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2.xml" ContentType="application/vnd.openxmlformats-officedocument.theme+xml"/>
  <Override PartName="/ppt/tags/tag8.xml" ContentType="application/vnd.openxmlformats-officedocument.presentationml.tags+xml"/>
  <Override PartName="/ppt/tags/tag9.xml" ContentType="application/vnd.openxmlformats-officedocument.presentationml.tags+xml"/>
  <Override PartName="/ppt/slideLayouts/slideLayout3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ags/tag10.xml" ContentType="application/vnd.openxmlformats-officedocument.presentationml.tags+xml"/>
  <Override PartName="/ppt/notesSlides/notesSlide1.xml" ContentType="application/vnd.openxmlformats-officedocument.presentationml.notesSlide+xml"/>
  <Override PartName="/ppt/tags/tag11.xml" ContentType="application/vnd.openxmlformats-officedocument.presentationml.tag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tags/tag12.xml" ContentType="application/vnd.openxmlformats-officedocument.presentationml.tag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2.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ags/tag13.xml" ContentType="application/vnd.openxmlformats-officedocument.presentationml.tags+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ags/tag14.xml" ContentType="application/vnd.openxmlformats-officedocument.presentationml.tags+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ags/tag15.xml" ContentType="application/vnd.openxmlformats-officedocument.presentationml.tags+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ags/tag16.xml" ContentType="application/vnd.openxmlformats-officedocument.presentationml.tags+xml"/>
  <Override PartName="/ppt/tags/tag17.xml" ContentType="application/vnd.openxmlformats-officedocument.presentationml.tags+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ags/tag18.xml" ContentType="application/vnd.openxmlformats-officedocument.presentationml.tags+xml"/>
  <Override PartName="/ppt/tags/tag19.xml" ContentType="application/vnd.openxmlformats-officedocument.presentationml.tags+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ags/tag20.xml" ContentType="application/vnd.openxmlformats-officedocument.presentationml.tags+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ags/tag21.xml" ContentType="application/vnd.openxmlformats-officedocument.presentationml.tags+xml"/>
  <Override PartName="/ppt/tags/tag22.xml" ContentType="application/vnd.openxmlformats-officedocument.presentationml.tags+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drawings/drawing3.xml" ContentType="application/vnd.openxmlformats-officedocument.drawingml.chartshapes+xml"/>
  <Override PartName="/ppt/tags/tag23.xml" ContentType="application/vnd.openxmlformats-officedocument.presentationml.tags+xml"/>
  <Override PartName="/ppt/tags/tag24.xml" ContentType="application/vnd.openxmlformats-officedocument.presentationml.tags+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drawings/drawing4.xml" ContentType="application/vnd.openxmlformats-officedocument.drawingml.chartshapes+xml"/>
  <Override PartName="/ppt/tags/tag25.xml" ContentType="application/vnd.openxmlformats-officedocument.presentationml.tags+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drawings/drawing5.xml" ContentType="application/vnd.openxmlformats-officedocument.drawingml.chartshapes+xml"/>
  <Override PartName="/ppt/tags/tag26.xml" ContentType="application/vnd.openxmlformats-officedocument.presentationml.tags+xml"/>
  <Override PartName="/ppt/tags/tag27.xml" ContentType="application/vnd.openxmlformats-officedocument.presentationml.tags+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drawings/drawing6.xml" ContentType="application/vnd.openxmlformats-officedocument.drawingml.chartshape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tags/tag32.xml" ContentType="application/vnd.openxmlformats-officedocument.presentationml.tags+xml"/>
  <Override PartName="/ppt/tags/tag33.xml" ContentType="application/vnd.openxmlformats-officedocument.presentationml.tags+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tags/tag34.xml" ContentType="application/vnd.openxmlformats-officedocument.presentationml.tags+xml"/>
  <Override PartName="/ppt/tags/tag35.xml" ContentType="application/vnd.openxmlformats-officedocument.presentationml.tags+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tags/tag36.xml" ContentType="application/vnd.openxmlformats-officedocument.presentationml.tags+xml"/>
  <Override PartName="/ppt/tags/tag37.xml" ContentType="application/vnd.openxmlformats-officedocument.presentationml.tags+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777" r:id="rId5"/>
    <p:sldMasterId id="2147483802" r:id="rId6"/>
  </p:sldMasterIdLst>
  <p:notesMasterIdLst>
    <p:notesMasterId r:id="rId36"/>
  </p:notesMasterIdLst>
  <p:handoutMasterIdLst>
    <p:handoutMasterId r:id="rId37"/>
  </p:handoutMasterIdLst>
  <p:sldIdLst>
    <p:sldId id="334" r:id="rId7"/>
    <p:sldId id="366" r:id="rId8"/>
    <p:sldId id="363" r:id="rId9"/>
    <p:sldId id="380" r:id="rId10"/>
    <p:sldId id="381" r:id="rId11"/>
    <p:sldId id="371" r:id="rId12"/>
    <p:sldId id="382" r:id="rId13"/>
    <p:sldId id="383" r:id="rId14"/>
    <p:sldId id="384" r:id="rId15"/>
    <p:sldId id="385" r:id="rId16"/>
    <p:sldId id="386" r:id="rId17"/>
    <p:sldId id="387" r:id="rId18"/>
    <p:sldId id="604" r:id="rId19"/>
    <p:sldId id="390" r:id="rId20"/>
    <p:sldId id="391" r:id="rId21"/>
    <p:sldId id="392" r:id="rId22"/>
    <p:sldId id="586" r:id="rId23"/>
    <p:sldId id="587" r:id="rId24"/>
    <p:sldId id="588" r:id="rId25"/>
    <p:sldId id="603" r:id="rId26"/>
    <p:sldId id="393" r:id="rId27"/>
    <p:sldId id="601" r:id="rId28"/>
    <p:sldId id="602" r:id="rId29"/>
    <p:sldId id="596" r:id="rId30"/>
    <p:sldId id="597" r:id="rId31"/>
    <p:sldId id="598" r:id="rId32"/>
    <p:sldId id="605" r:id="rId33"/>
    <p:sldId id="599" r:id="rId34"/>
    <p:sldId id="590" r:id="rId35"/>
  </p:sldIdLst>
  <p:sldSz cx="12192000" cy="6858000"/>
  <p:notesSz cx="6805613" cy="9939338"/>
  <p:custDataLst>
    <p:tags r:id="rId3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8A3E36C-9A2F-4377-81F5-C6EB60614425}">
          <p14:sldIdLst>
            <p14:sldId id="334"/>
          </p14:sldIdLst>
        </p14:section>
        <p14:section name="Oppsummering" id="{F10D1051-68E7-4E65-9809-5E598F9435E5}">
          <p14:sldIdLst>
            <p14:sldId id="366"/>
            <p14:sldId id="363"/>
            <p14:sldId id="380"/>
          </p14:sldIdLst>
        </p14:section>
        <p14:section name="TVOV-året 2020" id="{9891A1F8-1AD8-4108-89A9-15CFB9AB5183}">
          <p14:sldIdLst>
            <p14:sldId id="381"/>
            <p14:sldId id="371"/>
            <p14:sldId id="382"/>
            <p14:sldId id="383"/>
            <p14:sldId id="384"/>
            <p14:sldId id="385"/>
            <p14:sldId id="386"/>
            <p14:sldId id="387"/>
            <p14:sldId id="604"/>
          </p14:sldIdLst>
        </p14:section>
        <p14:section name="Topplister TVOV" id="{6A7FEED7-E389-4687-9E14-69D38C24712A}">
          <p14:sldIdLst>
            <p14:sldId id="390"/>
            <p14:sldId id="391"/>
            <p14:sldId id="392"/>
            <p14:sldId id="586"/>
            <p14:sldId id="587"/>
            <p14:sldId id="588"/>
            <p14:sldId id="603"/>
            <p14:sldId id="393"/>
            <p14:sldId id="601"/>
            <p14:sldId id="602"/>
            <p14:sldId id="596"/>
            <p14:sldId id="597"/>
            <p14:sldId id="598"/>
            <p14:sldId id="605"/>
            <p14:sldId id="599"/>
            <p14:sldId id="590"/>
          </p14:sldIdLst>
        </p14:section>
      </p14:sectionLst>
    </p:ext>
    <p:ext uri="{EFAFB233-063F-42B5-8137-9DF3F51BA10A}">
      <p15:sldGuideLst xmlns:p15="http://schemas.microsoft.com/office/powerpoint/2012/main">
        <p15:guide id="2" orient="horz" pos="4152">
          <p15:clr>
            <a:srgbClr val="A4A3A4"/>
          </p15:clr>
        </p15:guide>
        <p15:guide id="7" orient="horz" pos="4020" userDrawn="1">
          <p15:clr>
            <a:srgbClr val="A4A3A4"/>
          </p15:clr>
        </p15:guide>
        <p15:guide id="12" orient="horz" pos="2163" userDrawn="1">
          <p15:clr>
            <a:srgbClr val="A4A3A4"/>
          </p15:clr>
        </p15:guide>
        <p15:guide id="15" pos="3842"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21"/>
    <a:srgbClr val="FF5000"/>
    <a:srgbClr val="000000"/>
    <a:srgbClr val="00B600"/>
    <a:srgbClr val="008800"/>
    <a:srgbClr val="84CA84"/>
    <a:srgbClr val="8E2C00"/>
    <a:srgbClr val="00A100"/>
    <a:srgbClr val="FF9384"/>
    <a:srgbClr val="E24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1" autoAdjust="0"/>
    <p:restoredTop sz="94505" autoAdjust="0"/>
  </p:normalViewPr>
  <p:slideViewPr>
    <p:cSldViewPr snapToGrid="0" showGuides="1">
      <p:cViewPr varScale="1">
        <p:scale>
          <a:sx n="112" d="100"/>
          <a:sy n="112" d="100"/>
        </p:scale>
        <p:origin x="264" y="108"/>
      </p:cViewPr>
      <p:guideLst>
        <p:guide orient="horz" pos="4152"/>
        <p:guide orient="horz" pos="4020"/>
        <p:guide orient="horz" pos="2163"/>
        <p:guide pos="3842"/>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showGuides="1">
      <p:cViewPr varScale="1">
        <p:scale>
          <a:sx n="112" d="100"/>
          <a:sy n="112" d="100"/>
        </p:scale>
        <p:origin x="4260" y="8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presProps" Target="presProps.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tableStyles" Target="tableStyles.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8" Type="http://schemas.openxmlformats.org/officeDocument/2006/relationships/slide" Target="slides/slide2.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tags" Target="tags/tag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chartUserShapes" Target="../drawings/drawing3.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3.xml"/><Relationship Id="rId1" Type="http://schemas.microsoft.com/office/2011/relationships/chartStyle" Target="style13.xml"/><Relationship Id="rId4" Type="http://schemas.openxmlformats.org/officeDocument/2006/relationships/chartUserShapes" Target="../drawings/drawing4.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chartUserShapes" Target="../drawings/drawing5.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5.xml"/><Relationship Id="rId1" Type="http://schemas.microsoft.com/office/2011/relationships/chartStyle" Target="style15.xml"/><Relationship Id="rId4" Type="http://schemas.openxmlformats.org/officeDocument/2006/relationships/chartUserShapes" Target="../drawings/drawing6.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17.xlsx"/><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package" Target="../embeddings/Microsoft_Excel_Worksheet18.xlsx"/><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2.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0.24702493277096155"/>
          <c:y val="0"/>
          <c:w val="0.69421489424206806"/>
          <c:h val="0.99843892042656801"/>
        </c:manualLayout>
      </c:layout>
      <c:barChart>
        <c:barDir val="bar"/>
        <c:grouping val="clustered"/>
        <c:varyColors val="0"/>
        <c:ser>
          <c:idx val="1"/>
          <c:order val="0"/>
          <c:tx>
            <c:strRef>
              <c:f>'Ark1'!$B$1</c:f>
              <c:strCache>
                <c:ptCount val="1"/>
                <c:pt idx="0">
                  <c:v>2018</c:v>
                </c:pt>
              </c:strCache>
            </c:strRef>
          </c:tx>
          <c:spPr>
            <a:solidFill>
              <a:srgbClr val="84CA8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nb-N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'Ark1'!$A$2:$A$7</c:f>
              <c:strCache>
                <c:ptCount val="6"/>
                <c:pt idx="0">
                  <c:v> Andre</c:v>
                </c:pt>
                <c:pt idx="1">
                  <c:v> Warner Bros. Discovery Totalt</c:v>
                </c:pt>
                <c:pt idx="2">
                  <c:v> Viaplay Group*</c:v>
                </c:pt>
                <c:pt idx="3">
                  <c:v> TV 2 Totalt</c:v>
                </c:pt>
                <c:pt idx="4">
                  <c:v> NRK Totalt</c:v>
                </c:pt>
                <c:pt idx="5">
                  <c:v> TVOV totalt</c:v>
                </c:pt>
              </c:strCache>
            </c:strRef>
          </c:cat>
          <c:val>
            <c:numRef>
              <c:f>'Ark1'!$B$2:$B$7</c:f>
              <c:numCache>
                <c:formatCode>0</c:formatCode>
                <c:ptCount val="6"/>
                <c:pt idx="0">
                  <c:v>10</c:v>
                </c:pt>
                <c:pt idx="1">
                  <c:v>25</c:v>
                </c:pt>
                <c:pt idx="2">
                  <c:v>10</c:v>
                </c:pt>
                <c:pt idx="3">
                  <c:v>37</c:v>
                </c:pt>
                <c:pt idx="4">
                  <c:v>53</c:v>
                </c:pt>
                <c:pt idx="5">
                  <c:v>135</c:v>
                </c:pt>
              </c:numCache>
            </c:numRef>
          </c:val>
          <c:extLst>
            <c:ext xmlns:c16="http://schemas.microsoft.com/office/drawing/2014/chart" uri="{C3380CC4-5D6E-409C-BE32-E72D297353CC}">
              <c16:uniqueId val="{00000000-9FBE-40EB-A78F-A4F39DBD99A6}"/>
            </c:ext>
          </c:extLst>
        </c:ser>
        <c:ser>
          <c:idx val="0"/>
          <c:order val="1"/>
          <c:tx>
            <c:strRef>
              <c:f>'Ark1'!$C$1</c:f>
              <c:strCache>
                <c:ptCount val="1"/>
                <c:pt idx="0">
                  <c:v>2019</c:v>
                </c:pt>
              </c:strCache>
            </c:strRef>
          </c:tx>
          <c:spPr>
            <a:solidFill>
              <a:srgbClr val="00B600"/>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nb-N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'Ark1'!$A$2:$A$7</c:f>
              <c:strCache>
                <c:ptCount val="6"/>
                <c:pt idx="0">
                  <c:v> Andre</c:v>
                </c:pt>
                <c:pt idx="1">
                  <c:v> Warner Bros. Discovery Totalt</c:v>
                </c:pt>
                <c:pt idx="2">
                  <c:v> Viaplay Group*</c:v>
                </c:pt>
                <c:pt idx="3">
                  <c:v> TV 2 Totalt</c:v>
                </c:pt>
                <c:pt idx="4">
                  <c:v> NRK Totalt</c:v>
                </c:pt>
                <c:pt idx="5">
                  <c:v> TVOV totalt</c:v>
                </c:pt>
              </c:strCache>
            </c:strRef>
          </c:cat>
          <c:val>
            <c:numRef>
              <c:f>'Ark1'!$C$2:$C$7</c:f>
              <c:numCache>
                <c:formatCode>0</c:formatCode>
                <c:ptCount val="6"/>
                <c:pt idx="0">
                  <c:v>12</c:v>
                </c:pt>
                <c:pt idx="1">
                  <c:v>21</c:v>
                </c:pt>
                <c:pt idx="2">
                  <c:v>9</c:v>
                </c:pt>
                <c:pt idx="3">
                  <c:v>34</c:v>
                </c:pt>
                <c:pt idx="4">
                  <c:v>52</c:v>
                </c:pt>
                <c:pt idx="5">
                  <c:v>128</c:v>
                </c:pt>
              </c:numCache>
            </c:numRef>
          </c:val>
          <c:extLst>
            <c:ext xmlns:c16="http://schemas.microsoft.com/office/drawing/2014/chart" uri="{C3380CC4-5D6E-409C-BE32-E72D297353CC}">
              <c16:uniqueId val="{00000001-9FBE-40EB-A78F-A4F39DBD99A6}"/>
            </c:ext>
          </c:extLst>
        </c:ser>
        <c:ser>
          <c:idx val="2"/>
          <c:order val="2"/>
          <c:tx>
            <c:strRef>
              <c:f>'Ark1'!$D$1</c:f>
              <c:strCache>
                <c:ptCount val="1"/>
                <c:pt idx="0">
                  <c:v>2020</c:v>
                </c:pt>
              </c:strCache>
            </c:strRef>
          </c:tx>
          <c:spPr>
            <a:solidFill>
              <a:srgbClr val="0088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nb-N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'Ark1'!$A$2:$A$7</c:f>
              <c:strCache>
                <c:ptCount val="6"/>
                <c:pt idx="0">
                  <c:v> Andre</c:v>
                </c:pt>
                <c:pt idx="1">
                  <c:v> Warner Bros. Discovery Totalt</c:v>
                </c:pt>
                <c:pt idx="2">
                  <c:v> Viaplay Group*</c:v>
                </c:pt>
                <c:pt idx="3">
                  <c:v> TV 2 Totalt</c:v>
                </c:pt>
                <c:pt idx="4">
                  <c:v> NRK Totalt</c:v>
                </c:pt>
                <c:pt idx="5">
                  <c:v> TVOV totalt</c:v>
                </c:pt>
              </c:strCache>
            </c:strRef>
          </c:cat>
          <c:val>
            <c:numRef>
              <c:f>'Ark1'!$D$2:$D$7</c:f>
              <c:numCache>
                <c:formatCode>General</c:formatCode>
                <c:ptCount val="6"/>
                <c:pt idx="0">
                  <c:v>8</c:v>
                </c:pt>
                <c:pt idx="1">
                  <c:v>22</c:v>
                </c:pt>
                <c:pt idx="2">
                  <c:v>9</c:v>
                </c:pt>
                <c:pt idx="3">
                  <c:v>36</c:v>
                </c:pt>
                <c:pt idx="4">
                  <c:v>60</c:v>
                </c:pt>
                <c:pt idx="5">
                  <c:v>135</c:v>
                </c:pt>
              </c:numCache>
            </c:numRef>
          </c:val>
          <c:extLst>
            <c:ext xmlns:c16="http://schemas.microsoft.com/office/drawing/2014/chart" uri="{C3380CC4-5D6E-409C-BE32-E72D297353CC}">
              <c16:uniqueId val="{00000001-9772-4E7A-871F-59FF8961113D}"/>
            </c:ext>
          </c:extLst>
        </c:ser>
        <c:ser>
          <c:idx val="3"/>
          <c:order val="3"/>
          <c:tx>
            <c:strRef>
              <c:f>'Ark1'!$E$1</c:f>
              <c:strCache>
                <c:ptCount val="1"/>
                <c:pt idx="0">
                  <c:v>2021</c:v>
                </c:pt>
              </c:strCache>
            </c:strRef>
          </c:tx>
          <c:spPr>
            <a:solidFill>
              <a:schemeClr val="accent3">
                <a:tint val="77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nb-N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'Ark1'!$A$2:$A$7</c:f>
              <c:strCache>
                <c:ptCount val="6"/>
                <c:pt idx="0">
                  <c:v> Andre</c:v>
                </c:pt>
                <c:pt idx="1">
                  <c:v> Warner Bros. Discovery Totalt</c:v>
                </c:pt>
                <c:pt idx="2">
                  <c:v> Viaplay Group*</c:v>
                </c:pt>
                <c:pt idx="3">
                  <c:v> TV 2 Totalt</c:v>
                </c:pt>
                <c:pt idx="4">
                  <c:v> NRK Totalt</c:v>
                </c:pt>
                <c:pt idx="5">
                  <c:v> TVOV totalt</c:v>
                </c:pt>
              </c:strCache>
            </c:strRef>
          </c:cat>
          <c:val>
            <c:numRef>
              <c:f>'Ark1'!$E$2:$E$7</c:f>
              <c:numCache>
                <c:formatCode>General</c:formatCode>
                <c:ptCount val="6"/>
                <c:pt idx="0">
                  <c:v>9</c:v>
                </c:pt>
                <c:pt idx="1">
                  <c:v>18</c:v>
                </c:pt>
                <c:pt idx="2">
                  <c:v>9</c:v>
                </c:pt>
                <c:pt idx="3">
                  <c:v>35</c:v>
                </c:pt>
                <c:pt idx="4">
                  <c:v>56</c:v>
                </c:pt>
                <c:pt idx="5">
                  <c:v>127</c:v>
                </c:pt>
              </c:numCache>
            </c:numRef>
          </c:val>
          <c:extLst>
            <c:ext xmlns:c16="http://schemas.microsoft.com/office/drawing/2014/chart" uri="{C3380CC4-5D6E-409C-BE32-E72D297353CC}">
              <c16:uniqueId val="{00000001-0F64-41A4-AF80-94734AF8D78D}"/>
            </c:ext>
          </c:extLst>
        </c:ser>
        <c:ser>
          <c:idx val="4"/>
          <c:order val="4"/>
          <c:tx>
            <c:strRef>
              <c:f>'Ark1'!$F$1</c:f>
              <c:strCache>
                <c:ptCount val="1"/>
                <c:pt idx="0">
                  <c:v>2022</c:v>
                </c:pt>
              </c:strCache>
            </c:strRef>
          </c:tx>
          <c:spPr>
            <a:solidFill>
              <a:schemeClr val="accent3">
                <a:tint val="54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nb-NO"/>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'Ark1'!$A$2:$A$7</c:f>
              <c:strCache>
                <c:ptCount val="6"/>
                <c:pt idx="0">
                  <c:v> Andre</c:v>
                </c:pt>
                <c:pt idx="1">
                  <c:v> Warner Bros. Discovery Totalt</c:v>
                </c:pt>
                <c:pt idx="2">
                  <c:v> Viaplay Group*</c:v>
                </c:pt>
                <c:pt idx="3">
                  <c:v> TV 2 Totalt</c:v>
                </c:pt>
                <c:pt idx="4">
                  <c:v> NRK Totalt</c:v>
                </c:pt>
                <c:pt idx="5">
                  <c:v> TVOV totalt</c:v>
                </c:pt>
              </c:strCache>
            </c:strRef>
          </c:cat>
          <c:val>
            <c:numRef>
              <c:f>'Ark1'!$F$2:$F$7</c:f>
              <c:numCache>
                <c:formatCode>General</c:formatCode>
                <c:ptCount val="6"/>
                <c:pt idx="0">
                  <c:v>7</c:v>
                </c:pt>
                <c:pt idx="1">
                  <c:v>16</c:v>
                </c:pt>
                <c:pt idx="2">
                  <c:v>8</c:v>
                </c:pt>
                <c:pt idx="3">
                  <c:v>30</c:v>
                </c:pt>
                <c:pt idx="4">
                  <c:v>47</c:v>
                </c:pt>
                <c:pt idx="5">
                  <c:v>108</c:v>
                </c:pt>
              </c:numCache>
            </c:numRef>
          </c:val>
          <c:extLst>
            <c:ext xmlns:c16="http://schemas.microsoft.com/office/drawing/2014/chart" uri="{C3380CC4-5D6E-409C-BE32-E72D297353CC}">
              <c16:uniqueId val="{00000000-5A41-4E81-8DAB-5BBD25371B9D}"/>
            </c:ext>
          </c:extLst>
        </c:ser>
        <c:dLbls>
          <c:dLblPos val="outEnd"/>
          <c:showLegendKey val="0"/>
          <c:showVal val="1"/>
          <c:showCatName val="0"/>
          <c:showSerName val="0"/>
          <c:showPercent val="0"/>
          <c:showBubbleSize val="0"/>
        </c:dLbls>
        <c:gapWidth val="20"/>
        <c:axId val="424091520"/>
        <c:axId val="424090344"/>
      </c:barChart>
      <c:catAx>
        <c:axId val="424091520"/>
        <c:scaling>
          <c:orientation val="minMax"/>
        </c:scaling>
        <c:delete val="0"/>
        <c:axPos val="l"/>
        <c:numFmt formatCode="General" sourceLinked="0"/>
        <c:majorTickMark val="none"/>
        <c:minorTickMark val="none"/>
        <c:tickLblPos val="nextTo"/>
        <c:spPr>
          <a:noFill/>
          <a:ln w="6350" cap="flat" cmpd="sng" algn="ctr">
            <a:noFill/>
            <a:prstDash val="solid"/>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nb-NO"/>
          </a:p>
        </c:txPr>
        <c:crossAx val="424090344"/>
        <c:crosses val="autoZero"/>
        <c:auto val="1"/>
        <c:lblAlgn val="ctr"/>
        <c:lblOffset val="100"/>
        <c:noMultiLvlLbl val="0"/>
      </c:catAx>
      <c:valAx>
        <c:axId val="424090344"/>
        <c:scaling>
          <c:orientation val="minMax"/>
          <c:max val="140"/>
        </c:scaling>
        <c:delete val="1"/>
        <c:axPos val="b"/>
        <c:numFmt formatCode="0" sourceLinked="1"/>
        <c:majorTickMark val="out"/>
        <c:minorTickMark val="none"/>
        <c:tickLblPos val="nextTo"/>
        <c:crossAx val="424091520"/>
        <c:crosses val="autoZero"/>
        <c:crossBetween val="between"/>
        <c:majorUnit val="30"/>
      </c:valAx>
      <c:spPr>
        <a:noFill/>
        <a:ln>
          <a:noFill/>
        </a:ln>
        <a:effectLst/>
      </c:spPr>
    </c:plotArea>
    <c:legend>
      <c:legendPos val="r"/>
      <c:layout>
        <c:manualLayout>
          <c:xMode val="edge"/>
          <c:yMode val="edge"/>
          <c:x val="0.75844554279628984"/>
          <c:y val="0.64946378647539427"/>
          <c:w val="0.10391763046111348"/>
          <c:h val="0.25787099371618266"/>
        </c:manualLayout>
      </c:layout>
      <c:overlay val="0"/>
      <c:spPr>
        <a:noFill/>
        <a:ln>
          <a:solidFill>
            <a:schemeClr val="bg1"/>
          </a:solid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nb-NO"/>
        </a:p>
      </c:txPr>
    </c:legend>
    <c:plotVisOnly val="1"/>
    <c:dispBlanksAs val="gap"/>
    <c:showDLblsOverMax val="0"/>
  </c:chart>
  <c:spPr>
    <a:noFill/>
    <a:ln w="6350" cap="flat" cmpd="sng" algn="ctr">
      <a:noFill/>
      <a:prstDash val="solid"/>
      <a:miter lim="800000"/>
    </a:ln>
    <a:effectLst/>
  </c:spPr>
  <c:txPr>
    <a:bodyPr/>
    <a:lstStyle/>
    <a:p>
      <a:pPr>
        <a:defRPr sz="1400"/>
      </a:pPr>
      <a:endParaRPr lang="nb-NO"/>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1084318962228158E-2"/>
          <c:y val="2.2951874713544807E-2"/>
          <c:w val="0.93847495503352052"/>
          <c:h val="0.81044882006055297"/>
        </c:manualLayout>
      </c:layout>
      <c:lineChart>
        <c:grouping val="standard"/>
        <c:varyColors val="0"/>
        <c:ser>
          <c:idx val="0"/>
          <c:order val="0"/>
          <c:tx>
            <c:strRef>
              <c:f>'Ark1'!$B$1</c:f>
              <c:strCache>
                <c:ptCount val="1"/>
                <c:pt idx="0">
                  <c:v>Live</c:v>
                </c:pt>
              </c:strCache>
            </c:strRef>
          </c:tx>
          <c:spPr>
            <a:ln w="19050" cap="rnd" cmpd="sng" algn="ctr">
              <a:solidFill>
                <a:schemeClr val="accent1"/>
              </a:solidFill>
              <a:prstDash val="solid"/>
              <a:round/>
            </a:ln>
            <a:effectLst/>
          </c:spPr>
          <c:marker>
            <c:symbol val="none"/>
          </c:marker>
          <c:cat>
            <c:numRef>
              <c:f>'Ark1'!$A$2:$A$1441</c:f>
              <c:numCache>
                <c:formatCode>h:mm</c:formatCode>
                <c:ptCount val="1440"/>
                <c:pt idx="0">
                  <c:v>0.125</c:v>
                </c:pt>
                <c:pt idx="1">
                  <c:v>0.12569444444444444</c:v>
                </c:pt>
                <c:pt idx="2">
                  <c:v>0.12638888888888888</c:v>
                </c:pt>
                <c:pt idx="3">
                  <c:v>0.12708333333333333</c:v>
                </c:pt>
                <c:pt idx="4">
                  <c:v>0.1277777777777778</c:v>
                </c:pt>
                <c:pt idx="5">
                  <c:v>0.12847222222222224</c:v>
                </c:pt>
                <c:pt idx="6">
                  <c:v>0.12916666666666668</c:v>
                </c:pt>
                <c:pt idx="7">
                  <c:v>0.12986111111111112</c:v>
                </c:pt>
                <c:pt idx="8">
                  <c:v>0.13055555555555556</c:v>
                </c:pt>
                <c:pt idx="9">
                  <c:v>0.13125000000000001</c:v>
                </c:pt>
                <c:pt idx="10">
                  <c:v>0.13194444444444445</c:v>
                </c:pt>
                <c:pt idx="11">
                  <c:v>0.13263888888888889</c:v>
                </c:pt>
                <c:pt idx="12">
                  <c:v>0.13333333333333333</c:v>
                </c:pt>
                <c:pt idx="13">
                  <c:v>0.13402777777777777</c:v>
                </c:pt>
                <c:pt idx="14">
                  <c:v>0.13472222222222222</c:v>
                </c:pt>
                <c:pt idx="15">
                  <c:v>0.13541666666666666</c:v>
                </c:pt>
                <c:pt idx="16">
                  <c:v>0.1361111111111111</c:v>
                </c:pt>
                <c:pt idx="17">
                  <c:v>0.13680555555555554</c:v>
                </c:pt>
                <c:pt idx="18">
                  <c:v>0.13749999999999998</c:v>
                </c:pt>
                <c:pt idx="19">
                  <c:v>0.13819444444444443</c:v>
                </c:pt>
                <c:pt idx="20">
                  <c:v>0.1388888888888889</c:v>
                </c:pt>
                <c:pt idx="21">
                  <c:v>0.13958333333333334</c:v>
                </c:pt>
                <c:pt idx="22">
                  <c:v>0.14027777777777778</c:v>
                </c:pt>
                <c:pt idx="23">
                  <c:v>0.14097222222222222</c:v>
                </c:pt>
                <c:pt idx="24">
                  <c:v>0.14166666666666666</c:v>
                </c:pt>
                <c:pt idx="25">
                  <c:v>0.1423611111111111</c:v>
                </c:pt>
                <c:pt idx="26">
                  <c:v>0.14305555555555557</c:v>
                </c:pt>
                <c:pt idx="27">
                  <c:v>0.14375000000000002</c:v>
                </c:pt>
                <c:pt idx="28">
                  <c:v>0.14444444444444446</c:v>
                </c:pt>
                <c:pt idx="29">
                  <c:v>0.1451388888888889</c:v>
                </c:pt>
                <c:pt idx="30">
                  <c:v>0.14583333333333334</c:v>
                </c:pt>
                <c:pt idx="31">
                  <c:v>0.14652777777777778</c:v>
                </c:pt>
                <c:pt idx="32">
                  <c:v>0.14722222222222223</c:v>
                </c:pt>
                <c:pt idx="33">
                  <c:v>0.14791666666666667</c:v>
                </c:pt>
                <c:pt idx="34">
                  <c:v>0.14861111111111111</c:v>
                </c:pt>
                <c:pt idx="35">
                  <c:v>0.14930555555555555</c:v>
                </c:pt>
                <c:pt idx="36">
                  <c:v>0.15</c:v>
                </c:pt>
                <c:pt idx="37">
                  <c:v>0.15069444444444444</c:v>
                </c:pt>
                <c:pt idx="38">
                  <c:v>0.15138888888888888</c:v>
                </c:pt>
                <c:pt idx="39">
                  <c:v>0.15208333333333332</c:v>
                </c:pt>
                <c:pt idx="40">
                  <c:v>0.15277777777777776</c:v>
                </c:pt>
                <c:pt idx="41">
                  <c:v>0.15347222222222223</c:v>
                </c:pt>
                <c:pt idx="42">
                  <c:v>0.15416666666666667</c:v>
                </c:pt>
                <c:pt idx="43">
                  <c:v>0.15486111111111112</c:v>
                </c:pt>
                <c:pt idx="44">
                  <c:v>0.15555555555555556</c:v>
                </c:pt>
                <c:pt idx="45">
                  <c:v>0.15625</c:v>
                </c:pt>
                <c:pt idx="46">
                  <c:v>0.15694444444444444</c:v>
                </c:pt>
                <c:pt idx="47">
                  <c:v>0.15763888888888888</c:v>
                </c:pt>
                <c:pt idx="48">
                  <c:v>0.15833333333333333</c:v>
                </c:pt>
                <c:pt idx="49">
                  <c:v>0.15902777777777777</c:v>
                </c:pt>
                <c:pt idx="50">
                  <c:v>0.15972222222222224</c:v>
                </c:pt>
                <c:pt idx="51">
                  <c:v>0.16041666666666668</c:v>
                </c:pt>
                <c:pt idx="52">
                  <c:v>0.16111111111111112</c:v>
                </c:pt>
                <c:pt idx="53">
                  <c:v>0.16180555555555556</c:v>
                </c:pt>
                <c:pt idx="54">
                  <c:v>0.16250000000000001</c:v>
                </c:pt>
                <c:pt idx="55">
                  <c:v>0.16319444444444445</c:v>
                </c:pt>
                <c:pt idx="56">
                  <c:v>0.16388888888888889</c:v>
                </c:pt>
                <c:pt idx="57">
                  <c:v>0.16458333333333333</c:v>
                </c:pt>
                <c:pt idx="58">
                  <c:v>0.16527777777777777</c:v>
                </c:pt>
                <c:pt idx="59">
                  <c:v>0.16597222222222222</c:v>
                </c:pt>
                <c:pt idx="60">
                  <c:v>0.16666666666666666</c:v>
                </c:pt>
                <c:pt idx="61">
                  <c:v>0.1673611111111111</c:v>
                </c:pt>
                <c:pt idx="62">
                  <c:v>0.16805555555555554</c:v>
                </c:pt>
                <c:pt idx="63">
                  <c:v>0.16874999999999998</c:v>
                </c:pt>
                <c:pt idx="64">
                  <c:v>0.16944444444444443</c:v>
                </c:pt>
                <c:pt idx="65">
                  <c:v>0.17013888888888887</c:v>
                </c:pt>
                <c:pt idx="66">
                  <c:v>0.17083333333333331</c:v>
                </c:pt>
                <c:pt idx="67">
                  <c:v>0.17152777777777775</c:v>
                </c:pt>
                <c:pt idx="68">
                  <c:v>0.17222222222222225</c:v>
                </c:pt>
                <c:pt idx="69">
                  <c:v>0.17291666666666669</c:v>
                </c:pt>
                <c:pt idx="70">
                  <c:v>0.17361111111111113</c:v>
                </c:pt>
                <c:pt idx="71">
                  <c:v>0.17430555555555557</c:v>
                </c:pt>
                <c:pt idx="72">
                  <c:v>0.17500000000000002</c:v>
                </c:pt>
                <c:pt idx="73">
                  <c:v>0.17569444444444446</c:v>
                </c:pt>
                <c:pt idx="74">
                  <c:v>0.1763888888888889</c:v>
                </c:pt>
                <c:pt idx="75">
                  <c:v>0.17708333333333334</c:v>
                </c:pt>
                <c:pt idx="76">
                  <c:v>0.17777777777777778</c:v>
                </c:pt>
                <c:pt idx="77">
                  <c:v>0.17847222222222223</c:v>
                </c:pt>
                <c:pt idx="78">
                  <c:v>0.17916666666666667</c:v>
                </c:pt>
                <c:pt idx="79">
                  <c:v>0.17986111111111111</c:v>
                </c:pt>
                <c:pt idx="80">
                  <c:v>0.18055555555555555</c:v>
                </c:pt>
                <c:pt idx="81">
                  <c:v>0.18124999999999999</c:v>
                </c:pt>
                <c:pt idx="82">
                  <c:v>0.18194444444444444</c:v>
                </c:pt>
                <c:pt idx="83">
                  <c:v>0.18263888888888891</c:v>
                </c:pt>
                <c:pt idx="84">
                  <c:v>0.18333333333333335</c:v>
                </c:pt>
                <c:pt idx="85">
                  <c:v>0.18402777777777779</c:v>
                </c:pt>
                <c:pt idx="86">
                  <c:v>0.18472222222222223</c:v>
                </c:pt>
                <c:pt idx="87">
                  <c:v>0.18541666666666667</c:v>
                </c:pt>
                <c:pt idx="88">
                  <c:v>0.18611111111111112</c:v>
                </c:pt>
                <c:pt idx="89">
                  <c:v>0.18680555555555556</c:v>
                </c:pt>
                <c:pt idx="90">
                  <c:v>0.1875</c:v>
                </c:pt>
                <c:pt idx="91">
                  <c:v>0.18819444444444444</c:v>
                </c:pt>
                <c:pt idx="92">
                  <c:v>0.18888888888888888</c:v>
                </c:pt>
                <c:pt idx="93">
                  <c:v>0.18958333333333333</c:v>
                </c:pt>
                <c:pt idx="94">
                  <c:v>0.19027777777777777</c:v>
                </c:pt>
                <c:pt idx="95">
                  <c:v>0.19097222222222221</c:v>
                </c:pt>
                <c:pt idx="96">
                  <c:v>0.19166666666666665</c:v>
                </c:pt>
                <c:pt idx="97">
                  <c:v>0.19236111111111112</c:v>
                </c:pt>
                <c:pt idx="98">
                  <c:v>0.19305555555555554</c:v>
                </c:pt>
                <c:pt idx="99">
                  <c:v>0.19375000000000001</c:v>
                </c:pt>
                <c:pt idx="100">
                  <c:v>0.19444444444444445</c:v>
                </c:pt>
                <c:pt idx="101">
                  <c:v>0.19513888888888889</c:v>
                </c:pt>
                <c:pt idx="102">
                  <c:v>0.19583333333333333</c:v>
                </c:pt>
                <c:pt idx="103">
                  <c:v>0.19652777777777777</c:v>
                </c:pt>
                <c:pt idx="104">
                  <c:v>0.19722222222222222</c:v>
                </c:pt>
                <c:pt idx="105">
                  <c:v>0.19791666666666666</c:v>
                </c:pt>
                <c:pt idx="106">
                  <c:v>0.1986111111111111</c:v>
                </c:pt>
                <c:pt idx="107">
                  <c:v>0.19930555555555554</c:v>
                </c:pt>
                <c:pt idx="108">
                  <c:v>0.19999999999999998</c:v>
                </c:pt>
                <c:pt idx="109">
                  <c:v>0.20069444444444443</c:v>
                </c:pt>
                <c:pt idx="110">
                  <c:v>0.20138888888888887</c:v>
                </c:pt>
                <c:pt idx="111">
                  <c:v>0.20208333333333331</c:v>
                </c:pt>
                <c:pt idx="112">
                  <c:v>0.20277777777777781</c:v>
                </c:pt>
                <c:pt idx="113">
                  <c:v>0.20347222222222219</c:v>
                </c:pt>
                <c:pt idx="114">
                  <c:v>0.20416666666666669</c:v>
                </c:pt>
                <c:pt idx="115">
                  <c:v>0.20486111111111113</c:v>
                </c:pt>
                <c:pt idx="116">
                  <c:v>0.20555555555555557</c:v>
                </c:pt>
                <c:pt idx="117">
                  <c:v>0.20625000000000002</c:v>
                </c:pt>
                <c:pt idx="118">
                  <c:v>0.20694444444444446</c:v>
                </c:pt>
                <c:pt idx="119">
                  <c:v>0.2076388888888889</c:v>
                </c:pt>
                <c:pt idx="120">
                  <c:v>0.20833333333333334</c:v>
                </c:pt>
                <c:pt idx="121">
                  <c:v>0.20902777777777778</c:v>
                </c:pt>
                <c:pt idx="122">
                  <c:v>0.20972222222222223</c:v>
                </c:pt>
                <c:pt idx="123">
                  <c:v>0.21041666666666667</c:v>
                </c:pt>
                <c:pt idx="124">
                  <c:v>0.21111111111111111</c:v>
                </c:pt>
                <c:pt idx="125">
                  <c:v>0.21180555555555555</c:v>
                </c:pt>
                <c:pt idx="126">
                  <c:v>0.21249999999999999</c:v>
                </c:pt>
                <c:pt idx="127">
                  <c:v>0.21319444444444444</c:v>
                </c:pt>
                <c:pt idx="128">
                  <c:v>0.21388888888888891</c:v>
                </c:pt>
                <c:pt idx="129">
                  <c:v>0.21458333333333335</c:v>
                </c:pt>
                <c:pt idx="130">
                  <c:v>0.21527777777777779</c:v>
                </c:pt>
                <c:pt idx="131">
                  <c:v>0.21597222222222223</c:v>
                </c:pt>
                <c:pt idx="132">
                  <c:v>0.21666666666666667</c:v>
                </c:pt>
                <c:pt idx="133">
                  <c:v>0.21736111111111112</c:v>
                </c:pt>
                <c:pt idx="134">
                  <c:v>0.21805555555555556</c:v>
                </c:pt>
                <c:pt idx="135">
                  <c:v>0.21875</c:v>
                </c:pt>
                <c:pt idx="136">
                  <c:v>0.21944444444444444</c:v>
                </c:pt>
                <c:pt idx="137">
                  <c:v>0.22013888888888888</c:v>
                </c:pt>
                <c:pt idx="138">
                  <c:v>0.22083333333333333</c:v>
                </c:pt>
                <c:pt idx="139">
                  <c:v>0.22152777777777777</c:v>
                </c:pt>
                <c:pt idx="140">
                  <c:v>0.22222222222222221</c:v>
                </c:pt>
                <c:pt idx="141">
                  <c:v>0.22291666666666665</c:v>
                </c:pt>
                <c:pt idx="142">
                  <c:v>0.22361111111111109</c:v>
                </c:pt>
                <c:pt idx="143">
                  <c:v>0.22430555555555556</c:v>
                </c:pt>
                <c:pt idx="144">
                  <c:v>0.22500000000000001</c:v>
                </c:pt>
                <c:pt idx="145">
                  <c:v>0.22569444444444445</c:v>
                </c:pt>
                <c:pt idx="146">
                  <c:v>0.22638888888888889</c:v>
                </c:pt>
                <c:pt idx="147">
                  <c:v>0.22708333333333333</c:v>
                </c:pt>
                <c:pt idx="148">
                  <c:v>0.22777777777777777</c:v>
                </c:pt>
                <c:pt idx="149">
                  <c:v>0.22847222222222222</c:v>
                </c:pt>
                <c:pt idx="150">
                  <c:v>0.22916666666666666</c:v>
                </c:pt>
                <c:pt idx="151">
                  <c:v>0.2298611111111111</c:v>
                </c:pt>
                <c:pt idx="152">
                  <c:v>0.23055555555555554</c:v>
                </c:pt>
                <c:pt idx="153">
                  <c:v>0.23124999999999998</c:v>
                </c:pt>
                <c:pt idx="154">
                  <c:v>0.23194444444444443</c:v>
                </c:pt>
                <c:pt idx="155">
                  <c:v>0.23263888888888887</c:v>
                </c:pt>
                <c:pt idx="156">
                  <c:v>0.23333333333333331</c:v>
                </c:pt>
                <c:pt idx="157">
                  <c:v>0.23402777777777781</c:v>
                </c:pt>
                <c:pt idx="158">
                  <c:v>0.23472222222222219</c:v>
                </c:pt>
                <c:pt idx="159">
                  <c:v>0.23541666666666669</c:v>
                </c:pt>
                <c:pt idx="160">
                  <c:v>0.23611111111111113</c:v>
                </c:pt>
                <c:pt idx="161">
                  <c:v>0.23680555555555557</c:v>
                </c:pt>
                <c:pt idx="162">
                  <c:v>0.23750000000000002</c:v>
                </c:pt>
                <c:pt idx="163">
                  <c:v>0.23819444444444446</c:v>
                </c:pt>
                <c:pt idx="164">
                  <c:v>0.2388888888888889</c:v>
                </c:pt>
                <c:pt idx="165">
                  <c:v>0.23958333333333334</c:v>
                </c:pt>
                <c:pt idx="166">
                  <c:v>0.24027777777777778</c:v>
                </c:pt>
                <c:pt idx="167">
                  <c:v>0.24097222222222223</c:v>
                </c:pt>
                <c:pt idx="168">
                  <c:v>0.24166666666666667</c:v>
                </c:pt>
                <c:pt idx="169">
                  <c:v>0.24236111111111111</c:v>
                </c:pt>
                <c:pt idx="170">
                  <c:v>0.24305555555555555</c:v>
                </c:pt>
                <c:pt idx="171">
                  <c:v>0.24374999999999999</c:v>
                </c:pt>
                <c:pt idx="172">
                  <c:v>0.24444444444444446</c:v>
                </c:pt>
                <c:pt idx="173">
                  <c:v>0.24513888888888888</c:v>
                </c:pt>
                <c:pt idx="174">
                  <c:v>0.24583333333333335</c:v>
                </c:pt>
                <c:pt idx="175">
                  <c:v>0.24652777777777779</c:v>
                </c:pt>
                <c:pt idx="176">
                  <c:v>0.24722222222222223</c:v>
                </c:pt>
                <c:pt idx="177">
                  <c:v>0.24791666666666667</c:v>
                </c:pt>
                <c:pt idx="178">
                  <c:v>0.24861111111111112</c:v>
                </c:pt>
                <c:pt idx="179">
                  <c:v>0.24930555555555556</c:v>
                </c:pt>
                <c:pt idx="180">
                  <c:v>0.25</c:v>
                </c:pt>
                <c:pt idx="181">
                  <c:v>0.25069444444444444</c:v>
                </c:pt>
                <c:pt idx="182">
                  <c:v>0.25138888888888888</c:v>
                </c:pt>
                <c:pt idx="183">
                  <c:v>0.25208333333333333</c:v>
                </c:pt>
                <c:pt idx="184">
                  <c:v>0.25277777777777777</c:v>
                </c:pt>
                <c:pt idx="185">
                  <c:v>0.25347222222222221</c:v>
                </c:pt>
                <c:pt idx="186">
                  <c:v>0.25416666666666665</c:v>
                </c:pt>
                <c:pt idx="187">
                  <c:v>0.25486111111111109</c:v>
                </c:pt>
                <c:pt idx="188">
                  <c:v>0.25555555555555559</c:v>
                </c:pt>
                <c:pt idx="189">
                  <c:v>0.25625000000000003</c:v>
                </c:pt>
                <c:pt idx="190">
                  <c:v>0.25694444444444448</c:v>
                </c:pt>
                <c:pt idx="191">
                  <c:v>0.25763888888888892</c:v>
                </c:pt>
                <c:pt idx="192">
                  <c:v>0.25833333333333336</c:v>
                </c:pt>
                <c:pt idx="193">
                  <c:v>0.2590277777777778</c:v>
                </c:pt>
                <c:pt idx="194">
                  <c:v>0.25972222222222224</c:v>
                </c:pt>
                <c:pt idx="195">
                  <c:v>0.26041666666666669</c:v>
                </c:pt>
                <c:pt idx="196">
                  <c:v>0.26111111111111113</c:v>
                </c:pt>
                <c:pt idx="197">
                  <c:v>0.26180555555555557</c:v>
                </c:pt>
                <c:pt idx="198">
                  <c:v>0.26250000000000001</c:v>
                </c:pt>
                <c:pt idx="199">
                  <c:v>0.26319444444444445</c:v>
                </c:pt>
                <c:pt idx="200">
                  <c:v>0.2638888888888889</c:v>
                </c:pt>
                <c:pt idx="201">
                  <c:v>0.26458333333333334</c:v>
                </c:pt>
                <c:pt idx="202">
                  <c:v>0.26527777777777778</c:v>
                </c:pt>
                <c:pt idx="203">
                  <c:v>0.26597222222222222</c:v>
                </c:pt>
                <c:pt idx="204">
                  <c:v>0.26666666666666666</c:v>
                </c:pt>
                <c:pt idx="205">
                  <c:v>0.2673611111111111</c:v>
                </c:pt>
                <c:pt idx="206">
                  <c:v>0.26805555555555555</c:v>
                </c:pt>
                <c:pt idx="207">
                  <c:v>0.26874999999999999</c:v>
                </c:pt>
                <c:pt idx="208">
                  <c:v>0.26944444444444443</c:v>
                </c:pt>
                <c:pt idx="209">
                  <c:v>0.27013888888888887</c:v>
                </c:pt>
                <c:pt idx="210">
                  <c:v>0.27083333333333331</c:v>
                </c:pt>
                <c:pt idx="211">
                  <c:v>0.27152777777777776</c:v>
                </c:pt>
                <c:pt idx="212">
                  <c:v>0.2722222222222222</c:v>
                </c:pt>
                <c:pt idx="213">
                  <c:v>0.27291666666666664</c:v>
                </c:pt>
                <c:pt idx="214">
                  <c:v>0.27361111111111108</c:v>
                </c:pt>
                <c:pt idx="215">
                  <c:v>0.27430555555555552</c:v>
                </c:pt>
                <c:pt idx="216">
                  <c:v>0.27499999999999997</c:v>
                </c:pt>
                <c:pt idx="217">
                  <c:v>0.27569444444444446</c:v>
                </c:pt>
                <c:pt idx="218">
                  <c:v>0.27638888888888885</c:v>
                </c:pt>
                <c:pt idx="219">
                  <c:v>0.27708333333333335</c:v>
                </c:pt>
                <c:pt idx="220">
                  <c:v>0.27777777777777779</c:v>
                </c:pt>
                <c:pt idx="221">
                  <c:v>0.27847222222222223</c:v>
                </c:pt>
                <c:pt idx="222">
                  <c:v>0.27916666666666667</c:v>
                </c:pt>
                <c:pt idx="223">
                  <c:v>0.27986111111111112</c:v>
                </c:pt>
                <c:pt idx="224">
                  <c:v>0.28055555555555556</c:v>
                </c:pt>
                <c:pt idx="225">
                  <c:v>0.28125</c:v>
                </c:pt>
                <c:pt idx="226">
                  <c:v>0.28194444444444444</c:v>
                </c:pt>
                <c:pt idx="227">
                  <c:v>0.28263888888888888</c:v>
                </c:pt>
                <c:pt idx="228">
                  <c:v>0.28333333333333333</c:v>
                </c:pt>
                <c:pt idx="229">
                  <c:v>0.28402777777777777</c:v>
                </c:pt>
                <c:pt idx="230">
                  <c:v>0.28472222222222221</c:v>
                </c:pt>
                <c:pt idx="231">
                  <c:v>0.28541666666666665</c:v>
                </c:pt>
                <c:pt idx="232">
                  <c:v>0.28611111111111115</c:v>
                </c:pt>
                <c:pt idx="233">
                  <c:v>0.28680555555555554</c:v>
                </c:pt>
                <c:pt idx="234">
                  <c:v>0.28750000000000003</c:v>
                </c:pt>
                <c:pt idx="235">
                  <c:v>0.28819444444444448</c:v>
                </c:pt>
                <c:pt idx="236">
                  <c:v>0.28888888888888892</c:v>
                </c:pt>
                <c:pt idx="237">
                  <c:v>0.28958333333333336</c:v>
                </c:pt>
                <c:pt idx="238">
                  <c:v>0.2902777777777778</c:v>
                </c:pt>
                <c:pt idx="239">
                  <c:v>0.29097222222222224</c:v>
                </c:pt>
                <c:pt idx="240">
                  <c:v>0.29166666666666669</c:v>
                </c:pt>
                <c:pt idx="241">
                  <c:v>0.29236111111111113</c:v>
                </c:pt>
                <c:pt idx="242">
                  <c:v>0.29305555555555557</c:v>
                </c:pt>
                <c:pt idx="243">
                  <c:v>0.29375000000000001</c:v>
                </c:pt>
                <c:pt idx="244">
                  <c:v>0.29444444444444445</c:v>
                </c:pt>
                <c:pt idx="245">
                  <c:v>0.2951388888888889</c:v>
                </c:pt>
                <c:pt idx="246">
                  <c:v>0.29583333333333334</c:v>
                </c:pt>
                <c:pt idx="247">
                  <c:v>0.29652777777777778</c:v>
                </c:pt>
                <c:pt idx="248">
                  <c:v>0.29722222222222222</c:v>
                </c:pt>
                <c:pt idx="249">
                  <c:v>0.29791666666666666</c:v>
                </c:pt>
                <c:pt idx="250">
                  <c:v>0.2986111111111111</c:v>
                </c:pt>
                <c:pt idx="251">
                  <c:v>0.29930555555555555</c:v>
                </c:pt>
                <c:pt idx="252">
                  <c:v>0.3</c:v>
                </c:pt>
                <c:pt idx="253">
                  <c:v>0.30069444444444443</c:v>
                </c:pt>
                <c:pt idx="254">
                  <c:v>0.30138888888888887</c:v>
                </c:pt>
                <c:pt idx="255">
                  <c:v>0.30208333333333331</c:v>
                </c:pt>
                <c:pt idx="256">
                  <c:v>0.30277777777777776</c:v>
                </c:pt>
                <c:pt idx="257">
                  <c:v>0.3034722222222222</c:v>
                </c:pt>
                <c:pt idx="258">
                  <c:v>0.30416666666666664</c:v>
                </c:pt>
                <c:pt idx="259">
                  <c:v>0.30486111111111108</c:v>
                </c:pt>
                <c:pt idx="260">
                  <c:v>0.30555555555555552</c:v>
                </c:pt>
                <c:pt idx="261">
                  <c:v>0.30624999999999997</c:v>
                </c:pt>
                <c:pt idx="262">
                  <c:v>0.30694444444444441</c:v>
                </c:pt>
                <c:pt idx="263">
                  <c:v>0.30763888888888891</c:v>
                </c:pt>
                <c:pt idx="264">
                  <c:v>0.30833333333333335</c:v>
                </c:pt>
                <c:pt idx="265">
                  <c:v>0.30902777777777779</c:v>
                </c:pt>
                <c:pt idx="266">
                  <c:v>0.30972222222222223</c:v>
                </c:pt>
                <c:pt idx="267">
                  <c:v>0.31041666666666667</c:v>
                </c:pt>
                <c:pt idx="268">
                  <c:v>0.31111111111111112</c:v>
                </c:pt>
                <c:pt idx="269">
                  <c:v>0.31180555555555556</c:v>
                </c:pt>
                <c:pt idx="270">
                  <c:v>0.3125</c:v>
                </c:pt>
                <c:pt idx="271">
                  <c:v>0.31319444444444444</c:v>
                </c:pt>
                <c:pt idx="272">
                  <c:v>0.31388888888888888</c:v>
                </c:pt>
                <c:pt idx="273">
                  <c:v>0.31458333333333333</c:v>
                </c:pt>
                <c:pt idx="274">
                  <c:v>0.31527777777777777</c:v>
                </c:pt>
                <c:pt idx="275">
                  <c:v>0.31597222222222221</c:v>
                </c:pt>
                <c:pt idx="276">
                  <c:v>0.31666666666666665</c:v>
                </c:pt>
                <c:pt idx="277">
                  <c:v>0.31736111111111115</c:v>
                </c:pt>
                <c:pt idx="278">
                  <c:v>0.31805555555555554</c:v>
                </c:pt>
                <c:pt idx="279">
                  <c:v>0.31875000000000003</c:v>
                </c:pt>
                <c:pt idx="280">
                  <c:v>0.31944444444444448</c:v>
                </c:pt>
                <c:pt idx="281">
                  <c:v>0.32013888888888892</c:v>
                </c:pt>
                <c:pt idx="282">
                  <c:v>0.32083333333333336</c:v>
                </c:pt>
                <c:pt idx="283">
                  <c:v>0.3215277777777778</c:v>
                </c:pt>
                <c:pt idx="284">
                  <c:v>0.32222222222222224</c:v>
                </c:pt>
                <c:pt idx="285">
                  <c:v>0.32291666666666669</c:v>
                </c:pt>
                <c:pt idx="286">
                  <c:v>0.32361111111111113</c:v>
                </c:pt>
                <c:pt idx="287">
                  <c:v>0.32430555555555557</c:v>
                </c:pt>
                <c:pt idx="288">
                  <c:v>0.32500000000000001</c:v>
                </c:pt>
                <c:pt idx="289">
                  <c:v>0.32569444444444445</c:v>
                </c:pt>
                <c:pt idx="290">
                  <c:v>0.3263888888888889</c:v>
                </c:pt>
                <c:pt idx="291">
                  <c:v>0.32708333333333334</c:v>
                </c:pt>
                <c:pt idx="292">
                  <c:v>0.32777777777777778</c:v>
                </c:pt>
                <c:pt idx="293">
                  <c:v>0.32847222222222222</c:v>
                </c:pt>
                <c:pt idx="294">
                  <c:v>0.32916666666666666</c:v>
                </c:pt>
                <c:pt idx="295">
                  <c:v>0.3298611111111111</c:v>
                </c:pt>
                <c:pt idx="296">
                  <c:v>0.33055555555555555</c:v>
                </c:pt>
                <c:pt idx="297">
                  <c:v>0.33124999999999999</c:v>
                </c:pt>
                <c:pt idx="298">
                  <c:v>0.33194444444444443</c:v>
                </c:pt>
                <c:pt idx="299">
                  <c:v>0.33263888888888887</c:v>
                </c:pt>
                <c:pt idx="300">
                  <c:v>0.33333333333333331</c:v>
                </c:pt>
                <c:pt idx="301">
                  <c:v>0.33402777777777781</c:v>
                </c:pt>
                <c:pt idx="302">
                  <c:v>0.3347222222222222</c:v>
                </c:pt>
                <c:pt idx="303">
                  <c:v>0.3354166666666667</c:v>
                </c:pt>
                <c:pt idx="304">
                  <c:v>0.33611111111111108</c:v>
                </c:pt>
                <c:pt idx="305">
                  <c:v>0.33680555555555558</c:v>
                </c:pt>
                <c:pt idx="306">
                  <c:v>0.33749999999999997</c:v>
                </c:pt>
                <c:pt idx="307">
                  <c:v>0.33819444444444446</c:v>
                </c:pt>
                <c:pt idx="308">
                  <c:v>0.33888888888888885</c:v>
                </c:pt>
                <c:pt idx="309">
                  <c:v>0.33958333333333335</c:v>
                </c:pt>
                <c:pt idx="310">
                  <c:v>0.34027777777777773</c:v>
                </c:pt>
                <c:pt idx="311">
                  <c:v>0.34097222222222223</c:v>
                </c:pt>
                <c:pt idx="312">
                  <c:v>0.34166666666666662</c:v>
                </c:pt>
                <c:pt idx="313">
                  <c:v>0.34236111111111112</c:v>
                </c:pt>
                <c:pt idx="314">
                  <c:v>0.3430555555555555</c:v>
                </c:pt>
                <c:pt idx="315">
                  <c:v>0.34375</c:v>
                </c:pt>
                <c:pt idx="316">
                  <c:v>0.3444444444444445</c:v>
                </c:pt>
                <c:pt idx="317">
                  <c:v>0.34513888888888888</c:v>
                </c:pt>
                <c:pt idx="318">
                  <c:v>0.34583333333333338</c:v>
                </c:pt>
                <c:pt idx="319">
                  <c:v>0.34652777777777777</c:v>
                </c:pt>
                <c:pt idx="320">
                  <c:v>0.34722222222222227</c:v>
                </c:pt>
                <c:pt idx="321">
                  <c:v>0.34791666666666665</c:v>
                </c:pt>
                <c:pt idx="322">
                  <c:v>0.34861111111111115</c:v>
                </c:pt>
                <c:pt idx="323">
                  <c:v>0.34930555555555554</c:v>
                </c:pt>
                <c:pt idx="324">
                  <c:v>0.35000000000000003</c:v>
                </c:pt>
                <c:pt idx="325">
                  <c:v>0.35069444444444442</c:v>
                </c:pt>
                <c:pt idx="326">
                  <c:v>0.35138888888888892</c:v>
                </c:pt>
                <c:pt idx="327">
                  <c:v>0.3520833333333333</c:v>
                </c:pt>
                <c:pt idx="328">
                  <c:v>0.3527777777777778</c:v>
                </c:pt>
                <c:pt idx="329">
                  <c:v>0.35347222222222219</c:v>
                </c:pt>
                <c:pt idx="330">
                  <c:v>0.35416666666666669</c:v>
                </c:pt>
                <c:pt idx="331">
                  <c:v>0.35486111111111113</c:v>
                </c:pt>
                <c:pt idx="332">
                  <c:v>0.35555555555555557</c:v>
                </c:pt>
                <c:pt idx="333">
                  <c:v>0.35625000000000001</c:v>
                </c:pt>
                <c:pt idx="334">
                  <c:v>0.35694444444444445</c:v>
                </c:pt>
                <c:pt idx="335">
                  <c:v>0.3576388888888889</c:v>
                </c:pt>
                <c:pt idx="336">
                  <c:v>0.35833333333333334</c:v>
                </c:pt>
                <c:pt idx="337">
                  <c:v>0.35902777777777778</c:v>
                </c:pt>
                <c:pt idx="338">
                  <c:v>0.35972222222222222</c:v>
                </c:pt>
                <c:pt idx="339">
                  <c:v>0.36041666666666666</c:v>
                </c:pt>
                <c:pt idx="340">
                  <c:v>0.3611111111111111</c:v>
                </c:pt>
                <c:pt idx="341">
                  <c:v>0.36180555555555555</c:v>
                </c:pt>
                <c:pt idx="342">
                  <c:v>0.36249999999999999</c:v>
                </c:pt>
                <c:pt idx="343">
                  <c:v>0.36319444444444443</c:v>
                </c:pt>
                <c:pt idx="344">
                  <c:v>0.36388888888888887</c:v>
                </c:pt>
                <c:pt idx="345">
                  <c:v>0.36458333333333331</c:v>
                </c:pt>
                <c:pt idx="346">
                  <c:v>0.36527777777777781</c:v>
                </c:pt>
                <c:pt idx="347">
                  <c:v>0.3659722222222222</c:v>
                </c:pt>
                <c:pt idx="348">
                  <c:v>0.3666666666666667</c:v>
                </c:pt>
                <c:pt idx="349">
                  <c:v>0.36736111111111108</c:v>
                </c:pt>
                <c:pt idx="350">
                  <c:v>0.36805555555555558</c:v>
                </c:pt>
                <c:pt idx="351">
                  <c:v>0.36874999999999997</c:v>
                </c:pt>
                <c:pt idx="352">
                  <c:v>0.36944444444444446</c:v>
                </c:pt>
                <c:pt idx="353">
                  <c:v>0.37013888888888885</c:v>
                </c:pt>
                <c:pt idx="354">
                  <c:v>0.37083333333333335</c:v>
                </c:pt>
                <c:pt idx="355">
                  <c:v>0.37152777777777773</c:v>
                </c:pt>
                <c:pt idx="356">
                  <c:v>0.37222222222222223</c:v>
                </c:pt>
                <c:pt idx="357">
                  <c:v>0.37291666666666662</c:v>
                </c:pt>
                <c:pt idx="358">
                  <c:v>0.37361111111111112</c:v>
                </c:pt>
                <c:pt idx="359">
                  <c:v>0.3743055555555555</c:v>
                </c:pt>
                <c:pt idx="360">
                  <c:v>0.375</c:v>
                </c:pt>
                <c:pt idx="361">
                  <c:v>0.3756944444444445</c:v>
                </c:pt>
                <c:pt idx="362">
                  <c:v>0.37638888888888888</c:v>
                </c:pt>
                <c:pt idx="363">
                  <c:v>0.37708333333333338</c:v>
                </c:pt>
                <c:pt idx="364">
                  <c:v>0.37777777777777777</c:v>
                </c:pt>
                <c:pt idx="365">
                  <c:v>0.37847222222222227</c:v>
                </c:pt>
                <c:pt idx="366">
                  <c:v>0.37916666666666665</c:v>
                </c:pt>
                <c:pt idx="367">
                  <c:v>0.37986111111111115</c:v>
                </c:pt>
                <c:pt idx="368">
                  <c:v>0.38055555555555554</c:v>
                </c:pt>
                <c:pt idx="369">
                  <c:v>0.38125000000000003</c:v>
                </c:pt>
                <c:pt idx="370">
                  <c:v>0.38194444444444442</c:v>
                </c:pt>
                <c:pt idx="371">
                  <c:v>0.38263888888888892</c:v>
                </c:pt>
                <c:pt idx="372">
                  <c:v>0.3833333333333333</c:v>
                </c:pt>
                <c:pt idx="373">
                  <c:v>0.3840277777777778</c:v>
                </c:pt>
                <c:pt idx="374">
                  <c:v>0.38472222222222219</c:v>
                </c:pt>
                <c:pt idx="375">
                  <c:v>0.38541666666666669</c:v>
                </c:pt>
                <c:pt idx="376">
                  <c:v>0.38611111111111113</c:v>
                </c:pt>
                <c:pt idx="377">
                  <c:v>0.38680555555555557</c:v>
                </c:pt>
                <c:pt idx="378">
                  <c:v>0.38750000000000001</c:v>
                </c:pt>
                <c:pt idx="379">
                  <c:v>0.38819444444444445</c:v>
                </c:pt>
                <c:pt idx="380">
                  <c:v>0.3888888888888889</c:v>
                </c:pt>
                <c:pt idx="381">
                  <c:v>0.38958333333333334</c:v>
                </c:pt>
                <c:pt idx="382">
                  <c:v>0.39027777777777778</c:v>
                </c:pt>
                <c:pt idx="383">
                  <c:v>0.39097222222222222</c:v>
                </c:pt>
                <c:pt idx="384">
                  <c:v>0.39166666666666666</c:v>
                </c:pt>
                <c:pt idx="385">
                  <c:v>0.3923611111111111</c:v>
                </c:pt>
                <c:pt idx="386">
                  <c:v>0.39305555555555555</c:v>
                </c:pt>
                <c:pt idx="387">
                  <c:v>0.39374999999999999</c:v>
                </c:pt>
                <c:pt idx="388">
                  <c:v>0.39444444444444443</c:v>
                </c:pt>
                <c:pt idx="389">
                  <c:v>0.39513888888888887</c:v>
                </c:pt>
                <c:pt idx="390">
                  <c:v>0.39583333333333331</c:v>
                </c:pt>
                <c:pt idx="391">
                  <c:v>0.39652777777777781</c:v>
                </c:pt>
                <c:pt idx="392">
                  <c:v>0.3972222222222222</c:v>
                </c:pt>
                <c:pt idx="393">
                  <c:v>0.3979166666666667</c:v>
                </c:pt>
                <c:pt idx="394">
                  <c:v>0.39861111111111108</c:v>
                </c:pt>
                <c:pt idx="395">
                  <c:v>0.39930555555555558</c:v>
                </c:pt>
                <c:pt idx="396">
                  <c:v>0.39999999999999997</c:v>
                </c:pt>
                <c:pt idx="397">
                  <c:v>0.40069444444444446</c:v>
                </c:pt>
                <c:pt idx="398">
                  <c:v>0.40138888888888885</c:v>
                </c:pt>
                <c:pt idx="399">
                  <c:v>0.40208333333333335</c:v>
                </c:pt>
                <c:pt idx="400">
                  <c:v>0.40277777777777773</c:v>
                </c:pt>
                <c:pt idx="401">
                  <c:v>0.40347222222222223</c:v>
                </c:pt>
                <c:pt idx="402">
                  <c:v>0.40416666666666662</c:v>
                </c:pt>
                <c:pt idx="403">
                  <c:v>0.40486111111111112</c:v>
                </c:pt>
                <c:pt idx="404">
                  <c:v>0.4055555555555555</c:v>
                </c:pt>
                <c:pt idx="405">
                  <c:v>0.40625</c:v>
                </c:pt>
                <c:pt idx="406">
                  <c:v>0.4069444444444445</c:v>
                </c:pt>
                <c:pt idx="407">
                  <c:v>0.40763888888888888</c:v>
                </c:pt>
                <c:pt idx="408">
                  <c:v>0.40833333333333338</c:v>
                </c:pt>
                <c:pt idx="409">
                  <c:v>0.40902777777777777</c:v>
                </c:pt>
                <c:pt idx="410">
                  <c:v>0.40972222222222227</c:v>
                </c:pt>
                <c:pt idx="411">
                  <c:v>0.41041666666666665</c:v>
                </c:pt>
                <c:pt idx="412">
                  <c:v>0.41111111111111115</c:v>
                </c:pt>
                <c:pt idx="413">
                  <c:v>0.41180555555555554</c:v>
                </c:pt>
                <c:pt idx="414">
                  <c:v>0.41250000000000003</c:v>
                </c:pt>
                <c:pt idx="415">
                  <c:v>0.41319444444444442</c:v>
                </c:pt>
                <c:pt idx="416">
                  <c:v>0.41388888888888892</c:v>
                </c:pt>
                <c:pt idx="417">
                  <c:v>0.4145833333333333</c:v>
                </c:pt>
                <c:pt idx="418">
                  <c:v>0.4152777777777778</c:v>
                </c:pt>
                <c:pt idx="419">
                  <c:v>0.41597222222222219</c:v>
                </c:pt>
                <c:pt idx="420">
                  <c:v>0.41666666666666669</c:v>
                </c:pt>
                <c:pt idx="421">
                  <c:v>0.41736111111111113</c:v>
                </c:pt>
                <c:pt idx="422">
                  <c:v>0.41805555555555557</c:v>
                </c:pt>
                <c:pt idx="423">
                  <c:v>0.41875000000000001</c:v>
                </c:pt>
                <c:pt idx="424">
                  <c:v>0.41944444444444445</c:v>
                </c:pt>
                <c:pt idx="425">
                  <c:v>0.4201388888888889</c:v>
                </c:pt>
                <c:pt idx="426">
                  <c:v>0.42083333333333334</c:v>
                </c:pt>
                <c:pt idx="427">
                  <c:v>0.42152777777777778</c:v>
                </c:pt>
                <c:pt idx="428">
                  <c:v>0.42222222222222222</c:v>
                </c:pt>
                <c:pt idx="429">
                  <c:v>0.42291666666666666</c:v>
                </c:pt>
                <c:pt idx="430">
                  <c:v>0.4236111111111111</c:v>
                </c:pt>
                <c:pt idx="431">
                  <c:v>0.42430555555555555</c:v>
                </c:pt>
                <c:pt idx="432">
                  <c:v>0.42499999999999999</c:v>
                </c:pt>
                <c:pt idx="433">
                  <c:v>0.42569444444444443</c:v>
                </c:pt>
                <c:pt idx="434">
                  <c:v>0.42638888888888887</c:v>
                </c:pt>
                <c:pt idx="435">
                  <c:v>0.42708333333333331</c:v>
                </c:pt>
                <c:pt idx="436">
                  <c:v>0.42777777777777781</c:v>
                </c:pt>
                <c:pt idx="437">
                  <c:v>0.4284722222222222</c:v>
                </c:pt>
                <c:pt idx="438">
                  <c:v>0.4291666666666667</c:v>
                </c:pt>
                <c:pt idx="439">
                  <c:v>0.42986111111111108</c:v>
                </c:pt>
                <c:pt idx="440">
                  <c:v>0.43055555555555558</c:v>
                </c:pt>
                <c:pt idx="441">
                  <c:v>0.43124999999999997</c:v>
                </c:pt>
                <c:pt idx="442">
                  <c:v>0.43194444444444446</c:v>
                </c:pt>
                <c:pt idx="443">
                  <c:v>0.43263888888888885</c:v>
                </c:pt>
                <c:pt idx="444">
                  <c:v>0.43333333333333335</c:v>
                </c:pt>
                <c:pt idx="445">
                  <c:v>0.43402777777777773</c:v>
                </c:pt>
                <c:pt idx="446">
                  <c:v>0.43472222222222223</c:v>
                </c:pt>
                <c:pt idx="447">
                  <c:v>0.43541666666666662</c:v>
                </c:pt>
                <c:pt idx="448">
                  <c:v>0.43611111111111112</c:v>
                </c:pt>
                <c:pt idx="449">
                  <c:v>0.4368055555555555</c:v>
                </c:pt>
                <c:pt idx="450">
                  <c:v>0.4375</c:v>
                </c:pt>
                <c:pt idx="451">
                  <c:v>0.4381944444444445</c:v>
                </c:pt>
                <c:pt idx="452">
                  <c:v>0.43888888888888888</c:v>
                </c:pt>
                <c:pt idx="453">
                  <c:v>0.43958333333333338</c:v>
                </c:pt>
                <c:pt idx="454">
                  <c:v>0.44027777777777777</c:v>
                </c:pt>
                <c:pt idx="455">
                  <c:v>0.44097222222222227</c:v>
                </c:pt>
                <c:pt idx="456">
                  <c:v>0.44166666666666665</c:v>
                </c:pt>
                <c:pt idx="457">
                  <c:v>0.44236111111111115</c:v>
                </c:pt>
                <c:pt idx="458">
                  <c:v>0.44305555555555554</c:v>
                </c:pt>
                <c:pt idx="459">
                  <c:v>0.44375000000000003</c:v>
                </c:pt>
                <c:pt idx="460">
                  <c:v>0.44444444444444442</c:v>
                </c:pt>
                <c:pt idx="461">
                  <c:v>0.44513888888888892</c:v>
                </c:pt>
                <c:pt idx="462">
                  <c:v>0.4458333333333333</c:v>
                </c:pt>
                <c:pt idx="463">
                  <c:v>0.4465277777777778</c:v>
                </c:pt>
                <c:pt idx="464">
                  <c:v>0.44722222222222219</c:v>
                </c:pt>
                <c:pt idx="465">
                  <c:v>0.44791666666666669</c:v>
                </c:pt>
                <c:pt idx="466">
                  <c:v>0.44861111111111113</c:v>
                </c:pt>
                <c:pt idx="467">
                  <c:v>0.44930555555555557</c:v>
                </c:pt>
                <c:pt idx="468">
                  <c:v>0.45</c:v>
                </c:pt>
                <c:pt idx="469">
                  <c:v>0.45069444444444445</c:v>
                </c:pt>
                <c:pt idx="470">
                  <c:v>0.4513888888888889</c:v>
                </c:pt>
                <c:pt idx="471">
                  <c:v>0.45208333333333334</c:v>
                </c:pt>
                <c:pt idx="472">
                  <c:v>0.45277777777777778</c:v>
                </c:pt>
                <c:pt idx="473">
                  <c:v>0.45347222222222222</c:v>
                </c:pt>
                <c:pt idx="474">
                  <c:v>0.45416666666666666</c:v>
                </c:pt>
                <c:pt idx="475">
                  <c:v>0.4548611111111111</c:v>
                </c:pt>
                <c:pt idx="476">
                  <c:v>0.45555555555555555</c:v>
                </c:pt>
                <c:pt idx="477">
                  <c:v>0.45624999999999999</c:v>
                </c:pt>
                <c:pt idx="478">
                  <c:v>0.45694444444444443</c:v>
                </c:pt>
                <c:pt idx="479">
                  <c:v>0.45763888888888887</c:v>
                </c:pt>
                <c:pt idx="480">
                  <c:v>0.45833333333333331</c:v>
                </c:pt>
                <c:pt idx="481">
                  <c:v>0.45902777777777781</c:v>
                </c:pt>
                <c:pt idx="482">
                  <c:v>0.4597222222222222</c:v>
                </c:pt>
                <c:pt idx="483">
                  <c:v>0.4604166666666667</c:v>
                </c:pt>
                <c:pt idx="484">
                  <c:v>0.46111111111111108</c:v>
                </c:pt>
                <c:pt idx="485">
                  <c:v>0.46180555555555558</c:v>
                </c:pt>
                <c:pt idx="486">
                  <c:v>0.46249999999999997</c:v>
                </c:pt>
                <c:pt idx="487">
                  <c:v>0.46319444444444446</c:v>
                </c:pt>
                <c:pt idx="488">
                  <c:v>0.46388888888888885</c:v>
                </c:pt>
                <c:pt idx="489">
                  <c:v>0.46458333333333335</c:v>
                </c:pt>
                <c:pt idx="490">
                  <c:v>0.46527777777777773</c:v>
                </c:pt>
                <c:pt idx="491">
                  <c:v>0.46597222222222223</c:v>
                </c:pt>
                <c:pt idx="492">
                  <c:v>0.46666666666666662</c:v>
                </c:pt>
                <c:pt idx="493">
                  <c:v>0.46736111111111112</c:v>
                </c:pt>
                <c:pt idx="494">
                  <c:v>0.4680555555555555</c:v>
                </c:pt>
                <c:pt idx="495">
                  <c:v>0.46875</c:v>
                </c:pt>
                <c:pt idx="496">
                  <c:v>0.4694444444444445</c:v>
                </c:pt>
                <c:pt idx="497">
                  <c:v>0.47013888888888888</c:v>
                </c:pt>
                <c:pt idx="498">
                  <c:v>0.47083333333333338</c:v>
                </c:pt>
                <c:pt idx="499">
                  <c:v>0.47152777777777777</c:v>
                </c:pt>
                <c:pt idx="500">
                  <c:v>0.47222222222222227</c:v>
                </c:pt>
                <c:pt idx="501">
                  <c:v>0.47291666666666665</c:v>
                </c:pt>
                <c:pt idx="502">
                  <c:v>0.47361111111111115</c:v>
                </c:pt>
                <c:pt idx="503">
                  <c:v>0.47430555555555554</c:v>
                </c:pt>
                <c:pt idx="504">
                  <c:v>0.47500000000000003</c:v>
                </c:pt>
                <c:pt idx="505">
                  <c:v>0.47569444444444442</c:v>
                </c:pt>
                <c:pt idx="506">
                  <c:v>0.47638888888888892</c:v>
                </c:pt>
                <c:pt idx="507">
                  <c:v>0.4770833333333333</c:v>
                </c:pt>
                <c:pt idx="508">
                  <c:v>0.4777777777777778</c:v>
                </c:pt>
                <c:pt idx="509">
                  <c:v>0.47847222222222219</c:v>
                </c:pt>
                <c:pt idx="510">
                  <c:v>0.47916666666666669</c:v>
                </c:pt>
                <c:pt idx="511">
                  <c:v>0.47986111111111113</c:v>
                </c:pt>
                <c:pt idx="512">
                  <c:v>0.48055555555555557</c:v>
                </c:pt>
                <c:pt idx="513">
                  <c:v>0.48125000000000001</c:v>
                </c:pt>
                <c:pt idx="514">
                  <c:v>0.48194444444444445</c:v>
                </c:pt>
                <c:pt idx="515">
                  <c:v>0.4826388888888889</c:v>
                </c:pt>
                <c:pt idx="516">
                  <c:v>0.48333333333333334</c:v>
                </c:pt>
                <c:pt idx="517">
                  <c:v>0.48402777777777778</c:v>
                </c:pt>
                <c:pt idx="518">
                  <c:v>0.48472222222222222</c:v>
                </c:pt>
                <c:pt idx="519">
                  <c:v>0.48541666666666666</c:v>
                </c:pt>
                <c:pt idx="520">
                  <c:v>0.4861111111111111</c:v>
                </c:pt>
                <c:pt idx="521">
                  <c:v>0.48680555555555555</c:v>
                </c:pt>
                <c:pt idx="522">
                  <c:v>0.48749999999999999</c:v>
                </c:pt>
                <c:pt idx="523">
                  <c:v>0.48819444444444443</c:v>
                </c:pt>
                <c:pt idx="524">
                  <c:v>0.48888888888888887</c:v>
                </c:pt>
                <c:pt idx="525">
                  <c:v>0.48958333333333331</c:v>
                </c:pt>
                <c:pt idx="526">
                  <c:v>0.49027777777777781</c:v>
                </c:pt>
                <c:pt idx="527">
                  <c:v>0.4909722222222222</c:v>
                </c:pt>
                <c:pt idx="528">
                  <c:v>0.4916666666666667</c:v>
                </c:pt>
                <c:pt idx="529">
                  <c:v>0.49236111111111108</c:v>
                </c:pt>
                <c:pt idx="530">
                  <c:v>0.49305555555555558</c:v>
                </c:pt>
                <c:pt idx="531">
                  <c:v>0.49374999999999997</c:v>
                </c:pt>
                <c:pt idx="532">
                  <c:v>0.49444444444444446</c:v>
                </c:pt>
                <c:pt idx="533">
                  <c:v>0.49513888888888885</c:v>
                </c:pt>
                <c:pt idx="534">
                  <c:v>0.49583333333333335</c:v>
                </c:pt>
                <c:pt idx="535">
                  <c:v>0.49652777777777773</c:v>
                </c:pt>
                <c:pt idx="536">
                  <c:v>0.49722222222222223</c:v>
                </c:pt>
                <c:pt idx="537">
                  <c:v>0.49791666666666662</c:v>
                </c:pt>
                <c:pt idx="538">
                  <c:v>0.49861111111111112</c:v>
                </c:pt>
                <c:pt idx="539">
                  <c:v>0.4993055555555555</c:v>
                </c:pt>
                <c:pt idx="540">
                  <c:v>0.5</c:v>
                </c:pt>
                <c:pt idx="541">
                  <c:v>0.50069444444444444</c:v>
                </c:pt>
                <c:pt idx="542">
                  <c:v>0.50138888888888888</c:v>
                </c:pt>
                <c:pt idx="543">
                  <c:v>0.50208333333333333</c:v>
                </c:pt>
                <c:pt idx="544">
                  <c:v>0.50277777777777777</c:v>
                </c:pt>
                <c:pt idx="545">
                  <c:v>0.50347222222222221</c:v>
                </c:pt>
                <c:pt idx="546">
                  <c:v>0.50416666666666665</c:v>
                </c:pt>
                <c:pt idx="547">
                  <c:v>0.50486111111111109</c:v>
                </c:pt>
                <c:pt idx="548">
                  <c:v>0.50555555555555554</c:v>
                </c:pt>
                <c:pt idx="549">
                  <c:v>0.50624999999999998</c:v>
                </c:pt>
                <c:pt idx="550">
                  <c:v>0.50694444444444442</c:v>
                </c:pt>
                <c:pt idx="551">
                  <c:v>0.50763888888888886</c:v>
                </c:pt>
                <c:pt idx="552">
                  <c:v>0.5083333333333333</c:v>
                </c:pt>
                <c:pt idx="553">
                  <c:v>0.50902777777777775</c:v>
                </c:pt>
                <c:pt idx="554">
                  <c:v>0.50972222222222219</c:v>
                </c:pt>
                <c:pt idx="555">
                  <c:v>0.51041666666666663</c:v>
                </c:pt>
                <c:pt idx="556">
                  <c:v>0.51111111111111118</c:v>
                </c:pt>
                <c:pt idx="557">
                  <c:v>0.51180555555555551</c:v>
                </c:pt>
                <c:pt idx="558">
                  <c:v>0.51250000000000007</c:v>
                </c:pt>
                <c:pt idx="559">
                  <c:v>0.5131944444444444</c:v>
                </c:pt>
                <c:pt idx="560">
                  <c:v>0.51388888888888895</c:v>
                </c:pt>
                <c:pt idx="561">
                  <c:v>0.51458333333333328</c:v>
                </c:pt>
                <c:pt idx="562">
                  <c:v>0.51527777777777783</c:v>
                </c:pt>
                <c:pt idx="563">
                  <c:v>0.51597222222222217</c:v>
                </c:pt>
                <c:pt idx="564">
                  <c:v>0.51666666666666672</c:v>
                </c:pt>
                <c:pt idx="565">
                  <c:v>0.51736111111111105</c:v>
                </c:pt>
                <c:pt idx="566">
                  <c:v>0.5180555555555556</c:v>
                </c:pt>
                <c:pt idx="567">
                  <c:v>0.51874999999999993</c:v>
                </c:pt>
                <c:pt idx="568">
                  <c:v>0.51944444444444449</c:v>
                </c:pt>
                <c:pt idx="569">
                  <c:v>0.52013888888888882</c:v>
                </c:pt>
                <c:pt idx="570">
                  <c:v>0.52083333333333337</c:v>
                </c:pt>
                <c:pt idx="571">
                  <c:v>0.52152777777777781</c:v>
                </c:pt>
                <c:pt idx="572">
                  <c:v>0.52222222222222225</c:v>
                </c:pt>
                <c:pt idx="573">
                  <c:v>0.5229166666666667</c:v>
                </c:pt>
                <c:pt idx="574">
                  <c:v>0.52361111111111114</c:v>
                </c:pt>
                <c:pt idx="575">
                  <c:v>0.52430555555555558</c:v>
                </c:pt>
                <c:pt idx="576">
                  <c:v>0.52500000000000002</c:v>
                </c:pt>
                <c:pt idx="577">
                  <c:v>0.52569444444444446</c:v>
                </c:pt>
                <c:pt idx="578">
                  <c:v>0.52638888888888891</c:v>
                </c:pt>
                <c:pt idx="579">
                  <c:v>0.52708333333333335</c:v>
                </c:pt>
                <c:pt idx="580">
                  <c:v>0.52777777777777779</c:v>
                </c:pt>
                <c:pt idx="581">
                  <c:v>0.52847222222222223</c:v>
                </c:pt>
                <c:pt idx="582">
                  <c:v>0.52916666666666667</c:v>
                </c:pt>
                <c:pt idx="583">
                  <c:v>0.52986111111111112</c:v>
                </c:pt>
                <c:pt idx="584">
                  <c:v>0.53055555555555556</c:v>
                </c:pt>
                <c:pt idx="585">
                  <c:v>0.53125</c:v>
                </c:pt>
                <c:pt idx="586">
                  <c:v>0.53194444444444444</c:v>
                </c:pt>
                <c:pt idx="587">
                  <c:v>0.53263888888888888</c:v>
                </c:pt>
                <c:pt idx="588">
                  <c:v>0.53333333333333333</c:v>
                </c:pt>
                <c:pt idx="589">
                  <c:v>0.53402777777777777</c:v>
                </c:pt>
                <c:pt idx="590">
                  <c:v>0.53472222222222221</c:v>
                </c:pt>
                <c:pt idx="591">
                  <c:v>0.53541666666666665</c:v>
                </c:pt>
                <c:pt idx="592">
                  <c:v>0.53611111111111109</c:v>
                </c:pt>
                <c:pt idx="593">
                  <c:v>0.53680555555555554</c:v>
                </c:pt>
                <c:pt idx="594">
                  <c:v>0.53749999999999998</c:v>
                </c:pt>
                <c:pt idx="595">
                  <c:v>0.53819444444444442</c:v>
                </c:pt>
                <c:pt idx="596">
                  <c:v>0.53888888888888886</c:v>
                </c:pt>
                <c:pt idx="597">
                  <c:v>0.5395833333333333</c:v>
                </c:pt>
                <c:pt idx="598">
                  <c:v>0.54027777777777775</c:v>
                </c:pt>
                <c:pt idx="599">
                  <c:v>0.54097222222222219</c:v>
                </c:pt>
                <c:pt idx="600">
                  <c:v>0.54166666666666663</c:v>
                </c:pt>
                <c:pt idx="601">
                  <c:v>0.54236111111111118</c:v>
                </c:pt>
                <c:pt idx="602">
                  <c:v>0.54305555555555551</c:v>
                </c:pt>
                <c:pt idx="603">
                  <c:v>0.54375000000000007</c:v>
                </c:pt>
                <c:pt idx="604">
                  <c:v>0.5444444444444444</c:v>
                </c:pt>
                <c:pt idx="605">
                  <c:v>0.54513888888888895</c:v>
                </c:pt>
                <c:pt idx="606">
                  <c:v>0.54583333333333328</c:v>
                </c:pt>
                <c:pt idx="607">
                  <c:v>0.54652777777777783</c:v>
                </c:pt>
                <c:pt idx="608">
                  <c:v>0.54722222222222217</c:v>
                </c:pt>
                <c:pt idx="609">
                  <c:v>0.54791666666666672</c:v>
                </c:pt>
                <c:pt idx="610">
                  <c:v>0.54861111111111105</c:v>
                </c:pt>
                <c:pt idx="611">
                  <c:v>0.5493055555555556</c:v>
                </c:pt>
                <c:pt idx="612">
                  <c:v>0.54999999999999993</c:v>
                </c:pt>
                <c:pt idx="613">
                  <c:v>0.55069444444444449</c:v>
                </c:pt>
                <c:pt idx="614">
                  <c:v>0.55138888888888882</c:v>
                </c:pt>
                <c:pt idx="615">
                  <c:v>0.55208333333333337</c:v>
                </c:pt>
                <c:pt idx="616">
                  <c:v>0.55277777777777781</c:v>
                </c:pt>
                <c:pt idx="617">
                  <c:v>0.55347222222222225</c:v>
                </c:pt>
                <c:pt idx="618">
                  <c:v>0.5541666666666667</c:v>
                </c:pt>
                <c:pt idx="619">
                  <c:v>0.55486111111111114</c:v>
                </c:pt>
                <c:pt idx="620">
                  <c:v>0.55555555555555558</c:v>
                </c:pt>
                <c:pt idx="621">
                  <c:v>0.55625000000000002</c:v>
                </c:pt>
                <c:pt idx="622">
                  <c:v>0.55694444444444446</c:v>
                </c:pt>
                <c:pt idx="623">
                  <c:v>0.55763888888888891</c:v>
                </c:pt>
                <c:pt idx="624">
                  <c:v>0.55833333333333335</c:v>
                </c:pt>
                <c:pt idx="625">
                  <c:v>0.55902777777777779</c:v>
                </c:pt>
                <c:pt idx="626">
                  <c:v>0.55972222222222223</c:v>
                </c:pt>
                <c:pt idx="627">
                  <c:v>0.56041666666666667</c:v>
                </c:pt>
                <c:pt idx="628">
                  <c:v>0.56111111111111112</c:v>
                </c:pt>
                <c:pt idx="629">
                  <c:v>0.56180555555555556</c:v>
                </c:pt>
                <c:pt idx="630">
                  <c:v>0.5625</c:v>
                </c:pt>
                <c:pt idx="631">
                  <c:v>0.56319444444444444</c:v>
                </c:pt>
                <c:pt idx="632">
                  <c:v>0.56388888888888888</c:v>
                </c:pt>
                <c:pt idx="633">
                  <c:v>0.56458333333333333</c:v>
                </c:pt>
                <c:pt idx="634">
                  <c:v>0.56527777777777777</c:v>
                </c:pt>
                <c:pt idx="635">
                  <c:v>0.56597222222222221</c:v>
                </c:pt>
                <c:pt idx="636">
                  <c:v>0.56666666666666665</c:v>
                </c:pt>
                <c:pt idx="637">
                  <c:v>0.56736111111111109</c:v>
                </c:pt>
                <c:pt idx="638">
                  <c:v>0.56805555555555554</c:v>
                </c:pt>
                <c:pt idx="639">
                  <c:v>0.56874999999999998</c:v>
                </c:pt>
                <c:pt idx="640">
                  <c:v>0.56944444444444442</c:v>
                </c:pt>
                <c:pt idx="641">
                  <c:v>0.57013888888888886</c:v>
                </c:pt>
                <c:pt idx="642">
                  <c:v>0.5708333333333333</c:v>
                </c:pt>
                <c:pt idx="643">
                  <c:v>0.57152777777777775</c:v>
                </c:pt>
                <c:pt idx="644">
                  <c:v>0.57222222222222219</c:v>
                </c:pt>
                <c:pt idx="645">
                  <c:v>0.57291666666666663</c:v>
                </c:pt>
                <c:pt idx="646">
                  <c:v>0.57361111111111118</c:v>
                </c:pt>
                <c:pt idx="647">
                  <c:v>0.57430555555555551</c:v>
                </c:pt>
                <c:pt idx="648">
                  <c:v>0.57500000000000007</c:v>
                </c:pt>
                <c:pt idx="649">
                  <c:v>0.5756944444444444</c:v>
                </c:pt>
                <c:pt idx="650">
                  <c:v>0.57638888888888895</c:v>
                </c:pt>
                <c:pt idx="651">
                  <c:v>0.57708333333333328</c:v>
                </c:pt>
                <c:pt idx="652">
                  <c:v>0.57777777777777783</c:v>
                </c:pt>
                <c:pt idx="653">
                  <c:v>0.57847222222222217</c:v>
                </c:pt>
                <c:pt idx="654">
                  <c:v>0.57916666666666672</c:v>
                </c:pt>
                <c:pt idx="655">
                  <c:v>0.57986111111111105</c:v>
                </c:pt>
                <c:pt idx="656">
                  <c:v>0.5805555555555556</c:v>
                </c:pt>
                <c:pt idx="657">
                  <c:v>0.58124999999999993</c:v>
                </c:pt>
                <c:pt idx="658">
                  <c:v>0.58194444444444449</c:v>
                </c:pt>
                <c:pt idx="659">
                  <c:v>0.58263888888888882</c:v>
                </c:pt>
                <c:pt idx="660">
                  <c:v>0.58333333333333337</c:v>
                </c:pt>
                <c:pt idx="661">
                  <c:v>0.58402777777777781</c:v>
                </c:pt>
                <c:pt idx="662">
                  <c:v>0.58472222222222225</c:v>
                </c:pt>
                <c:pt idx="663">
                  <c:v>0.5854166666666667</c:v>
                </c:pt>
                <c:pt idx="664">
                  <c:v>0.58611111111111114</c:v>
                </c:pt>
                <c:pt idx="665">
                  <c:v>0.58680555555555558</c:v>
                </c:pt>
                <c:pt idx="666">
                  <c:v>0.58750000000000002</c:v>
                </c:pt>
                <c:pt idx="667">
                  <c:v>0.58819444444444446</c:v>
                </c:pt>
                <c:pt idx="668">
                  <c:v>0.58888888888888891</c:v>
                </c:pt>
                <c:pt idx="669">
                  <c:v>0.58958333333333335</c:v>
                </c:pt>
                <c:pt idx="670">
                  <c:v>0.59027777777777779</c:v>
                </c:pt>
                <c:pt idx="671">
                  <c:v>0.59097222222222223</c:v>
                </c:pt>
                <c:pt idx="672">
                  <c:v>0.59166666666666667</c:v>
                </c:pt>
                <c:pt idx="673">
                  <c:v>0.59236111111111112</c:v>
                </c:pt>
                <c:pt idx="674">
                  <c:v>0.59305555555555556</c:v>
                </c:pt>
                <c:pt idx="675">
                  <c:v>0.59375</c:v>
                </c:pt>
                <c:pt idx="676">
                  <c:v>0.59444444444444444</c:v>
                </c:pt>
                <c:pt idx="677">
                  <c:v>0.59513888888888888</c:v>
                </c:pt>
                <c:pt idx="678">
                  <c:v>0.59583333333333333</c:v>
                </c:pt>
                <c:pt idx="679">
                  <c:v>0.59652777777777777</c:v>
                </c:pt>
                <c:pt idx="680">
                  <c:v>0.59722222222222221</c:v>
                </c:pt>
                <c:pt idx="681">
                  <c:v>0.59791666666666665</c:v>
                </c:pt>
                <c:pt idx="682">
                  <c:v>0.59861111111111109</c:v>
                </c:pt>
                <c:pt idx="683">
                  <c:v>0.59930555555555554</c:v>
                </c:pt>
                <c:pt idx="684">
                  <c:v>0.6</c:v>
                </c:pt>
                <c:pt idx="685">
                  <c:v>0.60069444444444442</c:v>
                </c:pt>
                <c:pt idx="686">
                  <c:v>0.60138888888888886</c:v>
                </c:pt>
                <c:pt idx="687">
                  <c:v>0.6020833333333333</c:v>
                </c:pt>
                <c:pt idx="688">
                  <c:v>0.60277777777777775</c:v>
                </c:pt>
                <c:pt idx="689">
                  <c:v>0.60347222222222219</c:v>
                </c:pt>
                <c:pt idx="690">
                  <c:v>0.60416666666666663</c:v>
                </c:pt>
                <c:pt idx="691">
                  <c:v>0.60486111111111118</c:v>
                </c:pt>
                <c:pt idx="692">
                  <c:v>0.60555555555555551</c:v>
                </c:pt>
                <c:pt idx="693">
                  <c:v>0.60625000000000007</c:v>
                </c:pt>
                <c:pt idx="694">
                  <c:v>0.6069444444444444</c:v>
                </c:pt>
                <c:pt idx="695">
                  <c:v>0.60763888888888895</c:v>
                </c:pt>
                <c:pt idx="696">
                  <c:v>0.60833333333333328</c:v>
                </c:pt>
                <c:pt idx="697">
                  <c:v>0.60902777777777783</c:v>
                </c:pt>
                <c:pt idx="698">
                  <c:v>0.60972222222222217</c:v>
                </c:pt>
                <c:pt idx="699">
                  <c:v>0.61041666666666672</c:v>
                </c:pt>
                <c:pt idx="700">
                  <c:v>0.61111111111111105</c:v>
                </c:pt>
                <c:pt idx="701">
                  <c:v>0.6118055555555556</c:v>
                </c:pt>
                <c:pt idx="702">
                  <c:v>0.61249999999999993</c:v>
                </c:pt>
                <c:pt idx="703">
                  <c:v>0.61319444444444449</c:v>
                </c:pt>
                <c:pt idx="704">
                  <c:v>0.61388888888888882</c:v>
                </c:pt>
                <c:pt idx="705">
                  <c:v>0.61458333333333337</c:v>
                </c:pt>
                <c:pt idx="706">
                  <c:v>0.61527777777777781</c:v>
                </c:pt>
                <c:pt idx="707">
                  <c:v>0.61597222222222225</c:v>
                </c:pt>
                <c:pt idx="708">
                  <c:v>0.6166666666666667</c:v>
                </c:pt>
                <c:pt idx="709">
                  <c:v>0.61736111111111114</c:v>
                </c:pt>
                <c:pt idx="710">
                  <c:v>0.61805555555555558</c:v>
                </c:pt>
                <c:pt idx="711">
                  <c:v>0.61875000000000002</c:v>
                </c:pt>
                <c:pt idx="712">
                  <c:v>0.61944444444444446</c:v>
                </c:pt>
                <c:pt idx="713">
                  <c:v>0.62013888888888891</c:v>
                </c:pt>
                <c:pt idx="714">
                  <c:v>0.62083333333333335</c:v>
                </c:pt>
                <c:pt idx="715">
                  <c:v>0.62152777777777779</c:v>
                </c:pt>
                <c:pt idx="716">
                  <c:v>0.62222222222222223</c:v>
                </c:pt>
                <c:pt idx="717">
                  <c:v>0.62291666666666667</c:v>
                </c:pt>
                <c:pt idx="718">
                  <c:v>0.62361111111111112</c:v>
                </c:pt>
                <c:pt idx="719">
                  <c:v>0.62430555555555556</c:v>
                </c:pt>
                <c:pt idx="720">
                  <c:v>0.625</c:v>
                </c:pt>
                <c:pt idx="721">
                  <c:v>0.62569444444444444</c:v>
                </c:pt>
                <c:pt idx="722">
                  <c:v>0.62638888888888888</c:v>
                </c:pt>
                <c:pt idx="723">
                  <c:v>0.62708333333333333</c:v>
                </c:pt>
                <c:pt idx="724">
                  <c:v>0.62777777777777777</c:v>
                </c:pt>
                <c:pt idx="725">
                  <c:v>0.62847222222222221</c:v>
                </c:pt>
                <c:pt idx="726">
                  <c:v>0.62916666666666665</c:v>
                </c:pt>
                <c:pt idx="727">
                  <c:v>0.62986111111111109</c:v>
                </c:pt>
                <c:pt idx="728">
                  <c:v>0.63055555555555554</c:v>
                </c:pt>
                <c:pt idx="729">
                  <c:v>0.63124999999999998</c:v>
                </c:pt>
                <c:pt idx="730">
                  <c:v>0.63194444444444442</c:v>
                </c:pt>
                <c:pt idx="731">
                  <c:v>0.63263888888888886</c:v>
                </c:pt>
                <c:pt idx="732">
                  <c:v>0.6333333333333333</c:v>
                </c:pt>
                <c:pt idx="733">
                  <c:v>0.63402777777777775</c:v>
                </c:pt>
                <c:pt idx="734">
                  <c:v>0.63472222222222219</c:v>
                </c:pt>
                <c:pt idx="735">
                  <c:v>0.63541666666666663</c:v>
                </c:pt>
                <c:pt idx="736">
                  <c:v>0.63611111111111118</c:v>
                </c:pt>
                <c:pt idx="737">
                  <c:v>0.63680555555555551</c:v>
                </c:pt>
                <c:pt idx="738">
                  <c:v>0.63750000000000007</c:v>
                </c:pt>
                <c:pt idx="739">
                  <c:v>0.6381944444444444</c:v>
                </c:pt>
                <c:pt idx="740">
                  <c:v>0.63888888888888895</c:v>
                </c:pt>
                <c:pt idx="741">
                  <c:v>0.63958333333333328</c:v>
                </c:pt>
                <c:pt idx="742">
                  <c:v>0.64027777777777783</c:v>
                </c:pt>
                <c:pt idx="743">
                  <c:v>0.64097222222222217</c:v>
                </c:pt>
                <c:pt idx="744">
                  <c:v>0.64166666666666672</c:v>
                </c:pt>
                <c:pt idx="745">
                  <c:v>0.64236111111111105</c:v>
                </c:pt>
                <c:pt idx="746">
                  <c:v>0.6430555555555556</c:v>
                </c:pt>
                <c:pt idx="747">
                  <c:v>0.64374999999999993</c:v>
                </c:pt>
                <c:pt idx="748">
                  <c:v>0.64444444444444449</c:v>
                </c:pt>
                <c:pt idx="749">
                  <c:v>0.64513888888888882</c:v>
                </c:pt>
                <c:pt idx="750">
                  <c:v>0.64583333333333337</c:v>
                </c:pt>
                <c:pt idx="751">
                  <c:v>0.64652777777777781</c:v>
                </c:pt>
                <c:pt idx="752">
                  <c:v>0.64722222222222225</c:v>
                </c:pt>
                <c:pt idx="753">
                  <c:v>0.6479166666666667</c:v>
                </c:pt>
                <c:pt idx="754">
                  <c:v>0.64861111111111114</c:v>
                </c:pt>
                <c:pt idx="755">
                  <c:v>0.64930555555555558</c:v>
                </c:pt>
                <c:pt idx="756">
                  <c:v>0.65</c:v>
                </c:pt>
                <c:pt idx="757">
                  <c:v>0.65069444444444446</c:v>
                </c:pt>
                <c:pt idx="758">
                  <c:v>0.65138888888888891</c:v>
                </c:pt>
                <c:pt idx="759">
                  <c:v>0.65208333333333335</c:v>
                </c:pt>
                <c:pt idx="760">
                  <c:v>0.65277777777777779</c:v>
                </c:pt>
                <c:pt idx="761">
                  <c:v>0.65347222222222223</c:v>
                </c:pt>
                <c:pt idx="762">
                  <c:v>0.65416666666666667</c:v>
                </c:pt>
                <c:pt idx="763">
                  <c:v>0.65486111111111112</c:v>
                </c:pt>
                <c:pt idx="764">
                  <c:v>0.65555555555555556</c:v>
                </c:pt>
                <c:pt idx="765">
                  <c:v>0.65625</c:v>
                </c:pt>
                <c:pt idx="766">
                  <c:v>0.65694444444444444</c:v>
                </c:pt>
                <c:pt idx="767">
                  <c:v>0.65763888888888888</c:v>
                </c:pt>
                <c:pt idx="768">
                  <c:v>0.65833333333333333</c:v>
                </c:pt>
                <c:pt idx="769">
                  <c:v>0.65902777777777777</c:v>
                </c:pt>
                <c:pt idx="770">
                  <c:v>0.65972222222222221</c:v>
                </c:pt>
                <c:pt idx="771">
                  <c:v>0.66041666666666665</c:v>
                </c:pt>
                <c:pt idx="772">
                  <c:v>0.66111111111111109</c:v>
                </c:pt>
                <c:pt idx="773">
                  <c:v>0.66180555555555554</c:v>
                </c:pt>
                <c:pt idx="774">
                  <c:v>0.66249999999999998</c:v>
                </c:pt>
                <c:pt idx="775">
                  <c:v>0.66319444444444442</c:v>
                </c:pt>
                <c:pt idx="776">
                  <c:v>0.66388888888888886</c:v>
                </c:pt>
                <c:pt idx="777">
                  <c:v>0.6645833333333333</c:v>
                </c:pt>
                <c:pt idx="778">
                  <c:v>0.66527777777777775</c:v>
                </c:pt>
                <c:pt idx="779">
                  <c:v>0.66597222222222219</c:v>
                </c:pt>
                <c:pt idx="780">
                  <c:v>0.66666666666666663</c:v>
                </c:pt>
                <c:pt idx="781">
                  <c:v>0.66736111111111107</c:v>
                </c:pt>
                <c:pt idx="782">
                  <c:v>0.66805555555555562</c:v>
                </c:pt>
                <c:pt idx="783">
                  <c:v>0.66875000000000007</c:v>
                </c:pt>
                <c:pt idx="784">
                  <c:v>0.6694444444444444</c:v>
                </c:pt>
                <c:pt idx="785">
                  <c:v>0.67013888888888884</c:v>
                </c:pt>
                <c:pt idx="786">
                  <c:v>0.67083333333333339</c:v>
                </c:pt>
                <c:pt idx="787">
                  <c:v>0.67152777777777783</c:v>
                </c:pt>
                <c:pt idx="788">
                  <c:v>0.67222222222222217</c:v>
                </c:pt>
                <c:pt idx="789">
                  <c:v>0.67291666666666661</c:v>
                </c:pt>
                <c:pt idx="790">
                  <c:v>0.67361111111111116</c:v>
                </c:pt>
                <c:pt idx="791">
                  <c:v>0.6743055555555556</c:v>
                </c:pt>
                <c:pt idx="792">
                  <c:v>0.67499999999999993</c:v>
                </c:pt>
                <c:pt idx="793">
                  <c:v>0.67569444444444438</c:v>
                </c:pt>
                <c:pt idx="794">
                  <c:v>0.67638888888888893</c:v>
                </c:pt>
                <c:pt idx="795">
                  <c:v>0.67708333333333337</c:v>
                </c:pt>
                <c:pt idx="796">
                  <c:v>0.6777777777777777</c:v>
                </c:pt>
                <c:pt idx="797">
                  <c:v>0.67847222222222225</c:v>
                </c:pt>
                <c:pt idx="798">
                  <c:v>0.6791666666666667</c:v>
                </c:pt>
                <c:pt idx="799">
                  <c:v>0.67986111111111114</c:v>
                </c:pt>
                <c:pt idx="800">
                  <c:v>0.68055555555555547</c:v>
                </c:pt>
                <c:pt idx="801">
                  <c:v>0.68125000000000002</c:v>
                </c:pt>
                <c:pt idx="802">
                  <c:v>0.68194444444444446</c:v>
                </c:pt>
                <c:pt idx="803">
                  <c:v>0.68263888888888891</c:v>
                </c:pt>
                <c:pt idx="804">
                  <c:v>0.68333333333333324</c:v>
                </c:pt>
                <c:pt idx="805">
                  <c:v>0.68402777777777779</c:v>
                </c:pt>
                <c:pt idx="806">
                  <c:v>0.68472222222222223</c:v>
                </c:pt>
                <c:pt idx="807">
                  <c:v>0.68541666666666667</c:v>
                </c:pt>
                <c:pt idx="808">
                  <c:v>0.68611111111111101</c:v>
                </c:pt>
                <c:pt idx="809">
                  <c:v>0.68680555555555556</c:v>
                </c:pt>
                <c:pt idx="810">
                  <c:v>0.6875</c:v>
                </c:pt>
                <c:pt idx="811">
                  <c:v>0.68819444444444444</c:v>
                </c:pt>
                <c:pt idx="812">
                  <c:v>0.68888888888888899</c:v>
                </c:pt>
                <c:pt idx="813">
                  <c:v>0.68958333333333333</c:v>
                </c:pt>
                <c:pt idx="814">
                  <c:v>0.69027777777777777</c:v>
                </c:pt>
                <c:pt idx="815">
                  <c:v>0.69097222222222221</c:v>
                </c:pt>
                <c:pt idx="816">
                  <c:v>0.69166666666666676</c:v>
                </c:pt>
                <c:pt idx="817">
                  <c:v>0.69236111111111109</c:v>
                </c:pt>
                <c:pt idx="818">
                  <c:v>0.69305555555555554</c:v>
                </c:pt>
                <c:pt idx="819">
                  <c:v>0.69374999999999998</c:v>
                </c:pt>
                <c:pt idx="820">
                  <c:v>0.69444444444444453</c:v>
                </c:pt>
                <c:pt idx="821">
                  <c:v>0.69513888888888886</c:v>
                </c:pt>
                <c:pt idx="822">
                  <c:v>0.6958333333333333</c:v>
                </c:pt>
                <c:pt idx="823">
                  <c:v>0.69652777777777775</c:v>
                </c:pt>
                <c:pt idx="824">
                  <c:v>0.6972222222222223</c:v>
                </c:pt>
                <c:pt idx="825">
                  <c:v>0.69791666666666663</c:v>
                </c:pt>
                <c:pt idx="826">
                  <c:v>0.69861111111111107</c:v>
                </c:pt>
                <c:pt idx="827">
                  <c:v>0.69930555555555562</c:v>
                </c:pt>
                <c:pt idx="828">
                  <c:v>0.70000000000000007</c:v>
                </c:pt>
                <c:pt idx="829">
                  <c:v>0.7006944444444444</c:v>
                </c:pt>
                <c:pt idx="830">
                  <c:v>0.70138888888888884</c:v>
                </c:pt>
                <c:pt idx="831">
                  <c:v>0.70208333333333339</c:v>
                </c:pt>
                <c:pt idx="832">
                  <c:v>0.70277777777777783</c:v>
                </c:pt>
                <c:pt idx="833">
                  <c:v>0.70347222222222217</c:v>
                </c:pt>
                <c:pt idx="834">
                  <c:v>0.70416666666666661</c:v>
                </c:pt>
                <c:pt idx="835">
                  <c:v>0.70486111111111116</c:v>
                </c:pt>
                <c:pt idx="836">
                  <c:v>0.7055555555555556</c:v>
                </c:pt>
                <c:pt idx="837">
                  <c:v>0.70624999999999993</c:v>
                </c:pt>
                <c:pt idx="838">
                  <c:v>0.70694444444444438</c:v>
                </c:pt>
                <c:pt idx="839">
                  <c:v>0.70763888888888893</c:v>
                </c:pt>
                <c:pt idx="840">
                  <c:v>0.70833333333333337</c:v>
                </c:pt>
                <c:pt idx="841">
                  <c:v>0.7090277777777777</c:v>
                </c:pt>
                <c:pt idx="842">
                  <c:v>0.70972222222222225</c:v>
                </c:pt>
                <c:pt idx="843">
                  <c:v>0.7104166666666667</c:v>
                </c:pt>
                <c:pt idx="844">
                  <c:v>0.71111111111111114</c:v>
                </c:pt>
                <c:pt idx="845">
                  <c:v>0.71180555555555547</c:v>
                </c:pt>
                <c:pt idx="846">
                  <c:v>0.71250000000000002</c:v>
                </c:pt>
                <c:pt idx="847">
                  <c:v>0.71319444444444446</c:v>
                </c:pt>
                <c:pt idx="848">
                  <c:v>0.71388888888888891</c:v>
                </c:pt>
                <c:pt idx="849">
                  <c:v>0.71458333333333324</c:v>
                </c:pt>
                <c:pt idx="850">
                  <c:v>0.71527777777777779</c:v>
                </c:pt>
                <c:pt idx="851">
                  <c:v>0.71597222222222223</c:v>
                </c:pt>
                <c:pt idx="852">
                  <c:v>0.71666666666666667</c:v>
                </c:pt>
                <c:pt idx="853">
                  <c:v>0.71736111111111101</c:v>
                </c:pt>
                <c:pt idx="854">
                  <c:v>0.71805555555555556</c:v>
                </c:pt>
                <c:pt idx="855">
                  <c:v>0.71875</c:v>
                </c:pt>
                <c:pt idx="856">
                  <c:v>0.71944444444444444</c:v>
                </c:pt>
                <c:pt idx="857">
                  <c:v>0.72013888888888899</c:v>
                </c:pt>
                <c:pt idx="858">
                  <c:v>0.72083333333333333</c:v>
                </c:pt>
                <c:pt idx="859">
                  <c:v>0.72152777777777777</c:v>
                </c:pt>
                <c:pt idx="860">
                  <c:v>0.72222222222222221</c:v>
                </c:pt>
                <c:pt idx="861">
                  <c:v>0.72291666666666676</c:v>
                </c:pt>
                <c:pt idx="862">
                  <c:v>0.72361111111111109</c:v>
                </c:pt>
                <c:pt idx="863">
                  <c:v>0.72430555555555554</c:v>
                </c:pt>
                <c:pt idx="864">
                  <c:v>0.72499999999999998</c:v>
                </c:pt>
                <c:pt idx="865">
                  <c:v>0.72569444444444453</c:v>
                </c:pt>
                <c:pt idx="866">
                  <c:v>0.72638888888888886</c:v>
                </c:pt>
                <c:pt idx="867">
                  <c:v>0.7270833333333333</c:v>
                </c:pt>
                <c:pt idx="868">
                  <c:v>0.72777777777777775</c:v>
                </c:pt>
                <c:pt idx="869">
                  <c:v>0.7284722222222223</c:v>
                </c:pt>
                <c:pt idx="870">
                  <c:v>0.72916666666666663</c:v>
                </c:pt>
                <c:pt idx="871">
                  <c:v>0.72986111111111107</c:v>
                </c:pt>
                <c:pt idx="872">
                  <c:v>0.73055555555555562</c:v>
                </c:pt>
                <c:pt idx="873">
                  <c:v>0.73125000000000007</c:v>
                </c:pt>
                <c:pt idx="874">
                  <c:v>0.7319444444444444</c:v>
                </c:pt>
                <c:pt idx="875">
                  <c:v>0.73263888888888884</c:v>
                </c:pt>
                <c:pt idx="876">
                  <c:v>0.73333333333333339</c:v>
                </c:pt>
                <c:pt idx="877">
                  <c:v>0.73402777777777783</c:v>
                </c:pt>
                <c:pt idx="878">
                  <c:v>0.73472222222222217</c:v>
                </c:pt>
                <c:pt idx="879">
                  <c:v>0.73541666666666661</c:v>
                </c:pt>
                <c:pt idx="880">
                  <c:v>0.73611111111111116</c:v>
                </c:pt>
                <c:pt idx="881">
                  <c:v>0.7368055555555556</c:v>
                </c:pt>
                <c:pt idx="882">
                  <c:v>0.73749999999999993</c:v>
                </c:pt>
                <c:pt idx="883">
                  <c:v>0.73819444444444438</c:v>
                </c:pt>
                <c:pt idx="884">
                  <c:v>0.73888888888888893</c:v>
                </c:pt>
                <c:pt idx="885">
                  <c:v>0.73958333333333337</c:v>
                </c:pt>
                <c:pt idx="886">
                  <c:v>0.7402777777777777</c:v>
                </c:pt>
                <c:pt idx="887">
                  <c:v>0.74097222222222225</c:v>
                </c:pt>
                <c:pt idx="888">
                  <c:v>0.7416666666666667</c:v>
                </c:pt>
                <c:pt idx="889">
                  <c:v>0.74236111111111114</c:v>
                </c:pt>
                <c:pt idx="890">
                  <c:v>0.74305555555555547</c:v>
                </c:pt>
                <c:pt idx="891">
                  <c:v>0.74375000000000002</c:v>
                </c:pt>
                <c:pt idx="892">
                  <c:v>0.74444444444444446</c:v>
                </c:pt>
                <c:pt idx="893">
                  <c:v>0.74513888888888891</c:v>
                </c:pt>
                <c:pt idx="894">
                  <c:v>0.74583333333333324</c:v>
                </c:pt>
                <c:pt idx="895">
                  <c:v>0.74652777777777779</c:v>
                </c:pt>
                <c:pt idx="896">
                  <c:v>0.74722222222222223</c:v>
                </c:pt>
                <c:pt idx="897">
                  <c:v>0.74791666666666667</c:v>
                </c:pt>
                <c:pt idx="898">
                  <c:v>0.74861111111111101</c:v>
                </c:pt>
                <c:pt idx="899">
                  <c:v>0.74930555555555556</c:v>
                </c:pt>
                <c:pt idx="900">
                  <c:v>0.75</c:v>
                </c:pt>
                <c:pt idx="901">
                  <c:v>0.75069444444444444</c:v>
                </c:pt>
                <c:pt idx="902">
                  <c:v>0.75138888888888899</c:v>
                </c:pt>
                <c:pt idx="903">
                  <c:v>0.75208333333333333</c:v>
                </c:pt>
                <c:pt idx="904">
                  <c:v>0.75277777777777777</c:v>
                </c:pt>
                <c:pt idx="905">
                  <c:v>0.75347222222222221</c:v>
                </c:pt>
                <c:pt idx="906">
                  <c:v>0.75416666666666676</c:v>
                </c:pt>
                <c:pt idx="907">
                  <c:v>0.75486111111111109</c:v>
                </c:pt>
                <c:pt idx="908">
                  <c:v>0.75555555555555554</c:v>
                </c:pt>
                <c:pt idx="909">
                  <c:v>0.75624999999999998</c:v>
                </c:pt>
                <c:pt idx="910">
                  <c:v>0.75694444444444453</c:v>
                </c:pt>
                <c:pt idx="911">
                  <c:v>0.75763888888888886</c:v>
                </c:pt>
                <c:pt idx="912">
                  <c:v>0.7583333333333333</c:v>
                </c:pt>
                <c:pt idx="913">
                  <c:v>0.75902777777777775</c:v>
                </c:pt>
                <c:pt idx="914">
                  <c:v>0.7597222222222223</c:v>
                </c:pt>
                <c:pt idx="915">
                  <c:v>0.76041666666666663</c:v>
                </c:pt>
                <c:pt idx="916">
                  <c:v>0.76111111111111107</c:v>
                </c:pt>
                <c:pt idx="917">
                  <c:v>0.76180555555555562</c:v>
                </c:pt>
                <c:pt idx="918">
                  <c:v>0.76250000000000007</c:v>
                </c:pt>
                <c:pt idx="919">
                  <c:v>0.7631944444444444</c:v>
                </c:pt>
                <c:pt idx="920">
                  <c:v>0.76388888888888884</c:v>
                </c:pt>
                <c:pt idx="921">
                  <c:v>0.76458333333333339</c:v>
                </c:pt>
                <c:pt idx="922">
                  <c:v>0.76527777777777783</c:v>
                </c:pt>
                <c:pt idx="923">
                  <c:v>0.76597222222222217</c:v>
                </c:pt>
                <c:pt idx="924">
                  <c:v>0.76666666666666661</c:v>
                </c:pt>
                <c:pt idx="925">
                  <c:v>0.76736111111111116</c:v>
                </c:pt>
                <c:pt idx="926">
                  <c:v>0.7680555555555556</c:v>
                </c:pt>
                <c:pt idx="927">
                  <c:v>0.76874999999999993</c:v>
                </c:pt>
                <c:pt idx="928">
                  <c:v>0.76944444444444438</c:v>
                </c:pt>
                <c:pt idx="929">
                  <c:v>0.77013888888888893</c:v>
                </c:pt>
                <c:pt idx="930">
                  <c:v>0.77083333333333337</c:v>
                </c:pt>
                <c:pt idx="931">
                  <c:v>0.7715277777777777</c:v>
                </c:pt>
                <c:pt idx="932">
                  <c:v>0.77222222222222225</c:v>
                </c:pt>
                <c:pt idx="933">
                  <c:v>0.7729166666666667</c:v>
                </c:pt>
                <c:pt idx="934">
                  <c:v>0.77361111111111114</c:v>
                </c:pt>
                <c:pt idx="935">
                  <c:v>0.77430555555555547</c:v>
                </c:pt>
                <c:pt idx="936">
                  <c:v>0.77500000000000002</c:v>
                </c:pt>
                <c:pt idx="937">
                  <c:v>0.77569444444444446</c:v>
                </c:pt>
                <c:pt idx="938">
                  <c:v>0.77638888888888891</c:v>
                </c:pt>
                <c:pt idx="939">
                  <c:v>0.77708333333333324</c:v>
                </c:pt>
                <c:pt idx="940">
                  <c:v>0.77777777777777779</c:v>
                </c:pt>
                <c:pt idx="941">
                  <c:v>0.77847222222222223</c:v>
                </c:pt>
                <c:pt idx="942">
                  <c:v>0.77916666666666667</c:v>
                </c:pt>
                <c:pt idx="943">
                  <c:v>0.77986111111111101</c:v>
                </c:pt>
                <c:pt idx="944">
                  <c:v>0.78055555555555556</c:v>
                </c:pt>
                <c:pt idx="945">
                  <c:v>0.78125</c:v>
                </c:pt>
                <c:pt idx="946">
                  <c:v>0.78194444444444444</c:v>
                </c:pt>
                <c:pt idx="947">
                  <c:v>0.78263888888888899</c:v>
                </c:pt>
                <c:pt idx="948">
                  <c:v>0.78333333333333333</c:v>
                </c:pt>
                <c:pt idx="949">
                  <c:v>0.78402777777777777</c:v>
                </c:pt>
                <c:pt idx="950">
                  <c:v>0.78472222222222221</c:v>
                </c:pt>
                <c:pt idx="951">
                  <c:v>0.78541666666666676</c:v>
                </c:pt>
                <c:pt idx="952">
                  <c:v>0.78611111111111109</c:v>
                </c:pt>
                <c:pt idx="953">
                  <c:v>0.78680555555555554</c:v>
                </c:pt>
                <c:pt idx="954">
                  <c:v>0.78749999999999998</c:v>
                </c:pt>
                <c:pt idx="955">
                  <c:v>0.78819444444444453</c:v>
                </c:pt>
                <c:pt idx="956">
                  <c:v>0.78888888888888886</c:v>
                </c:pt>
                <c:pt idx="957">
                  <c:v>0.7895833333333333</c:v>
                </c:pt>
                <c:pt idx="958">
                  <c:v>0.79027777777777775</c:v>
                </c:pt>
                <c:pt idx="959">
                  <c:v>0.7909722222222223</c:v>
                </c:pt>
                <c:pt idx="960">
                  <c:v>0.79166666666666663</c:v>
                </c:pt>
                <c:pt idx="961">
                  <c:v>0.79236111111111107</c:v>
                </c:pt>
                <c:pt idx="962">
                  <c:v>0.79305555555555562</c:v>
                </c:pt>
                <c:pt idx="963">
                  <c:v>0.79375000000000007</c:v>
                </c:pt>
                <c:pt idx="964">
                  <c:v>0.7944444444444444</c:v>
                </c:pt>
                <c:pt idx="965">
                  <c:v>0.79513888888888884</c:v>
                </c:pt>
                <c:pt idx="966">
                  <c:v>0.79583333333333339</c:v>
                </c:pt>
                <c:pt idx="967">
                  <c:v>0.79652777777777783</c:v>
                </c:pt>
                <c:pt idx="968">
                  <c:v>0.79722222222222217</c:v>
                </c:pt>
                <c:pt idx="969">
                  <c:v>0.79791666666666661</c:v>
                </c:pt>
                <c:pt idx="970">
                  <c:v>0.79861111111111116</c:v>
                </c:pt>
                <c:pt idx="971">
                  <c:v>0.7993055555555556</c:v>
                </c:pt>
                <c:pt idx="972">
                  <c:v>0.79999999999999993</c:v>
                </c:pt>
                <c:pt idx="973">
                  <c:v>0.80069444444444438</c:v>
                </c:pt>
                <c:pt idx="974">
                  <c:v>0.80138888888888893</c:v>
                </c:pt>
                <c:pt idx="975">
                  <c:v>0.80208333333333337</c:v>
                </c:pt>
                <c:pt idx="976">
                  <c:v>0.8027777777777777</c:v>
                </c:pt>
                <c:pt idx="977">
                  <c:v>0.80347222222222225</c:v>
                </c:pt>
                <c:pt idx="978">
                  <c:v>0.8041666666666667</c:v>
                </c:pt>
                <c:pt idx="979">
                  <c:v>0.80486111111111114</c:v>
                </c:pt>
                <c:pt idx="980">
                  <c:v>0.80555555555555547</c:v>
                </c:pt>
                <c:pt idx="981">
                  <c:v>0.80625000000000002</c:v>
                </c:pt>
                <c:pt idx="982">
                  <c:v>0.80694444444444446</c:v>
                </c:pt>
                <c:pt idx="983">
                  <c:v>0.80763888888888891</c:v>
                </c:pt>
                <c:pt idx="984">
                  <c:v>0.80833333333333324</c:v>
                </c:pt>
                <c:pt idx="985">
                  <c:v>0.80902777777777779</c:v>
                </c:pt>
                <c:pt idx="986">
                  <c:v>0.80972222222222223</c:v>
                </c:pt>
                <c:pt idx="987">
                  <c:v>0.81041666666666667</c:v>
                </c:pt>
                <c:pt idx="988">
                  <c:v>0.81111111111111101</c:v>
                </c:pt>
                <c:pt idx="989">
                  <c:v>0.81180555555555556</c:v>
                </c:pt>
                <c:pt idx="990">
                  <c:v>0.8125</c:v>
                </c:pt>
                <c:pt idx="991">
                  <c:v>0.81319444444444444</c:v>
                </c:pt>
                <c:pt idx="992">
                  <c:v>0.81388888888888899</c:v>
                </c:pt>
                <c:pt idx="993">
                  <c:v>0.81458333333333333</c:v>
                </c:pt>
                <c:pt idx="994">
                  <c:v>0.81527777777777777</c:v>
                </c:pt>
                <c:pt idx="995">
                  <c:v>0.81597222222222221</c:v>
                </c:pt>
                <c:pt idx="996">
                  <c:v>0.81666666666666676</c:v>
                </c:pt>
                <c:pt idx="997">
                  <c:v>0.81736111111111109</c:v>
                </c:pt>
                <c:pt idx="998">
                  <c:v>0.81805555555555554</c:v>
                </c:pt>
                <c:pt idx="999">
                  <c:v>0.81874999999999998</c:v>
                </c:pt>
                <c:pt idx="1000">
                  <c:v>0.81944444444444453</c:v>
                </c:pt>
                <c:pt idx="1001">
                  <c:v>0.82013888888888886</c:v>
                </c:pt>
                <c:pt idx="1002">
                  <c:v>0.8208333333333333</c:v>
                </c:pt>
                <c:pt idx="1003">
                  <c:v>0.82152777777777775</c:v>
                </c:pt>
                <c:pt idx="1004">
                  <c:v>0.8222222222222223</c:v>
                </c:pt>
                <c:pt idx="1005">
                  <c:v>0.82291666666666663</c:v>
                </c:pt>
                <c:pt idx="1006">
                  <c:v>0.82361111111111107</c:v>
                </c:pt>
                <c:pt idx="1007">
                  <c:v>0.82430555555555562</c:v>
                </c:pt>
                <c:pt idx="1008">
                  <c:v>0.82500000000000007</c:v>
                </c:pt>
                <c:pt idx="1009">
                  <c:v>0.8256944444444444</c:v>
                </c:pt>
                <c:pt idx="1010">
                  <c:v>0.82638888888888884</c:v>
                </c:pt>
                <c:pt idx="1011">
                  <c:v>0.82708333333333339</c:v>
                </c:pt>
                <c:pt idx="1012">
                  <c:v>0.82777777777777783</c:v>
                </c:pt>
                <c:pt idx="1013">
                  <c:v>0.82847222222222217</c:v>
                </c:pt>
                <c:pt idx="1014">
                  <c:v>0.82916666666666661</c:v>
                </c:pt>
                <c:pt idx="1015">
                  <c:v>0.82986111111111116</c:v>
                </c:pt>
                <c:pt idx="1016">
                  <c:v>0.8305555555555556</c:v>
                </c:pt>
                <c:pt idx="1017">
                  <c:v>0.83124999999999993</c:v>
                </c:pt>
                <c:pt idx="1018">
                  <c:v>0.83194444444444438</c:v>
                </c:pt>
                <c:pt idx="1019">
                  <c:v>0.83263888888888893</c:v>
                </c:pt>
                <c:pt idx="1020">
                  <c:v>0.83333333333333337</c:v>
                </c:pt>
                <c:pt idx="1021">
                  <c:v>0.8340277777777777</c:v>
                </c:pt>
                <c:pt idx="1022">
                  <c:v>0.83472222222222225</c:v>
                </c:pt>
                <c:pt idx="1023">
                  <c:v>0.8354166666666667</c:v>
                </c:pt>
                <c:pt idx="1024">
                  <c:v>0.83611111111111114</c:v>
                </c:pt>
                <c:pt idx="1025">
                  <c:v>0.83680555555555547</c:v>
                </c:pt>
                <c:pt idx="1026">
                  <c:v>0.83750000000000002</c:v>
                </c:pt>
                <c:pt idx="1027">
                  <c:v>0.83819444444444446</c:v>
                </c:pt>
                <c:pt idx="1028">
                  <c:v>0.83888888888888891</c:v>
                </c:pt>
                <c:pt idx="1029">
                  <c:v>0.83958333333333324</c:v>
                </c:pt>
                <c:pt idx="1030">
                  <c:v>0.84027777777777779</c:v>
                </c:pt>
                <c:pt idx="1031">
                  <c:v>0.84097222222222223</c:v>
                </c:pt>
                <c:pt idx="1032">
                  <c:v>0.84166666666666667</c:v>
                </c:pt>
                <c:pt idx="1033">
                  <c:v>0.84236111111111101</c:v>
                </c:pt>
                <c:pt idx="1034">
                  <c:v>0.84305555555555556</c:v>
                </c:pt>
                <c:pt idx="1035">
                  <c:v>0.84375</c:v>
                </c:pt>
                <c:pt idx="1036">
                  <c:v>0.84444444444444444</c:v>
                </c:pt>
                <c:pt idx="1037">
                  <c:v>0.84513888888888899</c:v>
                </c:pt>
                <c:pt idx="1038">
                  <c:v>0.84583333333333333</c:v>
                </c:pt>
                <c:pt idx="1039">
                  <c:v>0.84652777777777777</c:v>
                </c:pt>
                <c:pt idx="1040">
                  <c:v>0.84722222222222221</c:v>
                </c:pt>
                <c:pt idx="1041">
                  <c:v>0.84791666666666676</c:v>
                </c:pt>
                <c:pt idx="1042">
                  <c:v>0.84861111111111109</c:v>
                </c:pt>
                <c:pt idx="1043">
                  <c:v>0.84930555555555554</c:v>
                </c:pt>
                <c:pt idx="1044">
                  <c:v>0.85</c:v>
                </c:pt>
                <c:pt idx="1045">
                  <c:v>0.85069444444444453</c:v>
                </c:pt>
                <c:pt idx="1046">
                  <c:v>0.85138888888888886</c:v>
                </c:pt>
                <c:pt idx="1047">
                  <c:v>0.8520833333333333</c:v>
                </c:pt>
                <c:pt idx="1048">
                  <c:v>0.85277777777777775</c:v>
                </c:pt>
                <c:pt idx="1049">
                  <c:v>0.8534722222222223</c:v>
                </c:pt>
                <c:pt idx="1050">
                  <c:v>0.85416666666666663</c:v>
                </c:pt>
                <c:pt idx="1051">
                  <c:v>0.85486111111111107</c:v>
                </c:pt>
                <c:pt idx="1052">
                  <c:v>0.85555555555555562</c:v>
                </c:pt>
                <c:pt idx="1053">
                  <c:v>0.85625000000000007</c:v>
                </c:pt>
                <c:pt idx="1054">
                  <c:v>0.8569444444444444</c:v>
                </c:pt>
                <c:pt idx="1055">
                  <c:v>0.85763888888888884</c:v>
                </c:pt>
                <c:pt idx="1056">
                  <c:v>0.85833333333333339</c:v>
                </c:pt>
                <c:pt idx="1057">
                  <c:v>0.85902777777777783</c:v>
                </c:pt>
                <c:pt idx="1058">
                  <c:v>0.85972222222222217</c:v>
                </c:pt>
                <c:pt idx="1059">
                  <c:v>0.86041666666666661</c:v>
                </c:pt>
                <c:pt idx="1060">
                  <c:v>0.86111111111111116</c:v>
                </c:pt>
                <c:pt idx="1061">
                  <c:v>0.8618055555555556</c:v>
                </c:pt>
                <c:pt idx="1062">
                  <c:v>0.86249999999999993</c:v>
                </c:pt>
                <c:pt idx="1063">
                  <c:v>0.86319444444444438</c:v>
                </c:pt>
                <c:pt idx="1064">
                  <c:v>0.86388888888888893</c:v>
                </c:pt>
                <c:pt idx="1065">
                  <c:v>0.86458333333333337</c:v>
                </c:pt>
                <c:pt idx="1066">
                  <c:v>0.8652777777777777</c:v>
                </c:pt>
                <c:pt idx="1067">
                  <c:v>0.86597222222222225</c:v>
                </c:pt>
                <c:pt idx="1068">
                  <c:v>0.8666666666666667</c:v>
                </c:pt>
                <c:pt idx="1069">
                  <c:v>0.86736111111111114</c:v>
                </c:pt>
                <c:pt idx="1070">
                  <c:v>0.86805555555555547</c:v>
                </c:pt>
                <c:pt idx="1071">
                  <c:v>0.86875000000000002</c:v>
                </c:pt>
                <c:pt idx="1072">
                  <c:v>0.86944444444444446</c:v>
                </c:pt>
                <c:pt idx="1073">
                  <c:v>0.87013888888888891</c:v>
                </c:pt>
                <c:pt idx="1074">
                  <c:v>0.87083333333333324</c:v>
                </c:pt>
                <c:pt idx="1075">
                  <c:v>0.87152777777777779</c:v>
                </c:pt>
                <c:pt idx="1076">
                  <c:v>0.87222222222222223</c:v>
                </c:pt>
                <c:pt idx="1077">
                  <c:v>0.87291666666666667</c:v>
                </c:pt>
                <c:pt idx="1078">
                  <c:v>0.87361111111111101</c:v>
                </c:pt>
                <c:pt idx="1079">
                  <c:v>0.87430555555555556</c:v>
                </c:pt>
                <c:pt idx="1080">
                  <c:v>0.875</c:v>
                </c:pt>
                <c:pt idx="1081">
                  <c:v>0.87569444444444444</c:v>
                </c:pt>
                <c:pt idx="1082">
                  <c:v>0.87638888888888899</c:v>
                </c:pt>
                <c:pt idx="1083">
                  <c:v>0.87708333333333333</c:v>
                </c:pt>
                <c:pt idx="1084">
                  <c:v>0.87777777777777777</c:v>
                </c:pt>
                <c:pt idx="1085">
                  <c:v>0.87847222222222221</c:v>
                </c:pt>
                <c:pt idx="1086">
                  <c:v>0.87916666666666676</c:v>
                </c:pt>
                <c:pt idx="1087">
                  <c:v>0.87986111111111109</c:v>
                </c:pt>
                <c:pt idx="1088">
                  <c:v>0.88055555555555554</c:v>
                </c:pt>
                <c:pt idx="1089">
                  <c:v>0.88124999999999998</c:v>
                </c:pt>
                <c:pt idx="1090">
                  <c:v>0.88194444444444453</c:v>
                </c:pt>
                <c:pt idx="1091">
                  <c:v>0.88263888888888886</c:v>
                </c:pt>
                <c:pt idx="1092">
                  <c:v>0.8833333333333333</c:v>
                </c:pt>
                <c:pt idx="1093">
                  <c:v>0.88402777777777775</c:v>
                </c:pt>
                <c:pt idx="1094">
                  <c:v>0.8847222222222223</c:v>
                </c:pt>
                <c:pt idx="1095">
                  <c:v>0.88541666666666663</c:v>
                </c:pt>
                <c:pt idx="1096">
                  <c:v>0.88611111111111107</c:v>
                </c:pt>
                <c:pt idx="1097">
                  <c:v>0.88680555555555562</c:v>
                </c:pt>
                <c:pt idx="1098">
                  <c:v>0.88750000000000007</c:v>
                </c:pt>
                <c:pt idx="1099">
                  <c:v>0.8881944444444444</c:v>
                </c:pt>
                <c:pt idx="1100">
                  <c:v>0.88888888888888884</c:v>
                </c:pt>
                <c:pt idx="1101">
                  <c:v>0.88958333333333339</c:v>
                </c:pt>
                <c:pt idx="1102">
                  <c:v>0.89027777777777783</c:v>
                </c:pt>
                <c:pt idx="1103">
                  <c:v>0.89097222222222217</c:v>
                </c:pt>
                <c:pt idx="1104">
                  <c:v>0.89166666666666661</c:v>
                </c:pt>
                <c:pt idx="1105">
                  <c:v>0.89236111111111116</c:v>
                </c:pt>
                <c:pt idx="1106">
                  <c:v>0.8930555555555556</c:v>
                </c:pt>
                <c:pt idx="1107">
                  <c:v>0.89374999999999993</c:v>
                </c:pt>
                <c:pt idx="1108">
                  <c:v>0.89444444444444438</c:v>
                </c:pt>
                <c:pt idx="1109">
                  <c:v>0.89513888888888893</c:v>
                </c:pt>
                <c:pt idx="1110">
                  <c:v>0.89583333333333337</c:v>
                </c:pt>
                <c:pt idx="1111">
                  <c:v>0.8965277777777777</c:v>
                </c:pt>
                <c:pt idx="1112">
                  <c:v>0.89722222222222225</c:v>
                </c:pt>
                <c:pt idx="1113">
                  <c:v>0.8979166666666667</c:v>
                </c:pt>
                <c:pt idx="1114">
                  <c:v>0.89861111111111114</c:v>
                </c:pt>
                <c:pt idx="1115">
                  <c:v>0.89930555555555547</c:v>
                </c:pt>
                <c:pt idx="1116">
                  <c:v>0.9</c:v>
                </c:pt>
                <c:pt idx="1117">
                  <c:v>0.90069444444444446</c:v>
                </c:pt>
                <c:pt idx="1118">
                  <c:v>0.90138888888888891</c:v>
                </c:pt>
                <c:pt idx="1119">
                  <c:v>0.90208333333333324</c:v>
                </c:pt>
                <c:pt idx="1120">
                  <c:v>0.90277777777777779</c:v>
                </c:pt>
                <c:pt idx="1121">
                  <c:v>0.90347222222222223</c:v>
                </c:pt>
                <c:pt idx="1122">
                  <c:v>0.90416666666666667</c:v>
                </c:pt>
                <c:pt idx="1123">
                  <c:v>0.90486111111111101</c:v>
                </c:pt>
                <c:pt idx="1124">
                  <c:v>0.90555555555555556</c:v>
                </c:pt>
                <c:pt idx="1125">
                  <c:v>0.90625</c:v>
                </c:pt>
                <c:pt idx="1126">
                  <c:v>0.90694444444444444</c:v>
                </c:pt>
                <c:pt idx="1127">
                  <c:v>0.90763888888888899</c:v>
                </c:pt>
                <c:pt idx="1128">
                  <c:v>0.90833333333333333</c:v>
                </c:pt>
                <c:pt idx="1129">
                  <c:v>0.90902777777777777</c:v>
                </c:pt>
                <c:pt idx="1130">
                  <c:v>0.90972222222222221</c:v>
                </c:pt>
                <c:pt idx="1131">
                  <c:v>0.91041666666666676</c:v>
                </c:pt>
                <c:pt idx="1132">
                  <c:v>0.91111111111111109</c:v>
                </c:pt>
                <c:pt idx="1133">
                  <c:v>0.91180555555555554</c:v>
                </c:pt>
                <c:pt idx="1134">
                  <c:v>0.91249999999999998</c:v>
                </c:pt>
                <c:pt idx="1135">
                  <c:v>0.91319444444444453</c:v>
                </c:pt>
                <c:pt idx="1136">
                  <c:v>0.91388888888888886</c:v>
                </c:pt>
                <c:pt idx="1137">
                  <c:v>0.9145833333333333</c:v>
                </c:pt>
                <c:pt idx="1138">
                  <c:v>0.91527777777777775</c:v>
                </c:pt>
                <c:pt idx="1139">
                  <c:v>0.9159722222222223</c:v>
                </c:pt>
                <c:pt idx="1140">
                  <c:v>0.91666666666666663</c:v>
                </c:pt>
                <c:pt idx="1141">
                  <c:v>0.91736111111111107</c:v>
                </c:pt>
                <c:pt idx="1142">
                  <c:v>0.91805555555555562</c:v>
                </c:pt>
                <c:pt idx="1143">
                  <c:v>0.91875000000000007</c:v>
                </c:pt>
                <c:pt idx="1144">
                  <c:v>0.9194444444444444</c:v>
                </c:pt>
                <c:pt idx="1145">
                  <c:v>0.92013888888888884</c:v>
                </c:pt>
                <c:pt idx="1146">
                  <c:v>0.92083333333333339</c:v>
                </c:pt>
                <c:pt idx="1147">
                  <c:v>0.92152777777777783</c:v>
                </c:pt>
                <c:pt idx="1148">
                  <c:v>0.92222222222222217</c:v>
                </c:pt>
                <c:pt idx="1149">
                  <c:v>0.92291666666666661</c:v>
                </c:pt>
                <c:pt idx="1150">
                  <c:v>0.92361111111111116</c:v>
                </c:pt>
                <c:pt idx="1151">
                  <c:v>0.9243055555555556</c:v>
                </c:pt>
                <c:pt idx="1152">
                  <c:v>0.92499999999999993</c:v>
                </c:pt>
                <c:pt idx="1153">
                  <c:v>0.92569444444444438</c:v>
                </c:pt>
                <c:pt idx="1154">
                  <c:v>0.92638888888888893</c:v>
                </c:pt>
                <c:pt idx="1155">
                  <c:v>0.92708333333333337</c:v>
                </c:pt>
                <c:pt idx="1156">
                  <c:v>0.9277777777777777</c:v>
                </c:pt>
                <c:pt idx="1157">
                  <c:v>0.92847222222222225</c:v>
                </c:pt>
                <c:pt idx="1158">
                  <c:v>0.9291666666666667</c:v>
                </c:pt>
                <c:pt idx="1159">
                  <c:v>0.92986111111111114</c:v>
                </c:pt>
                <c:pt idx="1160">
                  <c:v>0.93055555555555547</c:v>
                </c:pt>
                <c:pt idx="1161">
                  <c:v>0.93125000000000002</c:v>
                </c:pt>
                <c:pt idx="1162">
                  <c:v>0.93194444444444446</c:v>
                </c:pt>
                <c:pt idx="1163">
                  <c:v>0.93263888888888891</c:v>
                </c:pt>
                <c:pt idx="1164">
                  <c:v>0.93333333333333324</c:v>
                </c:pt>
                <c:pt idx="1165">
                  <c:v>0.93402777777777779</c:v>
                </c:pt>
                <c:pt idx="1166">
                  <c:v>0.93472222222222223</c:v>
                </c:pt>
                <c:pt idx="1167">
                  <c:v>0.93541666666666667</c:v>
                </c:pt>
                <c:pt idx="1168">
                  <c:v>0.93611111111111101</c:v>
                </c:pt>
                <c:pt idx="1169">
                  <c:v>0.93680555555555556</c:v>
                </c:pt>
                <c:pt idx="1170">
                  <c:v>0.9375</c:v>
                </c:pt>
                <c:pt idx="1171">
                  <c:v>0.93819444444444444</c:v>
                </c:pt>
                <c:pt idx="1172">
                  <c:v>0.93888888888888899</c:v>
                </c:pt>
                <c:pt idx="1173">
                  <c:v>0.93958333333333333</c:v>
                </c:pt>
                <c:pt idx="1174">
                  <c:v>0.94027777777777777</c:v>
                </c:pt>
                <c:pt idx="1175">
                  <c:v>0.94097222222222221</c:v>
                </c:pt>
                <c:pt idx="1176">
                  <c:v>0.94166666666666676</c:v>
                </c:pt>
                <c:pt idx="1177">
                  <c:v>0.94236111111111109</c:v>
                </c:pt>
                <c:pt idx="1178">
                  <c:v>0.94305555555555554</c:v>
                </c:pt>
                <c:pt idx="1179">
                  <c:v>0.94374999999999998</c:v>
                </c:pt>
                <c:pt idx="1180">
                  <c:v>0.94444444444444453</c:v>
                </c:pt>
                <c:pt idx="1181">
                  <c:v>0.94513888888888886</c:v>
                </c:pt>
                <c:pt idx="1182">
                  <c:v>0.9458333333333333</c:v>
                </c:pt>
                <c:pt idx="1183">
                  <c:v>0.94652777777777775</c:v>
                </c:pt>
                <c:pt idx="1184">
                  <c:v>0.9472222222222223</c:v>
                </c:pt>
                <c:pt idx="1185">
                  <c:v>0.94791666666666663</c:v>
                </c:pt>
                <c:pt idx="1186">
                  <c:v>0.94861111111111107</c:v>
                </c:pt>
                <c:pt idx="1187">
                  <c:v>0.94930555555555562</c:v>
                </c:pt>
                <c:pt idx="1188">
                  <c:v>0.95000000000000007</c:v>
                </c:pt>
                <c:pt idx="1189">
                  <c:v>0.9506944444444444</c:v>
                </c:pt>
                <c:pt idx="1190">
                  <c:v>0.95138888888888884</c:v>
                </c:pt>
                <c:pt idx="1191">
                  <c:v>0.95208333333333339</c:v>
                </c:pt>
                <c:pt idx="1192">
                  <c:v>0.95277777777777783</c:v>
                </c:pt>
                <c:pt idx="1193">
                  <c:v>0.95347222222222217</c:v>
                </c:pt>
                <c:pt idx="1194">
                  <c:v>0.95416666666666661</c:v>
                </c:pt>
                <c:pt idx="1195">
                  <c:v>0.95486111111111116</c:v>
                </c:pt>
                <c:pt idx="1196">
                  <c:v>0.9555555555555556</c:v>
                </c:pt>
                <c:pt idx="1197">
                  <c:v>0.95624999999999993</c:v>
                </c:pt>
                <c:pt idx="1198">
                  <c:v>0.95694444444444438</c:v>
                </c:pt>
                <c:pt idx="1199">
                  <c:v>0.95763888888888893</c:v>
                </c:pt>
                <c:pt idx="1200">
                  <c:v>0.95833333333333337</c:v>
                </c:pt>
                <c:pt idx="1201">
                  <c:v>0.9590277777777777</c:v>
                </c:pt>
                <c:pt idx="1202">
                  <c:v>0.95972222222222225</c:v>
                </c:pt>
                <c:pt idx="1203">
                  <c:v>0.9604166666666667</c:v>
                </c:pt>
                <c:pt idx="1204">
                  <c:v>0.96111111111111114</c:v>
                </c:pt>
                <c:pt idx="1205">
                  <c:v>0.96180555555555547</c:v>
                </c:pt>
                <c:pt idx="1206">
                  <c:v>0.96250000000000002</c:v>
                </c:pt>
                <c:pt idx="1207">
                  <c:v>0.96319444444444446</c:v>
                </c:pt>
                <c:pt idx="1208">
                  <c:v>0.96388888888888891</c:v>
                </c:pt>
                <c:pt idx="1209">
                  <c:v>0.96458333333333324</c:v>
                </c:pt>
                <c:pt idx="1210">
                  <c:v>0.96527777777777779</c:v>
                </c:pt>
                <c:pt idx="1211">
                  <c:v>0.96597222222222223</c:v>
                </c:pt>
                <c:pt idx="1212">
                  <c:v>0.96666666666666667</c:v>
                </c:pt>
                <c:pt idx="1213">
                  <c:v>0.96736111111111101</c:v>
                </c:pt>
                <c:pt idx="1214">
                  <c:v>0.96805555555555556</c:v>
                </c:pt>
                <c:pt idx="1215">
                  <c:v>0.96875</c:v>
                </c:pt>
                <c:pt idx="1216">
                  <c:v>0.96944444444444444</c:v>
                </c:pt>
                <c:pt idx="1217">
                  <c:v>0.97013888888888899</c:v>
                </c:pt>
                <c:pt idx="1218">
                  <c:v>0.97083333333333333</c:v>
                </c:pt>
                <c:pt idx="1219">
                  <c:v>0.97152777777777777</c:v>
                </c:pt>
                <c:pt idx="1220">
                  <c:v>0.97222222222222221</c:v>
                </c:pt>
                <c:pt idx="1221">
                  <c:v>0.97291666666666676</c:v>
                </c:pt>
                <c:pt idx="1222">
                  <c:v>0.97361111111111109</c:v>
                </c:pt>
                <c:pt idx="1223">
                  <c:v>0.97430555555555554</c:v>
                </c:pt>
                <c:pt idx="1224">
                  <c:v>0.97499999999999998</c:v>
                </c:pt>
                <c:pt idx="1225">
                  <c:v>0.97569444444444453</c:v>
                </c:pt>
                <c:pt idx="1226">
                  <c:v>0.97638888888888886</c:v>
                </c:pt>
                <c:pt idx="1227">
                  <c:v>0.9770833333333333</c:v>
                </c:pt>
                <c:pt idx="1228">
                  <c:v>0.97777777777777775</c:v>
                </c:pt>
                <c:pt idx="1229">
                  <c:v>0.9784722222222223</c:v>
                </c:pt>
                <c:pt idx="1230">
                  <c:v>0.97916666666666663</c:v>
                </c:pt>
                <c:pt idx="1231">
                  <c:v>0.97986111111111107</c:v>
                </c:pt>
                <c:pt idx="1232">
                  <c:v>0.98055555555555562</c:v>
                </c:pt>
                <c:pt idx="1233">
                  <c:v>0.98125000000000007</c:v>
                </c:pt>
                <c:pt idx="1234">
                  <c:v>0.9819444444444444</c:v>
                </c:pt>
                <c:pt idx="1235">
                  <c:v>0.98263888888888884</c:v>
                </c:pt>
                <c:pt idx="1236">
                  <c:v>0.98333333333333339</c:v>
                </c:pt>
                <c:pt idx="1237">
                  <c:v>0.98402777777777783</c:v>
                </c:pt>
                <c:pt idx="1238">
                  <c:v>0.98472222222222217</c:v>
                </c:pt>
                <c:pt idx="1239">
                  <c:v>0.98541666666666661</c:v>
                </c:pt>
                <c:pt idx="1240">
                  <c:v>0.98611111111111116</c:v>
                </c:pt>
                <c:pt idx="1241">
                  <c:v>0.9868055555555556</c:v>
                </c:pt>
                <c:pt idx="1242">
                  <c:v>0.98749999999999993</c:v>
                </c:pt>
                <c:pt idx="1243">
                  <c:v>0.98819444444444438</c:v>
                </c:pt>
                <c:pt idx="1244">
                  <c:v>0.98888888888888893</c:v>
                </c:pt>
                <c:pt idx="1245">
                  <c:v>0.98958333333333337</c:v>
                </c:pt>
                <c:pt idx="1246">
                  <c:v>0.9902777777777777</c:v>
                </c:pt>
                <c:pt idx="1247">
                  <c:v>0.99097222222222225</c:v>
                </c:pt>
                <c:pt idx="1248">
                  <c:v>0.9916666666666667</c:v>
                </c:pt>
                <c:pt idx="1249">
                  <c:v>0.99236111111111114</c:v>
                </c:pt>
                <c:pt idx="1250">
                  <c:v>0.99305555555555547</c:v>
                </c:pt>
                <c:pt idx="1251">
                  <c:v>0.99375000000000002</c:v>
                </c:pt>
                <c:pt idx="1252">
                  <c:v>0.99444444444444446</c:v>
                </c:pt>
                <c:pt idx="1253">
                  <c:v>0.99513888888888891</c:v>
                </c:pt>
                <c:pt idx="1254">
                  <c:v>0.99583333333333324</c:v>
                </c:pt>
                <c:pt idx="1255">
                  <c:v>0.99652777777777779</c:v>
                </c:pt>
                <c:pt idx="1256">
                  <c:v>0.99722222222222223</c:v>
                </c:pt>
                <c:pt idx="1257">
                  <c:v>0.99791666666666667</c:v>
                </c:pt>
                <c:pt idx="1258">
                  <c:v>0.99861111111111101</c:v>
                </c:pt>
                <c:pt idx="1259">
                  <c:v>0.99930555555555556</c:v>
                </c:pt>
                <c:pt idx="1260">
                  <c:v>1</c:v>
                </c:pt>
                <c:pt idx="1261">
                  <c:v>1.0006944444444443</c:v>
                </c:pt>
                <c:pt idx="1262">
                  <c:v>1.0013888888888889</c:v>
                </c:pt>
                <c:pt idx="1263">
                  <c:v>1.0020833333333334</c:v>
                </c:pt>
                <c:pt idx="1264">
                  <c:v>1.0027777777777778</c:v>
                </c:pt>
                <c:pt idx="1265">
                  <c:v>1.0034722222222221</c:v>
                </c:pt>
                <c:pt idx="1266">
                  <c:v>1.0041666666666667</c:v>
                </c:pt>
                <c:pt idx="1267">
                  <c:v>1.0048611111111112</c:v>
                </c:pt>
                <c:pt idx="1268">
                  <c:v>1.0055555555555555</c:v>
                </c:pt>
                <c:pt idx="1269">
                  <c:v>1.0062499999999999</c:v>
                </c:pt>
                <c:pt idx="1270">
                  <c:v>1.0069444444444444</c:v>
                </c:pt>
                <c:pt idx="1271">
                  <c:v>1.007638888888889</c:v>
                </c:pt>
                <c:pt idx="1272">
                  <c:v>1.0083333333333333</c:v>
                </c:pt>
                <c:pt idx="1273">
                  <c:v>1.0090277777777776</c:v>
                </c:pt>
                <c:pt idx="1274">
                  <c:v>1.0097222222222222</c:v>
                </c:pt>
                <c:pt idx="1275">
                  <c:v>1.0104166666666667</c:v>
                </c:pt>
                <c:pt idx="1276">
                  <c:v>1.0111111111111111</c:v>
                </c:pt>
                <c:pt idx="1277">
                  <c:v>1.0118055555555556</c:v>
                </c:pt>
                <c:pt idx="1278">
                  <c:v>1.0125</c:v>
                </c:pt>
                <c:pt idx="1279">
                  <c:v>1.0131944444444445</c:v>
                </c:pt>
                <c:pt idx="1280">
                  <c:v>1.0138888888888888</c:v>
                </c:pt>
                <c:pt idx="1281">
                  <c:v>1.0145833333333334</c:v>
                </c:pt>
                <c:pt idx="1282">
                  <c:v>1.0152777777777777</c:v>
                </c:pt>
                <c:pt idx="1283">
                  <c:v>1.0159722222222223</c:v>
                </c:pt>
                <c:pt idx="1284">
                  <c:v>1.0166666666666666</c:v>
                </c:pt>
                <c:pt idx="1285">
                  <c:v>1.0173611111111112</c:v>
                </c:pt>
                <c:pt idx="1286">
                  <c:v>1.0180555555555555</c:v>
                </c:pt>
                <c:pt idx="1287">
                  <c:v>1.01875</c:v>
                </c:pt>
                <c:pt idx="1288">
                  <c:v>1.0194444444444444</c:v>
                </c:pt>
                <c:pt idx="1289">
                  <c:v>1.0201388888888889</c:v>
                </c:pt>
                <c:pt idx="1290">
                  <c:v>1.0208333333333333</c:v>
                </c:pt>
                <c:pt idx="1291">
                  <c:v>1.0215277777777778</c:v>
                </c:pt>
                <c:pt idx="1292">
                  <c:v>1.0222222222222224</c:v>
                </c:pt>
                <c:pt idx="1293">
                  <c:v>1.0229166666666667</c:v>
                </c:pt>
                <c:pt idx="1294">
                  <c:v>1.023611111111111</c:v>
                </c:pt>
                <c:pt idx="1295">
                  <c:v>1.0243055555555556</c:v>
                </c:pt>
                <c:pt idx="1296">
                  <c:v>1.0250000000000001</c:v>
                </c:pt>
                <c:pt idx="1297">
                  <c:v>1.0256944444444445</c:v>
                </c:pt>
                <c:pt idx="1298">
                  <c:v>1.0263888888888888</c:v>
                </c:pt>
                <c:pt idx="1299">
                  <c:v>1.0270833333333333</c:v>
                </c:pt>
                <c:pt idx="1300">
                  <c:v>1.0277777777777779</c:v>
                </c:pt>
                <c:pt idx="1301">
                  <c:v>1.0284722222222222</c:v>
                </c:pt>
                <c:pt idx="1302">
                  <c:v>1.0291666666666666</c:v>
                </c:pt>
                <c:pt idx="1303">
                  <c:v>1.0298611111111111</c:v>
                </c:pt>
                <c:pt idx="1304">
                  <c:v>1.0305555555555557</c:v>
                </c:pt>
                <c:pt idx="1305">
                  <c:v>1.03125</c:v>
                </c:pt>
                <c:pt idx="1306">
                  <c:v>1.0319444444444443</c:v>
                </c:pt>
                <c:pt idx="1307">
                  <c:v>1.0326388888888889</c:v>
                </c:pt>
                <c:pt idx="1308">
                  <c:v>1.0333333333333334</c:v>
                </c:pt>
                <c:pt idx="1309">
                  <c:v>1.0340277777777778</c:v>
                </c:pt>
                <c:pt idx="1310">
                  <c:v>1.0347222222222221</c:v>
                </c:pt>
                <c:pt idx="1311">
                  <c:v>1.0354166666666667</c:v>
                </c:pt>
                <c:pt idx="1312">
                  <c:v>1.0361111111111112</c:v>
                </c:pt>
                <c:pt idx="1313">
                  <c:v>1.0368055555555555</c:v>
                </c:pt>
                <c:pt idx="1314">
                  <c:v>1.0374999999999999</c:v>
                </c:pt>
                <c:pt idx="1315">
                  <c:v>1.0381944444444444</c:v>
                </c:pt>
                <c:pt idx="1316">
                  <c:v>1.038888888888889</c:v>
                </c:pt>
                <c:pt idx="1317">
                  <c:v>1.0395833333333333</c:v>
                </c:pt>
                <c:pt idx="1318">
                  <c:v>1.0402777777777776</c:v>
                </c:pt>
                <c:pt idx="1319">
                  <c:v>1.0409722222222222</c:v>
                </c:pt>
                <c:pt idx="1320">
                  <c:v>1.0416666666666667</c:v>
                </c:pt>
                <c:pt idx="1321">
                  <c:v>1.0423611111111111</c:v>
                </c:pt>
                <c:pt idx="1322">
                  <c:v>1.0430555555555556</c:v>
                </c:pt>
                <c:pt idx="1323">
                  <c:v>1.04375</c:v>
                </c:pt>
                <c:pt idx="1324">
                  <c:v>1.0444444444444445</c:v>
                </c:pt>
                <c:pt idx="1325">
                  <c:v>1.0451388888888888</c:v>
                </c:pt>
                <c:pt idx="1326">
                  <c:v>1.0458333333333334</c:v>
                </c:pt>
                <c:pt idx="1327">
                  <c:v>1.0465277777777777</c:v>
                </c:pt>
                <c:pt idx="1328">
                  <c:v>1.0472222222222223</c:v>
                </c:pt>
                <c:pt idx="1329">
                  <c:v>1.0479166666666666</c:v>
                </c:pt>
                <c:pt idx="1330">
                  <c:v>1.0486111111111112</c:v>
                </c:pt>
                <c:pt idx="1331">
                  <c:v>1.0493055555555555</c:v>
                </c:pt>
                <c:pt idx="1332">
                  <c:v>1.05</c:v>
                </c:pt>
                <c:pt idx="1333">
                  <c:v>1.0506944444444444</c:v>
                </c:pt>
                <c:pt idx="1334">
                  <c:v>1.0513888888888889</c:v>
                </c:pt>
                <c:pt idx="1335">
                  <c:v>1.0520833333333333</c:v>
                </c:pt>
                <c:pt idx="1336">
                  <c:v>1.0527777777777778</c:v>
                </c:pt>
                <c:pt idx="1337">
                  <c:v>1.0534722222222224</c:v>
                </c:pt>
                <c:pt idx="1338">
                  <c:v>1.0541666666666667</c:v>
                </c:pt>
                <c:pt idx="1339">
                  <c:v>1.054861111111111</c:v>
                </c:pt>
                <c:pt idx="1340">
                  <c:v>1.0555555555555556</c:v>
                </c:pt>
                <c:pt idx="1341">
                  <c:v>1.0562500000000001</c:v>
                </c:pt>
                <c:pt idx="1342">
                  <c:v>1.0569444444444445</c:v>
                </c:pt>
                <c:pt idx="1343">
                  <c:v>1.0576388888888888</c:v>
                </c:pt>
                <c:pt idx="1344">
                  <c:v>1.0583333333333333</c:v>
                </c:pt>
                <c:pt idx="1345">
                  <c:v>1.0590277777777779</c:v>
                </c:pt>
                <c:pt idx="1346">
                  <c:v>1.0597222222222222</c:v>
                </c:pt>
                <c:pt idx="1347">
                  <c:v>1.0604166666666666</c:v>
                </c:pt>
                <c:pt idx="1348">
                  <c:v>1.0611111111111111</c:v>
                </c:pt>
                <c:pt idx="1349">
                  <c:v>1.0618055555555557</c:v>
                </c:pt>
                <c:pt idx="1350">
                  <c:v>1.0625</c:v>
                </c:pt>
                <c:pt idx="1351">
                  <c:v>1.0631944444444443</c:v>
                </c:pt>
                <c:pt idx="1352">
                  <c:v>1.0638888888888889</c:v>
                </c:pt>
                <c:pt idx="1353">
                  <c:v>1.0645833333333334</c:v>
                </c:pt>
                <c:pt idx="1354">
                  <c:v>1.0652777777777778</c:v>
                </c:pt>
                <c:pt idx="1355">
                  <c:v>1.0659722222222221</c:v>
                </c:pt>
                <c:pt idx="1356">
                  <c:v>1.0666666666666667</c:v>
                </c:pt>
                <c:pt idx="1357">
                  <c:v>1.0673611111111112</c:v>
                </c:pt>
                <c:pt idx="1358">
                  <c:v>1.0680555555555555</c:v>
                </c:pt>
                <c:pt idx="1359">
                  <c:v>1.0687499999999999</c:v>
                </c:pt>
                <c:pt idx="1360">
                  <c:v>1.0694444444444444</c:v>
                </c:pt>
                <c:pt idx="1361">
                  <c:v>1.070138888888889</c:v>
                </c:pt>
                <c:pt idx="1362">
                  <c:v>1.0708333333333333</c:v>
                </c:pt>
                <c:pt idx="1363">
                  <c:v>1.0715277777777776</c:v>
                </c:pt>
                <c:pt idx="1364">
                  <c:v>1.0722222222222222</c:v>
                </c:pt>
                <c:pt idx="1365">
                  <c:v>1.0729166666666667</c:v>
                </c:pt>
                <c:pt idx="1366">
                  <c:v>1.0736111111111111</c:v>
                </c:pt>
                <c:pt idx="1367">
                  <c:v>1.0743055555555556</c:v>
                </c:pt>
                <c:pt idx="1368">
                  <c:v>1.075</c:v>
                </c:pt>
                <c:pt idx="1369">
                  <c:v>1.0756944444444445</c:v>
                </c:pt>
                <c:pt idx="1370">
                  <c:v>1.0763888888888888</c:v>
                </c:pt>
                <c:pt idx="1371">
                  <c:v>1.0770833333333334</c:v>
                </c:pt>
                <c:pt idx="1372">
                  <c:v>1.0777777777777777</c:v>
                </c:pt>
                <c:pt idx="1373">
                  <c:v>1.0784722222222223</c:v>
                </c:pt>
                <c:pt idx="1374">
                  <c:v>1.0791666666666666</c:v>
                </c:pt>
                <c:pt idx="1375">
                  <c:v>1.0798611111111112</c:v>
                </c:pt>
                <c:pt idx="1376">
                  <c:v>1.0805555555555555</c:v>
                </c:pt>
                <c:pt idx="1377">
                  <c:v>1.08125</c:v>
                </c:pt>
                <c:pt idx="1378">
                  <c:v>1.0819444444444444</c:v>
                </c:pt>
                <c:pt idx="1379">
                  <c:v>1.0826388888888889</c:v>
                </c:pt>
                <c:pt idx="1380">
                  <c:v>1.0833333333333333</c:v>
                </c:pt>
                <c:pt idx="1381">
                  <c:v>1.0840277777777778</c:v>
                </c:pt>
                <c:pt idx="1382">
                  <c:v>1.0847222222222224</c:v>
                </c:pt>
                <c:pt idx="1383">
                  <c:v>1.0854166666666667</c:v>
                </c:pt>
                <c:pt idx="1384">
                  <c:v>1.086111111111111</c:v>
                </c:pt>
                <c:pt idx="1385">
                  <c:v>1.0868055555555556</c:v>
                </c:pt>
                <c:pt idx="1386">
                  <c:v>1.0875000000000001</c:v>
                </c:pt>
                <c:pt idx="1387">
                  <c:v>1.0881944444444445</c:v>
                </c:pt>
                <c:pt idx="1388">
                  <c:v>1.0888888888888888</c:v>
                </c:pt>
                <c:pt idx="1389">
                  <c:v>1.0895833333333333</c:v>
                </c:pt>
                <c:pt idx="1390">
                  <c:v>1.0902777777777779</c:v>
                </c:pt>
                <c:pt idx="1391">
                  <c:v>1.0909722222222222</c:v>
                </c:pt>
                <c:pt idx="1392">
                  <c:v>1.0916666666666666</c:v>
                </c:pt>
                <c:pt idx="1393">
                  <c:v>1.0923611111111111</c:v>
                </c:pt>
                <c:pt idx="1394">
                  <c:v>1.0930555555555557</c:v>
                </c:pt>
                <c:pt idx="1395">
                  <c:v>1.09375</c:v>
                </c:pt>
                <c:pt idx="1396">
                  <c:v>1.0944444444444443</c:v>
                </c:pt>
                <c:pt idx="1397">
                  <c:v>1.0951388888888889</c:v>
                </c:pt>
                <c:pt idx="1398">
                  <c:v>1.0958333333333334</c:v>
                </c:pt>
                <c:pt idx="1399">
                  <c:v>1.0965277777777778</c:v>
                </c:pt>
                <c:pt idx="1400">
                  <c:v>1.0972222222222221</c:v>
                </c:pt>
                <c:pt idx="1401">
                  <c:v>1.0979166666666667</c:v>
                </c:pt>
                <c:pt idx="1402">
                  <c:v>1.0986111111111112</c:v>
                </c:pt>
                <c:pt idx="1403">
                  <c:v>1.0993055555555555</c:v>
                </c:pt>
                <c:pt idx="1404">
                  <c:v>1.0999999999999999</c:v>
                </c:pt>
                <c:pt idx="1405">
                  <c:v>1.1006944444444444</c:v>
                </c:pt>
                <c:pt idx="1406">
                  <c:v>1.101388888888889</c:v>
                </c:pt>
                <c:pt idx="1407">
                  <c:v>1.1020833333333333</c:v>
                </c:pt>
                <c:pt idx="1408">
                  <c:v>1.1027777777777776</c:v>
                </c:pt>
                <c:pt idx="1409">
                  <c:v>1.1034722222222222</c:v>
                </c:pt>
                <c:pt idx="1410">
                  <c:v>1.1041666666666667</c:v>
                </c:pt>
                <c:pt idx="1411">
                  <c:v>1.1048611111111111</c:v>
                </c:pt>
                <c:pt idx="1412">
                  <c:v>1.1055555555555556</c:v>
                </c:pt>
                <c:pt idx="1413">
                  <c:v>1.10625</c:v>
                </c:pt>
                <c:pt idx="1414">
                  <c:v>1.1069444444444445</c:v>
                </c:pt>
                <c:pt idx="1415">
                  <c:v>1.1076388888888888</c:v>
                </c:pt>
                <c:pt idx="1416">
                  <c:v>1.1083333333333334</c:v>
                </c:pt>
                <c:pt idx="1417">
                  <c:v>1.1090277777777777</c:v>
                </c:pt>
                <c:pt idx="1418">
                  <c:v>1.1097222222222223</c:v>
                </c:pt>
                <c:pt idx="1419">
                  <c:v>1.1104166666666666</c:v>
                </c:pt>
                <c:pt idx="1420">
                  <c:v>1.1111111111111112</c:v>
                </c:pt>
                <c:pt idx="1421">
                  <c:v>1.1118055555555555</c:v>
                </c:pt>
                <c:pt idx="1422">
                  <c:v>1.1125</c:v>
                </c:pt>
                <c:pt idx="1423">
                  <c:v>1.1131944444444444</c:v>
                </c:pt>
                <c:pt idx="1424">
                  <c:v>1.1138888888888889</c:v>
                </c:pt>
                <c:pt idx="1425">
                  <c:v>1.1145833333333333</c:v>
                </c:pt>
                <c:pt idx="1426">
                  <c:v>1.1152777777777778</c:v>
                </c:pt>
                <c:pt idx="1427">
                  <c:v>1.1159722222222224</c:v>
                </c:pt>
                <c:pt idx="1428">
                  <c:v>1.1166666666666667</c:v>
                </c:pt>
                <c:pt idx="1429">
                  <c:v>1.117361111111111</c:v>
                </c:pt>
                <c:pt idx="1430">
                  <c:v>1.1180555555555556</c:v>
                </c:pt>
                <c:pt idx="1431">
                  <c:v>1.1187500000000001</c:v>
                </c:pt>
                <c:pt idx="1432">
                  <c:v>1.1194444444444445</c:v>
                </c:pt>
                <c:pt idx="1433">
                  <c:v>1.1201388888888888</c:v>
                </c:pt>
                <c:pt idx="1434">
                  <c:v>1.1208333333333333</c:v>
                </c:pt>
                <c:pt idx="1435">
                  <c:v>1.1215277777777779</c:v>
                </c:pt>
                <c:pt idx="1436">
                  <c:v>1.1222222222222222</c:v>
                </c:pt>
                <c:pt idx="1437">
                  <c:v>1.1229166666666666</c:v>
                </c:pt>
                <c:pt idx="1438">
                  <c:v>1.1236111111111111</c:v>
                </c:pt>
                <c:pt idx="1439">
                  <c:v>1.1243055555555557</c:v>
                </c:pt>
              </c:numCache>
            </c:numRef>
          </c:cat>
          <c:val>
            <c:numRef>
              <c:f>'Ark1'!$B$2:$B$1441</c:f>
              <c:numCache>
                <c:formatCode>General</c:formatCode>
                <c:ptCount val="1440"/>
                <c:pt idx="0">
                  <c:v>0.71399999999999997</c:v>
                </c:pt>
                <c:pt idx="1">
                  <c:v>0.70799999999999996</c:v>
                </c:pt>
                <c:pt idx="2">
                  <c:v>0.70699999999999996</c:v>
                </c:pt>
                <c:pt idx="3">
                  <c:v>0.69299999999999995</c:v>
                </c:pt>
                <c:pt idx="4">
                  <c:v>0.68500000000000005</c:v>
                </c:pt>
                <c:pt idx="5">
                  <c:v>0.68300000000000005</c:v>
                </c:pt>
                <c:pt idx="6">
                  <c:v>0.68</c:v>
                </c:pt>
                <c:pt idx="7">
                  <c:v>0.67500000000000004</c:v>
                </c:pt>
                <c:pt idx="8">
                  <c:v>0.67500000000000004</c:v>
                </c:pt>
                <c:pt idx="9">
                  <c:v>0.66600000000000004</c:v>
                </c:pt>
                <c:pt idx="10">
                  <c:v>0.66500000000000004</c:v>
                </c:pt>
                <c:pt idx="11">
                  <c:v>0.65800000000000003</c:v>
                </c:pt>
                <c:pt idx="12">
                  <c:v>0.65500000000000003</c:v>
                </c:pt>
                <c:pt idx="13">
                  <c:v>0.65100000000000002</c:v>
                </c:pt>
                <c:pt idx="14">
                  <c:v>0.64900000000000002</c:v>
                </c:pt>
                <c:pt idx="15">
                  <c:v>0.64600000000000002</c:v>
                </c:pt>
                <c:pt idx="16">
                  <c:v>0.64100000000000001</c:v>
                </c:pt>
                <c:pt idx="17">
                  <c:v>0.63800000000000001</c:v>
                </c:pt>
                <c:pt idx="18">
                  <c:v>0.63500000000000001</c:v>
                </c:pt>
                <c:pt idx="19">
                  <c:v>0.63100000000000001</c:v>
                </c:pt>
                <c:pt idx="20">
                  <c:v>0.63</c:v>
                </c:pt>
                <c:pt idx="21">
                  <c:v>0.628</c:v>
                </c:pt>
                <c:pt idx="22">
                  <c:v>0.627</c:v>
                </c:pt>
                <c:pt idx="23">
                  <c:v>0.625</c:v>
                </c:pt>
                <c:pt idx="24">
                  <c:v>0.623</c:v>
                </c:pt>
                <c:pt idx="25">
                  <c:v>0.622</c:v>
                </c:pt>
                <c:pt idx="26">
                  <c:v>0.622</c:v>
                </c:pt>
                <c:pt idx="27">
                  <c:v>0.61799999999999999</c:v>
                </c:pt>
                <c:pt idx="28">
                  <c:v>0.61699999999999999</c:v>
                </c:pt>
                <c:pt idx="29">
                  <c:v>0.60899999999999999</c:v>
                </c:pt>
                <c:pt idx="30">
                  <c:v>0.61699999999999999</c:v>
                </c:pt>
                <c:pt idx="31">
                  <c:v>0.61899999999999999</c:v>
                </c:pt>
                <c:pt idx="32">
                  <c:v>0.61699999999999999</c:v>
                </c:pt>
                <c:pt idx="33">
                  <c:v>0.61199999999999999</c:v>
                </c:pt>
                <c:pt idx="34">
                  <c:v>0.60799999999999998</c:v>
                </c:pt>
                <c:pt idx="35">
                  <c:v>0.60299999999999998</c:v>
                </c:pt>
                <c:pt idx="36">
                  <c:v>0.59899999999999998</c:v>
                </c:pt>
                <c:pt idx="37">
                  <c:v>0.59599999999999997</c:v>
                </c:pt>
                <c:pt idx="38">
                  <c:v>0.59099999999999997</c:v>
                </c:pt>
                <c:pt idx="39">
                  <c:v>0.59</c:v>
                </c:pt>
                <c:pt idx="40">
                  <c:v>0.58599999999999997</c:v>
                </c:pt>
                <c:pt idx="41">
                  <c:v>0.58399999999999996</c:v>
                </c:pt>
                <c:pt idx="42">
                  <c:v>0.57899999999999996</c:v>
                </c:pt>
                <c:pt idx="43">
                  <c:v>0.57599999999999996</c:v>
                </c:pt>
                <c:pt idx="44">
                  <c:v>0.56999999999999995</c:v>
                </c:pt>
                <c:pt idx="45">
                  <c:v>0.56599999999999995</c:v>
                </c:pt>
                <c:pt idx="46">
                  <c:v>0.56499999999999995</c:v>
                </c:pt>
                <c:pt idx="47">
                  <c:v>0.56100000000000005</c:v>
                </c:pt>
                <c:pt idx="48">
                  <c:v>0.55500000000000005</c:v>
                </c:pt>
                <c:pt idx="49">
                  <c:v>0.55200000000000005</c:v>
                </c:pt>
                <c:pt idx="50">
                  <c:v>0.55300000000000005</c:v>
                </c:pt>
                <c:pt idx="51">
                  <c:v>0.55100000000000005</c:v>
                </c:pt>
                <c:pt idx="52">
                  <c:v>0.55000000000000004</c:v>
                </c:pt>
                <c:pt idx="53">
                  <c:v>0.54700000000000004</c:v>
                </c:pt>
                <c:pt idx="54">
                  <c:v>0.54500000000000004</c:v>
                </c:pt>
                <c:pt idx="55">
                  <c:v>0.54400000000000004</c:v>
                </c:pt>
                <c:pt idx="56">
                  <c:v>0.54</c:v>
                </c:pt>
                <c:pt idx="57">
                  <c:v>0.53800000000000003</c:v>
                </c:pt>
                <c:pt idx="58">
                  <c:v>0.53700000000000003</c:v>
                </c:pt>
                <c:pt idx="59">
                  <c:v>0.52900000000000003</c:v>
                </c:pt>
                <c:pt idx="60">
                  <c:v>0.54200000000000004</c:v>
                </c:pt>
                <c:pt idx="61">
                  <c:v>0.54900000000000004</c:v>
                </c:pt>
                <c:pt idx="62">
                  <c:v>0.54400000000000004</c:v>
                </c:pt>
                <c:pt idx="63">
                  <c:v>0.53500000000000003</c:v>
                </c:pt>
                <c:pt idx="64">
                  <c:v>0.52800000000000002</c:v>
                </c:pt>
                <c:pt idx="65">
                  <c:v>0.52200000000000002</c:v>
                </c:pt>
                <c:pt idx="66">
                  <c:v>0.53400000000000003</c:v>
                </c:pt>
                <c:pt idx="67">
                  <c:v>0.53600000000000003</c:v>
                </c:pt>
                <c:pt idx="68">
                  <c:v>0.53900000000000003</c:v>
                </c:pt>
                <c:pt idx="69">
                  <c:v>0.53600000000000003</c:v>
                </c:pt>
                <c:pt idx="70">
                  <c:v>0.53700000000000003</c:v>
                </c:pt>
                <c:pt idx="71">
                  <c:v>0.53400000000000003</c:v>
                </c:pt>
                <c:pt idx="72">
                  <c:v>0.53400000000000003</c:v>
                </c:pt>
                <c:pt idx="73">
                  <c:v>0.53</c:v>
                </c:pt>
                <c:pt idx="74">
                  <c:v>0.52600000000000002</c:v>
                </c:pt>
                <c:pt idx="75">
                  <c:v>0.52500000000000002</c:v>
                </c:pt>
                <c:pt idx="76">
                  <c:v>0.52700000000000002</c:v>
                </c:pt>
                <c:pt idx="77">
                  <c:v>0.52100000000000002</c:v>
                </c:pt>
                <c:pt idx="78">
                  <c:v>0.51900000000000002</c:v>
                </c:pt>
                <c:pt idx="79">
                  <c:v>0.51700000000000002</c:v>
                </c:pt>
                <c:pt idx="80">
                  <c:v>0.51500000000000001</c:v>
                </c:pt>
                <c:pt idx="81">
                  <c:v>0.51500000000000001</c:v>
                </c:pt>
                <c:pt idx="82">
                  <c:v>0.51300000000000001</c:v>
                </c:pt>
                <c:pt idx="83">
                  <c:v>0.51200000000000001</c:v>
                </c:pt>
                <c:pt idx="84">
                  <c:v>0.51300000000000001</c:v>
                </c:pt>
                <c:pt idx="85">
                  <c:v>0.50700000000000001</c:v>
                </c:pt>
                <c:pt idx="86">
                  <c:v>0.504</c:v>
                </c:pt>
                <c:pt idx="87">
                  <c:v>0.50700000000000001</c:v>
                </c:pt>
                <c:pt idx="88">
                  <c:v>0.504</c:v>
                </c:pt>
                <c:pt idx="89">
                  <c:v>0.495</c:v>
                </c:pt>
                <c:pt idx="90">
                  <c:v>0.5</c:v>
                </c:pt>
                <c:pt idx="91">
                  <c:v>0.497</c:v>
                </c:pt>
                <c:pt idx="92">
                  <c:v>0.496</c:v>
                </c:pt>
                <c:pt idx="93">
                  <c:v>0.496</c:v>
                </c:pt>
                <c:pt idx="94">
                  <c:v>0.49299999999999999</c:v>
                </c:pt>
                <c:pt idx="95">
                  <c:v>0.49399999999999999</c:v>
                </c:pt>
                <c:pt idx="96">
                  <c:v>0.49399999999999999</c:v>
                </c:pt>
                <c:pt idx="97">
                  <c:v>0.496</c:v>
                </c:pt>
                <c:pt idx="98">
                  <c:v>0.49399999999999999</c:v>
                </c:pt>
                <c:pt idx="99">
                  <c:v>0.49299999999999999</c:v>
                </c:pt>
                <c:pt idx="100">
                  <c:v>0.496</c:v>
                </c:pt>
                <c:pt idx="101">
                  <c:v>0.49199999999999999</c:v>
                </c:pt>
                <c:pt idx="102">
                  <c:v>0.49</c:v>
                </c:pt>
                <c:pt idx="103">
                  <c:v>0.48599999999999999</c:v>
                </c:pt>
                <c:pt idx="104">
                  <c:v>0.48099999999999998</c:v>
                </c:pt>
                <c:pt idx="105">
                  <c:v>0.47899999999999998</c:v>
                </c:pt>
                <c:pt idx="106">
                  <c:v>0.47799999999999998</c:v>
                </c:pt>
                <c:pt idx="107">
                  <c:v>0.47599999999999998</c:v>
                </c:pt>
                <c:pt idx="108">
                  <c:v>0.47499999999999998</c:v>
                </c:pt>
                <c:pt idx="109">
                  <c:v>0.47399999999999998</c:v>
                </c:pt>
                <c:pt idx="110">
                  <c:v>0.47299999999999998</c:v>
                </c:pt>
                <c:pt idx="111">
                  <c:v>0.47599999999999998</c:v>
                </c:pt>
                <c:pt idx="112">
                  <c:v>0.47599999999999998</c:v>
                </c:pt>
                <c:pt idx="113">
                  <c:v>0.47399999999999998</c:v>
                </c:pt>
                <c:pt idx="114">
                  <c:v>0.47399999999999998</c:v>
                </c:pt>
                <c:pt idx="115">
                  <c:v>0.47099999999999997</c:v>
                </c:pt>
                <c:pt idx="116">
                  <c:v>0.47199999999999998</c:v>
                </c:pt>
                <c:pt idx="117">
                  <c:v>0.47199999999999998</c:v>
                </c:pt>
                <c:pt idx="118">
                  <c:v>0.47199999999999998</c:v>
                </c:pt>
                <c:pt idx="119">
                  <c:v>0.46800000000000003</c:v>
                </c:pt>
                <c:pt idx="120">
                  <c:v>0.48199999999999998</c:v>
                </c:pt>
                <c:pt idx="121">
                  <c:v>0.48599999999999999</c:v>
                </c:pt>
                <c:pt idx="122">
                  <c:v>0.48399999999999999</c:v>
                </c:pt>
                <c:pt idx="123">
                  <c:v>0.47199999999999998</c:v>
                </c:pt>
                <c:pt idx="124">
                  <c:v>0.46500000000000002</c:v>
                </c:pt>
                <c:pt idx="125">
                  <c:v>0.46300000000000002</c:v>
                </c:pt>
                <c:pt idx="126">
                  <c:v>0.46200000000000002</c:v>
                </c:pt>
                <c:pt idx="127">
                  <c:v>0.45900000000000002</c:v>
                </c:pt>
                <c:pt idx="128">
                  <c:v>0.45800000000000002</c:v>
                </c:pt>
                <c:pt idx="129">
                  <c:v>0.45500000000000002</c:v>
                </c:pt>
                <c:pt idx="130">
                  <c:v>0.45300000000000001</c:v>
                </c:pt>
                <c:pt idx="131">
                  <c:v>0.45400000000000001</c:v>
                </c:pt>
                <c:pt idx="132">
                  <c:v>0.44900000000000001</c:v>
                </c:pt>
                <c:pt idx="133">
                  <c:v>0.44900000000000001</c:v>
                </c:pt>
                <c:pt idx="134">
                  <c:v>0.44800000000000001</c:v>
                </c:pt>
                <c:pt idx="135">
                  <c:v>0.44700000000000001</c:v>
                </c:pt>
                <c:pt idx="136">
                  <c:v>0.44500000000000001</c:v>
                </c:pt>
                <c:pt idx="137">
                  <c:v>0.44600000000000001</c:v>
                </c:pt>
                <c:pt idx="138">
                  <c:v>0.44600000000000001</c:v>
                </c:pt>
                <c:pt idx="139">
                  <c:v>0.44400000000000001</c:v>
                </c:pt>
                <c:pt idx="140">
                  <c:v>0.44600000000000001</c:v>
                </c:pt>
                <c:pt idx="141">
                  <c:v>0.442</c:v>
                </c:pt>
                <c:pt idx="142">
                  <c:v>0.435</c:v>
                </c:pt>
                <c:pt idx="143">
                  <c:v>0.435</c:v>
                </c:pt>
                <c:pt idx="144">
                  <c:v>0.433</c:v>
                </c:pt>
                <c:pt idx="145">
                  <c:v>0.436</c:v>
                </c:pt>
                <c:pt idx="146">
                  <c:v>0.439</c:v>
                </c:pt>
                <c:pt idx="147">
                  <c:v>0.44</c:v>
                </c:pt>
                <c:pt idx="148">
                  <c:v>0.438</c:v>
                </c:pt>
                <c:pt idx="149">
                  <c:v>0.43099999999999999</c:v>
                </c:pt>
                <c:pt idx="150">
                  <c:v>0.443</c:v>
                </c:pt>
                <c:pt idx="151">
                  <c:v>0.44900000000000001</c:v>
                </c:pt>
                <c:pt idx="152">
                  <c:v>0.44900000000000001</c:v>
                </c:pt>
                <c:pt idx="153">
                  <c:v>0.45100000000000001</c:v>
                </c:pt>
                <c:pt idx="154">
                  <c:v>0.45100000000000001</c:v>
                </c:pt>
                <c:pt idx="155">
                  <c:v>0.45400000000000001</c:v>
                </c:pt>
                <c:pt idx="156">
                  <c:v>0.45700000000000002</c:v>
                </c:pt>
                <c:pt idx="157">
                  <c:v>0.45800000000000002</c:v>
                </c:pt>
                <c:pt idx="158">
                  <c:v>0.46100000000000002</c:v>
                </c:pt>
                <c:pt idx="159">
                  <c:v>0.46100000000000002</c:v>
                </c:pt>
                <c:pt idx="160">
                  <c:v>0.46100000000000002</c:v>
                </c:pt>
                <c:pt idx="161">
                  <c:v>0.45700000000000002</c:v>
                </c:pt>
                <c:pt idx="162">
                  <c:v>0.45700000000000002</c:v>
                </c:pt>
                <c:pt idx="163">
                  <c:v>0.45500000000000002</c:v>
                </c:pt>
                <c:pt idx="164">
                  <c:v>0.45400000000000001</c:v>
                </c:pt>
                <c:pt idx="165">
                  <c:v>0.45500000000000002</c:v>
                </c:pt>
                <c:pt idx="166">
                  <c:v>0.45500000000000002</c:v>
                </c:pt>
                <c:pt idx="167">
                  <c:v>0.45500000000000002</c:v>
                </c:pt>
                <c:pt idx="168">
                  <c:v>0.45400000000000001</c:v>
                </c:pt>
                <c:pt idx="169">
                  <c:v>0.45500000000000002</c:v>
                </c:pt>
                <c:pt idx="170">
                  <c:v>0.45500000000000002</c:v>
                </c:pt>
                <c:pt idx="171">
                  <c:v>0.45700000000000002</c:v>
                </c:pt>
                <c:pt idx="172">
                  <c:v>0.45</c:v>
                </c:pt>
                <c:pt idx="173">
                  <c:v>0.442</c:v>
                </c:pt>
                <c:pt idx="174">
                  <c:v>0.441</c:v>
                </c:pt>
                <c:pt idx="175">
                  <c:v>0.441</c:v>
                </c:pt>
                <c:pt idx="176">
                  <c:v>0.439</c:v>
                </c:pt>
                <c:pt idx="177">
                  <c:v>0.437</c:v>
                </c:pt>
                <c:pt idx="178">
                  <c:v>0.42499999999999999</c:v>
                </c:pt>
                <c:pt idx="179">
                  <c:v>0.40699999999999997</c:v>
                </c:pt>
                <c:pt idx="180">
                  <c:v>0.44400000000000001</c:v>
                </c:pt>
                <c:pt idx="181">
                  <c:v>0.46700000000000003</c:v>
                </c:pt>
                <c:pt idx="182">
                  <c:v>0.48199999999999998</c:v>
                </c:pt>
                <c:pt idx="183">
                  <c:v>0.48299999999999998</c:v>
                </c:pt>
                <c:pt idx="184">
                  <c:v>0.48599999999999999</c:v>
                </c:pt>
                <c:pt idx="185">
                  <c:v>0.49299999999999999</c:v>
                </c:pt>
                <c:pt idx="186">
                  <c:v>0.498</c:v>
                </c:pt>
                <c:pt idx="187">
                  <c:v>0.503</c:v>
                </c:pt>
                <c:pt idx="188">
                  <c:v>0.51</c:v>
                </c:pt>
                <c:pt idx="189">
                  <c:v>0.51400000000000001</c:v>
                </c:pt>
                <c:pt idx="190">
                  <c:v>0.51800000000000002</c:v>
                </c:pt>
                <c:pt idx="191">
                  <c:v>0.52200000000000002</c:v>
                </c:pt>
                <c:pt idx="192">
                  <c:v>0.52</c:v>
                </c:pt>
                <c:pt idx="193">
                  <c:v>0.52200000000000002</c:v>
                </c:pt>
                <c:pt idx="194">
                  <c:v>0.52200000000000002</c:v>
                </c:pt>
                <c:pt idx="195">
                  <c:v>0.52600000000000002</c:v>
                </c:pt>
                <c:pt idx="196">
                  <c:v>0.53</c:v>
                </c:pt>
                <c:pt idx="197">
                  <c:v>0.53500000000000003</c:v>
                </c:pt>
                <c:pt idx="198">
                  <c:v>0.53700000000000003</c:v>
                </c:pt>
                <c:pt idx="199">
                  <c:v>0.53900000000000003</c:v>
                </c:pt>
                <c:pt idx="200">
                  <c:v>0.54400000000000004</c:v>
                </c:pt>
                <c:pt idx="201">
                  <c:v>0.55200000000000005</c:v>
                </c:pt>
                <c:pt idx="202">
                  <c:v>0.56000000000000005</c:v>
                </c:pt>
                <c:pt idx="203">
                  <c:v>0.55900000000000005</c:v>
                </c:pt>
                <c:pt idx="204">
                  <c:v>0.56499999999999995</c:v>
                </c:pt>
                <c:pt idx="205">
                  <c:v>0.56999999999999995</c:v>
                </c:pt>
                <c:pt idx="206">
                  <c:v>0.57699999999999996</c:v>
                </c:pt>
                <c:pt idx="207">
                  <c:v>0.58599999999999997</c:v>
                </c:pt>
                <c:pt idx="208">
                  <c:v>0.59799999999999998</c:v>
                </c:pt>
                <c:pt idx="209">
                  <c:v>0.58299999999999996</c:v>
                </c:pt>
                <c:pt idx="210">
                  <c:v>0.625</c:v>
                </c:pt>
                <c:pt idx="211">
                  <c:v>0.64200000000000002</c:v>
                </c:pt>
                <c:pt idx="212">
                  <c:v>0.65600000000000003</c:v>
                </c:pt>
                <c:pt idx="213">
                  <c:v>0.66700000000000004</c:v>
                </c:pt>
                <c:pt idx="214">
                  <c:v>0.68400000000000005</c:v>
                </c:pt>
                <c:pt idx="215">
                  <c:v>0.69299999999999995</c:v>
                </c:pt>
                <c:pt idx="216">
                  <c:v>0.70299999999999996</c:v>
                </c:pt>
                <c:pt idx="217">
                  <c:v>0.71399999999999997</c:v>
                </c:pt>
                <c:pt idx="218">
                  <c:v>0.72399999999999998</c:v>
                </c:pt>
                <c:pt idx="219">
                  <c:v>0.73699999999999999</c:v>
                </c:pt>
                <c:pt idx="220">
                  <c:v>0.75</c:v>
                </c:pt>
                <c:pt idx="221">
                  <c:v>0.76200000000000001</c:v>
                </c:pt>
                <c:pt idx="222">
                  <c:v>0.76900000000000002</c:v>
                </c:pt>
                <c:pt idx="223">
                  <c:v>0.77600000000000002</c:v>
                </c:pt>
                <c:pt idx="224">
                  <c:v>0.78700000000000003</c:v>
                </c:pt>
                <c:pt idx="225">
                  <c:v>0.79600000000000004</c:v>
                </c:pt>
                <c:pt idx="226">
                  <c:v>0.80800000000000005</c:v>
                </c:pt>
                <c:pt idx="227">
                  <c:v>0.81799999999999995</c:v>
                </c:pt>
                <c:pt idx="228">
                  <c:v>0.83099999999999996</c:v>
                </c:pt>
                <c:pt idx="229">
                  <c:v>0.84399999999999997</c:v>
                </c:pt>
                <c:pt idx="230">
                  <c:v>0.84899999999999998</c:v>
                </c:pt>
                <c:pt idx="231">
                  <c:v>0.85099999999999998</c:v>
                </c:pt>
                <c:pt idx="232">
                  <c:v>0.86199999999999999</c:v>
                </c:pt>
                <c:pt idx="233">
                  <c:v>0.872</c:v>
                </c:pt>
                <c:pt idx="234">
                  <c:v>0.86699999999999999</c:v>
                </c:pt>
                <c:pt idx="235">
                  <c:v>0.88700000000000001</c:v>
                </c:pt>
                <c:pt idx="236">
                  <c:v>0.90500000000000003</c:v>
                </c:pt>
                <c:pt idx="237">
                  <c:v>0.93100000000000005</c:v>
                </c:pt>
                <c:pt idx="238">
                  <c:v>0.94599999999999995</c:v>
                </c:pt>
                <c:pt idx="239">
                  <c:v>0.94899999999999995</c:v>
                </c:pt>
                <c:pt idx="240">
                  <c:v>1.0069999999999999</c:v>
                </c:pt>
                <c:pt idx="241">
                  <c:v>1.0409999999999999</c:v>
                </c:pt>
                <c:pt idx="242">
                  <c:v>1.0629999999999999</c:v>
                </c:pt>
                <c:pt idx="243">
                  <c:v>1.0649999999999999</c:v>
                </c:pt>
                <c:pt idx="244">
                  <c:v>1.0569999999999999</c:v>
                </c:pt>
                <c:pt idx="245">
                  <c:v>1.03</c:v>
                </c:pt>
                <c:pt idx="246">
                  <c:v>1.054</c:v>
                </c:pt>
                <c:pt idx="247">
                  <c:v>1.0740000000000001</c:v>
                </c:pt>
                <c:pt idx="248">
                  <c:v>1.0920000000000001</c:v>
                </c:pt>
                <c:pt idx="249">
                  <c:v>1.1100000000000001</c:v>
                </c:pt>
                <c:pt idx="250">
                  <c:v>1.119</c:v>
                </c:pt>
                <c:pt idx="251">
                  <c:v>1.133</c:v>
                </c:pt>
                <c:pt idx="252">
                  <c:v>1.141</c:v>
                </c:pt>
                <c:pt idx="253">
                  <c:v>1.149</c:v>
                </c:pt>
                <c:pt idx="254">
                  <c:v>1.159</c:v>
                </c:pt>
                <c:pt idx="255">
                  <c:v>1.18</c:v>
                </c:pt>
                <c:pt idx="256">
                  <c:v>1.2</c:v>
                </c:pt>
                <c:pt idx="257">
                  <c:v>1.2190000000000001</c:v>
                </c:pt>
                <c:pt idx="258">
                  <c:v>1.244</c:v>
                </c:pt>
                <c:pt idx="259">
                  <c:v>1.264</c:v>
                </c:pt>
                <c:pt idx="260">
                  <c:v>1.284</c:v>
                </c:pt>
                <c:pt idx="261">
                  <c:v>1.2889999999999999</c:v>
                </c:pt>
                <c:pt idx="262">
                  <c:v>1.3</c:v>
                </c:pt>
                <c:pt idx="263">
                  <c:v>1.2909999999999999</c:v>
                </c:pt>
                <c:pt idx="264">
                  <c:v>1.3069999999999999</c:v>
                </c:pt>
                <c:pt idx="265">
                  <c:v>1.331</c:v>
                </c:pt>
                <c:pt idx="266">
                  <c:v>1.3520000000000001</c:v>
                </c:pt>
                <c:pt idx="267">
                  <c:v>1.367</c:v>
                </c:pt>
                <c:pt idx="268">
                  <c:v>1.3839999999999999</c:v>
                </c:pt>
                <c:pt idx="269">
                  <c:v>1.3580000000000001</c:v>
                </c:pt>
                <c:pt idx="270">
                  <c:v>1.429</c:v>
                </c:pt>
                <c:pt idx="271">
                  <c:v>1.4570000000000001</c:v>
                </c:pt>
                <c:pt idx="272">
                  <c:v>1.4810000000000001</c:v>
                </c:pt>
                <c:pt idx="273">
                  <c:v>1.5049999999999999</c:v>
                </c:pt>
                <c:pt idx="274">
                  <c:v>1.518</c:v>
                </c:pt>
                <c:pt idx="275">
                  <c:v>1.524</c:v>
                </c:pt>
                <c:pt idx="276">
                  <c:v>1.5489999999999999</c:v>
                </c:pt>
                <c:pt idx="277">
                  <c:v>1.5569999999999999</c:v>
                </c:pt>
                <c:pt idx="278">
                  <c:v>1.5309999999999999</c:v>
                </c:pt>
                <c:pt idx="279">
                  <c:v>1.5740000000000001</c:v>
                </c:pt>
                <c:pt idx="280">
                  <c:v>1.595</c:v>
                </c:pt>
                <c:pt idx="281">
                  <c:v>1.6120000000000001</c:v>
                </c:pt>
                <c:pt idx="282">
                  <c:v>1.627</c:v>
                </c:pt>
                <c:pt idx="283">
                  <c:v>1.6439999999999999</c:v>
                </c:pt>
                <c:pt idx="284">
                  <c:v>1.6659999999999999</c:v>
                </c:pt>
                <c:pt idx="285">
                  <c:v>1.6919999999999999</c:v>
                </c:pt>
                <c:pt idx="286">
                  <c:v>1.7030000000000001</c:v>
                </c:pt>
                <c:pt idx="287">
                  <c:v>1.708</c:v>
                </c:pt>
                <c:pt idx="288">
                  <c:v>1.7210000000000001</c:v>
                </c:pt>
                <c:pt idx="289">
                  <c:v>1.7330000000000001</c:v>
                </c:pt>
                <c:pt idx="290">
                  <c:v>1.748</c:v>
                </c:pt>
                <c:pt idx="291">
                  <c:v>1.7629999999999999</c:v>
                </c:pt>
                <c:pt idx="292">
                  <c:v>1.77</c:v>
                </c:pt>
                <c:pt idx="293">
                  <c:v>1.7829999999999999</c:v>
                </c:pt>
                <c:pt idx="294">
                  <c:v>1.8069999999999999</c:v>
                </c:pt>
                <c:pt idx="295">
                  <c:v>1.8180000000000001</c:v>
                </c:pt>
                <c:pt idx="296">
                  <c:v>1.841</c:v>
                </c:pt>
                <c:pt idx="297">
                  <c:v>1.8740000000000001</c:v>
                </c:pt>
                <c:pt idx="298">
                  <c:v>1.883</c:v>
                </c:pt>
                <c:pt idx="299">
                  <c:v>1.863</c:v>
                </c:pt>
                <c:pt idx="300">
                  <c:v>1.99</c:v>
                </c:pt>
                <c:pt idx="301">
                  <c:v>2.0630000000000002</c:v>
                </c:pt>
                <c:pt idx="302">
                  <c:v>2.081</c:v>
                </c:pt>
                <c:pt idx="303">
                  <c:v>2.0489999999999999</c:v>
                </c:pt>
                <c:pt idx="304">
                  <c:v>2.0179999999999998</c:v>
                </c:pt>
                <c:pt idx="305">
                  <c:v>2.024</c:v>
                </c:pt>
                <c:pt idx="306">
                  <c:v>2.0489999999999999</c:v>
                </c:pt>
                <c:pt idx="307">
                  <c:v>2.04</c:v>
                </c:pt>
                <c:pt idx="308">
                  <c:v>2.0699999999999998</c:v>
                </c:pt>
                <c:pt idx="309">
                  <c:v>2.08</c:v>
                </c:pt>
                <c:pt idx="310">
                  <c:v>2.0489999999999999</c:v>
                </c:pt>
                <c:pt idx="311">
                  <c:v>2.093</c:v>
                </c:pt>
                <c:pt idx="312">
                  <c:v>2.125</c:v>
                </c:pt>
                <c:pt idx="313">
                  <c:v>2.141</c:v>
                </c:pt>
                <c:pt idx="314">
                  <c:v>2.1560000000000001</c:v>
                </c:pt>
                <c:pt idx="315">
                  <c:v>2.1669999999999998</c:v>
                </c:pt>
                <c:pt idx="316">
                  <c:v>2.1909999999999998</c:v>
                </c:pt>
                <c:pt idx="317">
                  <c:v>2.2130000000000001</c:v>
                </c:pt>
                <c:pt idx="318">
                  <c:v>2.2309999999999999</c:v>
                </c:pt>
                <c:pt idx="319">
                  <c:v>2.2490000000000001</c:v>
                </c:pt>
                <c:pt idx="320">
                  <c:v>2.2669999999999999</c:v>
                </c:pt>
                <c:pt idx="321">
                  <c:v>2.2759999999999998</c:v>
                </c:pt>
                <c:pt idx="322">
                  <c:v>2.29</c:v>
                </c:pt>
                <c:pt idx="323">
                  <c:v>2.2909999999999999</c:v>
                </c:pt>
                <c:pt idx="324">
                  <c:v>2.3010000000000002</c:v>
                </c:pt>
                <c:pt idx="325">
                  <c:v>2.3130000000000002</c:v>
                </c:pt>
                <c:pt idx="326">
                  <c:v>2.33</c:v>
                </c:pt>
                <c:pt idx="327">
                  <c:v>2.3580000000000001</c:v>
                </c:pt>
                <c:pt idx="328">
                  <c:v>2.3740000000000001</c:v>
                </c:pt>
                <c:pt idx="329">
                  <c:v>2.327</c:v>
                </c:pt>
                <c:pt idx="330">
                  <c:v>2.4569999999999999</c:v>
                </c:pt>
                <c:pt idx="331">
                  <c:v>2.504</c:v>
                </c:pt>
                <c:pt idx="332">
                  <c:v>2.5249999999999999</c:v>
                </c:pt>
                <c:pt idx="333">
                  <c:v>2.5379999999999998</c:v>
                </c:pt>
                <c:pt idx="334">
                  <c:v>2.5470000000000002</c:v>
                </c:pt>
                <c:pt idx="335">
                  <c:v>2.5539999999999998</c:v>
                </c:pt>
                <c:pt idx="336">
                  <c:v>2.5590000000000002</c:v>
                </c:pt>
                <c:pt idx="337">
                  <c:v>2.5950000000000002</c:v>
                </c:pt>
                <c:pt idx="338">
                  <c:v>2.6190000000000002</c:v>
                </c:pt>
                <c:pt idx="339">
                  <c:v>2.5960000000000001</c:v>
                </c:pt>
                <c:pt idx="340">
                  <c:v>2.657</c:v>
                </c:pt>
                <c:pt idx="341">
                  <c:v>2.6920000000000002</c:v>
                </c:pt>
                <c:pt idx="342">
                  <c:v>2.71</c:v>
                </c:pt>
                <c:pt idx="343">
                  <c:v>2.7280000000000002</c:v>
                </c:pt>
                <c:pt idx="344">
                  <c:v>2.7440000000000002</c:v>
                </c:pt>
                <c:pt idx="345">
                  <c:v>2.782</c:v>
                </c:pt>
                <c:pt idx="346">
                  <c:v>2.7949999999999999</c:v>
                </c:pt>
                <c:pt idx="347">
                  <c:v>2.8210000000000002</c:v>
                </c:pt>
                <c:pt idx="348">
                  <c:v>2.843</c:v>
                </c:pt>
                <c:pt idx="349">
                  <c:v>2.8610000000000002</c:v>
                </c:pt>
                <c:pt idx="350">
                  <c:v>2.891</c:v>
                </c:pt>
                <c:pt idx="351">
                  <c:v>2.915</c:v>
                </c:pt>
                <c:pt idx="352">
                  <c:v>2.94</c:v>
                </c:pt>
                <c:pt idx="353">
                  <c:v>2.952</c:v>
                </c:pt>
                <c:pt idx="354">
                  <c:v>2.9729999999999999</c:v>
                </c:pt>
                <c:pt idx="355">
                  <c:v>2.9860000000000002</c:v>
                </c:pt>
                <c:pt idx="356">
                  <c:v>3.0150000000000001</c:v>
                </c:pt>
                <c:pt idx="357">
                  <c:v>3.04</c:v>
                </c:pt>
                <c:pt idx="358">
                  <c:v>3.0529999999999999</c:v>
                </c:pt>
                <c:pt idx="359">
                  <c:v>3.0310000000000001</c:v>
                </c:pt>
                <c:pt idx="360">
                  <c:v>3.2029999999999998</c:v>
                </c:pt>
                <c:pt idx="361">
                  <c:v>3.2770000000000001</c:v>
                </c:pt>
                <c:pt idx="362">
                  <c:v>3.3109999999999999</c:v>
                </c:pt>
                <c:pt idx="363">
                  <c:v>3.298</c:v>
                </c:pt>
                <c:pt idx="364">
                  <c:v>3.2730000000000001</c:v>
                </c:pt>
                <c:pt idx="365">
                  <c:v>3.2829999999999999</c:v>
                </c:pt>
                <c:pt idx="366">
                  <c:v>3.3250000000000002</c:v>
                </c:pt>
                <c:pt idx="367">
                  <c:v>3.3210000000000002</c:v>
                </c:pt>
                <c:pt idx="368">
                  <c:v>3.3460000000000001</c:v>
                </c:pt>
                <c:pt idx="369">
                  <c:v>3.3620000000000001</c:v>
                </c:pt>
                <c:pt idx="370">
                  <c:v>3.3210000000000002</c:v>
                </c:pt>
                <c:pt idx="371">
                  <c:v>3.3740000000000001</c:v>
                </c:pt>
                <c:pt idx="372">
                  <c:v>3.403</c:v>
                </c:pt>
                <c:pt idx="373">
                  <c:v>3.41</c:v>
                </c:pt>
                <c:pt idx="374">
                  <c:v>3.4239999999999999</c:v>
                </c:pt>
                <c:pt idx="375">
                  <c:v>3.4390000000000001</c:v>
                </c:pt>
                <c:pt idx="376">
                  <c:v>3.456</c:v>
                </c:pt>
                <c:pt idx="377">
                  <c:v>3.47</c:v>
                </c:pt>
                <c:pt idx="378">
                  <c:v>3.4950000000000001</c:v>
                </c:pt>
                <c:pt idx="379">
                  <c:v>3.516</c:v>
                </c:pt>
                <c:pt idx="380">
                  <c:v>3.54</c:v>
                </c:pt>
                <c:pt idx="381">
                  <c:v>3.5390000000000001</c:v>
                </c:pt>
                <c:pt idx="382">
                  <c:v>3.544</c:v>
                </c:pt>
                <c:pt idx="383">
                  <c:v>3.5419999999999998</c:v>
                </c:pt>
                <c:pt idx="384">
                  <c:v>3.5449999999999999</c:v>
                </c:pt>
                <c:pt idx="385">
                  <c:v>3.5390000000000001</c:v>
                </c:pt>
                <c:pt idx="386">
                  <c:v>3.5350000000000001</c:v>
                </c:pt>
                <c:pt idx="387">
                  <c:v>3.5579999999999998</c:v>
                </c:pt>
                <c:pt idx="388">
                  <c:v>3.5569999999999999</c:v>
                </c:pt>
                <c:pt idx="389">
                  <c:v>3.4950000000000001</c:v>
                </c:pt>
                <c:pt idx="390">
                  <c:v>3.59</c:v>
                </c:pt>
                <c:pt idx="391">
                  <c:v>3.6</c:v>
                </c:pt>
                <c:pt idx="392">
                  <c:v>3.6080000000000001</c:v>
                </c:pt>
                <c:pt idx="393">
                  <c:v>3.6070000000000002</c:v>
                </c:pt>
                <c:pt idx="394">
                  <c:v>3.6070000000000002</c:v>
                </c:pt>
                <c:pt idx="395">
                  <c:v>3.6030000000000002</c:v>
                </c:pt>
                <c:pt idx="396">
                  <c:v>3.6179999999999999</c:v>
                </c:pt>
                <c:pt idx="397">
                  <c:v>3.6219999999999999</c:v>
                </c:pt>
                <c:pt idx="398">
                  <c:v>3.61</c:v>
                </c:pt>
                <c:pt idx="399">
                  <c:v>3.6230000000000002</c:v>
                </c:pt>
                <c:pt idx="400">
                  <c:v>3.6139999999999999</c:v>
                </c:pt>
                <c:pt idx="401">
                  <c:v>3.5670000000000002</c:v>
                </c:pt>
                <c:pt idx="402">
                  <c:v>3.6179999999999999</c:v>
                </c:pt>
                <c:pt idx="403">
                  <c:v>3.645</c:v>
                </c:pt>
                <c:pt idx="404">
                  <c:v>3.6349999999999998</c:v>
                </c:pt>
                <c:pt idx="405">
                  <c:v>3.6659999999999999</c:v>
                </c:pt>
                <c:pt idx="406">
                  <c:v>3.68</c:v>
                </c:pt>
                <c:pt idx="407">
                  <c:v>3.6840000000000002</c:v>
                </c:pt>
                <c:pt idx="408">
                  <c:v>3.6850000000000001</c:v>
                </c:pt>
                <c:pt idx="409">
                  <c:v>3.6930000000000001</c:v>
                </c:pt>
                <c:pt idx="410">
                  <c:v>3.694</c:v>
                </c:pt>
                <c:pt idx="411">
                  <c:v>3.6819999999999999</c:v>
                </c:pt>
                <c:pt idx="412">
                  <c:v>3.6789999999999998</c:v>
                </c:pt>
                <c:pt idx="413">
                  <c:v>3.6640000000000001</c:v>
                </c:pt>
                <c:pt idx="414">
                  <c:v>3.6629999999999998</c:v>
                </c:pt>
                <c:pt idx="415">
                  <c:v>3.6640000000000001</c:v>
                </c:pt>
                <c:pt idx="416">
                  <c:v>3.63</c:v>
                </c:pt>
                <c:pt idx="417">
                  <c:v>3.5910000000000002</c:v>
                </c:pt>
                <c:pt idx="418">
                  <c:v>3.5990000000000002</c:v>
                </c:pt>
                <c:pt idx="419">
                  <c:v>3.6120000000000001</c:v>
                </c:pt>
                <c:pt idx="420">
                  <c:v>3.6850000000000001</c:v>
                </c:pt>
                <c:pt idx="421">
                  <c:v>3.7469999999999999</c:v>
                </c:pt>
                <c:pt idx="422">
                  <c:v>3.7490000000000001</c:v>
                </c:pt>
                <c:pt idx="423">
                  <c:v>3.7050000000000001</c:v>
                </c:pt>
                <c:pt idx="424">
                  <c:v>3.68</c:v>
                </c:pt>
                <c:pt idx="425">
                  <c:v>3.6749999999999998</c:v>
                </c:pt>
                <c:pt idx="426">
                  <c:v>3.6789999999999998</c:v>
                </c:pt>
                <c:pt idx="427">
                  <c:v>3.6909999999999998</c:v>
                </c:pt>
                <c:pt idx="428">
                  <c:v>3.6869999999999998</c:v>
                </c:pt>
                <c:pt idx="429">
                  <c:v>3.6880000000000002</c:v>
                </c:pt>
                <c:pt idx="430">
                  <c:v>3.68</c:v>
                </c:pt>
                <c:pt idx="431">
                  <c:v>3.681</c:v>
                </c:pt>
                <c:pt idx="432">
                  <c:v>3.6819999999999999</c:v>
                </c:pt>
                <c:pt idx="433">
                  <c:v>3.6890000000000001</c:v>
                </c:pt>
                <c:pt idx="434">
                  <c:v>3.69</c:v>
                </c:pt>
                <c:pt idx="435">
                  <c:v>3.6890000000000001</c:v>
                </c:pt>
                <c:pt idx="436">
                  <c:v>3.6909999999999998</c:v>
                </c:pt>
                <c:pt idx="437">
                  <c:v>3.6960000000000002</c:v>
                </c:pt>
                <c:pt idx="438">
                  <c:v>3.706</c:v>
                </c:pt>
                <c:pt idx="439">
                  <c:v>3.726</c:v>
                </c:pt>
                <c:pt idx="440">
                  <c:v>3.7280000000000002</c:v>
                </c:pt>
                <c:pt idx="441">
                  <c:v>3.718</c:v>
                </c:pt>
                <c:pt idx="442">
                  <c:v>3.681</c:v>
                </c:pt>
                <c:pt idx="443">
                  <c:v>3.6840000000000002</c:v>
                </c:pt>
                <c:pt idx="444">
                  <c:v>3.694</c:v>
                </c:pt>
                <c:pt idx="445">
                  <c:v>3.7</c:v>
                </c:pt>
                <c:pt idx="446">
                  <c:v>3.694</c:v>
                </c:pt>
                <c:pt idx="447">
                  <c:v>3.694</c:v>
                </c:pt>
                <c:pt idx="448">
                  <c:v>3.6949999999999998</c:v>
                </c:pt>
                <c:pt idx="449">
                  <c:v>3.6840000000000002</c:v>
                </c:pt>
                <c:pt idx="450">
                  <c:v>3.722</c:v>
                </c:pt>
                <c:pt idx="451">
                  <c:v>3.7240000000000002</c:v>
                </c:pt>
                <c:pt idx="452">
                  <c:v>3.7210000000000001</c:v>
                </c:pt>
                <c:pt idx="453">
                  <c:v>3.7160000000000002</c:v>
                </c:pt>
                <c:pt idx="454">
                  <c:v>3.714</c:v>
                </c:pt>
                <c:pt idx="455">
                  <c:v>3.71</c:v>
                </c:pt>
                <c:pt idx="456">
                  <c:v>3.6949999999999998</c:v>
                </c:pt>
                <c:pt idx="457">
                  <c:v>3.7040000000000002</c:v>
                </c:pt>
                <c:pt idx="458">
                  <c:v>3.72</c:v>
                </c:pt>
                <c:pt idx="459">
                  <c:v>3.73</c:v>
                </c:pt>
                <c:pt idx="460">
                  <c:v>3.7309999999999999</c:v>
                </c:pt>
                <c:pt idx="461">
                  <c:v>3.7010000000000001</c:v>
                </c:pt>
                <c:pt idx="462">
                  <c:v>3.681</c:v>
                </c:pt>
                <c:pt idx="463">
                  <c:v>3.69</c:v>
                </c:pt>
                <c:pt idx="464">
                  <c:v>3.694</c:v>
                </c:pt>
                <c:pt idx="465">
                  <c:v>3.7189999999999999</c:v>
                </c:pt>
                <c:pt idx="466">
                  <c:v>3.71</c:v>
                </c:pt>
                <c:pt idx="467">
                  <c:v>3.7050000000000001</c:v>
                </c:pt>
                <c:pt idx="468">
                  <c:v>3.7149999999999999</c:v>
                </c:pt>
                <c:pt idx="469">
                  <c:v>3.7080000000000002</c:v>
                </c:pt>
                <c:pt idx="470">
                  <c:v>3.7149999999999999</c:v>
                </c:pt>
                <c:pt idx="471">
                  <c:v>3.7240000000000002</c:v>
                </c:pt>
                <c:pt idx="472">
                  <c:v>3.7160000000000002</c:v>
                </c:pt>
                <c:pt idx="473">
                  <c:v>3.7149999999999999</c:v>
                </c:pt>
                <c:pt idx="474">
                  <c:v>3.71</c:v>
                </c:pt>
                <c:pt idx="475">
                  <c:v>3.702</c:v>
                </c:pt>
                <c:pt idx="476">
                  <c:v>3.6890000000000001</c:v>
                </c:pt>
                <c:pt idx="477">
                  <c:v>3.6869999999999998</c:v>
                </c:pt>
                <c:pt idx="478">
                  <c:v>3.6890000000000001</c:v>
                </c:pt>
                <c:pt idx="479">
                  <c:v>3.706</c:v>
                </c:pt>
                <c:pt idx="480">
                  <c:v>3.8420000000000001</c:v>
                </c:pt>
                <c:pt idx="481">
                  <c:v>3.8580000000000001</c:v>
                </c:pt>
                <c:pt idx="482">
                  <c:v>3.8220000000000001</c:v>
                </c:pt>
                <c:pt idx="483">
                  <c:v>3.7839999999999998</c:v>
                </c:pt>
                <c:pt idx="484">
                  <c:v>3.746</c:v>
                </c:pt>
                <c:pt idx="485">
                  <c:v>3.7349999999999999</c:v>
                </c:pt>
                <c:pt idx="486">
                  <c:v>3.7320000000000002</c:v>
                </c:pt>
                <c:pt idx="487">
                  <c:v>3.742</c:v>
                </c:pt>
                <c:pt idx="488">
                  <c:v>3.7440000000000002</c:v>
                </c:pt>
                <c:pt idx="489">
                  <c:v>3.742</c:v>
                </c:pt>
                <c:pt idx="490">
                  <c:v>3.7309999999999999</c:v>
                </c:pt>
                <c:pt idx="491">
                  <c:v>3.7160000000000002</c:v>
                </c:pt>
                <c:pt idx="492">
                  <c:v>3.7080000000000002</c:v>
                </c:pt>
                <c:pt idx="493">
                  <c:v>3.7010000000000001</c:v>
                </c:pt>
                <c:pt idx="494">
                  <c:v>3.698</c:v>
                </c:pt>
                <c:pt idx="495">
                  <c:v>3.7029999999999998</c:v>
                </c:pt>
                <c:pt idx="496">
                  <c:v>3.7050000000000001</c:v>
                </c:pt>
                <c:pt idx="497">
                  <c:v>3.6960000000000002</c:v>
                </c:pt>
                <c:pt idx="498">
                  <c:v>3.706</c:v>
                </c:pt>
                <c:pt idx="499">
                  <c:v>3.7120000000000002</c:v>
                </c:pt>
                <c:pt idx="500">
                  <c:v>3.698</c:v>
                </c:pt>
                <c:pt idx="501">
                  <c:v>3.677</c:v>
                </c:pt>
                <c:pt idx="502">
                  <c:v>3.6840000000000002</c:v>
                </c:pt>
                <c:pt idx="503">
                  <c:v>3.6869999999999998</c:v>
                </c:pt>
                <c:pt idx="504">
                  <c:v>3.68</c:v>
                </c:pt>
                <c:pt idx="505">
                  <c:v>3.673</c:v>
                </c:pt>
                <c:pt idx="506">
                  <c:v>3.661</c:v>
                </c:pt>
                <c:pt idx="507">
                  <c:v>3.665</c:v>
                </c:pt>
                <c:pt idx="508">
                  <c:v>3.6579999999999999</c:v>
                </c:pt>
                <c:pt idx="509">
                  <c:v>3.6349999999999998</c:v>
                </c:pt>
                <c:pt idx="510">
                  <c:v>3.665</c:v>
                </c:pt>
                <c:pt idx="511">
                  <c:v>3.6680000000000001</c:v>
                </c:pt>
                <c:pt idx="512">
                  <c:v>3.669</c:v>
                </c:pt>
                <c:pt idx="513">
                  <c:v>3.6640000000000001</c:v>
                </c:pt>
                <c:pt idx="514">
                  <c:v>3.669</c:v>
                </c:pt>
                <c:pt idx="515">
                  <c:v>3.67</c:v>
                </c:pt>
                <c:pt idx="516">
                  <c:v>3.6709999999999998</c:v>
                </c:pt>
                <c:pt idx="517">
                  <c:v>3.6779999999999999</c:v>
                </c:pt>
                <c:pt idx="518">
                  <c:v>3.6859999999999999</c:v>
                </c:pt>
                <c:pt idx="519">
                  <c:v>3.6829999999999998</c:v>
                </c:pt>
                <c:pt idx="520">
                  <c:v>3.669</c:v>
                </c:pt>
                <c:pt idx="521">
                  <c:v>3.6749999999999998</c:v>
                </c:pt>
                <c:pt idx="522">
                  <c:v>3.68</c:v>
                </c:pt>
                <c:pt idx="523">
                  <c:v>3.6819999999999999</c:v>
                </c:pt>
                <c:pt idx="524">
                  <c:v>3.6619999999999999</c:v>
                </c:pt>
                <c:pt idx="525">
                  <c:v>3.6779999999999999</c:v>
                </c:pt>
                <c:pt idx="526">
                  <c:v>3.6840000000000002</c:v>
                </c:pt>
                <c:pt idx="527">
                  <c:v>3.6789999999999998</c:v>
                </c:pt>
                <c:pt idx="528">
                  <c:v>3.6760000000000002</c:v>
                </c:pt>
                <c:pt idx="529">
                  <c:v>3.6819999999999999</c:v>
                </c:pt>
                <c:pt idx="530">
                  <c:v>3.6840000000000002</c:v>
                </c:pt>
                <c:pt idx="531">
                  <c:v>3.6850000000000001</c:v>
                </c:pt>
                <c:pt idx="532">
                  <c:v>3.6909999999999998</c:v>
                </c:pt>
                <c:pt idx="533">
                  <c:v>3.6840000000000002</c:v>
                </c:pt>
                <c:pt idx="534">
                  <c:v>3.6869999999999998</c:v>
                </c:pt>
                <c:pt idx="535">
                  <c:v>3.6840000000000002</c:v>
                </c:pt>
                <c:pt idx="536">
                  <c:v>3.694</c:v>
                </c:pt>
                <c:pt idx="537">
                  <c:v>3.7050000000000001</c:v>
                </c:pt>
                <c:pt idx="538">
                  <c:v>3.7170000000000001</c:v>
                </c:pt>
                <c:pt idx="539">
                  <c:v>3.7069999999999999</c:v>
                </c:pt>
                <c:pt idx="540">
                  <c:v>3.823</c:v>
                </c:pt>
                <c:pt idx="541">
                  <c:v>3.9279999999999999</c:v>
                </c:pt>
                <c:pt idx="542">
                  <c:v>3.923</c:v>
                </c:pt>
                <c:pt idx="543">
                  <c:v>3.8759999999999999</c:v>
                </c:pt>
                <c:pt idx="544">
                  <c:v>3.8450000000000002</c:v>
                </c:pt>
                <c:pt idx="545">
                  <c:v>3.85</c:v>
                </c:pt>
                <c:pt idx="546">
                  <c:v>3.8490000000000002</c:v>
                </c:pt>
                <c:pt idx="547">
                  <c:v>3.8479999999999999</c:v>
                </c:pt>
                <c:pt idx="548">
                  <c:v>3.8450000000000002</c:v>
                </c:pt>
                <c:pt idx="549">
                  <c:v>3.8359999999999999</c:v>
                </c:pt>
                <c:pt idx="550">
                  <c:v>3.8359999999999999</c:v>
                </c:pt>
                <c:pt idx="551">
                  <c:v>3.8439999999999999</c:v>
                </c:pt>
                <c:pt idx="552">
                  <c:v>3.8420000000000001</c:v>
                </c:pt>
                <c:pt idx="553">
                  <c:v>3.8370000000000002</c:v>
                </c:pt>
                <c:pt idx="554">
                  <c:v>3.8359999999999999</c:v>
                </c:pt>
                <c:pt idx="555">
                  <c:v>3.8340000000000001</c:v>
                </c:pt>
                <c:pt idx="556">
                  <c:v>3.8290000000000002</c:v>
                </c:pt>
                <c:pt idx="557">
                  <c:v>3.819</c:v>
                </c:pt>
                <c:pt idx="558">
                  <c:v>3.8029999999999999</c:v>
                </c:pt>
                <c:pt idx="559">
                  <c:v>3.7930000000000001</c:v>
                </c:pt>
                <c:pt idx="560">
                  <c:v>3.7850000000000001</c:v>
                </c:pt>
                <c:pt idx="561">
                  <c:v>3.7719999999999998</c:v>
                </c:pt>
                <c:pt idx="562">
                  <c:v>3.7509999999999999</c:v>
                </c:pt>
                <c:pt idx="563">
                  <c:v>3.738</c:v>
                </c:pt>
                <c:pt idx="564">
                  <c:v>3.72</c:v>
                </c:pt>
                <c:pt idx="565">
                  <c:v>3.71</c:v>
                </c:pt>
                <c:pt idx="566">
                  <c:v>3.71</c:v>
                </c:pt>
                <c:pt idx="567">
                  <c:v>3.7080000000000002</c:v>
                </c:pt>
                <c:pt idx="568">
                  <c:v>3.6960000000000002</c:v>
                </c:pt>
                <c:pt idx="569">
                  <c:v>3.6669999999999998</c:v>
                </c:pt>
                <c:pt idx="570">
                  <c:v>3.6869999999999998</c:v>
                </c:pt>
                <c:pt idx="571">
                  <c:v>3.6890000000000001</c:v>
                </c:pt>
                <c:pt idx="572">
                  <c:v>3.681</c:v>
                </c:pt>
                <c:pt idx="573">
                  <c:v>3.6749999999999998</c:v>
                </c:pt>
                <c:pt idx="574">
                  <c:v>3.67</c:v>
                </c:pt>
                <c:pt idx="575">
                  <c:v>3.6760000000000002</c:v>
                </c:pt>
                <c:pt idx="576">
                  <c:v>3.6829999999999998</c:v>
                </c:pt>
                <c:pt idx="577">
                  <c:v>3.6779999999999999</c:v>
                </c:pt>
                <c:pt idx="578">
                  <c:v>3.6789999999999998</c:v>
                </c:pt>
                <c:pt idx="579">
                  <c:v>3.6779999999999999</c:v>
                </c:pt>
                <c:pt idx="580">
                  <c:v>3.6829999999999998</c:v>
                </c:pt>
                <c:pt idx="581">
                  <c:v>3.6850000000000001</c:v>
                </c:pt>
                <c:pt idx="582">
                  <c:v>3.6850000000000001</c:v>
                </c:pt>
                <c:pt idx="583">
                  <c:v>3.6859999999999999</c:v>
                </c:pt>
                <c:pt idx="584">
                  <c:v>3.677</c:v>
                </c:pt>
                <c:pt idx="585">
                  <c:v>3.6850000000000001</c:v>
                </c:pt>
                <c:pt idx="586">
                  <c:v>3.6720000000000002</c:v>
                </c:pt>
                <c:pt idx="587">
                  <c:v>3.6619999999999999</c:v>
                </c:pt>
                <c:pt idx="588">
                  <c:v>3.6539999999999999</c:v>
                </c:pt>
                <c:pt idx="589">
                  <c:v>3.6619999999999999</c:v>
                </c:pt>
                <c:pt idx="590">
                  <c:v>3.6579999999999999</c:v>
                </c:pt>
                <c:pt idx="591">
                  <c:v>3.6480000000000001</c:v>
                </c:pt>
                <c:pt idx="592">
                  <c:v>3.6539999999999999</c:v>
                </c:pt>
                <c:pt idx="593">
                  <c:v>3.6459999999999999</c:v>
                </c:pt>
                <c:pt idx="594">
                  <c:v>3.6419999999999999</c:v>
                </c:pt>
                <c:pt idx="595">
                  <c:v>3.6309999999999998</c:v>
                </c:pt>
                <c:pt idx="596">
                  <c:v>3.6240000000000001</c:v>
                </c:pt>
                <c:pt idx="597">
                  <c:v>3.6070000000000002</c:v>
                </c:pt>
                <c:pt idx="598">
                  <c:v>3.6110000000000002</c:v>
                </c:pt>
                <c:pt idx="599">
                  <c:v>3.589</c:v>
                </c:pt>
                <c:pt idx="600">
                  <c:v>3.67</c:v>
                </c:pt>
                <c:pt idx="601">
                  <c:v>3.7679999999999998</c:v>
                </c:pt>
                <c:pt idx="602">
                  <c:v>3.7749999999999999</c:v>
                </c:pt>
                <c:pt idx="603">
                  <c:v>3.7229999999999999</c:v>
                </c:pt>
                <c:pt idx="604">
                  <c:v>3.6930000000000001</c:v>
                </c:pt>
                <c:pt idx="605">
                  <c:v>3.698</c:v>
                </c:pt>
                <c:pt idx="606">
                  <c:v>3.7050000000000001</c:v>
                </c:pt>
                <c:pt idx="607">
                  <c:v>3.7090000000000001</c:v>
                </c:pt>
                <c:pt idx="608">
                  <c:v>3.7120000000000002</c:v>
                </c:pt>
                <c:pt idx="609">
                  <c:v>3.714</c:v>
                </c:pt>
                <c:pt idx="610">
                  <c:v>3.7229999999999999</c:v>
                </c:pt>
                <c:pt idx="611">
                  <c:v>3.72</c:v>
                </c:pt>
                <c:pt idx="612">
                  <c:v>3.7189999999999999</c:v>
                </c:pt>
                <c:pt idx="613">
                  <c:v>3.7080000000000002</c:v>
                </c:pt>
                <c:pt idx="614">
                  <c:v>3.7050000000000001</c:v>
                </c:pt>
                <c:pt idx="615">
                  <c:v>3.7050000000000001</c:v>
                </c:pt>
                <c:pt idx="616">
                  <c:v>3.7</c:v>
                </c:pt>
                <c:pt idx="617">
                  <c:v>3.6920000000000002</c:v>
                </c:pt>
                <c:pt idx="618">
                  <c:v>3.6890000000000001</c:v>
                </c:pt>
                <c:pt idx="619">
                  <c:v>3.6869999999999998</c:v>
                </c:pt>
                <c:pt idx="620">
                  <c:v>3.6890000000000001</c:v>
                </c:pt>
                <c:pt idx="621">
                  <c:v>3.69</c:v>
                </c:pt>
                <c:pt idx="622">
                  <c:v>3.6890000000000001</c:v>
                </c:pt>
                <c:pt idx="623">
                  <c:v>3.6709999999999998</c:v>
                </c:pt>
                <c:pt idx="624">
                  <c:v>3.6640000000000001</c:v>
                </c:pt>
                <c:pt idx="625">
                  <c:v>3.6480000000000001</c:v>
                </c:pt>
                <c:pt idx="626">
                  <c:v>3.6339999999999999</c:v>
                </c:pt>
                <c:pt idx="627">
                  <c:v>3.6360000000000001</c:v>
                </c:pt>
                <c:pt idx="628">
                  <c:v>3.6419999999999999</c:v>
                </c:pt>
                <c:pt idx="629">
                  <c:v>3.6259999999999999</c:v>
                </c:pt>
                <c:pt idx="630">
                  <c:v>3.6539999999999999</c:v>
                </c:pt>
                <c:pt idx="631">
                  <c:v>3.6419999999999999</c:v>
                </c:pt>
                <c:pt idx="632">
                  <c:v>3.633</c:v>
                </c:pt>
                <c:pt idx="633">
                  <c:v>3.6259999999999999</c:v>
                </c:pt>
                <c:pt idx="634">
                  <c:v>3.629</c:v>
                </c:pt>
                <c:pt idx="635">
                  <c:v>3.6219999999999999</c:v>
                </c:pt>
                <c:pt idx="636">
                  <c:v>3.6269999999999998</c:v>
                </c:pt>
                <c:pt idx="637">
                  <c:v>3.6360000000000001</c:v>
                </c:pt>
                <c:pt idx="638">
                  <c:v>3.6259999999999999</c:v>
                </c:pt>
                <c:pt idx="639">
                  <c:v>3.6309999999999998</c:v>
                </c:pt>
                <c:pt idx="640">
                  <c:v>3.6219999999999999</c:v>
                </c:pt>
                <c:pt idx="641">
                  <c:v>3.6240000000000001</c:v>
                </c:pt>
                <c:pt idx="642">
                  <c:v>3.62</c:v>
                </c:pt>
                <c:pt idx="643">
                  <c:v>3.625</c:v>
                </c:pt>
                <c:pt idx="644">
                  <c:v>3.6179999999999999</c:v>
                </c:pt>
                <c:pt idx="645">
                  <c:v>3.6309999999999998</c:v>
                </c:pt>
                <c:pt idx="646">
                  <c:v>3.6230000000000002</c:v>
                </c:pt>
                <c:pt idx="647">
                  <c:v>3.6070000000000002</c:v>
                </c:pt>
                <c:pt idx="648">
                  <c:v>3.6040000000000001</c:v>
                </c:pt>
                <c:pt idx="649">
                  <c:v>3.6030000000000002</c:v>
                </c:pt>
                <c:pt idx="650">
                  <c:v>3.6080000000000001</c:v>
                </c:pt>
                <c:pt idx="651">
                  <c:v>3.613</c:v>
                </c:pt>
                <c:pt idx="652">
                  <c:v>3.6040000000000001</c:v>
                </c:pt>
                <c:pt idx="653">
                  <c:v>3.6019999999999999</c:v>
                </c:pt>
                <c:pt idx="654">
                  <c:v>3.5920000000000001</c:v>
                </c:pt>
                <c:pt idx="655">
                  <c:v>3.597</c:v>
                </c:pt>
                <c:pt idx="656">
                  <c:v>3.6160000000000001</c:v>
                </c:pt>
                <c:pt idx="657">
                  <c:v>3.6070000000000002</c:v>
                </c:pt>
                <c:pt idx="658">
                  <c:v>3.6120000000000001</c:v>
                </c:pt>
                <c:pt idx="659">
                  <c:v>3.6219999999999999</c:v>
                </c:pt>
                <c:pt idx="660">
                  <c:v>3.762</c:v>
                </c:pt>
                <c:pt idx="661">
                  <c:v>3.863</c:v>
                </c:pt>
                <c:pt idx="662">
                  <c:v>3.8730000000000002</c:v>
                </c:pt>
                <c:pt idx="663">
                  <c:v>3.7989999999999999</c:v>
                </c:pt>
                <c:pt idx="664">
                  <c:v>3.7309999999999999</c:v>
                </c:pt>
                <c:pt idx="665">
                  <c:v>3.7250000000000001</c:v>
                </c:pt>
                <c:pt idx="666">
                  <c:v>3.7370000000000001</c:v>
                </c:pt>
                <c:pt idx="667">
                  <c:v>3.7309999999999999</c:v>
                </c:pt>
                <c:pt idx="668">
                  <c:v>3.7330000000000001</c:v>
                </c:pt>
                <c:pt idx="669">
                  <c:v>3.7389999999999999</c:v>
                </c:pt>
                <c:pt idx="670">
                  <c:v>3.7440000000000002</c:v>
                </c:pt>
                <c:pt idx="671">
                  <c:v>3.75</c:v>
                </c:pt>
                <c:pt idx="672">
                  <c:v>3.7669999999999999</c:v>
                </c:pt>
                <c:pt idx="673">
                  <c:v>3.7810000000000001</c:v>
                </c:pt>
                <c:pt idx="674">
                  <c:v>3.7890000000000001</c:v>
                </c:pt>
                <c:pt idx="675">
                  <c:v>3.8</c:v>
                </c:pt>
                <c:pt idx="676">
                  <c:v>3.8119999999999998</c:v>
                </c:pt>
                <c:pt idx="677">
                  <c:v>3.806</c:v>
                </c:pt>
                <c:pt idx="678">
                  <c:v>3.802</c:v>
                </c:pt>
                <c:pt idx="679">
                  <c:v>3.7970000000000002</c:v>
                </c:pt>
                <c:pt idx="680">
                  <c:v>3.7919999999999998</c:v>
                </c:pt>
                <c:pt idx="681">
                  <c:v>3.8029999999999999</c:v>
                </c:pt>
                <c:pt idx="682">
                  <c:v>3.8140000000000001</c:v>
                </c:pt>
                <c:pt idx="683">
                  <c:v>3.8180000000000001</c:v>
                </c:pt>
                <c:pt idx="684">
                  <c:v>3.802</c:v>
                </c:pt>
                <c:pt idx="685">
                  <c:v>3.8140000000000001</c:v>
                </c:pt>
                <c:pt idx="686">
                  <c:v>3.8159999999999998</c:v>
                </c:pt>
                <c:pt idx="687">
                  <c:v>3.8220000000000001</c:v>
                </c:pt>
                <c:pt idx="688">
                  <c:v>3.8260000000000001</c:v>
                </c:pt>
                <c:pt idx="689">
                  <c:v>3.82</c:v>
                </c:pt>
                <c:pt idx="690">
                  <c:v>3.8519999999999999</c:v>
                </c:pt>
                <c:pt idx="691">
                  <c:v>3.8490000000000002</c:v>
                </c:pt>
                <c:pt idx="692">
                  <c:v>3.8580000000000001</c:v>
                </c:pt>
                <c:pt idx="693">
                  <c:v>3.8660000000000001</c:v>
                </c:pt>
                <c:pt idx="694">
                  <c:v>3.875</c:v>
                </c:pt>
                <c:pt idx="695">
                  <c:v>3.8730000000000002</c:v>
                </c:pt>
                <c:pt idx="696">
                  <c:v>3.8759999999999999</c:v>
                </c:pt>
                <c:pt idx="697">
                  <c:v>3.8820000000000001</c:v>
                </c:pt>
                <c:pt idx="698">
                  <c:v>3.8980000000000001</c:v>
                </c:pt>
                <c:pt idx="699">
                  <c:v>3.9039999999999999</c:v>
                </c:pt>
                <c:pt idx="700">
                  <c:v>3.9180000000000001</c:v>
                </c:pt>
                <c:pt idx="701">
                  <c:v>3.927</c:v>
                </c:pt>
                <c:pt idx="702">
                  <c:v>3.9260000000000002</c:v>
                </c:pt>
                <c:pt idx="703">
                  <c:v>3.9209999999999998</c:v>
                </c:pt>
                <c:pt idx="704">
                  <c:v>3.9220000000000002</c:v>
                </c:pt>
                <c:pt idx="705">
                  <c:v>3.944</c:v>
                </c:pt>
                <c:pt idx="706">
                  <c:v>3.948</c:v>
                </c:pt>
                <c:pt idx="707">
                  <c:v>3.9630000000000001</c:v>
                </c:pt>
                <c:pt idx="708">
                  <c:v>3.964</c:v>
                </c:pt>
                <c:pt idx="709">
                  <c:v>3.96</c:v>
                </c:pt>
                <c:pt idx="710">
                  <c:v>3.9580000000000002</c:v>
                </c:pt>
                <c:pt idx="711">
                  <c:v>3.9540000000000002</c:v>
                </c:pt>
                <c:pt idx="712">
                  <c:v>3.96</c:v>
                </c:pt>
                <c:pt idx="713">
                  <c:v>3.9649999999999999</c:v>
                </c:pt>
                <c:pt idx="714">
                  <c:v>3.9889999999999999</c:v>
                </c:pt>
                <c:pt idx="715">
                  <c:v>4.0049999999999999</c:v>
                </c:pt>
                <c:pt idx="716">
                  <c:v>4</c:v>
                </c:pt>
                <c:pt idx="717">
                  <c:v>3.9990000000000001</c:v>
                </c:pt>
                <c:pt idx="718">
                  <c:v>4.0170000000000003</c:v>
                </c:pt>
                <c:pt idx="719">
                  <c:v>4.0410000000000004</c:v>
                </c:pt>
                <c:pt idx="720">
                  <c:v>4.1710000000000003</c:v>
                </c:pt>
                <c:pt idx="721">
                  <c:v>4.2510000000000003</c:v>
                </c:pt>
                <c:pt idx="722">
                  <c:v>4.2309999999999999</c:v>
                </c:pt>
                <c:pt idx="723">
                  <c:v>4.165</c:v>
                </c:pt>
                <c:pt idx="724">
                  <c:v>4.1079999999999997</c:v>
                </c:pt>
                <c:pt idx="725">
                  <c:v>4.1189999999999998</c:v>
                </c:pt>
                <c:pt idx="726">
                  <c:v>4.1340000000000003</c:v>
                </c:pt>
                <c:pt idx="727">
                  <c:v>4.1520000000000001</c:v>
                </c:pt>
                <c:pt idx="728">
                  <c:v>4.1559999999999997</c:v>
                </c:pt>
                <c:pt idx="729">
                  <c:v>4.1639999999999997</c:v>
                </c:pt>
                <c:pt idx="730">
                  <c:v>4.1749999999999998</c:v>
                </c:pt>
                <c:pt idx="731">
                  <c:v>4.1680000000000001</c:v>
                </c:pt>
                <c:pt idx="732">
                  <c:v>4.18</c:v>
                </c:pt>
                <c:pt idx="733">
                  <c:v>4.1879999999999997</c:v>
                </c:pt>
                <c:pt idx="734">
                  <c:v>4.1879999999999997</c:v>
                </c:pt>
                <c:pt idx="735">
                  <c:v>4.1790000000000003</c:v>
                </c:pt>
                <c:pt idx="736">
                  <c:v>4.1829999999999998</c:v>
                </c:pt>
                <c:pt idx="737">
                  <c:v>4.1950000000000003</c:v>
                </c:pt>
                <c:pt idx="738">
                  <c:v>4.1989999999999998</c:v>
                </c:pt>
                <c:pt idx="739">
                  <c:v>4.2140000000000004</c:v>
                </c:pt>
                <c:pt idx="740">
                  <c:v>4.2140000000000004</c:v>
                </c:pt>
                <c:pt idx="741">
                  <c:v>4.2249999999999996</c:v>
                </c:pt>
                <c:pt idx="742">
                  <c:v>4.2389999999999999</c:v>
                </c:pt>
                <c:pt idx="743">
                  <c:v>4.2480000000000002</c:v>
                </c:pt>
                <c:pt idx="744">
                  <c:v>4.2389999999999999</c:v>
                </c:pt>
                <c:pt idx="745">
                  <c:v>4.2320000000000002</c:v>
                </c:pt>
                <c:pt idx="746">
                  <c:v>4.2409999999999997</c:v>
                </c:pt>
                <c:pt idx="747">
                  <c:v>4.2450000000000001</c:v>
                </c:pt>
                <c:pt idx="748">
                  <c:v>4.25</c:v>
                </c:pt>
                <c:pt idx="749">
                  <c:v>4.2370000000000001</c:v>
                </c:pt>
                <c:pt idx="750">
                  <c:v>4.2670000000000003</c:v>
                </c:pt>
                <c:pt idx="751">
                  <c:v>4.2869999999999999</c:v>
                </c:pt>
                <c:pt idx="752">
                  <c:v>4.3140000000000001</c:v>
                </c:pt>
                <c:pt idx="753">
                  <c:v>4.3259999999999996</c:v>
                </c:pt>
                <c:pt idx="754">
                  <c:v>4.335</c:v>
                </c:pt>
                <c:pt idx="755">
                  <c:v>4.3559999999999999</c:v>
                </c:pt>
                <c:pt idx="756">
                  <c:v>4.3769999999999998</c:v>
                </c:pt>
                <c:pt idx="757">
                  <c:v>4.399</c:v>
                </c:pt>
                <c:pt idx="758">
                  <c:v>4.4210000000000003</c:v>
                </c:pt>
                <c:pt idx="759">
                  <c:v>4.4349999999999996</c:v>
                </c:pt>
                <c:pt idx="760">
                  <c:v>4.4409999999999998</c:v>
                </c:pt>
                <c:pt idx="761">
                  <c:v>4.4610000000000003</c:v>
                </c:pt>
                <c:pt idx="762">
                  <c:v>4.4669999999999996</c:v>
                </c:pt>
                <c:pt idx="763">
                  <c:v>4.4779999999999998</c:v>
                </c:pt>
                <c:pt idx="764">
                  <c:v>4.4770000000000003</c:v>
                </c:pt>
                <c:pt idx="765">
                  <c:v>4.4870000000000001</c:v>
                </c:pt>
                <c:pt idx="766">
                  <c:v>4.4980000000000002</c:v>
                </c:pt>
                <c:pt idx="767">
                  <c:v>4.4880000000000004</c:v>
                </c:pt>
                <c:pt idx="768">
                  <c:v>4.4969999999999999</c:v>
                </c:pt>
                <c:pt idx="769">
                  <c:v>4.5019999999999998</c:v>
                </c:pt>
                <c:pt idx="770">
                  <c:v>4.5209999999999999</c:v>
                </c:pt>
                <c:pt idx="771">
                  <c:v>4.5359999999999996</c:v>
                </c:pt>
                <c:pt idx="772">
                  <c:v>4.556</c:v>
                </c:pt>
                <c:pt idx="773">
                  <c:v>4.577</c:v>
                </c:pt>
                <c:pt idx="774">
                  <c:v>4.593</c:v>
                </c:pt>
                <c:pt idx="775">
                  <c:v>4.593</c:v>
                </c:pt>
                <c:pt idx="776">
                  <c:v>4.6079999999999997</c:v>
                </c:pt>
                <c:pt idx="777">
                  <c:v>4.6059999999999999</c:v>
                </c:pt>
                <c:pt idx="778">
                  <c:v>4.617</c:v>
                </c:pt>
                <c:pt idx="779">
                  <c:v>4.6619999999999999</c:v>
                </c:pt>
                <c:pt idx="780">
                  <c:v>4.87</c:v>
                </c:pt>
                <c:pt idx="781">
                  <c:v>4.97</c:v>
                </c:pt>
                <c:pt idx="782">
                  <c:v>4.9690000000000003</c:v>
                </c:pt>
                <c:pt idx="783">
                  <c:v>4.8739999999999997</c:v>
                </c:pt>
                <c:pt idx="784">
                  <c:v>4.8120000000000003</c:v>
                </c:pt>
                <c:pt idx="785">
                  <c:v>4.8250000000000002</c:v>
                </c:pt>
                <c:pt idx="786">
                  <c:v>4.8419999999999996</c:v>
                </c:pt>
                <c:pt idx="787">
                  <c:v>4.8630000000000004</c:v>
                </c:pt>
                <c:pt idx="788">
                  <c:v>4.8920000000000003</c:v>
                </c:pt>
                <c:pt idx="789">
                  <c:v>4.9109999999999996</c:v>
                </c:pt>
                <c:pt idx="790">
                  <c:v>4.9359999999999999</c:v>
                </c:pt>
                <c:pt idx="791">
                  <c:v>4.9550000000000001</c:v>
                </c:pt>
                <c:pt idx="792">
                  <c:v>4.9710000000000001</c:v>
                </c:pt>
                <c:pt idx="793">
                  <c:v>4.9870000000000001</c:v>
                </c:pt>
                <c:pt idx="794">
                  <c:v>4.9980000000000002</c:v>
                </c:pt>
                <c:pt idx="795">
                  <c:v>5.0119999999999996</c:v>
                </c:pt>
                <c:pt idx="796">
                  <c:v>5.0270000000000001</c:v>
                </c:pt>
                <c:pt idx="797">
                  <c:v>5.0369999999999999</c:v>
                </c:pt>
                <c:pt idx="798">
                  <c:v>5.0570000000000004</c:v>
                </c:pt>
                <c:pt idx="799">
                  <c:v>5.077</c:v>
                </c:pt>
                <c:pt idx="800">
                  <c:v>5.0970000000000004</c:v>
                </c:pt>
                <c:pt idx="801">
                  <c:v>5.1029999999999998</c:v>
                </c:pt>
                <c:pt idx="802">
                  <c:v>5.1120000000000001</c:v>
                </c:pt>
                <c:pt idx="803">
                  <c:v>5.117</c:v>
                </c:pt>
                <c:pt idx="804">
                  <c:v>5.1210000000000004</c:v>
                </c:pt>
                <c:pt idx="805">
                  <c:v>5.1420000000000003</c:v>
                </c:pt>
                <c:pt idx="806">
                  <c:v>5.1589999999999998</c:v>
                </c:pt>
                <c:pt idx="807">
                  <c:v>5.1719999999999997</c:v>
                </c:pt>
                <c:pt idx="808">
                  <c:v>5.1829999999999998</c:v>
                </c:pt>
                <c:pt idx="809">
                  <c:v>5.1859999999999999</c:v>
                </c:pt>
                <c:pt idx="810">
                  <c:v>5.22</c:v>
                </c:pt>
                <c:pt idx="811">
                  <c:v>5.2590000000000003</c:v>
                </c:pt>
                <c:pt idx="812">
                  <c:v>5.2830000000000004</c:v>
                </c:pt>
                <c:pt idx="813">
                  <c:v>5.3040000000000003</c:v>
                </c:pt>
                <c:pt idx="814">
                  <c:v>5.335</c:v>
                </c:pt>
                <c:pt idx="815">
                  <c:v>5.3650000000000002</c:v>
                </c:pt>
                <c:pt idx="816">
                  <c:v>5.383</c:v>
                </c:pt>
                <c:pt idx="817">
                  <c:v>5.4020000000000001</c:v>
                </c:pt>
                <c:pt idx="818">
                  <c:v>5.4290000000000003</c:v>
                </c:pt>
                <c:pt idx="819">
                  <c:v>5.4569999999999999</c:v>
                </c:pt>
                <c:pt idx="820">
                  <c:v>5.4820000000000002</c:v>
                </c:pt>
                <c:pt idx="821">
                  <c:v>5.4980000000000002</c:v>
                </c:pt>
                <c:pt idx="822">
                  <c:v>5.5190000000000001</c:v>
                </c:pt>
                <c:pt idx="823">
                  <c:v>5.5289999999999999</c:v>
                </c:pt>
                <c:pt idx="824">
                  <c:v>5.5410000000000004</c:v>
                </c:pt>
                <c:pt idx="825">
                  <c:v>5.5869999999999997</c:v>
                </c:pt>
                <c:pt idx="826">
                  <c:v>5.6059999999999999</c:v>
                </c:pt>
                <c:pt idx="827">
                  <c:v>5.6210000000000004</c:v>
                </c:pt>
                <c:pt idx="828">
                  <c:v>5.6390000000000002</c:v>
                </c:pt>
                <c:pt idx="829">
                  <c:v>5.6630000000000003</c:v>
                </c:pt>
                <c:pt idx="830">
                  <c:v>5.6719999999999997</c:v>
                </c:pt>
                <c:pt idx="831">
                  <c:v>5.6929999999999996</c:v>
                </c:pt>
                <c:pt idx="832">
                  <c:v>5.7069999999999999</c:v>
                </c:pt>
                <c:pt idx="833">
                  <c:v>5.7210000000000001</c:v>
                </c:pt>
                <c:pt idx="834">
                  <c:v>5.7329999999999997</c:v>
                </c:pt>
                <c:pt idx="835">
                  <c:v>5.7389999999999999</c:v>
                </c:pt>
                <c:pt idx="836">
                  <c:v>5.7539999999999996</c:v>
                </c:pt>
                <c:pt idx="837">
                  <c:v>5.7560000000000002</c:v>
                </c:pt>
                <c:pt idx="838">
                  <c:v>5.7910000000000004</c:v>
                </c:pt>
                <c:pt idx="839">
                  <c:v>5.8419999999999996</c:v>
                </c:pt>
                <c:pt idx="840">
                  <c:v>6.0369999999999999</c:v>
                </c:pt>
                <c:pt idx="841">
                  <c:v>6.1609999999999996</c:v>
                </c:pt>
                <c:pt idx="842">
                  <c:v>6.1980000000000004</c:v>
                </c:pt>
                <c:pt idx="843">
                  <c:v>6.1719999999999997</c:v>
                </c:pt>
                <c:pt idx="844">
                  <c:v>6.1669999999999998</c:v>
                </c:pt>
                <c:pt idx="845">
                  <c:v>6.2039999999999997</c:v>
                </c:pt>
                <c:pt idx="846">
                  <c:v>6.2409999999999997</c:v>
                </c:pt>
                <c:pt idx="847">
                  <c:v>6.2610000000000001</c:v>
                </c:pt>
                <c:pt idx="848">
                  <c:v>6.298</c:v>
                </c:pt>
                <c:pt idx="849">
                  <c:v>6.3360000000000003</c:v>
                </c:pt>
                <c:pt idx="850">
                  <c:v>6.3559999999999999</c:v>
                </c:pt>
                <c:pt idx="851">
                  <c:v>6.3650000000000002</c:v>
                </c:pt>
                <c:pt idx="852">
                  <c:v>6.37</c:v>
                </c:pt>
                <c:pt idx="853">
                  <c:v>6.3680000000000003</c:v>
                </c:pt>
                <c:pt idx="854">
                  <c:v>6.3760000000000003</c:v>
                </c:pt>
                <c:pt idx="855">
                  <c:v>6.3920000000000003</c:v>
                </c:pt>
                <c:pt idx="856">
                  <c:v>6.3979999999999997</c:v>
                </c:pt>
                <c:pt idx="857">
                  <c:v>6.4139999999999997</c:v>
                </c:pt>
                <c:pt idx="858">
                  <c:v>6.43</c:v>
                </c:pt>
                <c:pt idx="859">
                  <c:v>6.4459999999999997</c:v>
                </c:pt>
                <c:pt idx="860">
                  <c:v>6.4589999999999996</c:v>
                </c:pt>
                <c:pt idx="861">
                  <c:v>6.4749999999999996</c:v>
                </c:pt>
                <c:pt idx="862">
                  <c:v>6.484</c:v>
                </c:pt>
                <c:pt idx="863">
                  <c:v>6.49</c:v>
                </c:pt>
                <c:pt idx="864">
                  <c:v>6.4950000000000001</c:v>
                </c:pt>
                <c:pt idx="865">
                  <c:v>6.5010000000000003</c:v>
                </c:pt>
                <c:pt idx="866">
                  <c:v>6.5069999999999997</c:v>
                </c:pt>
                <c:pt idx="867">
                  <c:v>6.5179999999999998</c:v>
                </c:pt>
                <c:pt idx="868">
                  <c:v>6.5209999999999999</c:v>
                </c:pt>
                <c:pt idx="869">
                  <c:v>6.484</c:v>
                </c:pt>
                <c:pt idx="870">
                  <c:v>6.4850000000000003</c:v>
                </c:pt>
                <c:pt idx="871">
                  <c:v>6.4669999999999996</c:v>
                </c:pt>
                <c:pt idx="872">
                  <c:v>6.4909999999999997</c:v>
                </c:pt>
                <c:pt idx="873">
                  <c:v>6.4980000000000002</c:v>
                </c:pt>
                <c:pt idx="874">
                  <c:v>6.5250000000000004</c:v>
                </c:pt>
                <c:pt idx="875">
                  <c:v>6.5519999999999996</c:v>
                </c:pt>
                <c:pt idx="876">
                  <c:v>6.57</c:v>
                </c:pt>
                <c:pt idx="877">
                  <c:v>6.5949999999999998</c:v>
                </c:pt>
                <c:pt idx="878">
                  <c:v>6.6040000000000001</c:v>
                </c:pt>
                <c:pt idx="879">
                  <c:v>6.6289999999999996</c:v>
                </c:pt>
                <c:pt idx="880">
                  <c:v>6.6559999999999997</c:v>
                </c:pt>
                <c:pt idx="881">
                  <c:v>6.6740000000000004</c:v>
                </c:pt>
                <c:pt idx="882">
                  <c:v>6.6859999999999999</c:v>
                </c:pt>
                <c:pt idx="883">
                  <c:v>6.6920000000000002</c:v>
                </c:pt>
                <c:pt idx="884">
                  <c:v>6.7169999999999996</c:v>
                </c:pt>
                <c:pt idx="885">
                  <c:v>6.7359999999999998</c:v>
                </c:pt>
                <c:pt idx="886">
                  <c:v>6.7460000000000004</c:v>
                </c:pt>
                <c:pt idx="887">
                  <c:v>6.7779999999999996</c:v>
                </c:pt>
                <c:pt idx="888">
                  <c:v>6.8159999999999998</c:v>
                </c:pt>
                <c:pt idx="889">
                  <c:v>6.8369999999999997</c:v>
                </c:pt>
                <c:pt idx="890">
                  <c:v>6.8520000000000003</c:v>
                </c:pt>
                <c:pt idx="891">
                  <c:v>6.8579999999999997</c:v>
                </c:pt>
                <c:pt idx="892">
                  <c:v>6.8810000000000002</c:v>
                </c:pt>
                <c:pt idx="893">
                  <c:v>6.9249999999999998</c:v>
                </c:pt>
                <c:pt idx="894">
                  <c:v>6.9489999999999998</c:v>
                </c:pt>
                <c:pt idx="895">
                  <c:v>6.9790000000000001</c:v>
                </c:pt>
                <c:pt idx="896">
                  <c:v>7.0190000000000001</c:v>
                </c:pt>
                <c:pt idx="897">
                  <c:v>7.077</c:v>
                </c:pt>
                <c:pt idx="898">
                  <c:v>7.1379999999999999</c:v>
                </c:pt>
                <c:pt idx="899">
                  <c:v>7.2249999999999996</c:v>
                </c:pt>
                <c:pt idx="900">
                  <c:v>7.4160000000000004</c:v>
                </c:pt>
                <c:pt idx="901">
                  <c:v>7.5579999999999998</c:v>
                </c:pt>
                <c:pt idx="902">
                  <c:v>7.6189999999999998</c:v>
                </c:pt>
                <c:pt idx="903">
                  <c:v>7.6619999999999999</c:v>
                </c:pt>
                <c:pt idx="904">
                  <c:v>7.6909999999999998</c:v>
                </c:pt>
                <c:pt idx="905">
                  <c:v>7.7380000000000004</c:v>
                </c:pt>
                <c:pt idx="906">
                  <c:v>7.8010000000000002</c:v>
                </c:pt>
                <c:pt idx="907">
                  <c:v>7.86</c:v>
                </c:pt>
                <c:pt idx="908">
                  <c:v>7.91</c:v>
                </c:pt>
                <c:pt idx="909">
                  <c:v>7.9539999999999997</c:v>
                </c:pt>
                <c:pt idx="910">
                  <c:v>8.0250000000000004</c:v>
                </c:pt>
                <c:pt idx="911">
                  <c:v>8.0579999999999998</c:v>
                </c:pt>
                <c:pt idx="912">
                  <c:v>8.0879999999999992</c:v>
                </c:pt>
                <c:pt idx="913">
                  <c:v>8.1240000000000006</c:v>
                </c:pt>
                <c:pt idx="914">
                  <c:v>8.157</c:v>
                </c:pt>
                <c:pt idx="915">
                  <c:v>8.1969999999999992</c:v>
                </c:pt>
                <c:pt idx="916">
                  <c:v>8.2590000000000003</c:v>
                </c:pt>
                <c:pt idx="917">
                  <c:v>8.2989999999999995</c:v>
                </c:pt>
                <c:pt idx="918">
                  <c:v>8.3460000000000001</c:v>
                </c:pt>
                <c:pt idx="919">
                  <c:v>8.3989999999999991</c:v>
                </c:pt>
                <c:pt idx="920">
                  <c:v>8.4450000000000003</c:v>
                </c:pt>
                <c:pt idx="921">
                  <c:v>8.4949999999999992</c:v>
                </c:pt>
                <c:pt idx="922">
                  <c:v>8.5549999999999997</c:v>
                </c:pt>
                <c:pt idx="923">
                  <c:v>8.5969999999999995</c:v>
                </c:pt>
                <c:pt idx="924">
                  <c:v>8.6690000000000005</c:v>
                </c:pt>
                <c:pt idx="925">
                  <c:v>8.7520000000000007</c:v>
                </c:pt>
                <c:pt idx="926">
                  <c:v>8.8539999999999992</c:v>
                </c:pt>
                <c:pt idx="927">
                  <c:v>8.9540000000000006</c:v>
                </c:pt>
                <c:pt idx="928">
                  <c:v>9.0760000000000005</c:v>
                </c:pt>
                <c:pt idx="929">
                  <c:v>9.1609999999999996</c:v>
                </c:pt>
                <c:pt idx="930">
                  <c:v>9.4190000000000005</c:v>
                </c:pt>
                <c:pt idx="931">
                  <c:v>9.5690000000000008</c:v>
                </c:pt>
                <c:pt idx="932">
                  <c:v>9.6579999999999995</c:v>
                </c:pt>
                <c:pt idx="933">
                  <c:v>9.7330000000000005</c:v>
                </c:pt>
                <c:pt idx="934">
                  <c:v>9.7989999999999995</c:v>
                </c:pt>
                <c:pt idx="935">
                  <c:v>9.8529999999999998</c:v>
                </c:pt>
                <c:pt idx="936">
                  <c:v>9.9019999999999992</c:v>
                </c:pt>
                <c:pt idx="937">
                  <c:v>9.952</c:v>
                </c:pt>
                <c:pt idx="938">
                  <c:v>9.9920000000000009</c:v>
                </c:pt>
                <c:pt idx="939">
                  <c:v>10.039</c:v>
                </c:pt>
                <c:pt idx="940">
                  <c:v>10.093</c:v>
                </c:pt>
                <c:pt idx="941">
                  <c:v>10.135</c:v>
                </c:pt>
                <c:pt idx="942">
                  <c:v>10.201000000000001</c:v>
                </c:pt>
                <c:pt idx="943">
                  <c:v>10.26</c:v>
                </c:pt>
                <c:pt idx="944">
                  <c:v>10.308</c:v>
                </c:pt>
                <c:pt idx="945">
                  <c:v>10.355</c:v>
                </c:pt>
                <c:pt idx="946">
                  <c:v>10.388</c:v>
                </c:pt>
                <c:pt idx="947">
                  <c:v>10.438000000000001</c:v>
                </c:pt>
                <c:pt idx="948">
                  <c:v>10.48</c:v>
                </c:pt>
                <c:pt idx="949">
                  <c:v>10.542999999999999</c:v>
                </c:pt>
                <c:pt idx="950">
                  <c:v>10.612</c:v>
                </c:pt>
                <c:pt idx="951">
                  <c:v>10.638</c:v>
                </c:pt>
                <c:pt idx="952">
                  <c:v>10.756</c:v>
                </c:pt>
                <c:pt idx="953">
                  <c:v>10.893000000000001</c:v>
                </c:pt>
                <c:pt idx="954">
                  <c:v>11.018000000000001</c:v>
                </c:pt>
                <c:pt idx="955">
                  <c:v>11.144</c:v>
                </c:pt>
                <c:pt idx="956">
                  <c:v>11.302</c:v>
                </c:pt>
                <c:pt idx="957">
                  <c:v>11.52</c:v>
                </c:pt>
                <c:pt idx="958">
                  <c:v>11.863</c:v>
                </c:pt>
                <c:pt idx="959">
                  <c:v>12.202</c:v>
                </c:pt>
                <c:pt idx="960">
                  <c:v>12.641</c:v>
                </c:pt>
                <c:pt idx="961">
                  <c:v>13.022</c:v>
                </c:pt>
                <c:pt idx="962">
                  <c:v>13.244999999999999</c:v>
                </c:pt>
                <c:pt idx="963">
                  <c:v>13.334</c:v>
                </c:pt>
                <c:pt idx="964">
                  <c:v>13.4</c:v>
                </c:pt>
                <c:pt idx="965">
                  <c:v>13.478</c:v>
                </c:pt>
                <c:pt idx="966">
                  <c:v>13.529</c:v>
                </c:pt>
                <c:pt idx="967">
                  <c:v>13.601000000000001</c:v>
                </c:pt>
                <c:pt idx="968">
                  <c:v>13.654</c:v>
                </c:pt>
                <c:pt idx="969">
                  <c:v>13.694000000000001</c:v>
                </c:pt>
                <c:pt idx="970">
                  <c:v>13.754</c:v>
                </c:pt>
                <c:pt idx="971">
                  <c:v>13.811</c:v>
                </c:pt>
                <c:pt idx="972">
                  <c:v>13.871</c:v>
                </c:pt>
                <c:pt idx="973">
                  <c:v>13.904</c:v>
                </c:pt>
                <c:pt idx="974">
                  <c:v>13.952999999999999</c:v>
                </c:pt>
                <c:pt idx="975">
                  <c:v>13.973000000000001</c:v>
                </c:pt>
                <c:pt idx="976">
                  <c:v>14.009</c:v>
                </c:pt>
                <c:pt idx="977">
                  <c:v>14.055999999999999</c:v>
                </c:pt>
                <c:pt idx="978">
                  <c:v>14.077</c:v>
                </c:pt>
                <c:pt idx="979">
                  <c:v>14.099</c:v>
                </c:pt>
                <c:pt idx="980">
                  <c:v>14.138</c:v>
                </c:pt>
                <c:pt idx="981">
                  <c:v>14.154999999999999</c:v>
                </c:pt>
                <c:pt idx="982">
                  <c:v>14.180999999999999</c:v>
                </c:pt>
                <c:pt idx="983">
                  <c:v>14.201000000000001</c:v>
                </c:pt>
                <c:pt idx="984">
                  <c:v>14.202999999999999</c:v>
                </c:pt>
                <c:pt idx="985">
                  <c:v>14.202</c:v>
                </c:pt>
                <c:pt idx="986">
                  <c:v>14.178000000000001</c:v>
                </c:pt>
                <c:pt idx="987">
                  <c:v>14.17</c:v>
                </c:pt>
                <c:pt idx="988">
                  <c:v>14.172000000000001</c:v>
                </c:pt>
                <c:pt idx="989">
                  <c:v>14.161</c:v>
                </c:pt>
                <c:pt idx="990">
                  <c:v>14.164</c:v>
                </c:pt>
                <c:pt idx="991">
                  <c:v>14.188000000000001</c:v>
                </c:pt>
                <c:pt idx="992">
                  <c:v>14.23</c:v>
                </c:pt>
                <c:pt idx="993">
                  <c:v>14.266</c:v>
                </c:pt>
                <c:pt idx="994">
                  <c:v>14.28</c:v>
                </c:pt>
                <c:pt idx="995">
                  <c:v>14.303000000000001</c:v>
                </c:pt>
                <c:pt idx="996">
                  <c:v>14.324</c:v>
                </c:pt>
                <c:pt idx="997">
                  <c:v>14.348000000000001</c:v>
                </c:pt>
                <c:pt idx="998">
                  <c:v>14.374000000000001</c:v>
                </c:pt>
                <c:pt idx="999">
                  <c:v>14.391</c:v>
                </c:pt>
                <c:pt idx="1000">
                  <c:v>14.378</c:v>
                </c:pt>
                <c:pt idx="1001">
                  <c:v>14.35</c:v>
                </c:pt>
                <c:pt idx="1002">
                  <c:v>14.353999999999999</c:v>
                </c:pt>
                <c:pt idx="1003">
                  <c:v>14.378</c:v>
                </c:pt>
                <c:pt idx="1004">
                  <c:v>14.286</c:v>
                </c:pt>
                <c:pt idx="1005">
                  <c:v>14.159000000000001</c:v>
                </c:pt>
                <c:pt idx="1006">
                  <c:v>14.077999999999999</c:v>
                </c:pt>
                <c:pt idx="1007">
                  <c:v>14.069000000000001</c:v>
                </c:pt>
                <c:pt idx="1008">
                  <c:v>14.077</c:v>
                </c:pt>
                <c:pt idx="1009">
                  <c:v>14.106</c:v>
                </c:pt>
                <c:pt idx="1010">
                  <c:v>14.122999999999999</c:v>
                </c:pt>
                <c:pt idx="1011">
                  <c:v>14.167</c:v>
                </c:pt>
                <c:pt idx="1012">
                  <c:v>14.196999999999999</c:v>
                </c:pt>
                <c:pt idx="1013">
                  <c:v>14.194000000000001</c:v>
                </c:pt>
                <c:pt idx="1014">
                  <c:v>14.176</c:v>
                </c:pt>
                <c:pt idx="1015">
                  <c:v>14.161</c:v>
                </c:pt>
                <c:pt idx="1016">
                  <c:v>14.195</c:v>
                </c:pt>
                <c:pt idx="1017">
                  <c:v>14.236000000000001</c:v>
                </c:pt>
                <c:pt idx="1018">
                  <c:v>14.24</c:v>
                </c:pt>
                <c:pt idx="1019">
                  <c:v>14.109</c:v>
                </c:pt>
                <c:pt idx="1020">
                  <c:v>14.176</c:v>
                </c:pt>
                <c:pt idx="1021">
                  <c:v>14.228</c:v>
                </c:pt>
                <c:pt idx="1022">
                  <c:v>14.266999999999999</c:v>
                </c:pt>
                <c:pt idx="1023">
                  <c:v>14.266999999999999</c:v>
                </c:pt>
                <c:pt idx="1024">
                  <c:v>14.266</c:v>
                </c:pt>
                <c:pt idx="1025">
                  <c:v>14.254</c:v>
                </c:pt>
                <c:pt idx="1026">
                  <c:v>14.262</c:v>
                </c:pt>
                <c:pt idx="1027">
                  <c:v>14.282</c:v>
                </c:pt>
                <c:pt idx="1028">
                  <c:v>14.294</c:v>
                </c:pt>
                <c:pt idx="1029">
                  <c:v>14.321999999999999</c:v>
                </c:pt>
                <c:pt idx="1030">
                  <c:v>14.331</c:v>
                </c:pt>
                <c:pt idx="1031">
                  <c:v>14.342000000000001</c:v>
                </c:pt>
                <c:pt idx="1032">
                  <c:v>14.356</c:v>
                </c:pt>
                <c:pt idx="1033">
                  <c:v>14.372999999999999</c:v>
                </c:pt>
                <c:pt idx="1034">
                  <c:v>14.375</c:v>
                </c:pt>
                <c:pt idx="1035">
                  <c:v>14.369</c:v>
                </c:pt>
                <c:pt idx="1036">
                  <c:v>14.374000000000001</c:v>
                </c:pt>
                <c:pt idx="1037">
                  <c:v>14.375999999999999</c:v>
                </c:pt>
                <c:pt idx="1038">
                  <c:v>14.396000000000001</c:v>
                </c:pt>
                <c:pt idx="1039">
                  <c:v>14.403</c:v>
                </c:pt>
                <c:pt idx="1040">
                  <c:v>14.426</c:v>
                </c:pt>
                <c:pt idx="1041">
                  <c:v>14.43</c:v>
                </c:pt>
                <c:pt idx="1042">
                  <c:v>14.395</c:v>
                </c:pt>
                <c:pt idx="1043">
                  <c:v>14.359</c:v>
                </c:pt>
                <c:pt idx="1044">
                  <c:v>14.337</c:v>
                </c:pt>
                <c:pt idx="1045">
                  <c:v>14.349</c:v>
                </c:pt>
                <c:pt idx="1046">
                  <c:v>14.352</c:v>
                </c:pt>
                <c:pt idx="1047">
                  <c:v>14.364000000000001</c:v>
                </c:pt>
                <c:pt idx="1048">
                  <c:v>14.349</c:v>
                </c:pt>
                <c:pt idx="1049">
                  <c:v>14.327</c:v>
                </c:pt>
                <c:pt idx="1050">
                  <c:v>14.411</c:v>
                </c:pt>
                <c:pt idx="1051">
                  <c:v>14.461</c:v>
                </c:pt>
                <c:pt idx="1052">
                  <c:v>14.497</c:v>
                </c:pt>
                <c:pt idx="1053">
                  <c:v>14.526999999999999</c:v>
                </c:pt>
                <c:pt idx="1054">
                  <c:v>14.545</c:v>
                </c:pt>
                <c:pt idx="1055">
                  <c:v>14.563000000000001</c:v>
                </c:pt>
                <c:pt idx="1056">
                  <c:v>14.599</c:v>
                </c:pt>
                <c:pt idx="1057">
                  <c:v>14.631</c:v>
                </c:pt>
                <c:pt idx="1058">
                  <c:v>14.654999999999999</c:v>
                </c:pt>
                <c:pt idx="1059">
                  <c:v>14.679</c:v>
                </c:pt>
                <c:pt idx="1060">
                  <c:v>14.699</c:v>
                </c:pt>
                <c:pt idx="1061">
                  <c:v>14.72</c:v>
                </c:pt>
                <c:pt idx="1062">
                  <c:v>14.747999999999999</c:v>
                </c:pt>
                <c:pt idx="1063">
                  <c:v>14.762</c:v>
                </c:pt>
                <c:pt idx="1064">
                  <c:v>14.773999999999999</c:v>
                </c:pt>
                <c:pt idx="1065">
                  <c:v>14.811999999999999</c:v>
                </c:pt>
                <c:pt idx="1066">
                  <c:v>14.836</c:v>
                </c:pt>
                <c:pt idx="1067">
                  <c:v>14.87</c:v>
                </c:pt>
                <c:pt idx="1068">
                  <c:v>14.901</c:v>
                </c:pt>
                <c:pt idx="1069">
                  <c:v>14.917</c:v>
                </c:pt>
                <c:pt idx="1070">
                  <c:v>14.948</c:v>
                </c:pt>
                <c:pt idx="1071">
                  <c:v>14.975</c:v>
                </c:pt>
                <c:pt idx="1072">
                  <c:v>15.004</c:v>
                </c:pt>
                <c:pt idx="1073">
                  <c:v>15.032999999999999</c:v>
                </c:pt>
                <c:pt idx="1074">
                  <c:v>15.077</c:v>
                </c:pt>
                <c:pt idx="1075">
                  <c:v>15.090999999999999</c:v>
                </c:pt>
                <c:pt idx="1076">
                  <c:v>15.086</c:v>
                </c:pt>
                <c:pt idx="1077">
                  <c:v>15.141999999999999</c:v>
                </c:pt>
                <c:pt idx="1078">
                  <c:v>15.222</c:v>
                </c:pt>
                <c:pt idx="1079">
                  <c:v>15.268000000000001</c:v>
                </c:pt>
                <c:pt idx="1080">
                  <c:v>15.624000000000001</c:v>
                </c:pt>
                <c:pt idx="1081">
                  <c:v>15.81</c:v>
                </c:pt>
                <c:pt idx="1082">
                  <c:v>15.938000000000001</c:v>
                </c:pt>
                <c:pt idx="1083">
                  <c:v>16.007999999999999</c:v>
                </c:pt>
                <c:pt idx="1084">
                  <c:v>16.045999999999999</c:v>
                </c:pt>
                <c:pt idx="1085">
                  <c:v>16.103000000000002</c:v>
                </c:pt>
                <c:pt idx="1086">
                  <c:v>16.155000000000001</c:v>
                </c:pt>
                <c:pt idx="1087">
                  <c:v>16.187000000000001</c:v>
                </c:pt>
                <c:pt idx="1088">
                  <c:v>16.192</c:v>
                </c:pt>
                <c:pt idx="1089">
                  <c:v>16.184999999999999</c:v>
                </c:pt>
                <c:pt idx="1090">
                  <c:v>16.186</c:v>
                </c:pt>
                <c:pt idx="1091">
                  <c:v>16.2</c:v>
                </c:pt>
                <c:pt idx="1092">
                  <c:v>16.219000000000001</c:v>
                </c:pt>
                <c:pt idx="1093">
                  <c:v>16.213000000000001</c:v>
                </c:pt>
                <c:pt idx="1094">
                  <c:v>16.187999999999999</c:v>
                </c:pt>
                <c:pt idx="1095">
                  <c:v>16.170999999999999</c:v>
                </c:pt>
                <c:pt idx="1096">
                  <c:v>16.135999999999999</c:v>
                </c:pt>
                <c:pt idx="1097">
                  <c:v>16.114000000000001</c:v>
                </c:pt>
                <c:pt idx="1098">
                  <c:v>16.064</c:v>
                </c:pt>
                <c:pt idx="1099">
                  <c:v>15.945</c:v>
                </c:pt>
                <c:pt idx="1100">
                  <c:v>15.82</c:v>
                </c:pt>
                <c:pt idx="1101">
                  <c:v>15.766</c:v>
                </c:pt>
                <c:pt idx="1102">
                  <c:v>15.705</c:v>
                </c:pt>
                <c:pt idx="1103">
                  <c:v>15.647</c:v>
                </c:pt>
                <c:pt idx="1104">
                  <c:v>15.632999999999999</c:v>
                </c:pt>
                <c:pt idx="1105">
                  <c:v>15.586</c:v>
                </c:pt>
                <c:pt idx="1106">
                  <c:v>15.573</c:v>
                </c:pt>
                <c:pt idx="1107">
                  <c:v>15.515000000000001</c:v>
                </c:pt>
                <c:pt idx="1108">
                  <c:v>15.393000000000001</c:v>
                </c:pt>
                <c:pt idx="1109">
                  <c:v>15.391999999999999</c:v>
                </c:pt>
                <c:pt idx="1110">
                  <c:v>15.411</c:v>
                </c:pt>
                <c:pt idx="1111">
                  <c:v>15.407</c:v>
                </c:pt>
                <c:pt idx="1112">
                  <c:v>15.391</c:v>
                </c:pt>
                <c:pt idx="1113">
                  <c:v>15.382999999999999</c:v>
                </c:pt>
                <c:pt idx="1114">
                  <c:v>15.379</c:v>
                </c:pt>
                <c:pt idx="1115">
                  <c:v>15.381</c:v>
                </c:pt>
                <c:pt idx="1116">
                  <c:v>15.324999999999999</c:v>
                </c:pt>
                <c:pt idx="1117">
                  <c:v>15.313000000000001</c:v>
                </c:pt>
                <c:pt idx="1118">
                  <c:v>15.308999999999999</c:v>
                </c:pt>
                <c:pt idx="1119">
                  <c:v>15.303000000000001</c:v>
                </c:pt>
                <c:pt idx="1120">
                  <c:v>15.308999999999999</c:v>
                </c:pt>
                <c:pt idx="1121">
                  <c:v>15.297000000000001</c:v>
                </c:pt>
                <c:pt idx="1122">
                  <c:v>15.278</c:v>
                </c:pt>
                <c:pt idx="1123">
                  <c:v>15.237</c:v>
                </c:pt>
                <c:pt idx="1124">
                  <c:v>15.319000000000001</c:v>
                </c:pt>
                <c:pt idx="1125">
                  <c:v>15.327999999999999</c:v>
                </c:pt>
                <c:pt idx="1126">
                  <c:v>15.321</c:v>
                </c:pt>
                <c:pt idx="1127">
                  <c:v>15.292999999999999</c:v>
                </c:pt>
                <c:pt idx="1128">
                  <c:v>15.269</c:v>
                </c:pt>
                <c:pt idx="1129">
                  <c:v>15.236000000000001</c:v>
                </c:pt>
                <c:pt idx="1130">
                  <c:v>15.195</c:v>
                </c:pt>
                <c:pt idx="1131">
                  <c:v>15.164</c:v>
                </c:pt>
                <c:pt idx="1132">
                  <c:v>15.121</c:v>
                </c:pt>
                <c:pt idx="1133">
                  <c:v>15.073</c:v>
                </c:pt>
                <c:pt idx="1134">
                  <c:v>15.026999999999999</c:v>
                </c:pt>
                <c:pt idx="1135">
                  <c:v>14.967000000000001</c:v>
                </c:pt>
                <c:pt idx="1136">
                  <c:v>14.907999999999999</c:v>
                </c:pt>
                <c:pt idx="1137">
                  <c:v>14.866</c:v>
                </c:pt>
                <c:pt idx="1138">
                  <c:v>14.773999999999999</c:v>
                </c:pt>
                <c:pt idx="1139">
                  <c:v>14.725</c:v>
                </c:pt>
                <c:pt idx="1140">
                  <c:v>14.694000000000001</c:v>
                </c:pt>
                <c:pt idx="1141">
                  <c:v>14.615</c:v>
                </c:pt>
                <c:pt idx="1142">
                  <c:v>14.534000000000001</c:v>
                </c:pt>
                <c:pt idx="1143">
                  <c:v>14.464</c:v>
                </c:pt>
                <c:pt idx="1144">
                  <c:v>14.366</c:v>
                </c:pt>
                <c:pt idx="1145">
                  <c:v>14.279</c:v>
                </c:pt>
                <c:pt idx="1146">
                  <c:v>14.157999999999999</c:v>
                </c:pt>
                <c:pt idx="1147">
                  <c:v>14.042</c:v>
                </c:pt>
                <c:pt idx="1148">
                  <c:v>13.930999999999999</c:v>
                </c:pt>
                <c:pt idx="1149">
                  <c:v>13.808999999999999</c:v>
                </c:pt>
                <c:pt idx="1150">
                  <c:v>13.68</c:v>
                </c:pt>
                <c:pt idx="1151">
                  <c:v>13.592000000000001</c:v>
                </c:pt>
                <c:pt idx="1152">
                  <c:v>13.497</c:v>
                </c:pt>
                <c:pt idx="1153">
                  <c:v>13.446999999999999</c:v>
                </c:pt>
                <c:pt idx="1154">
                  <c:v>13.407</c:v>
                </c:pt>
                <c:pt idx="1155">
                  <c:v>13.361000000000001</c:v>
                </c:pt>
                <c:pt idx="1156">
                  <c:v>13.297000000000001</c:v>
                </c:pt>
                <c:pt idx="1157">
                  <c:v>13.260999999999999</c:v>
                </c:pt>
                <c:pt idx="1158">
                  <c:v>13.225</c:v>
                </c:pt>
                <c:pt idx="1159">
                  <c:v>13.19</c:v>
                </c:pt>
                <c:pt idx="1160">
                  <c:v>13.151</c:v>
                </c:pt>
                <c:pt idx="1161">
                  <c:v>13.092000000000001</c:v>
                </c:pt>
                <c:pt idx="1162">
                  <c:v>13.041</c:v>
                </c:pt>
                <c:pt idx="1163">
                  <c:v>12.991</c:v>
                </c:pt>
                <c:pt idx="1164">
                  <c:v>12.94</c:v>
                </c:pt>
                <c:pt idx="1165">
                  <c:v>12.885999999999999</c:v>
                </c:pt>
                <c:pt idx="1166">
                  <c:v>12.824</c:v>
                </c:pt>
                <c:pt idx="1167">
                  <c:v>12.742000000000001</c:v>
                </c:pt>
                <c:pt idx="1168">
                  <c:v>12.676</c:v>
                </c:pt>
                <c:pt idx="1169">
                  <c:v>12.614000000000001</c:v>
                </c:pt>
                <c:pt idx="1170">
                  <c:v>12.6</c:v>
                </c:pt>
                <c:pt idx="1171">
                  <c:v>12.538</c:v>
                </c:pt>
                <c:pt idx="1172">
                  <c:v>12.467000000000001</c:v>
                </c:pt>
                <c:pt idx="1173">
                  <c:v>12.433999999999999</c:v>
                </c:pt>
                <c:pt idx="1174">
                  <c:v>12.382</c:v>
                </c:pt>
                <c:pt idx="1175">
                  <c:v>12.314</c:v>
                </c:pt>
                <c:pt idx="1176">
                  <c:v>12.201000000000001</c:v>
                </c:pt>
                <c:pt idx="1177">
                  <c:v>12.106</c:v>
                </c:pt>
                <c:pt idx="1178">
                  <c:v>11.965999999999999</c:v>
                </c:pt>
                <c:pt idx="1179">
                  <c:v>11.805999999999999</c:v>
                </c:pt>
                <c:pt idx="1180">
                  <c:v>11.678000000000001</c:v>
                </c:pt>
                <c:pt idx="1181">
                  <c:v>11.577999999999999</c:v>
                </c:pt>
                <c:pt idx="1182">
                  <c:v>11.512</c:v>
                </c:pt>
                <c:pt idx="1183">
                  <c:v>11.428000000000001</c:v>
                </c:pt>
                <c:pt idx="1184">
                  <c:v>11.353999999999999</c:v>
                </c:pt>
                <c:pt idx="1185">
                  <c:v>11.285</c:v>
                </c:pt>
                <c:pt idx="1186">
                  <c:v>11.224</c:v>
                </c:pt>
                <c:pt idx="1187">
                  <c:v>11.164999999999999</c:v>
                </c:pt>
                <c:pt idx="1188">
                  <c:v>11.122</c:v>
                </c:pt>
                <c:pt idx="1189">
                  <c:v>11.073</c:v>
                </c:pt>
                <c:pt idx="1190">
                  <c:v>11.02</c:v>
                </c:pt>
                <c:pt idx="1191">
                  <c:v>10.98</c:v>
                </c:pt>
                <c:pt idx="1192">
                  <c:v>10.920999999999999</c:v>
                </c:pt>
                <c:pt idx="1193">
                  <c:v>10.874000000000001</c:v>
                </c:pt>
                <c:pt idx="1194">
                  <c:v>10.842000000000001</c:v>
                </c:pt>
                <c:pt idx="1195">
                  <c:v>10.818</c:v>
                </c:pt>
                <c:pt idx="1196">
                  <c:v>10.802</c:v>
                </c:pt>
                <c:pt idx="1197">
                  <c:v>10.805</c:v>
                </c:pt>
                <c:pt idx="1198">
                  <c:v>10.819000000000001</c:v>
                </c:pt>
                <c:pt idx="1199">
                  <c:v>10.843</c:v>
                </c:pt>
                <c:pt idx="1200">
                  <c:v>10.919</c:v>
                </c:pt>
                <c:pt idx="1201">
                  <c:v>10.971</c:v>
                </c:pt>
                <c:pt idx="1202">
                  <c:v>10.961</c:v>
                </c:pt>
                <c:pt idx="1203">
                  <c:v>10.930999999999999</c:v>
                </c:pt>
                <c:pt idx="1204">
                  <c:v>10.898999999999999</c:v>
                </c:pt>
                <c:pt idx="1205">
                  <c:v>10.872999999999999</c:v>
                </c:pt>
                <c:pt idx="1206">
                  <c:v>10.811999999999999</c:v>
                </c:pt>
                <c:pt idx="1207">
                  <c:v>10.760999999999999</c:v>
                </c:pt>
                <c:pt idx="1208">
                  <c:v>10.723000000000001</c:v>
                </c:pt>
                <c:pt idx="1209">
                  <c:v>10.648999999999999</c:v>
                </c:pt>
                <c:pt idx="1210">
                  <c:v>10.563000000000001</c:v>
                </c:pt>
                <c:pt idx="1211">
                  <c:v>10.432</c:v>
                </c:pt>
                <c:pt idx="1212">
                  <c:v>10.3</c:v>
                </c:pt>
                <c:pt idx="1213">
                  <c:v>10.156000000000001</c:v>
                </c:pt>
                <c:pt idx="1214">
                  <c:v>9.952</c:v>
                </c:pt>
                <c:pt idx="1215">
                  <c:v>9.6370000000000005</c:v>
                </c:pt>
                <c:pt idx="1216">
                  <c:v>9.3610000000000007</c:v>
                </c:pt>
                <c:pt idx="1217">
                  <c:v>9.1080000000000005</c:v>
                </c:pt>
                <c:pt idx="1218">
                  <c:v>8.907</c:v>
                </c:pt>
                <c:pt idx="1219">
                  <c:v>8.7119999999999997</c:v>
                </c:pt>
                <c:pt idx="1220">
                  <c:v>8.5039999999999996</c:v>
                </c:pt>
                <c:pt idx="1221">
                  <c:v>8.34</c:v>
                </c:pt>
                <c:pt idx="1222">
                  <c:v>8.1829999999999998</c:v>
                </c:pt>
                <c:pt idx="1223">
                  <c:v>8.0440000000000005</c:v>
                </c:pt>
                <c:pt idx="1224">
                  <c:v>7.9279999999999999</c:v>
                </c:pt>
                <c:pt idx="1225">
                  <c:v>7.7939999999999996</c:v>
                </c:pt>
                <c:pt idx="1226">
                  <c:v>7.6619999999999999</c:v>
                </c:pt>
                <c:pt idx="1227">
                  <c:v>7.5389999999999997</c:v>
                </c:pt>
                <c:pt idx="1228">
                  <c:v>7.4269999999999996</c:v>
                </c:pt>
                <c:pt idx="1229">
                  <c:v>7.298</c:v>
                </c:pt>
                <c:pt idx="1230">
                  <c:v>7.19</c:v>
                </c:pt>
                <c:pt idx="1231">
                  <c:v>7.0730000000000004</c:v>
                </c:pt>
                <c:pt idx="1232">
                  <c:v>6.9539999999999997</c:v>
                </c:pt>
                <c:pt idx="1233">
                  <c:v>6.8419999999999996</c:v>
                </c:pt>
                <c:pt idx="1234">
                  <c:v>6.7450000000000001</c:v>
                </c:pt>
                <c:pt idx="1235">
                  <c:v>6.6509999999999998</c:v>
                </c:pt>
                <c:pt idx="1236">
                  <c:v>6.5609999999999999</c:v>
                </c:pt>
                <c:pt idx="1237">
                  <c:v>6.4779999999999998</c:v>
                </c:pt>
                <c:pt idx="1238">
                  <c:v>6.3860000000000001</c:v>
                </c:pt>
                <c:pt idx="1239">
                  <c:v>6.2990000000000004</c:v>
                </c:pt>
                <c:pt idx="1240">
                  <c:v>6.2240000000000002</c:v>
                </c:pt>
                <c:pt idx="1241">
                  <c:v>6.1340000000000003</c:v>
                </c:pt>
                <c:pt idx="1242">
                  <c:v>6.0510000000000002</c:v>
                </c:pt>
                <c:pt idx="1243">
                  <c:v>5.9790000000000001</c:v>
                </c:pt>
                <c:pt idx="1244">
                  <c:v>5.9059999999999997</c:v>
                </c:pt>
                <c:pt idx="1245">
                  <c:v>5.827</c:v>
                </c:pt>
                <c:pt idx="1246">
                  <c:v>5.7480000000000002</c:v>
                </c:pt>
                <c:pt idx="1247">
                  <c:v>5.6840000000000002</c:v>
                </c:pt>
                <c:pt idx="1248">
                  <c:v>5.601</c:v>
                </c:pt>
                <c:pt idx="1249">
                  <c:v>5.5250000000000004</c:v>
                </c:pt>
                <c:pt idx="1250">
                  <c:v>5.4569999999999999</c:v>
                </c:pt>
                <c:pt idx="1251">
                  <c:v>5.383</c:v>
                </c:pt>
                <c:pt idx="1252">
                  <c:v>5.3040000000000003</c:v>
                </c:pt>
                <c:pt idx="1253">
                  <c:v>5.2210000000000001</c:v>
                </c:pt>
                <c:pt idx="1254">
                  <c:v>5.1420000000000003</c:v>
                </c:pt>
                <c:pt idx="1255">
                  <c:v>5.0629999999999997</c:v>
                </c:pt>
                <c:pt idx="1256">
                  <c:v>4.9859999999999998</c:v>
                </c:pt>
                <c:pt idx="1257">
                  <c:v>4.9130000000000003</c:v>
                </c:pt>
                <c:pt idx="1258">
                  <c:v>4.8479999999999999</c:v>
                </c:pt>
                <c:pt idx="1259">
                  <c:v>4.7949999999999999</c:v>
                </c:pt>
                <c:pt idx="1260">
                  <c:v>4.7629999999999999</c:v>
                </c:pt>
                <c:pt idx="1261">
                  <c:v>4.7169999999999996</c:v>
                </c:pt>
                <c:pt idx="1262">
                  <c:v>4.6589999999999998</c:v>
                </c:pt>
                <c:pt idx="1263">
                  <c:v>4.5869999999999997</c:v>
                </c:pt>
                <c:pt idx="1264">
                  <c:v>4.5259999999999998</c:v>
                </c:pt>
                <c:pt idx="1265">
                  <c:v>4.468</c:v>
                </c:pt>
                <c:pt idx="1266">
                  <c:v>4.4139999999999997</c:v>
                </c:pt>
                <c:pt idx="1267">
                  <c:v>4.3490000000000002</c:v>
                </c:pt>
                <c:pt idx="1268">
                  <c:v>4.298</c:v>
                </c:pt>
                <c:pt idx="1269">
                  <c:v>4.234</c:v>
                </c:pt>
                <c:pt idx="1270">
                  <c:v>4.1820000000000004</c:v>
                </c:pt>
                <c:pt idx="1271">
                  <c:v>4.1260000000000003</c:v>
                </c:pt>
                <c:pt idx="1272">
                  <c:v>4.077</c:v>
                </c:pt>
                <c:pt idx="1273">
                  <c:v>4.0229999999999997</c:v>
                </c:pt>
                <c:pt idx="1274">
                  <c:v>3.9649999999999999</c:v>
                </c:pt>
                <c:pt idx="1275">
                  <c:v>3.9169999999999998</c:v>
                </c:pt>
                <c:pt idx="1276">
                  <c:v>3.8769999999999998</c:v>
                </c:pt>
                <c:pt idx="1277">
                  <c:v>3.8260000000000001</c:v>
                </c:pt>
                <c:pt idx="1278">
                  <c:v>3.7890000000000001</c:v>
                </c:pt>
                <c:pt idx="1279">
                  <c:v>3.75</c:v>
                </c:pt>
                <c:pt idx="1280">
                  <c:v>3.71</c:v>
                </c:pt>
                <c:pt idx="1281">
                  <c:v>3.657</c:v>
                </c:pt>
                <c:pt idx="1282">
                  <c:v>3.5990000000000002</c:v>
                </c:pt>
                <c:pt idx="1283">
                  <c:v>3.5630000000000002</c:v>
                </c:pt>
                <c:pt idx="1284">
                  <c:v>3.52</c:v>
                </c:pt>
                <c:pt idx="1285">
                  <c:v>3.468</c:v>
                </c:pt>
                <c:pt idx="1286">
                  <c:v>3.431</c:v>
                </c:pt>
                <c:pt idx="1287">
                  <c:v>3.391</c:v>
                </c:pt>
                <c:pt idx="1288">
                  <c:v>3.3580000000000001</c:v>
                </c:pt>
                <c:pt idx="1289">
                  <c:v>3.2970000000000002</c:v>
                </c:pt>
                <c:pt idx="1290">
                  <c:v>3.266</c:v>
                </c:pt>
                <c:pt idx="1291">
                  <c:v>3.222</c:v>
                </c:pt>
                <c:pt idx="1292">
                  <c:v>3.1779999999999999</c:v>
                </c:pt>
                <c:pt idx="1293">
                  <c:v>3.1429999999999998</c:v>
                </c:pt>
                <c:pt idx="1294">
                  <c:v>3.1080000000000001</c:v>
                </c:pt>
                <c:pt idx="1295">
                  <c:v>3.0739999999999998</c:v>
                </c:pt>
                <c:pt idx="1296">
                  <c:v>3.044</c:v>
                </c:pt>
                <c:pt idx="1297">
                  <c:v>3.008</c:v>
                </c:pt>
                <c:pt idx="1298">
                  <c:v>2.9740000000000002</c:v>
                </c:pt>
                <c:pt idx="1299">
                  <c:v>2.9369999999999998</c:v>
                </c:pt>
                <c:pt idx="1300">
                  <c:v>2.8889999999999998</c:v>
                </c:pt>
                <c:pt idx="1301">
                  <c:v>2.859</c:v>
                </c:pt>
                <c:pt idx="1302">
                  <c:v>2.831</c:v>
                </c:pt>
                <c:pt idx="1303">
                  <c:v>2.8069999999999999</c:v>
                </c:pt>
                <c:pt idx="1304">
                  <c:v>2.774</c:v>
                </c:pt>
                <c:pt idx="1305">
                  <c:v>2.7480000000000002</c:v>
                </c:pt>
                <c:pt idx="1306">
                  <c:v>2.7189999999999999</c:v>
                </c:pt>
                <c:pt idx="1307">
                  <c:v>2.6829999999999998</c:v>
                </c:pt>
                <c:pt idx="1308">
                  <c:v>2.6509999999999998</c:v>
                </c:pt>
                <c:pt idx="1309">
                  <c:v>2.621</c:v>
                </c:pt>
                <c:pt idx="1310">
                  <c:v>2.5950000000000002</c:v>
                </c:pt>
                <c:pt idx="1311">
                  <c:v>2.5609999999999999</c:v>
                </c:pt>
                <c:pt idx="1312">
                  <c:v>2.536</c:v>
                </c:pt>
                <c:pt idx="1313">
                  <c:v>2.5019999999999998</c:v>
                </c:pt>
                <c:pt idx="1314">
                  <c:v>2.472</c:v>
                </c:pt>
                <c:pt idx="1315">
                  <c:v>2.4420000000000002</c:v>
                </c:pt>
                <c:pt idx="1316">
                  <c:v>2.4129999999999998</c:v>
                </c:pt>
                <c:pt idx="1317">
                  <c:v>2.3759999999999999</c:v>
                </c:pt>
                <c:pt idx="1318">
                  <c:v>2.36</c:v>
                </c:pt>
                <c:pt idx="1319">
                  <c:v>2.343</c:v>
                </c:pt>
                <c:pt idx="1320">
                  <c:v>2.3410000000000002</c:v>
                </c:pt>
                <c:pt idx="1321">
                  <c:v>2.3239999999999998</c:v>
                </c:pt>
                <c:pt idx="1322">
                  <c:v>2.2970000000000002</c:v>
                </c:pt>
                <c:pt idx="1323">
                  <c:v>2.2519999999999998</c:v>
                </c:pt>
                <c:pt idx="1324">
                  <c:v>2.218</c:v>
                </c:pt>
                <c:pt idx="1325">
                  <c:v>2.1880000000000002</c:v>
                </c:pt>
                <c:pt idx="1326">
                  <c:v>2.1509999999999998</c:v>
                </c:pt>
                <c:pt idx="1327">
                  <c:v>2.1240000000000001</c:v>
                </c:pt>
                <c:pt idx="1328">
                  <c:v>2.0939999999999999</c:v>
                </c:pt>
                <c:pt idx="1329">
                  <c:v>2.0640000000000001</c:v>
                </c:pt>
                <c:pt idx="1330">
                  <c:v>2.0409999999999999</c:v>
                </c:pt>
                <c:pt idx="1331">
                  <c:v>2.0169999999999999</c:v>
                </c:pt>
                <c:pt idx="1332">
                  <c:v>1.988</c:v>
                </c:pt>
                <c:pt idx="1333">
                  <c:v>1.9570000000000001</c:v>
                </c:pt>
                <c:pt idx="1334">
                  <c:v>1.925</c:v>
                </c:pt>
                <c:pt idx="1335">
                  <c:v>1.9079999999999999</c:v>
                </c:pt>
                <c:pt idx="1336">
                  <c:v>1.895</c:v>
                </c:pt>
                <c:pt idx="1337">
                  <c:v>1.873</c:v>
                </c:pt>
                <c:pt idx="1338">
                  <c:v>1.849</c:v>
                </c:pt>
                <c:pt idx="1339">
                  <c:v>1.823</c:v>
                </c:pt>
                <c:pt idx="1340">
                  <c:v>1.8080000000000001</c:v>
                </c:pt>
                <c:pt idx="1341">
                  <c:v>1.794</c:v>
                </c:pt>
                <c:pt idx="1342">
                  <c:v>1.766</c:v>
                </c:pt>
                <c:pt idx="1343">
                  <c:v>1.7509999999999999</c:v>
                </c:pt>
                <c:pt idx="1344">
                  <c:v>1.7310000000000001</c:v>
                </c:pt>
                <c:pt idx="1345">
                  <c:v>1.7110000000000001</c:v>
                </c:pt>
                <c:pt idx="1346">
                  <c:v>1.6839999999999999</c:v>
                </c:pt>
                <c:pt idx="1347">
                  <c:v>1.6579999999999999</c:v>
                </c:pt>
                <c:pt idx="1348">
                  <c:v>1.637</c:v>
                </c:pt>
                <c:pt idx="1349">
                  <c:v>1.6160000000000001</c:v>
                </c:pt>
                <c:pt idx="1350">
                  <c:v>1.6040000000000001</c:v>
                </c:pt>
                <c:pt idx="1351">
                  <c:v>1.5860000000000001</c:v>
                </c:pt>
                <c:pt idx="1352">
                  <c:v>1.5669999999999999</c:v>
                </c:pt>
                <c:pt idx="1353">
                  <c:v>1.5620000000000001</c:v>
                </c:pt>
                <c:pt idx="1354">
                  <c:v>1.5469999999999999</c:v>
                </c:pt>
                <c:pt idx="1355">
                  <c:v>1.526</c:v>
                </c:pt>
                <c:pt idx="1356">
                  <c:v>1.5069999999999999</c:v>
                </c:pt>
                <c:pt idx="1357">
                  <c:v>1.494</c:v>
                </c:pt>
                <c:pt idx="1358">
                  <c:v>1.478</c:v>
                </c:pt>
                <c:pt idx="1359">
                  <c:v>1.4610000000000001</c:v>
                </c:pt>
                <c:pt idx="1360">
                  <c:v>1.4510000000000001</c:v>
                </c:pt>
                <c:pt idx="1361">
                  <c:v>1.4379999999999999</c:v>
                </c:pt>
                <c:pt idx="1362">
                  <c:v>1.4239999999999999</c:v>
                </c:pt>
                <c:pt idx="1363">
                  <c:v>1.411</c:v>
                </c:pt>
                <c:pt idx="1364">
                  <c:v>1.4019999999999999</c:v>
                </c:pt>
                <c:pt idx="1365">
                  <c:v>1.39</c:v>
                </c:pt>
                <c:pt idx="1366">
                  <c:v>1.377</c:v>
                </c:pt>
                <c:pt idx="1367">
                  <c:v>1.361</c:v>
                </c:pt>
                <c:pt idx="1368">
                  <c:v>1.351</c:v>
                </c:pt>
                <c:pt idx="1369">
                  <c:v>1.337</c:v>
                </c:pt>
                <c:pt idx="1370">
                  <c:v>1.321</c:v>
                </c:pt>
                <c:pt idx="1371">
                  <c:v>1.3089999999999999</c:v>
                </c:pt>
                <c:pt idx="1372">
                  <c:v>1.298</c:v>
                </c:pt>
                <c:pt idx="1373">
                  <c:v>1.28</c:v>
                </c:pt>
                <c:pt idx="1374">
                  <c:v>1.27</c:v>
                </c:pt>
                <c:pt idx="1375">
                  <c:v>1.254</c:v>
                </c:pt>
                <c:pt idx="1376">
                  <c:v>1.236</c:v>
                </c:pt>
                <c:pt idx="1377">
                  <c:v>1.224</c:v>
                </c:pt>
                <c:pt idx="1378">
                  <c:v>1.216</c:v>
                </c:pt>
                <c:pt idx="1379">
                  <c:v>1.1950000000000001</c:v>
                </c:pt>
                <c:pt idx="1380">
                  <c:v>1.2030000000000001</c:v>
                </c:pt>
                <c:pt idx="1381">
                  <c:v>1.1930000000000001</c:v>
                </c:pt>
                <c:pt idx="1382">
                  <c:v>1.1779999999999999</c:v>
                </c:pt>
                <c:pt idx="1383">
                  <c:v>1.1559999999999999</c:v>
                </c:pt>
                <c:pt idx="1384">
                  <c:v>1.1399999999999999</c:v>
                </c:pt>
                <c:pt idx="1385">
                  <c:v>1.127</c:v>
                </c:pt>
                <c:pt idx="1386">
                  <c:v>1.113</c:v>
                </c:pt>
                <c:pt idx="1387">
                  <c:v>1.1020000000000001</c:v>
                </c:pt>
                <c:pt idx="1388">
                  <c:v>1.0920000000000001</c:v>
                </c:pt>
                <c:pt idx="1389">
                  <c:v>1.081</c:v>
                </c:pt>
                <c:pt idx="1390">
                  <c:v>1.0680000000000001</c:v>
                </c:pt>
                <c:pt idx="1391">
                  <c:v>1.06</c:v>
                </c:pt>
                <c:pt idx="1392">
                  <c:v>1.052</c:v>
                </c:pt>
                <c:pt idx="1393">
                  <c:v>1.0449999999999999</c:v>
                </c:pt>
                <c:pt idx="1394">
                  <c:v>1.0329999999999999</c:v>
                </c:pt>
                <c:pt idx="1395">
                  <c:v>1.0209999999999999</c:v>
                </c:pt>
                <c:pt idx="1396">
                  <c:v>1.012</c:v>
                </c:pt>
                <c:pt idx="1397">
                  <c:v>1.002</c:v>
                </c:pt>
                <c:pt idx="1398">
                  <c:v>0.995</c:v>
                </c:pt>
                <c:pt idx="1399">
                  <c:v>0.98299999999999998</c:v>
                </c:pt>
                <c:pt idx="1400">
                  <c:v>0.96899999999999997</c:v>
                </c:pt>
                <c:pt idx="1401">
                  <c:v>0.96499999999999997</c:v>
                </c:pt>
                <c:pt idx="1402">
                  <c:v>0.95599999999999996</c:v>
                </c:pt>
                <c:pt idx="1403">
                  <c:v>0.94399999999999995</c:v>
                </c:pt>
                <c:pt idx="1404">
                  <c:v>0.93400000000000005</c:v>
                </c:pt>
                <c:pt idx="1405">
                  <c:v>0.92600000000000005</c:v>
                </c:pt>
                <c:pt idx="1406">
                  <c:v>0.92200000000000004</c:v>
                </c:pt>
                <c:pt idx="1407">
                  <c:v>0.91</c:v>
                </c:pt>
                <c:pt idx="1408">
                  <c:v>0.90400000000000003</c:v>
                </c:pt>
                <c:pt idx="1409">
                  <c:v>0.89200000000000002</c:v>
                </c:pt>
                <c:pt idx="1410">
                  <c:v>0.88600000000000001</c:v>
                </c:pt>
                <c:pt idx="1411">
                  <c:v>0.88100000000000001</c:v>
                </c:pt>
                <c:pt idx="1412">
                  <c:v>0.875</c:v>
                </c:pt>
                <c:pt idx="1413">
                  <c:v>0.872</c:v>
                </c:pt>
                <c:pt idx="1414">
                  <c:v>0.86499999999999999</c:v>
                </c:pt>
                <c:pt idx="1415">
                  <c:v>0.85699999999999998</c:v>
                </c:pt>
                <c:pt idx="1416">
                  <c:v>0.85</c:v>
                </c:pt>
                <c:pt idx="1417">
                  <c:v>0.84499999999999997</c:v>
                </c:pt>
                <c:pt idx="1418">
                  <c:v>0.83799999999999997</c:v>
                </c:pt>
                <c:pt idx="1419">
                  <c:v>0.82799999999999996</c:v>
                </c:pt>
                <c:pt idx="1420">
                  <c:v>0.82599999999999996</c:v>
                </c:pt>
                <c:pt idx="1421">
                  <c:v>0.81899999999999995</c:v>
                </c:pt>
                <c:pt idx="1422">
                  <c:v>0.81599999999999995</c:v>
                </c:pt>
                <c:pt idx="1423">
                  <c:v>0.80400000000000005</c:v>
                </c:pt>
                <c:pt idx="1424">
                  <c:v>0.79600000000000004</c:v>
                </c:pt>
                <c:pt idx="1425">
                  <c:v>0.78700000000000003</c:v>
                </c:pt>
                <c:pt idx="1426">
                  <c:v>0.77900000000000003</c:v>
                </c:pt>
                <c:pt idx="1427">
                  <c:v>0.77100000000000002</c:v>
                </c:pt>
                <c:pt idx="1428">
                  <c:v>0.76500000000000001</c:v>
                </c:pt>
                <c:pt idx="1429">
                  <c:v>0.75700000000000001</c:v>
                </c:pt>
                <c:pt idx="1430">
                  <c:v>0.75</c:v>
                </c:pt>
                <c:pt idx="1431">
                  <c:v>0.74399999999999999</c:v>
                </c:pt>
                <c:pt idx="1432">
                  <c:v>0.74099999999999999</c:v>
                </c:pt>
                <c:pt idx="1433">
                  <c:v>0.74099999999999999</c:v>
                </c:pt>
                <c:pt idx="1434">
                  <c:v>0.73699999999999999</c:v>
                </c:pt>
                <c:pt idx="1435">
                  <c:v>0.72799999999999998</c:v>
                </c:pt>
                <c:pt idx="1436">
                  <c:v>0.71899999999999997</c:v>
                </c:pt>
                <c:pt idx="1437">
                  <c:v>0.71199999999999997</c:v>
                </c:pt>
                <c:pt idx="1438">
                  <c:v>0.70399999999999996</c:v>
                </c:pt>
                <c:pt idx="1439">
                  <c:v>0.67600000000000005</c:v>
                </c:pt>
              </c:numCache>
            </c:numRef>
          </c:val>
          <c:smooth val="1"/>
          <c:extLst>
            <c:ext xmlns:c16="http://schemas.microsoft.com/office/drawing/2014/chart" uri="{C3380CC4-5D6E-409C-BE32-E72D297353CC}">
              <c16:uniqueId val="{00000000-DBA6-40A0-862F-9E1790DC73A2}"/>
            </c:ext>
          </c:extLst>
        </c:ser>
        <c:ser>
          <c:idx val="1"/>
          <c:order val="1"/>
          <c:tx>
            <c:strRef>
              <c:f>'Ark1'!$C$1</c:f>
              <c:strCache>
                <c:ptCount val="1"/>
                <c:pt idx="0">
                  <c:v>Playback inntil 7 dager</c:v>
                </c:pt>
              </c:strCache>
            </c:strRef>
          </c:tx>
          <c:spPr>
            <a:ln w="19050" cap="rnd" cmpd="sng" algn="ctr">
              <a:solidFill>
                <a:schemeClr val="accent3"/>
              </a:solidFill>
              <a:prstDash val="solid"/>
              <a:round/>
            </a:ln>
            <a:effectLst/>
          </c:spPr>
          <c:marker>
            <c:symbol val="none"/>
          </c:marker>
          <c:cat>
            <c:numRef>
              <c:f>'Ark1'!$A$2:$A$1441</c:f>
              <c:numCache>
                <c:formatCode>h:mm</c:formatCode>
                <c:ptCount val="1440"/>
                <c:pt idx="0">
                  <c:v>0.125</c:v>
                </c:pt>
                <c:pt idx="1">
                  <c:v>0.12569444444444444</c:v>
                </c:pt>
                <c:pt idx="2">
                  <c:v>0.12638888888888888</c:v>
                </c:pt>
                <c:pt idx="3">
                  <c:v>0.12708333333333333</c:v>
                </c:pt>
                <c:pt idx="4">
                  <c:v>0.1277777777777778</c:v>
                </c:pt>
                <c:pt idx="5">
                  <c:v>0.12847222222222224</c:v>
                </c:pt>
                <c:pt idx="6">
                  <c:v>0.12916666666666668</c:v>
                </c:pt>
                <c:pt idx="7">
                  <c:v>0.12986111111111112</c:v>
                </c:pt>
                <c:pt idx="8">
                  <c:v>0.13055555555555556</c:v>
                </c:pt>
                <c:pt idx="9">
                  <c:v>0.13125000000000001</c:v>
                </c:pt>
                <c:pt idx="10">
                  <c:v>0.13194444444444445</c:v>
                </c:pt>
                <c:pt idx="11">
                  <c:v>0.13263888888888889</c:v>
                </c:pt>
                <c:pt idx="12">
                  <c:v>0.13333333333333333</c:v>
                </c:pt>
                <c:pt idx="13">
                  <c:v>0.13402777777777777</c:v>
                </c:pt>
                <c:pt idx="14">
                  <c:v>0.13472222222222222</c:v>
                </c:pt>
                <c:pt idx="15">
                  <c:v>0.13541666666666666</c:v>
                </c:pt>
                <c:pt idx="16">
                  <c:v>0.1361111111111111</c:v>
                </c:pt>
                <c:pt idx="17">
                  <c:v>0.13680555555555554</c:v>
                </c:pt>
                <c:pt idx="18">
                  <c:v>0.13749999999999998</c:v>
                </c:pt>
                <c:pt idx="19">
                  <c:v>0.13819444444444443</c:v>
                </c:pt>
                <c:pt idx="20">
                  <c:v>0.1388888888888889</c:v>
                </c:pt>
                <c:pt idx="21">
                  <c:v>0.13958333333333334</c:v>
                </c:pt>
                <c:pt idx="22">
                  <c:v>0.14027777777777778</c:v>
                </c:pt>
                <c:pt idx="23">
                  <c:v>0.14097222222222222</c:v>
                </c:pt>
                <c:pt idx="24">
                  <c:v>0.14166666666666666</c:v>
                </c:pt>
                <c:pt idx="25">
                  <c:v>0.1423611111111111</c:v>
                </c:pt>
                <c:pt idx="26">
                  <c:v>0.14305555555555557</c:v>
                </c:pt>
                <c:pt idx="27">
                  <c:v>0.14375000000000002</c:v>
                </c:pt>
                <c:pt idx="28">
                  <c:v>0.14444444444444446</c:v>
                </c:pt>
                <c:pt idx="29">
                  <c:v>0.1451388888888889</c:v>
                </c:pt>
                <c:pt idx="30">
                  <c:v>0.14583333333333334</c:v>
                </c:pt>
                <c:pt idx="31">
                  <c:v>0.14652777777777778</c:v>
                </c:pt>
                <c:pt idx="32">
                  <c:v>0.14722222222222223</c:v>
                </c:pt>
                <c:pt idx="33">
                  <c:v>0.14791666666666667</c:v>
                </c:pt>
                <c:pt idx="34">
                  <c:v>0.14861111111111111</c:v>
                </c:pt>
                <c:pt idx="35">
                  <c:v>0.14930555555555555</c:v>
                </c:pt>
                <c:pt idx="36">
                  <c:v>0.15</c:v>
                </c:pt>
                <c:pt idx="37">
                  <c:v>0.15069444444444444</c:v>
                </c:pt>
                <c:pt idx="38">
                  <c:v>0.15138888888888888</c:v>
                </c:pt>
                <c:pt idx="39">
                  <c:v>0.15208333333333332</c:v>
                </c:pt>
                <c:pt idx="40">
                  <c:v>0.15277777777777776</c:v>
                </c:pt>
                <c:pt idx="41">
                  <c:v>0.15347222222222223</c:v>
                </c:pt>
                <c:pt idx="42">
                  <c:v>0.15416666666666667</c:v>
                </c:pt>
                <c:pt idx="43">
                  <c:v>0.15486111111111112</c:v>
                </c:pt>
                <c:pt idx="44">
                  <c:v>0.15555555555555556</c:v>
                </c:pt>
                <c:pt idx="45">
                  <c:v>0.15625</c:v>
                </c:pt>
                <c:pt idx="46">
                  <c:v>0.15694444444444444</c:v>
                </c:pt>
                <c:pt idx="47">
                  <c:v>0.15763888888888888</c:v>
                </c:pt>
                <c:pt idx="48">
                  <c:v>0.15833333333333333</c:v>
                </c:pt>
                <c:pt idx="49">
                  <c:v>0.15902777777777777</c:v>
                </c:pt>
                <c:pt idx="50">
                  <c:v>0.15972222222222224</c:v>
                </c:pt>
                <c:pt idx="51">
                  <c:v>0.16041666666666668</c:v>
                </c:pt>
                <c:pt idx="52">
                  <c:v>0.16111111111111112</c:v>
                </c:pt>
                <c:pt idx="53">
                  <c:v>0.16180555555555556</c:v>
                </c:pt>
                <c:pt idx="54">
                  <c:v>0.16250000000000001</c:v>
                </c:pt>
                <c:pt idx="55">
                  <c:v>0.16319444444444445</c:v>
                </c:pt>
                <c:pt idx="56">
                  <c:v>0.16388888888888889</c:v>
                </c:pt>
                <c:pt idx="57">
                  <c:v>0.16458333333333333</c:v>
                </c:pt>
                <c:pt idx="58">
                  <c:v>0.16527777777777777</c:v>
                </c:pt>
                <c:pt idx="59">
                  <c:v>0.16597222222222222</c:v>
                </c:pt>
                <c:pt idx="60">
                  <c:v>0.16666666666666666</c:v>
                </c:pt>
                <c:pt idx="61">
                  <c:v>0.1673611111111111</c:v>
                </c:pt>
                <c:pt idx="62">
                  <c:v>0.16805555555555554</c:v>
                </c:pt>
                <c:pt idx="63">
                  <c:v>0.16874999999999998</c:v>
                </c:pt>
                <c:pt idx="64">
                  <c:v>0.16944444444444443</c:v>
                </c:pt>
                <c:pt idx="65">
                  <c:v>0.17013888888888887</c:v>
                </c:pt>
                <c:pt idx="66">
                  <c:v>0.17083333333333331</c:v>
                </c:pt>
                <c:pt idx="67">
                  <c:v>0.17152777777777775</c:v>
                </c:pt>
                <c:pt idx="68">
                  <c:v>0.17222222222222225</c:v>
                </c:pt>
                <c:pt idx="69">
                  <c:v>0.17291666666666669</c:v>
                </c:pt>
                <c:pt idx="70">
                  <c:v>0.17361111111111113</c:v>
                </c:pt>
                <c:pt idx="71">
                  <c:v>0.17430555555555557</c:v>
                </c:pt>
                <c:pt idx="72">
                  <c:v>0.17500000000000002</c:v>
                </c:pt>
                <c:pt idx="73">
                  <c:v>0.17569444444444446</c:v>
                </c:pt>
                <c:pt idx="74">
                  <c:v>0.1763888888888889</c:v>
                </c:pt>
                <c:pt idx="75">
                  <c:v>0.17708333333333334</c:v>
                </c:pt>
                <c:pt idx="76">
                  <c:v>0.17777777777777778</c:v>
                </c:pt>
                <c:pt idx="77">
                  <c:v>0.17847222222222223</c:v>
                </c:pt>
                <c:pt idx="78">
                  <c:v>0.17916666666666667</c:v>
                </c:pt>
                <c:pt idx="79">
                  <c:v>0.17986111111111111</c:v>
                </c:pt>
                <c:pt idx="80">
                  <c:v>0.18055555555555555</c:v>
                </c:pt>
                <c:pt idx="81">
                  <c:v>0.18124999999999999</c:v>
                </c:pt>
                <c:pt idx="82">
                  <c:v>0.18194444444444444</c:v>
                </c:pt>
                <c:pt idx="83">
                  <c:v>0.18263888888888891</c:v>
                </c:pt>
                <c:pt idx="84">
                  <c:v>0.18333333333333335</c:v>
                </c:pt>
                <c:pt idx="85">
                  <c:v>0.18402777777777779</c:v>
                </c:pt>
                <c:pt idx="86">
                  <c:v>0.18472222222222223</c:v>
                </c:pt>
                <c:pt idx="87">
                  <c:v>0.18541666666666667</c:v>
                </c:pt>
                <c:pt idx="88">
                  <c:v>0.18611111111111112</c:v>
                </c:pt>
                <c:pt idx="89">
                  <c:v>0.18680555555555556</c:v>
                </c:pt>
                <c:pt idx="90">
                  <c:v>0.1875</c:v>
                </c:pt>
                <c:pt idx="91">
                  <c:v>0.18819444444444444</c:v>
                </c:pt>
                <c:pt idx="92">
                  <c:v>0.18888888888888888</c:v>
                </c:pt>
                <c:pt idx="93">
                  <c:v>0.18958333333333333</c:v>
                </c:pt>
                <c:pt idx="94">
                  <c:v>0.19027777777777777</c:v>
                </c:pt>
                <c:pt idx="95">
                  <c:v>0.19097222222222221</c:v>
                </c:pt>
                <c:pt idx="96">
                  <c:v>0.19166666666666665</c:v>
                </c:pt>
                <c:pt idx="97">
                  <c:v>0.19236111111111112</c:v>
                </c:pt>
                <c:pt idx="98">
                  <c:v>0.19305555555555554</c:v>
                </c:pt>
                <c:pt idx="99">
                  <c:v>0.19375000000000001</c:v>
                </c:pt>
                <c:pt idx="100">
                  <c:v>0.19444444444444445</c:v>
                </c:pt>
                <c:pt idx="101">
                  <c:v>0.19513888888888889</c:v>
                </c:pt>
                <c:pt idx="102">
                  <c:v>0.19583333333333333</c:v>
                </c:pt>
                <c:pt idx="103">
                  <c:v>0.19652777777777777</c:v>
                </c:pt>
                <c:pt idx="104">
                  <c:v>0.19722222222222222</c:v>
                </c:pt>
                <c:pt idx="105">
                  <c:v>0.19791666666666666</c:v>
                </c:pt>
                <c:pt idx="106">
                  <c:v>0.1986111111111111</c:v>
                </c:pt>
                <c:pt idx="107">
                  <c:v>0.19930555555555554</c:v>
                </c:pt>
                <c:pt idx="108">
                  <c:v>0.19999999999999998</c:v>
                </c:pt>
                <c:pt idx="109">
                  <c:v>0.20069444444444443</c:v>
                </c:pt>
                <c:pt idx="110">
                  <c:v>0.20138888888888887</c:v>
                </c:pt>
                <c:pt idx="111">
                  <c:v>0.20208333333333331</c:v>
                </c:pt>
                <c:pt idx="112">
                  <c:v>0.20277777777777781</c:v>
                </c:pt>
                <c:pt idx="113">
                  <c:v>0.20347222222222219</c:v>
                </c:pt>
                <c:pt idx="114">
                  <c:v>0.20416666666666669</c:v>
                </c:pt>
                <c:pt idx="115">
                  <c:v>0.20486111111111113</c:v>
                </c:pt>
                <c:pt idx="116">
                  <c:v>0.20555555555555557</c:v>
                </c:pt>
                <c:pt idx="117">
                  <c:v>0.20625000000000002</c:v>
                </c:pt>
                <c:pt idx="118">
                  <c:v>0.20694444444444446</c:v>
                </c:pt>
                <c:pt idx="119">
                  <c:v>0.2076388888888889</c:v>
                </c:pt>
                <c:pt idx="120">
                  <c:v>0.20833333333333334</c:v>
                </c:pt>
                <c:pt idx="121">
                  <c:v>0.20902777777777778</c:v>
                </c:pt>
                <c:pt idx="122">
                  <c:v>0.20972222222222223</c:v>
                </c:pt>
                <c:pt idx="123">
                  <c:v>0.21041666666666667</c:v>
                </c:pt>
                <c:pt idx="124">
                  <c:v>0.21111111111111111</c:v>
                </c:pt>
                <c:pt idx="125">
                  <c:v>0.21180555555555555</c:v>
                </c:pt>
                <c:pt idx="126">
                  <c:v>0.21249999999999999</c:v>
                </c:pt>
                <c:pt idx="127">
                  <c:v>0.21319444444444444</c:v>
                </c:pt>
                <c:pt idx="128">
                  <c:v>0.21388888888888891</c:v>
                </c:pt>
                <c:pt idx="129">
                  <c:v>0.21458333333333335</c:v>
                </c:pt>
                <c:pt idx="130">
                  <c:v>0.21527777777777779</c:v>
                </c:pt>
                <c:pt idx="131">
                  <c:v>0.21597222222222223</c:v>
                </c:pt>
                <c:pt idx="132">
                  <c:v>0.21666666666666667</c:v>
                </c:pt>
                <c:pt idx="133">
                  <c:v>0.21736111111111112</c:v>
                </c:pt>
                <c:pt idx="134">
                  <c:v>0.21805555555555556</c:v>
                </c:pt>
                <c:pt idx="135">
                  <c:v>0.21875</c:v>
                </c:pt>
                <c:pt idx="136">
                  <c:v>0.21944444444444444</c:v>
                </c:pt>
                <c:pt idx="137">
                  <c:v>0.22013888888888888</c:v>
                </c:pt>
                <c:pt idx="138">
                  <c:v>0.22083333333333333</c:v>
                </c:pt>
                <c:pt idx="139">
                  <c:v>0.22152777777777777</c:v>
                </c:pt>
                <c:pt idx="140">
                  <c:v>0.22222222222222221</c:v>
                </c:pt>
                <c:pt idx="141">
                  <c:v>0.22291666666666665</c:v>
                </c:pt>
                <c:pt idx="142">
                  <c:v>0.22361111111111109</c:v>
                </c:pt>
                <c:pt idx="143">
                  <c:v>0.22430555555555556</c:v>
                </c:pt>
                <c:pt idx="144">
                  <c:v>0.22500000000000001</c:v>
                </c:pt>
                <c:pt idx="145">
                  <c:v>0.22569444444444445</c:v>
                </c:pt>
                <c:pt idx="146">
                  <c:v>0.22638888888888889</c:v>
                </c:pt>
                <c:pt idx="147">
                  <c:v>0.22708333333333333</c:v>
                </c:pt>
                <c:pt idx="148">
                  <c:v>0.22777777777777777</c:v>
                </c:pt>
                <c:pt idx="149">
                  <c:v>0.22847222222222222</c:v>
                </c:pt>
                <c:pt idx="150">
                  <c:v>0.22916666666666666</c:v>
                </c:pt>
                <c:pt idx="151">
                  <c:v>0.2298611111111111</c:v>
                </c:pt>
                <c:pt idx="152">
                  <c:v>0.23055555555555554</c:v>
                </c:pt>
                <c:pt idx="153">
                  <c:v>0.23124999999999998</c:v>
                </c:pt>
                <c:pt idx="154">
                  <c:v>0.23194444444444443</c:v>
                </c:pt>
                <c:pt idx="155">
                  <c:v>0.23263888888888887</c:v>
                </c:pt>
                <c:pt idx="156">
                  <c:v>0.23333333333333331</c:v>
                </c:pt>
                <c:pt idx="157">
                  <c:v>0.23402777777777781</c:v>
                </c:pt>
                <c:pt idx="158">
                  <c:v>0.23472222222222219</c:v>
                </c:pt>
                <c:pt idx="159">
                  <c:v>0.23541666666666669</c:v>
                </c:pt>
                <c:pt idx="160">
                  <c:v>0.23611111111111113</c:v>
                </c:pt>
                <c:pt idx="161">
                  <c:v>0.23680555555555557</c:v>
                </c:pt>
                <c:pt idx="162">
                  <c:v>0.23750000000000002</c:v>
                </c:pt>
                <c:pt idx="163">
                  <c:v>0.23819444444444446</c:v>
                </c:pt>
                <c:pt idx="164">
                  <c:v>0.2388888888888889</c:v>
                </c:pt>
                <c:pt idx="165">
                  <c:v>0.23958333333333334</c:v>
                </c:pt>
                <c:pt idx="166">
                  <c:v>0.24027777777777778</c:v>
                </c:pt>
                <c:pt idx="167">
                  <c:v>0.24097222222222223</c:v>
                </c:pt>
                <c:pt idx="168">
                  <c:v>0.24166666666666667</c:v>
                </c:pt>
                <c:pt idx="169">
                  <c:v>0.24236111111111111</c:v>
                </c:pt>
                <c:pt idx="170">
                  <c:v>0.24305555555555555</c:v>
                </c:pt>
                <c:pt idx="171">
                  <c:v>0.24374999999999999</c:v>
                </c:pt>
                <c:pt idx="172">
                  <c:v>0.24444444444444446</c:v>
                </c:pt>
                <c:pt idx="173">
                  <c:v>0.24513888888888888</c:v>
                </c:pt>
                <c:pt idx="174">
                  <c:v>0.24583333333333335</c:v>
                </c:pt>
                <c:pt idx="175">
                  <c:v>0.24652777777777779</c:v>
                </c:pt>
                <c:pt idx="176">
                  <c:v>0.24722222222222223</c:v>
                </c:pt>
                <c:pt idx="177">
                  <c:v>0.24791666666666667</c:v>
                </c:pt>
                <c:pt idx="178">
                  <c:v>0.24861111111111112</c:v>
                </c:pt>
                <c:pt idx="179">
                  <c:v>0.24930555555555556</c:v>
                </c:pt>
                <c:pt idx="180">
                  <c:v>0.25</c:v>
                </c:pt>
                <c:pt idx="181">
                  <c:v>0.25069444444444444</c:v>
                </c:pt>
                <c:pt idx="182">
                  <c:v>0.25138888888888888</c:v>
                </c:pt>
                <c:pt idx="183">
                  <c:v>0.25208333333333333</c:v>
                </c:pt>
                <c:pt idx="184">
                  <c:v>0.25277777777777777</c:v>
                </c:pt>
                <c:pt idx="185">
                  <c:v>0.25347222222222221</c:v>
                </c:pt>
                <c:pt idx="186">
                  <c:v>0.25416666666666665</c:v>
                </c:pt>
                <c:pt idx="187">
                  <c:v>0.25486111111111109</c:v>
                </c:pt>
                <c:pt idx="188">
                  <c:v>0.25555555555555559</c:v>
                </c:pt>
                <c:pt idx="189">
                  <c:v>0.25625000000000003</c:v>
                </c:pt>
                <c:pt idx="190">
                  <c:v>0.25694444444444448</c:v>
                </c:pt>
                <c:pt idx="191">
                  <c:v>0.25763888888888892</c:v>
                </c:pt>
                <c:pt idx="192">
                  <c:v>0.25833333333333336</c:v>
                </c:pt>
                <c:pt idx="193">
                  <c:v>0.2590277777777778</c:v>
                </c:pt>
                <c:pt idx="194">
                  <c:v>0.25972222222222224</c:v>
                </c:pt>
                <c:pt idx="195">
                  <c:v>0.26041666666666669</c:v>
                </c:pt>
                <c:pt idx="196">
                  <c:v>0.26111111111111113</c:v>
                </c:pt>
                <c:pt idx="197">
                  <c:v>0.26180555555555557</c:v>
                </c:pt>
                <c:pt idx="198">
                  <c:v>0.26250000000000001</c:v>
                </c:pt>
                <c:pt idx="199">
                  <c:v>0.26319444444444445</c:v>
                </c:pt>
                <c:pt idx="200">
                  <c:v>0.2638888888888889</c:v>
                </c:pt>
                <c:pt idx="201">
                  <c:v>0.26458333333333334</c:v>
                </c:pt>
                <c:pt idx="202">
                  <c:v>0.26527777777777778</c:v>
                </c:pt>
                <c:pt idx="203">
                  <c:v>0.26597222222222222</c:v>
                </c:pt>
                <c:pt idx="204">
                  <c:v>0.26666666666666666</c:v>
                </c:pt>
                <c:pt idx="205">
                  <c:v>0.2673611111111111</c:v>
                </c:pt>
                <c:pt idx="206">
                  <c:v>0.26805555555555555</c:v>
                </c:pt>
                <c:pt idx="207">
                  <c:v>0.26874999999999999</c:v>
                </c:pt>
                <c:pt idx="208">
                  <c:v>0.26944444444444443</c:v>
                </c:pt>
                <c:pt idx="209">
                  <c:v>0.27013888888888887</c:v>
                </c:pt>
                <c:pt idx="210">
                  <c:v>0.27083333333333331</c:v>
                </c:pt>
                <c:pt idx="211">
                  <c:v>0.27152777777777776</c:v>
                </c:pt>
                <c:pt idx="212">
                  <c:v>0.2722222222222222</c:v>
                </c:pt>
                <c:pt idx="213">
                  <c:v>0.27291666666666664</c:v>
                </c:pt>
                <c:pt idx="214">
                  <c:v>0.27361111111111108</c:v>
                </c:pt>
                <c:pt idx="215">
                  <c:v>0.27430555555555552</c:v>
                </c:pt>
                <c:pt idx="216">
                  <c:v>0.27499999999999997</c:v>
                </c:pt>
                <c:pt idx="217">
                  <c:v>0.27569444444444446</c:v>
                </c:pt>
                <c:pt idx="218">
                  <c:v>0.27638888888888885</c:v>
                </c:pt>
                <c:pt idx="219">
                  <c:v>0.27708333333333335</c:v>
                </c:pt>
                <c:pt idx="220">
                  <c:v>0.27777777777777779</c:v>
                </c:pt>
                <c:pt idx="221">
                  <c:v>0.27847222222222223</c:v>
                </c:pt>
                <c:pt idx="222">
                  <c:v>0.27916666666666667</c:v>
                </c:pt>
                <c:pt idx="223">
                  <c:v>0.27986111111111112</c:v>
                </c:pt>
                <c:pt idx="224">
                  <c:v>0.28055555555555556</c:v>
                </c:pt>
                <c:pt idx="225">
                  <c:v>0.28125</c:v>
                </c:pt>
                <c:pt idx="226">
                  <c:v>0.28194444444444444</c:v>
                </c:pt>
                <c:pt idx="227">
                  <c:v>0.28263888888888888</c:v>
                </c:pt>
                <c:pt idx="228">
                  <c:v>0.28333333333333333</c:v>
                </c:pt>
                <c:pt idx="229">
                  <c:v>0.28402777777777777</c:v>
                </c:pt>
                <c:pt idx="230">
                  <c:v>0.28472222222222221</c:v>
                </c:pt>
                <c:pt idx="231">
                  <c:v>0.28541666666666665</c:v>
                </c:pt>
                <c:pt idx="232">
                  <c:v>0.28611111111111115</c:v>
                </c:pt>
                <c:pt idx="233">
                  <c:v>0.28680555555555554</c:v>
                </c:pt>
                <c:pt idx="234">
                  <c:v>0.28750000000000003</c:v>
                </c:pt>
                <c:pt idx="235">
                  <c:v>0.28819444444444448</c:v>
                </c:pt>
                <c:pt idx="236">
                  <c:v>0.28888888888888892</c:v>
                </c:pt>
                <c:pt idx="237">
                  <c:v>0.28958333333333336</c:v>
                </c:pt>
                <c:pt idx="238">
                  <c:v>0.2902777777777778</c:v>
                </c:pt>
                <c:pt idx="239">
                  <c:v>0.29097222222222224</c:v>
                </c:pt>
                <c:pt idx="240">
                  <c:v>0.29166666666666669</c:v>
                </c:pt>
                <c:pt idx="241">
                  <c:v>0.29236111111111113</c:v>
                </c:pt>
                <c:pt idx="242">
                  <c:v>0.29305555555555557</c:v>
                </c:pt>
                <c:pt idx="243">
                  <c:v>0.29375000000000001</c:v>
                </c:pt>
                <c:pt idx="244">
                  <c:v>0.29444444444444445</c:v>
                </c:pt>
                <c:pt idx="245">
                  <c:v>0.2951388888888889</c:v>
                </c:pt>
                <c:pt idx="246">
                  <c:v>0.29583333333333334</c:v>
                </c:pt>
                <c:pt idx="247">
                  <c:v>0.29652777777777778</c:v>
                </c:pt>
                <c:pt idx="248">
                  <c:v>0.29722222222222222</c:v>
                </c:pt>
                <c:pt idx="249">
                  <c:v>0.29791666666666666</c:v>
                </c:pt>
                <c:pt idx="250">
                  <c:v>0.2986111111111111</c:v>
                </c:pt>
                <c:pt idx="251">
                  <c:v>0.29930555555555555</c:v>
                </c:pt>
                <c:pt idx="252">
                  <c:v>0.3</c:v>
                </c:pt>
                <c:pt idx="253">
                  <c:v>0.30069444444444443</c:v>
                </c:pt>
                <c:pt idx="254">
                  <c:v>0.30138888888888887</c:v>
                </c:pt>
                <c:pt idx="255">
                  <c:v>0.30208333333333331</c:v>
                </c:pt>
                <c:pt idx="256">
                  <c:v>0.30277777777777776</c:v>
                </c:pt>
                <c:pt idx="257">
                  <c:v>0.3034722222222222</c:v>
                </c:pt>
                <c:pt idx="258">
                  <c:v>0.30416666666666664</c:v>
                </c:pt>
                <c:pt idx="259">
                  <c:v>0.30486111111111108</c:v>
                </c:pt>
                <c:pt idx="260">
                  <c:v>0.30555555555555552</c:v>
                </c:pt>
                <c:pt idx="261">
                  <c:v>0.30624999999999997</c:v>
                </c:pt>
                <c:pt idx="262">
                  <c:v>0.30694444444444441</c:v>
                </c:pt>
                <c:pt idx="263">
                  <c:v>0.30763888888888891</c:v>
                </c:pt>
                <c:pt idx="264">
                  <c:v>0.30833333333333335</c:v>
                </c:pt>
                <c:pt idx="265">
                  <c:v>0.30902777777777779</c:v>
                </c:pt>
                <c:pt idx="266">
                  <c:v>0.30972222222222223</c:v>
                </c:pt>
                <c:pt idx="267">
                  <c:v>0.31041666666666667</c:v>
                </c:pt>
                <c:pt idx="268">
                  <c:v>0.31111111111111112</c:v>
                </c:pt>
                <c:pt idx="269">
                  <c:v>0.31180555555555556</c:v>
                </c:pt>
                <c:pt idx="270">
                  <c:v>0.3125</c:v>
                </c:pt>
                <c:pt idx="271">
                  <c:v>0.31319444444444444</c:v>
                </c:pt>
                <c:pt idx="272">
                  <c:v>0.31388888888888888</c:v>
                </c:pt>
                <c:pt idx="273">
                  <c:v>0.31458333333333333</c:v>
                </c:pt>
                <c:pt idx="274">
                  <c:v>0.31527777777777777</c:v>
                </c:pt>
                <c:pt idx="275">
                  <c:v>0.31597222222222221</c:v>
                </c:pt>
                <c:pt idx="276">
                  <c:v>0.31666666666666665</c:v>
                </c:pt>
                <c:pt idx="277">
                  <c:v>0.31736111111111115</c:v>
                </c:pt>
                <c:pt idx="278">
                  <c:v>0.31805555555555554</c:v>
                </c:pt>
                <c:pt idx="279">
                  <c:v>0.31875000000000003</c:v>
                </c:pt>
                <c:pt idx="280">
                  <c:v>0.31944444444444448</c:v>
                </c:pt>
                <c:pt idx="281">
                  <c:v>0.32013888888888892</c:v>
                </c:pt>
                <c:pt idx="282">
                  <c:v>0.32083333333333336</c:v>
                </c:pt>
                <c:pt idx="283">
                  <c:v>0.3215277777777778</c:v>
                </c:pt>
                <c:pt idx="284">
                  <c:v>0.32222222222222224</c:v>
                </c:pt>
                <c:pt idx="285">
                  <c:v>0.32291666666666669</c:v>
                </c:pt>
                <c:pt idx="286">
                  <c:v>0.32361111111111113</c:v>
                </c:pt>
                <c:pt idx="287">
                  <c:v>0.32430555555555557</c:v>
                </c:pt>
                <c:pt idx="288">
                  <c:v>0.32500000000000001</c:v>
                </c:pt>
                <c:pt idx="289">
                  <c:v>0.32569444444444445</c:v>
                </c:pt>
                <c:pt idx="290">
                  <c:v>0.3263888888888889</c:v>
                </c:pt>
                <c:pt idx="291">
                  <c:v>0.32708333333333334</c:v>
                </c:pt>
                <c:pt idx="292">
                  <c:v>0.32777777777777778</c:v>
                </c:pt>
                <c:pt idx="293">
                  <c:v>0.32847222222222222</c:v>
                </c:pt>
                <c:pt idx="294">
                  <c:v>0.32916666666666666</c:v>
                </c:pt>
                <c:pt idx="295">
                  <c:v>0.3298611111111111</c:v>
                </c:pt>
                <c:pt idx="296">
                  <c:v>0.33055555555555555</c:v>
                </c:pt>
                <c:pt idx="297">
                  <c:v>0.33124999999999999</c:v>
                </c:pt>
                <c:pt idx="298">
                  <c:v>0.33194444444444443</c:v>
                </c:pt>
                <c:pt idx="299">
                  <c:v>0.33263888888888887</c:v>
                </c:pt>
                <c:pt idx="300">
                  <c:v>0.33333333333333331</c:v>
                </c:pt>
                <c:pt idx="301">
                  <c:v>0.33402777777777781</c:v>
                </c:pt>
                <c:pt idx="302">
                  <c:v>0.3347222222222222</c:v>
                </c:pt>
                <c:pt idx="303">
                  <c:v>0.3354166666666667</c:v>
                </c:pt>
                <c:pt idx="304">
                  <c:v>0.33611111111111108</c:v>
                </c:pt>
                <c:pt idx="305">
                  <c:v>0.33680555555555558</c:v>
                </c:pt>
                <c:pt idx="306">
                  <c:v>0.33749999999999997</c:v>
                </c:pt>
                <c:pt idx="307">
                  <c:v>0.33819444444444446</c:v>
                </c:pt>
                <c:pt idx="308">
                  <c:v>0.33888888888888885</c:v>
                </c:pt>
                <c:pt idx="309">
                  <c:v>0.33958333333333335</c:v>
                </c:pt>
                <c:pt idx="310">
                  <c:v>0.34027777777777773</c:v>
                </c:pt>
                <c:pt idx="311">
                  <c:v>0.34097222222222223</c:v>
                </c:pt>
                <c:pt idx="312">
                  <c:v>0.34166666666666662</c:v>
                </c:pt>
                <c:pt idx="313">
                  <c:v>0.34236111111111112</c:v>
                </c:pt>
                <c:pt idx="314">
                  <c:v>0.3430555555555555</c:v>
                </c:pt>
                <c:pt idx="315">
                  <c:v>0.34375</c:v>
                </c:pt>
                <c:pt idx="316">
                  <c:v>0.3444444444444445</c:v>
                </c:pt>
                <c:pt idx="317">
                  <c:v>0.34513888888888888</c:v>
                </c:pt>
                <c:pt idx="318">
                  <c:v>0.34583333333333338</c:v>
                </c:pt>
                <c:pt idx="319">
                  <c:v>0.34652777777777777</c:v>
                </c:pt>
                <c:pt idx="320">
                  <c:v>0.34722222222222227</c:v>
                </c:pt>
                <c:pt idx="321">
                  <c:v>0.34791666666666665</c:v>
                </c:pt>
                <c:pt idx="322">
                  <c:v>0.34861111111111115</c:v>
                </c:pt>
                <c:pt idx="323">
                  <c:v>0.34930555555555554</c:v>
                </c:pt>
                <c:pt idx="324">
                  <c:v>0.35000000000000003</c:v>
                </c:pt>
                <c:pt idx="325">
                  <c:v>0.35069444444444442</c:v>
                </c:pt>
                <c:pt idx="326">
                  <c:v>0.35138888888888892</c:v>
                </c:pt>
                <c:pt idx="327">
                  <c:v>0.3520833333333333</c:v>
                </c:pt>
                <c:pt idx="328">
                  <c:v>0.3527777777777778</c:v>
                </c:pt>
                <c:pt idx="329">
                  <c:v>0.35347222222222219</c:v>
                </c:pt>
                <c:pt idx="330">
                  <c:v>0.35416666666666669</c:v>
                </c:pt>
                <c:pt idx="331">
                  <c:v>0.35486111111111113</c:v>
                </c:pt>
                <c:pt idx="332">
                  <c:v>0.35555555555555557</c:v>
                </c:pt>
                <c:pt idx="333">
                  <c:v>0.35625000000000001</c:v>
                </c:pt>
                <c:pt idx="334">
                  <c:v>0.35694444444444445</c:v>
                </c:pt>
                <c:pt idx="335">
                  <c:v>0.3576388888888889</c:v>
                </c:pt>
                <c:pt idx="336">
                  <c:v>0.35833333333333334</c:v>
                </c:pt>
                <c:pt idx="337">
                  <c:v>0.35902777777777778</c:v>
                </c:pt>
                <c:pt idx="338">
                  <c:v>0.35972222222222222</c:v>
                </c:pt>
                <c:pt idx="339">
                  <c:v>0.36041666666666666</c:v>
                </c:pt>
                <c:pt idx="340">
                  <c:v>0.3611111111111111</c:v>
                </c:pt>
                <c:pt idx="341">
                  <c:v>0.36180555555555555</c:v>
                </c:pt>
                <c:pt idx="342">
                  <c:v>0.36249999999999999</c:v>
                </c:pt>
                <c:pt idx="343">
                  <c:v>0.36319444444444443</c:v>
                </c:pt>
                <c:pt idx="344">
                  <c:v>0.36388888888888887</c:v>
                </c:pt>
                <c:pt idx="345">
                  <c:v>0.36458333333333331</c:v>
                </c:pt>
                <c:pt idx="346">
                  <c:v>0.36527777777777781</c:v>
                </c:pt>
                <c:pt idx="347">
                  <c:v>0.3659722222222222</c:v>
                </c:pt>
                <c:pt idx="348">
                  <c:v>0.3666666666666667</c:v>
                </c:pt>
                <c:pt idx="349">
                  <c:v>0.36736111111111108</c:v>
                </c:pt>
                <c:pt idx="350">
                  <c:v>0.36805555555555558</c:v>
                </c:pt>
                <c:pt idx="351">
                  <c:v>0.36874999999999997</c:v>
                </c:pt>
                <c:pt idx="352">
                  <c:v>0.36944444444444446</c:v>
                </c:pt>
                <c:pt idx="353">
                  <c:v>0.37013888888888885</c:v>
                </c:pt>
                <c:pt idx="354">
                  <c:v>0.37083333333333335</c:v>
                </c:pt>
                <c:pt idx="355">
                  <c:v>0.37152777777777773</c:v>
                </c:pt>
                <c:pt idx="356">
                  <c:v>0.37222222222222223</c:v>
                </c:pt>
                <c:pt idx="357">
                  <c:v>0.37291666666666662</c:v>
                </c:pt>
                <c:pt idx="358">
                  <c:v>0.37361111111111112</c:v>
                </c:pt>
                <c:pt idx="359">
                  <c:v>0.3743055555555555</c:v>
                </c:pt>
                <c:pt idx="360">
                  <c:v>0.375</c:v>
                </c:pt>
                <c:pt idx="361">
                  <c:v>0.3756944444444445</c:v>
                </c:pt>
                <c:pt idx="362">
                  <c:v>0.37638888888888888</c:v>
                </c:pt>
                <c:pt idx="363">
                  <c:v>0.37708333333333338</c:v>
                </c:pt>
                <c:pt idx="364">
                  <c:v>0.37777777777777777</c:v>
                </c:pt>
                <c:pt idx="365">
                  <c:v>0.37847222222222227</c:v>
                </c:pt>
                <c:pt idx="366">
                  <c:v>0.37916666666666665</c:v>
                </c:pt>
                <c:pt idx="367">
                  <c:v>0.37986111111111115</c:v>
                </c:pt>
                <c:pt idx="368">
                  <c:v>0.38055555555555554</c:v>
                </c:pt>
                <c:pt idx="369">
                  <c:v>0.38125000000000003</c:v>
                </c:pt>
                <c:pt idx="370">
                  <c:v>0.38194444444444442</c:v>
                </c:pt>
                <c:pt idx="371">
                  <c:v>0.38263888888888892</c:v>
                </c:pt>
                <c:pt idx="372">
                  <c:v>0.3833333333333333</c:v>
                </c:pt>
                <c:pt idx="373">
                  <c:v>0.3840277777777778</c:v>
                </c:pt>
                <c:pt idx="374">
                  <c:v>0.38472222222222219</c:v>
                </c:pt>
                <c:pt idx="375">
                  <c:v>0.38541666666666669</c:v>
                </c:pt>
                <c:pt idx="376">
                  <c:v>0.38611111111111113</c:v>
                </c:pt>
                <c:pt idx="377">
                  <c:v>0.38680555555555557</c:v>
                </c:pt>
                <c:pt idx="378">
                  <c:v>0.38750000000000001</c:v>
                </c:pt>
                <c:pt idx="379">
                  <c:v>0.38819444444444445</c:v>
                </c:pt>
                <c:pt idx="380">
                  <c:v>0.3888888888888889</c:v>
                </c:pt>
                <c:pt idx="381">
                  <c:v>0.38958333333333334</c:v>
                </c:pt>
                <c:pt idx="382">
                  <c:v>0.39027777777777778</c:v>
                </c:pt>
                <c:pt idx="383">
                  <c:v>0.39097222222222222</c:v>
                </c:pt>
                <c:pt idx="384">
                  <c:v>0.39166666666666666</c:v>
                </c:pt>
                <c:pt idx="385">
                  <c:v>0.3923611111111111</c:v>
                </c:pt>
                <c:pt idx="386">
                  <c:v>0.39305555555555555</c:v>
                </c:pt>
                <c:pt idx="387">
                  <c:v>0.39374999999999999</c:v>
                </c:pt>
                <c:pt idx="388">
                  <c:v>0.39444444444444443</c:v>
                </c:pt>
                <c:pt idx="389">
                  <c:v>0.39513888888888887</c:v>
                </c:pt>
                <c:pt idx="390">
                  <c:v>0.39583333333333331</c:v>
                </c:pt>
                <c:pt idx="391">
                  <c:v>0.39652777777777781</c:v>
                </c:pt>
                <c:pt idx="392">
                  <c:v>0.3972222222222222</c:v>
                </c:pt>
                <c:pt idx="393">
                  <c:v>0.3979166666666667</c:v>
                </c:pt>
                <c:pt idx="394">
                  <c:v>0.39861111111111108</c:v>
                </c:pt>
                <c:pt idx="395">
                  <c:v>0.39930555555555558</c:v>
                </c:pt>
                <c:pt idx="396">
                  <c:v>0.39999999999999997</c:v>
                </c:pt>
                <c:pt idx="397">
                  <c:v>0.40069444444444446</c:v>
                </c:pt>
                <c:pt idx="398">
                  <c:v>0.40138888888888885</c:v>
                </c:pt>
                <c:pt idx="399">
                  <c:v>0.40208333333333335</c:v>
                </c:pt>
                <c:pt idx="400">
                  <c:v>0.40277777777777773</c:v>
                </c:pt>
                <c:pt idx="401">
                  <c:v>0.40347222222222223</c:v>
                </c:pt>
                <c:pt idx="402">
                  <c:v>0.40416666666666662</c:v>
                </c:pt>
                <c:pt idx="403">
                  <c:v>0.40486111111111112</c:v>
                </c:pt>
                <c:pt idx="404">
                  <c:v>0.4055555555555555</c:v>
                </c:pt>
                <c:pt idx="405">
                  <c:v>0.40625</c:v>
                </c:pt>
                <c:pt idx="406">
                  <c:v>0.4069444444444445</c:v>
                </c:pt>
                <c:pt idx="407">
                  <c:v>0.40763888888888888</c:v>
                </c:pt>
                <c:pt idx="408">
                  <c:v>0.40833333333333338</c:v>
                </c:pt>
                <c:pt idx="409">
                  <c:v>0.40902777777777777</c:v>
                </c:pt>
                <c:pt idx="410">
                  <c:v>0.40972222222222227</c:v>
                </c:pt>
                <c:pt idx="411">
                  <c:v>0.41041666666666665</c:v>
                </c:pt>
                <c:pt idx="412">
                  <c:v>0.41111111111111115</c:v>
                </c:pt>
                <c:pt idx="413">
                  <c:v>0.41180555555555554</c:v>
                </c:pt>
                <c:pt idx="414">
                  <c:v>0.41250000000000003</c:v>
                </c:pt>
                <c:pt idx="415">
                  <c:v>0.41319444444444442</c:v>
                </c:pt>
                <c:pt idx="416">
                  <c:v>0.41388888888888892</c:v>
                </c:pt>
                <c:pt idx="417">
                  <c:v>0.4145833333333333</c:v>
                </c:pt>
                <c:pt idx="418">
                  <c:v>0.4152777777777778</c:v>
                </c:pt>
                <c:pt idx="419">
                  <c:v>0.41597222222222219</c:v>
                </c:pt>
                <c:pt idx="420">
                  <c:v>0.41666666666666669</c:v>
                </c:pt>
                <c:pt idx="421">
                  <c:v>0.41736111111111113</c:v>
                </c:pt>
                <c:pt idx="422">
                  <c:v>0.41805555555555557</c:v>
                </c:pt>
                <c:pt idx="423">
                  <c:v>0.41875000000000001</c:v>
                </c:pt>
                <c:pt idx="424">
                  <c:v>0.41944444444444445</c:v>
                </c:pt>
                <c:pt idx="425">
                  <c:v>0.4201388888888889</c:v>
                </c:pt>
                <c:pt idx="426">
                  <c:v>0.42083333333333334</c:v>
                </c:pt>
                <c:pt idx="427">
                  <c:v>0.42152777777777778</c:v>
                </c:pt>
                <c:pt idx="428">
                  <c:v>0.42222222222222222</c:v>
                </c:pt>
                <c:pt idx="429">
                  <c:v>0.42291666666666666</c:v>
                </c:pt>
                <c:pt idx="430">
                  <c:v>0.4236111111111111</c:v>
                </c:pt>
                <c:pt idx="431">
                  <c:v>0.42430555555555555</c:v>
                </c:pt>
                <c:pt idx="432">
                  <c:v>0.42499999999999999</c:v>
                </c:pt>
                <c:pt idx="433">
                  <c:v>0.42569444444444443</c:v>
                </c:pt>
                <c:pt idx="434">
                  <c:v>0.42638888888888887</c:v>
                </c:pt>
                <c:pt idx="435">
                  <c:v>0.42708333333333331</c:v>
                </c:pt>
                <c:pt idx="436">
                  <c:v>0.42777777777777781</c:v>
                </c:pt>
                <c:pt idx="437">
                  <c:v>0.4284722222222222</c:v>
                </c:pt>
                <c:pt idx="438">
                  <c:v>0.4291666666666667</c:v>
                </c:pt>
                <c:pt idx="439">
                  <c:v>0.42986111111111108</c:v>
                </c:pt>
                <c:pt idx="440">
                  <c:v>0.43055555555555558</c:v>
                </c:pt>
                <c:pt idx="441">
                  <c:v>0.43124999999999997</c:v>
                </c:pt>
                <c:pt idx="442">
                  <c:v>0.43194444444444446</c:v>
                </c:pt>
                <c:pt idx="443">
                  <c:v>0.43263888888888885</c:v>
                </c:pt>
                <c:pt idx="444">
                  <c:v>0.43333333333333335</c:v>
                </c:pt>
                <c:pt idx="445">
                  <c:v>0.43402777777777773</c:v>
                </c:pt>
                <c:pt idx="446">
                  <c:v>0.43472222222222223</c:v>
                </c:pt>
                <c:pt idx="447">
                  <c:v>0.43541666666666662</c:v>
                </c:pt>
                <c:pt idx="448">
                  <c:v>0.43611111111111112</c:v>
                </c:pt>
                <c:pt idx="449">
                  <c:v>0.4368055555555555</c:v>
                </c:pt>
                <c:pt idx="450">
                  <c:v>0.4375</c:v>
                </c:pt>
                <c:pt idx="451">
                  <c:v>0.4381944444444445</c:v>
                </c:pt>
                <c:pt idx="452">
                  <c:v>0.43888888888888888</c:v>
                </c:pt>
                <c:pt idx="453">
                  <c:v>0.43958333333333338</c:v>
                </c:pt>
                <c:pt idx="454">
                  <c:v>0.44027777777777777</c:v>
                </c:pt>
                <c:pt idx="455">
                  <c:v>0.44097222222222227</c:v>
                </c:pt>
                <c:pt idx="456">
                  <c:v>0.44166666666666665</c:v>
                </c:pt>
                <c:pt idx="457">
                  <c:v>0.44236111111111115</c:v>
                </c:pt>
                <c:pt idx="458">
                  <c:v>0.44305555555555554</c:v>
                </c:pt>
                <c:pt idx="459">
                  <c:v>0.44375000000000003</c:v>
                </c:pt>
                <c:pt idx="460">
                  <c:v>0.44444444444444442</c:v>
                </c:pt>
                <c:pt idx="461">
                  <c:v>0.44513888888888892</c:v>
                </c:pt>
                <c:pt idx="462">
                  <c:v>0.4458333333333333</c:v>
                </c:pt>
                <c:pt idx="463">
                  <c:v>0.4465277777777778</c:v>
                </c:pt>
                <c:pt idx="464">
                  <c:v>0.44722222222222219</c:v>
                </c:pt>
                <c:pt idx="465">
                  <c:v>0.44791666666666669</c:v>
                </c:pt>
                <c:pt idx="466">
                  <c:v>0.44861111111111113</c:v>
                </c:pt>
                <c:pt idx="467">
                  <c:v>0.44930555555555557</c:v>
                </c:pt>
                <c:pt idx="468">
                  <c:v>0.45</c:v>
                </c:pt>
                <c:pt idx="469">
                  <c:v>0.45069444444444445</c:v>
                </c:pt>
                <c:pt idx="470">
                  <c:v>0.4513888888888889</c:v>
                </c:pt>
                <c:pt idx="471">
                  <c:v>0.45208333333333334</c:v>
                </c:pt>
                <c:pt idx="472">
                  <c:v>0.45277777777777778</c:v>
                </c:pt>
                <c:pt idx="473">
                  <c:v>0.45347222222222222</c:v>
                </c:pt>
                <c:pt idx="474">
                  <c:v>0.45416666666666666</c:v>
                </c:pt>
                <c:pt idx="475">
                  <c:v>0.4548611111111111</c:v>
                </c:pt>
                <c:pt idx="476">
                  <c:v>0.45555555555555555</c:v>
                </c:pt>
                <c:pt idx="477">
                  <c:v>0.45624999999999999</c:v>
                </c:pt>
                <c:pt idx="478">
                  <c:v>0.45694444444444443</c:v>
                </c:pt>
                <c:pt idx="479">
                  <c:v>0.45763888888888887</c:v>
                </c:pt>
                <c:pt idx="480">
                  <c:v>0.45833333333333331</c:v>
                </c:pt>
                <c:pt idx="481">
                  <c:v>0.45902777777777781</c:v>
                </c:pt>
                <c:pt idx="482">
                  <c:v>0.4597222222222222</c:v>
                </c:pt>
                <c:pt idx="483">
                  <c:v>0.4604166666666667</c:v>
                </c:pt>
                <c:pt idx="484">
                  <c:v>0.46111111111111108</c:v>
                </c:pt>
                <c:pt idx="485">
                  <c:v>0.46180555555555558</c:v>
                </c:pt>
                <c:pt idx="486">
                  <c:v>0.46249999999999997</c:v>
                </c:pt>
                <c:pt idx="487">
                  <c:v>0.46319444444444446</c:v>
                </c:pt>
                <c:pt idx="488">
                  <c:v>0.46388888888888885</c:v>
                </c:pt>
                <c:pt idx="489">
                  <c:v>0.46458333333333335</c:v>
                </c:pt>
                <c:pt idx="490">
                  <c:v>0.46527777777777773</c:v>
                </c:pt>
                <c:pt idx="491">
                  <c:v>0.46597222222222223</c:v>
                </c:pt>
                <c:pt idx="492">
                  <c:v>0.46666666666666662</c:v>
                </c:pt>
                <c:pt idx="493">
                  <c:v>0.46736111111111112</c:v>
                </c:pt>
                <c:pt idx="494">
                  <c:v>0.4680555555555555</c:v>
                </c:pt>
                <c:pt idx="495">
                  <c:v>0.46875</c:v>
                </c:pt>
                <c:pt idx="496">
                  <c:v>0.4694444444444445</c:v>
                </c:pt>
                <c:pt idx="497">
                  <c:v>0.47013888888888888</c:v>
                </c:pt>
                <c:pt idx="498">
                  <c:v>0.47083333333333338</c:v>
                </c:pt>
                <c:pt idx="499">
                  <c:v>0.47152777777777777</c:v>
                </c:pt>
                <c:pt idx="500">
                  <c:v>0.47222222222222227</c:v>
                </c:pt>
                <c:pt idx="501">
                  <c:v>0.47291666666666665</c:v>
                </c:pt>
                <c:pt idx="502">
                  <c:v>0.47361111111111115</c:v>
                </c:pt>
                <c:pt idx="503">
                  <c:v>0.47430555555555554</c:v>
                </c:pt>
                <c:pt idx="504">
                  <c:v>0.47500000000000003</c:v>
                </c:pt>
                <c:pt idx="505">
                  <c:v>0.47569444444444442</c:v>
                </c:pt>
                <c:pt idx="506">
                  <c:v>0.47638888888888892</c:v>
                </c:pt>
                <c:pt idx="507">
                  <c:v>0.4770833333333333</c:v>
                </c:pt>
                <c:pt idx="508">
                  <c:v>0.4777777777777778</c:v>
                </c:pt>
                <c:pt idx="509">
                  <c:v>0.47847222222222219</c:v>
                </c:pt>
                <c:pt idx="510">
                  <c:v>0.47916666666666669</c:v>
                </c:pt>
                <c:pt idx="511">
                  <c:v>0.47986111111111113</c:v>
                </c:pt>
                <c:pt idx="512">
                  <c:v>0.48055555555555557</c:v>
                </c:pt>
                <c:pt idx="513">
                  <c:v>0.48125000000000001</c:v>
                </c:pt>
                <c:pt idx="514">
                  <c:v>0.48194444444444445</c:v>
                </c:pt>
                <c:pt idx="515">
                  <c:v>0.4826388888888889</c:v>
                </c:pt>
                <c:pt idx="516">
                  <c:v>0.48333333333333334</c:v>
                </c:pt>
                <c:pt idx="517">
                  <c:v>0.48402777777777778</c:v>
                </c:pt>
                <c:pt idx="518">
                  <c:v>0.48472222222222222</c:v>
                </c:pt>
                <c:pt idx="519">
                  <c:v>0.48541666666666666</c:v>
                </c:pt>
                <c:pt idx="520">
                  <c:v>0.4861111111111111</c:v>
                </c:pt>
                <c:pt idx="521">
                  <c:v>0.48680555555555555</c:v>
                </c:pt>
                <c:pt idx="522">
                  <c:v>0.48749999999999999</c:v>
                </c:pt>
                <c:pt idx="523">
                  <c:v>0.48819444444444443</c:v>
                </c:pt>
                <c:pt idx="524">
                  <c:v>0.48888888888888887</c:v>
                </c:pt>
                <c:pt idx="525">
                  <c:v>0.48958333333333331</c:v>
                </c:pt>
                <c:pt idx="526">
                  <c:v>0.49027777777777781</c:v>
                </c:pt>
                <c:pt idx="527">
                  <c:v>0.4909722222222222</c:v>
                </c:pt>
                <c:pt idx="528">
                  <c:v>0.4916666666666667</c:v>
                </c:pt>
                <c:pt idx="529">
                  <c:v>0.49236111111111108</c:v>
                </c:pt>
                <c:pt idx="530">
                  <c:v>0.49305555555555558</c:v>
                </c:pt>
                <c:pt idx="531">
                  <c:v>0.49374999999999997</c:v>
                </c:pt>
                <c:pt idx="532">
                  <c:v>0.49444444444444446</c:v>
                </c:pt>
                <c:pt idx="533">
                  <c:v>0.49513888888888885</c:v>
                </c:pt>
                <c:pt idx="534">
                  <c:v>0.49583333333333335</c:v>
                </c:pt>
                <c:pt idx="535">
                  <c:v>0.49652777777777773</c:v>
                </c:pt>
                <c:pt idx="536">
                  <c:v>0.49722222222222223</c:v>
                </c:pt>
                <c:pt idx="537">
                  <c:v>0.49791666666666662</c:v>
                </c:pt>
                <c:pt idx="538">
                  <c:v>0.49861111111111112</c:v>
                </c:pt>
                <c:pt idx="539">
                  <c:v>0.4993055555555555</c:v>
                </c:pt>
                <c:pt idx="540">
                  <c:v>0.5</c:v>
                </c:pt>
                <c:pt idx="541">
                  <c:v>0.50069444444444444</c:v>
                </c:pt>
                <c:pt idx="542">
                  <c:v>0.50138888888888888</c:v>
                </c:pt>
                <c:pt idx="543">
                  <c:v>0.50208333333333333</c:v>
                </c:pt>
                <c:pt idx="544">
                  <c:v>0.50277777777777777</c:v>
                </c:pt>
                <c:pt idx="545">
                  <c:v>0.50347222222222221</c:v>
                </c:pt>
                <c:pt idx="546">
                  <c:v>0.50416666666666665</c:v>
                </c:pt>
                <c:pt idx="547">
                  <c:v>0.50486111111111109</c:v>
                </c:pt>
                <c:pt idx="548">
                  <c:v>0.50555555555555554</c:v>
                </c:pt>
                <c:pt idx="549">
                  <c:v>0.50624999999999998</c:v>
                </c:pt>
                <c:pt idx="550">
                  <c:v>0.50694444444444442</c:v>
                </c:pt>
                <c:pt idx="551">
                  <c:v>0.50763888888888886</c:v>
                </c:pt>
                <c:pt idx="552">
                  <c:v>0.5083333333333333</c:v>
                </c:pt>
                <c:pt idx="553">
                  <c:v>0.50902777777777775</c:v>
                </c:pt>
                <c:pt idx="554">
                  <c:v>0.50972222222222219</c:v>
                </c:pt>
                <c:pt idx="555">
                  <c:v>0.51041666666666663</c:v>
                </c:pt>
                <c:pt idx="556">
                  <c:v>0.51111111111111118</c:v>
                </c:pt>
                <c:pt idx="557">
                  <c:v>0.51180555555555551</c:v>
                </c:pt>
                <c:pt idx="558">
                  <c:v>0.51250000000000007</c:v>
                </c:pt>
                <c:pt idx="559">
                  <c:v>0.5131944444444444</c:v>
                </c:pt>
                <c:pt idx="560">
                  <c:v>0.51388888888888895</c:v>
                </c:pt>
                <c:pt idx="561">
                  <c:v>0.51458333333333328</c:v>
                </c:pt>
                <c:pt idx="562">
                  <c:v>0.51527777777777783</c:v>
                </c:pt>
                <c:pt idx="563">
                  <c:v>0.51597222222222217</c:v>
                </c:pt>
                <c:pt idx="564">
                  <c:v>0.51666666666666672</c:v>
                </c:pt>
                <c:pt idx="565">
                  <c:v>0.51736111111111105</c:v>
                </c:pt>
                <c:pt idx="566">
                  <c:v>0.5180555555555556</c:v>
                </c:pt>
                <c:pt idx="567">
                  <c:v>0.51874999999999993</c:v>
                </c:pt>
                <c:pt idx="568">
                  <c:v>0.51944444444444449</c:v>
                </c:pt>
                <c:pt idx="569">
                  <c:v>0.52013888888888882</c:v>
                </c:pt>
                <c:pt idx="570">
                  <c:v>0.52083333333333337</c:v>
                </c:pt>
                <c:pt idx="571">
                  <c:v>0.52152777777777781</c:v>
                </c:pt>
                <c:pt idx="572">
                  <c:v>0.52222222222222225</c:v>
                </c:pt>
                <c:pt idx="573">
                  <c:v>0.5229166666666667</c:v>
                </c:pt>
                <c:pt idx="574">
                  <c:v>0.52361111111111114</c:v>
                </c:pt>
                <c:pt idx="575">
                  <c:v>0.52430555555555558</c:v>
                </c:pt>
                <c:pt idx="576">
                  <c:v>0.52500000000000002</c:v>
                </c:pt>
                <c:pt idx="577">
                  <c:v>0.52569444444444446</c:v>
                </c:pt>
                <c:pt idx="578">
                  <c:v>0.52638888888888891</c:v>
                </c:pt>
                <c:pt idx="579">
                  <c:v>0.52708333333333335</c:v>
                </c:pt>
                <c:pt idx="580">
                  <c:v>0.52777777777777779</c:v>
                </c:pt>
                <c:pt idx="581">
                  <c:v>0.52847222222222223</c:v>
                </c:pt>
                <c:pt idx="582">
                  <c:v>0.52916666666666667</c:v>
                </c:pt>
                <c:pt idx="583">
                  <c:v>0.52986111111111112</c:v>
                </c:pt>
                <c:pt idx="584">
                  <c:v>0.53055555555555556</c:v>
                </c:pt>
                <c:pt idx="585">
                  <c:v>0.53125</c:v>
                </c:pt>
                <c:pt idx="586">
                  <c:v>0.53194444444444444</c:v>
                </c:pt>
                <c:pt idx="587">
                  <c:v>0.53263888888888888</c:v>
                </c:pt>
                <c:pt idx="588">
                  <c:v>0.53333333333333333</c:v>
                </c:pt>
                <c:pt idx="589">
                  <c:v>0.53402777777777777</c:v>
                </c:pt>
                <c:pt idx="590">
                  <c:v>0.53472222222222221</c:v>
                </c:pt>
                <c:pt idx="591">
                  <c:v>0.53541666666666665</c:v>
                </c:pt>
                <c:pt idx="592">
                  <c:v>0.53611111111111109</c:v>
                </c:pt>
                <c:pt idx="593">
                  <c:v>0.53680555555555554</c:v>
                </c:pt>
                <c:pt idx="594">
                  <c:v>0.53749999999999998</c:v>
                </c:pt>
                <c:pt idx="595">
                  <c:v>0.53819444444444442</c:v>
                </c:pt>
                <c:pt idx="596">
                  <c:v>0.53888888888888886</c:v>
                </c:pt>
                <c:pt idx="597">
                  <c:v>0.5395833333333333</c:v>
                </c:pt>
                <c:pt idx="598">
                  <c:v>0.54027777777777775</c:v>
                </c:pt>
                <c:pt idx="599">
                  <c:v>0.54097222222222219</c:v>
                </c:pt>
                <c:pt idx="600">
                  <c:v>0.54166666666666663</c:v>
                </c:pt>
                <c:pt idx="601">
                  <c:v>0.54236111111111118</c:v>
                </c:pt>
                <c:pt idx="602">
                  <c:v>0.54305555555555551</c:v>
                </c:pt>
                <c:pt idx="603">
                  <c:v>0.54375000000000007</c:v>
                </c:pt>
                <c:pt idx="604">
                  <c:v>0.5444444444444444</c:v>
                </c:pt>
                <c:pt idx="605">
                  <c:v>0.54513888888888895</c:v>
                </c:pt>
                <c:pt idx="606">
                  <c:v>0.54583333333333328</c:v>
                </c:pt>
                <c:pt idx="607">
                  <c:v>0.54652777777777783</c:v>
                </c:pt>
                <c:pt idx="608">
                  <c:v>0.54722222222222217</c:v>
                </c:pt>
                <c:pt idx="609">
                  <c:v>0.54791666666666672</c:v>
                </c:pt>
                <c:pt idx="610">
                  <c:v>0.54861111111111105</c:v>
                </c:pt>
                <c:pt idx="611">
                  <c:v>0.5493055555555556</c:v>
                </c:pt>
                <c:pt idx="612">
                  <c:v>0.54999999999999993</c:v>
                </c:pt>
                <c:pt idx="613">
                  <c:v>0.55069444444444449</c:v>
                </c:pt>
                <c:pt idx="614">
                  <c:v>0.55138888888888882</c:v>
                </c:pt>
                <c:pt idx="615">
                  <c:v>0.55208333333333337</c:v>
                </c:pt>
                <c:pt idx="616">
                  <c:v>0.55277777777777781</c:v>
                </c:pt>
                <c:pt idx="617">
                  <c:v>0.55347222222222225</c:v>
                </c:pt>
                <c:pt idx="618">
                  <c:v>0.5541666666666667</c:v>
                </c:pt>
                <c:pt idx="619">
                  <c:v>0.55486111111111114</c:v>
                </c:pt>
                <c:pt idx="620">
                  <c:v>0.55555555555555558</c:v>
                </c:pt>
                <c:pt idx="621">
                  <c:v>0.55625000000000002</c:v>
                </c:pt>
                <c:pt idx="622">
                  <c:v>0.55694444444444446</c:v>
                </c:pt>
                <c:pt idx="623">
                  <c:v>0.55763888888888891</c:v>
                </c:pt>
                <c:pt idx="624">
                  <c:v>0.55833333333333335</c:v>
                </c:pt>
                <c:pt idx="625">
                  <c:v>0.55902777777777779</c:v>
                </c:pt>
                <c:pt idx="626">
                  <c:v>0.55972222222222223</c:v>
                </c:pt>
                <c:pt idx="627">
                  <c:v>0.56041666666666667</c:v>
                </c:pt>
                <c:pt idx="628">
                  <c:v>0.56111111111111112</c:v>
                </c:pt>
                <c:pt idx="629">
                  <c:v>0.56180555555555556</c:v>
                </c:pt>
                <c:pt idx="630">
                  <c:v>0.5625</c:v>
                </c:pt>
                <c:pt idx="631">
                  <c:v>0.56319444444444444</c:v>
                </c:pt>
                <c:pt idx="632">
                  <c:v>0.56388888888888888</c:v>
                </c:pt>
                <c:pt idx="633">
                  <c:v>0.56458333333333333</c:v>
                </c:pt>
                <c:pt idx="634">
                  <c:v>0.56527777777777777</c:v>
                </c:pt>
                <c:pt idx="635">
                  <c:v>0.56597222222222221</c:v>
                </c:pt>
                <c:pt idx="636">
                  <c:v>0.56666666666666665</c:v>
                </c:pt>
                <c:pt idx="637">
                  <c:v>0.56736111111111109</c:v>
                </c:pt>
                <c:pt idx="638">
                  <c:v>0.56805555555555554</c:v>
                </c:pt>
                <c:pt idx="639">
                  <c:v>0.56874999999999998</c:v>
                </c:pt>
                <c:pt idx="640">
                  <c:v>0.56944444444444442</c:v>
                </c:pt>
                <c:pt idx="641">
                  <c:v>0.57013888888888886</c:v>
                </c:pt>
                <c:pt idx="642">
                  <c:v>0.5708333333333333</c:v>
                </c:pt>
                <c:pt idx="643">
                  <c:v>0.57152777777777775</c:v>
                </c:pt>
                <c:pt idx="644">
                  <c:v>0.57222222222222219</c:v>
                </c:pt>
                <c:pt idx="645">
                  <c:v>0.57291666666666663</c:v>
                </c:pt>
                <c:pt idx="646">
                  <c:v>0.57361111111111118</c:v>
                </c:pt>
                <c:pt idx="647">
                  <c:v>0.57430555555555551</c:v>
                </c:pt>
                <c:pt idx="648">
                  <c:v>0.57500000000000007</c:v>
                </c:pt>
                <c:pt idx="649">
                  <c:v>0.5756944444444444</c:v>
                </c:pt>
                <c:pt idx="650">
                  <c:v>0.57638888888888895</c:v>
                </c:pt>
                <c:pt idx="651">
                  <c:v>0.57708333333333328</c:v>
                </c:pt>
                <c:pt idx="652">
                  <c:v>0.57777777777777783</c:v>
                </c:pt>
                <c:pt idx="653">
                  <c:v>0.57847222222222217</c:v>
                </c:pt>
                <c:pt idx="654">
                  <c:v>0.57916666666666672</c:v>
                </c:pt>
                <c:pt idx="655">
                  <c:v>0.57986111111111105</c:v>
                </c:pt>
                <c:pt idx="656">
                  <c:v>0.5805555555555556</c:v>
                </c:pt>
                <c:pt idx="657">
                  <c:v>0.58124999999999993</c:v>
                </c:pt>
                <c:pt idx="658">
                  <c:v>0.58194444444444449</c:v>
                </c:pt>
                <c:pt idx="659">
                  <c:v>0.58263888888888882</c:v>
                </c:pt>
                <c:pt idx="660">
                  <c:v>0.58333333333333337</c:v>
                </c:pt>
                <c:pt idx="661">
                  <c:v>0.58402777777777781</c:v>
                </c:pt>
                <c:pt idx="662">
                  <c:v>0.58472222222222225</c:v>
                </c:pt>
                <c:pt idx="663">
                  <c:v>0.5854166666666667</c:v>
                </c:pt>
                <c:pt idx="664">
                  <c:v>0.58611111111111114</c:v>
                </c:pt>
                <c:pt idx="665">
                  <c:v>0.58680555555555558</c:v>
                </c:pt>
                <c:pt idx="666">
                  <c:v>0.58750000000000002</c:v>
                </c:pt>
                <c:pt idx="667">
                  <c:v>0.58819444444444446</c:v>
                </c:pt>
                <c:pt idx="668">
                  <c:v>0.58888888888888891</c:v>
                </c:pt>
                <c:pt idx="669">
                  <c:v>0.58958333333333335</c:v>
                </c:pt>
                <c:pt idx="670">
                  <c:v>0.59027777777777779</c:v>
                </c:pt>
                <c:pt idx="671">
                  <c:v>0.59097222222222223</c:v>
                </c:pt>
                <c:pt idx="672">
                  <c:v>0.59166666666666667</c:v>
                </c:pt>
                <c:pt idx="673">
                  <c:v>0.59236111111111112</c:v>
                </c:pt>
                <c:pt idx="674">
                  <c:v>0.59305555555555556</c:v>
                </c:pt>
                <c:pt idx="675">
                  <c:v>0.59375</c:v>
                </c:pt>
                <c:pt idx="676">
                  <c:v>0.59444444444444444</c:v>
                </c:pt>
                <c:pt idx="677">
                  <c:v>0.59513888888888888</c:v>
                </c:pt>
                <c:pt idx="678">
                  <c:v>0.59583333333333333</c:v>
                </c:pt>
                <c:pt idx="679">
                  <c:v>0.59652777777777777</c:v>
                </c:pt>
                <c:pt idx="680">
                  <c:v>0.59722222222222221</c:v>
                </c:pt>
                <c:pt idx="681">
                  <c:v>0.59791666666666665</c:v>
                </c:pt>
                <c:pt idx="682">
                  <c:v>0.59861111111111109</c:v>
                </c:pt>
                <c:pt idx="683">
                  <c:v>0.59930555555555554</c:v>
                </c:pt>
                <c:pt idx="684">
                  <c:v>0.6</c:v>
                </c:pt>
                <c:pt idx="685">
                  <c:v>0.60069444444444442</c:v>
                </c:pt>
                <c:pt idx="686">
                  <c:v>0.60138888888888886</c:v>
                </c:pt>
                <c:pt idx="687">
                  <c:v>0.6020833333333333</c:v>
                </c:pt>
                <c:pt idx="688">
                  <c:v>0.60277777777777775</c:v>
                </c:pt>
                <c:pt idx="689">
                  <c:v>0.60347222222222219</c:v>
                </c:pt>
                <c:pt idx="690">
                  <c:v>0.60416666666666663</c:v>
                </c:pt>
                <c:pt idx="691">
                  <c:v>0.60486111111111118</c:v>
                </c:pt>
                <c:pt idx="692">
                  <c:v>0.60555555555555551</c:v>
                </c:pt>
                <c:pt idx="693">
                  <c:v>0.60625000000000007</c:v>
                </c:pt>
                <c:pt idx="694">
                  <c:v>0.6069444444444444</c:v>
                </c:pt>
                <c:pt idx="695">
                  <c:v>0.60763888888888895</c:v>
                </c:pt>
                <c:pt idx="696">
                  <c:v>0.60833333333333328</c:v>
                </c:pt>
                <c:pt idx="697">
                  <c:v>0.60902777777777783</c:v>
                </c:pt>
                <c:pt idx="698">
                  <c:v>0.60972222222222217</c:v>
                </c:pt>
                <c:pt idx="699">
                  <c:v>0.61041666666666672</c:v>
                </c:pt>
                <c:pt idx="700">
                  <c:v>0.61111111111111105</c:v>
                </c:pt>
                <c:pt idx="701">
                  <c:v>0.6118055555555556</c:v>
                </c:pt>
                <c:pt idx="702">
                  <c:v>0.61249999999999993</c:v>
                </c:pt>
                <c:pt idx="703">
                  <c:v>0.61319444444444449</c:v>
                </c:pt>
                <c:pt idx="704">
                  <c:v>0.61388888888888882</c:v>
                </c:pt>
                <c:pt idx="705">
                  <c:v>0.61458333333333337</c:v>
                </c:pt>
                <c:pt idx="706">
                  <c:v>0.61527777777777781</c:v>
                </c:pt>
                <c:pt idx="707">
                  <c:v>0.61597222222222225</c:v>
                </c:pt>
                <c:pt idx="708">
                  <c:v>0.6166666666666667</c:v>
                </c:pt>
                <c:pt idx="709">
                  <c:v>0.61736111111111114</c:v>
                </c:pt>
                <c:pt idx="710">
                  <c:v>0.61805555555555558</c:v>
                </c:pt>
                <c:pt idx="711">
                  <c:v>0.61875000000000002</c:v>
                </c:pt>
                <c:pt idx="712">
                  <c:v>0.61944444444444446</c:v>
                </c:pt>
                <c:pt idx="713">
                  <c:v>0.62013888888888891</c:v>
                </c:pt>
                <c:pt idx="714">
                  <c:v>0.62083333333333335</c:v>
                </c:pt>
                <c:pt idx="715">
                  <c:v>0.62152777777777779</c:v>
                </c:pt>
                <c:pt idx="716">
                  <c:v>0.62222222222222223</c:v>
                </c:pt>
                <c:pt idx="717">
                  <c:v>0.62291666666666667</c:v>
                </c:pt>
                <c:pt idx="718">
                  <c:v>0.62361111111111112</c:v>
                </c:pt>
                <c:pt idx="719">
                  <c:v>0.62430555555555556</c:v>
                </c:pt>
                <c:pt idx="720">
                  <c:v>0.625</c:v>
                </c:pt>
                <c:pt idx="721">
                  <c:v>0.62569444444444444</c:v>
                </c:pt>
                <c:pt idx="722">
                  <c:v>0.62638888888888888</c:v>
                </c:pt>
                <c:pt idx="723">
                  <c:v>0.62708333333333333</c:v>
                </c:pt>
                <c:pt idx="724">
                  <c:v>0.62777777777777777</c:v>
                </c:pt>
                <c:pt idx="725">
                  <c:v>0.62847222222222221</c:v>
                </c:pt>
                <c:pt idx="726">
                  <c:v>0.62916666666666665</c:v>
                </c:pt>
                <c:pt idx="727">
                  <c:v>0.62986111111111109</c:v>
                </c:pt>
                <c:pt idx="728">
                  <c:v>0.63055555555555554</c:v>
                </c:pt>
                <c:pt idx="729">
                  <c:v>0.63124999999999998</c:v>
                </c:pt>
                <c:pt idx="730">
                  <c:v>0.63194444444444442</c:v>
                </c:pt>
                <c:pt idx="731">
                  <c:v>0.63263888888888886</c:v>
                </c:pt>
                <c:pt idx="732">
                  <c:v>0.6333333333333333</c:v>
                </c:pt>
                <c:pt idx="733">
                  <c:v>0.63402777777777775</c:v>
                </c:pt>
                <c:pt idx="734">
                  <c:v>0.63472222222222219</c:v>
                </c:pt>
                <c:pt idx="735">
                  <c:v>0.63541666666666663</c:v>
                </c:pt>
                <c:pt idx="736">
                  <c:v>0.63611111111111118</c:v>
                </c:pt>
                <c:pt idx="737">
                  <c:v>0.63680555555555551</c:v>
                </c:pt>
                <c:pt idx="738">
                  <c:v>0.63750000000000007</c:v>
                </c:pt>
                <c:pt idx="739">
                  <c:v>0.6381944444444444</c:v>
                </c:pt>
                <c:pt idx="740">
                  <c:v>0.63888888888888895</c:v>
                </c:pt>
                <c:pt idx="741">
                  <c:v>0.63958333333333328</c:v>
                </c:pt>
                <c:pt idx="742">
                  <c:v>0.64027777777777783</c:v>
                </c:pt>
                <c:pt idx="743">
                  <c:v>0.64097222222222217</c:v>
                </c:pt>
                <c:pt idx="744">
                  <c:v>0.64166666666666672</c:v>
                </c:pt>
                <c:pt idx="745">
                  <c:v>0.64236111111111105</c:v>
                </c:pt>
                <c:pt idx="746">
                  <c:v>0.6430555555555556</c:v>
                </c:pt>
                <c:pt idx="747">
                  <c:v>0.64374999999999993</c:v>
                </c:pt>
                <c:pt idx="748">
                  <c:v>0.64444444444444449</c:v>
                </c:pt>
                <c:pt idx="749">
                  <c:v>0.64513888888888882</c:v>
                </c:pt>
                <c:pt idx="750">
                  <c:v>0.64583333333333337</c:v>
                </c:pt>
                <c:pt idx="751">
                  <c:v>0.64652777777777781</c:v>
                </c:pt>
                <c:pt idx="752">
                  <c:v>0.64722222222222225</c:v>
                </c:pt>
                <c:pt idx="753">
                  <c:v>0.6479166666666667</c:v>
                </c:pt>
                <c:pt idx="754">
                  <c:v>0.64861111111111114</c:v>
                </c:pt>
                <c:pt idx="755">
                  <c:v>0.64930555555555558</c:v>
                </c:pt>
                <c:pt idx="756">
                  <c:v>0.65</c:v>
                </c:pt>
                <c:pt idx="757">
                  <c:v>0.65069444444444446</c:v>
                </c:pt>
                <c:pt idx="758">
                  <c:v>0.65138888888888891</c:v>
                </c:pt>
                <c:pt idx="759">
                  <c:v>0.65208333333333335</c:v>
                </c:pt>
                <c:pt idx="760">
                  <c:v>0.65277777777777779</c:v>
                </c:pt>
                <c:pt idx="761">
                  <c:v>0.65347222222222223</c:v>
                </c:pt>
                <c:pt idx="762">
                  <c:v>0.65416666666666667</c:v>
                </c:pt>
                <c:pt idx="763">
                  <c:v>0.65486111111111112</c:v>
                </c:pt>
                <c:pt idx="764">
                  <c:v>0.65555555555555556</c:v>
                </c:pt>
                <c:pt idx="765">
                  <c:v>0.65625</c:v>
                </c:pt>
                <c:pt idx="766">
                  <c:v>0.65694444444444444</c:v>
                </c:pt>
                <c:pt idx="767">
                  <c:v>0.65763888888888888</c:v>
                </c:pt>
                <c:pt idx="768">
                  <c:v>0.65833333333333333</c:v>
                </c:pt>
                <c:pt idx="769">
                  <c:v>0.65902777777777777</c:v>
                </c:pt>
                <c:pt idx="770">
                  <c:v>0.65972222222222221</c:v>
                </c:pt>
                <c:pt idx="771">
                  <c:v>0.66041666666666665</c:v>
                </c:pt>
                <c:pt idx="772">
                  <c:v>0.66111111111111109</c:v>
                </c:pt>
                <c:pt idx="773">
                  <c:v>0.66180555555555554</c:v>
                </c:pt>
                <c:pt idx="774">
                  <c:v>0.66249999999999998</c:v>
                </c:pt>
                <c:pt idx="775">
                  <c:v>0.66319444444444442</c:v>
                </c:pt>
                <c:pt idx="776">
                  <c:v>0.66388888888888886</c:v>
                </c:pt>
                <c:pt idx="777">
                  <c:v>0.6645833333333333</c:v>
                </c:pt>
                <c:pt idx="778">
                  <c:v>0.66527777777777775</c:v>
                </c:pt>
                <c:pt idx="779">
                  <c:v>0.66597222222222219</c:v>
                </c:pt>
                <c:pt idx="780">
                  <c:v>0.66666666666666663</c:v>
                </c:pt>
                <c:pt idx="781">
                  <c:v>0.66736111111111107</c:v>
                </c:pt>
                <c:pt idx="782">
                  <c:v>0.66805555555555562</c:v>
                </c:pt>
                <c:pt idx="783">
                  <c:v>0.66875000000000007</c:v>
                </c:pt>
                <c:pt idx="784">
                  <c:v>0.6694444444444444</c:v>
                </c:pt>
                <c:pt idx="785">
                  <c:v>0.67013888888888884</c:v>
                </c:pt>
                <c:pt idx="786">
                  <c:v>0.67083333333333339</c:v>
                </c:pt>
                <c:pt idx="787">
                  <c:v>0.67152777777777783</c:v>
                </c:pt>
                <c:pt idx="788">
                  <c:v>0.67222222222222217</c:v>
                </c:pt>
                <c:pt idx="789">
                  <c:v>0.67291666666666661</c:v>
                </c:pt>
                <c:pt idx="790">
                  <c:v>0.67361111111111116</c:v>
                </c:pt>
                <c:pt idx="791">
                  <c:v>0.6743055555555556</c:v>
                </c:pt>
                <c:pt idx="792">
                  <c:v>0.67499999999999993</c:v>
                </c:pt>
                <c:pt idx="793">
                  <c:v>0.67569444444444438</c:v>
                </c:pt>
                <c:pt idx="794">
                  <c:v>0.67638888888888893</c:v>
                </c:pt>
                <c:pt idx="795">
                  <c:v>0.67708333333333337</c:v>
                </c:pt>
                <c:pt idx="796">
                  <c:v>0.6777777777777777</c:v>
                </c:pt>
                <c:pt idx="797">
                  <c:v>0.67847222222222225</c:v>
                </c:pt>
                <c:pt idx="798">
                  <c:v>0.6791666666666667</c:v>
                </c:pt>
                <c:pt idx="799">
                  <c:v>0.67986111111111114</c:v>
                </c:pt>
                <c:pt idx="800">
                  <c:v>0.68055555555555547</c:v>
                </c:pt>
                <c:pt idx="801">
                  <c:v>0.68125000000000002</c:v>
                </c:pt>
                <c:pt idx="802">
                  <c:v>0.68194444444444446</c:v>
                </c:pt>
                <c:pt idx="803">
                  <c:v>0.68263888888888891</c:v>
                </c:pt>
                <c:pt idx="804">
                  <c:v>0.68333333333333324</c:v>
                </c:pt>
                <c:pt idx="805">
                  <c:v>0.68402777777777779</c:v>
                </c:pt>
                <c:pt idx="806">
                  <c:v>0.68472222222222223</c:v>
                </c:pt>
                <c:pt idx="807">
                  <c:v>0.68541666666666667</c:v>
                </c:pt>
                <c:pt idx="808">
                  <c:v>0.68611111111111101</c:v>
                </c:pt>
                <c:pt idx="809">
                  <c:v>0.68680555555555556</c:v>
                </c:pt>
                <c:pt idx="810">
                  <c:v>0.6875</c:v>
                </c:pt>
                <c:pt idx="811">
                  <c:v>0.68819444444444444</c:v>
                </c:pt>
                <c:pt idx="812">
                  <c:v>0.68888888888888899</c:v>
                </c:pt>
                <c:pt idx="813">
                  <c:v>0.68958333333333333</c:v>
                </c:pt>
                <c:pt idx="814">
                  <c:v>0.69027777777777777</c:v>
                </c:pt>
                <c:pt idx="815">
                  <c:v>0.69097222222222221</c:v>
                </c:pt>
                <c:pt idx="816">
                  <c:v>0.69166666666666676</c:v>
                </c:pt>
                <c:pt idx="817">
                  <c:v>0.69236111111111109</c:v>
                </c:pt>
                <c:pt idx="818">
                  <c:v>0.69305555555555554</c:v>
                </c:pt>
                <c:pt idx="819">
                  <c:v>0.69374999999999998</c:v>
                </c:pt>
                <c:pt idx="820">
                  <c:v>0.69444444444444453</c:v>
                </c:pt>
                <c:pt idx="821">
                  <c:v>0.69513888888888886</c:v>
                </c:pt>
                <c:pt idx="822">
                  <c:v>0.6958333333333333</c:v>
                </c:pt>
                <c:pt idx="823">
                  <c:v>0.69652777777777775</c:v>
                </c:pt>
                <c:pt idx="824">
                  <c:v>0.6972222222222223</c:v>
                </c:pt>
                <c:pt idx="825">
                  <c:v>0.69791666666666663</c:v>
                </c:pt>
                <c:pt idx="826">
                  <c:v>0.69861111111111107</c:v>
                </c:pt>
                <c:pt idx="827">
                  <c:v>0.69930555555555562</c:v>
                </c:pt>
                <c:pt idx="828">
                  <c:v>0.70000000000000007</c:v>
                </c:pt>
                <c:pt idx="829">
                  <c:v>0.7006944444444444</c:v>
                </c:pt>
                <c:pt idx="830">
                  <c:v>0.70138888888888884</c:v>
                </c:pt>
                <c:pt idx="831">
                  <c:v>0.70208333333333339</c:v>
                </c:pt>
                <c:pt idx="832">
                  <c:v>0.70277777777777783</c:v>
                </c:pt>
                <c:pt idx="833">
                  <c:v>0.70347222222222217</c:v>
                </c:pt>
                <c:pt idx="834">
                  <c:v>0.70416666666666661</c:v>
                </c:pt>
                <c:pt idx="835">
                  <c:v>0.70486111111111116</c:v>
                </c:pt>
                <c:pt idx="836">
                  <c:v>0.7055555555555556</c:v>
                </c:pt>
                <c:pt idx="837">
                  <c:v>0.70624999999999993</c:v>
                </c:pt>
                <c:pt idx="838">
                  <c:v>0.70694444444444438</c:v>
                </c:pt>
                <c:pt idx="839">
                  <c:v>0.70763888888888893</c:v>
                </c:pt>
                <c:pt idx="840">
                  <c:v>0.70833333333333337</c:v>
                </c:pt>
                <c:pt idx="841">
                  <c:v>0.7090277777777777</c:v>
                </c:pt>
                <c:pt idx="842">
                  <c:v>0.70972222222222225</c:v>
                </c:pt>
                <c:pt idx="843">
                  <c:v>0.7104166666666667</c:v>
                </c:pt>
                <c:pt idx="844">
                  <c:v>0.71111111111111114</c:v>
                </c:pt>
                <c:pt idx="845">
                  <c:v>0.71180555555555547</c:v>
                </c:pt>
                <c:pt idx="846">
                  <c:v>0.71250000000000002</c:v>
                </c:pt>
                <c:pt idx="847">
                  <c:v>0.71319444444444446</c:v>
                </c:pt>
                <c:pt idx="848">
                  <c:v>0.71388888888888891</c:v>
                </c:pt>
                <c:pt idx="849">
                  <c:v>0.71458333333333324</c:v>
                </c:pt>
                <c:pt idx="850">
                  <c:v>0.71527777777777779</c:v>
                </c:pt>
                <c:pt idx="851">
                  <c:v>0.71597222222222223</c:v>
                </c:pt>
                <c:pt idx="852">
                  <c:v>0.71666666666666667</c:v>
                </c:pt>
                <c:pt idx="853">
                  <c:v>0.71736111111111101</c:v>
                </c:pt>
                <c:pt idx="854">
                  <c:v>0.71805555555555556</c:v>
                </c:pt>
                <c:pt idx="855">
                  <c:v>0.71875</c:v>
                </c:pt>
                <c:pt idx="856">
                  <c:v>0.71944444444444444</c:v>
                </c:pt>
                <c:pt idx="857">
                  <c:v>0.72013888888888899</c:v>
                </c:pt>
                <c:pt idx="858">
                  <c:v>0.72083333333333333</c:v>
                </c:pt>
                <c:pt idx="859">
                  <c:v>0.72152777777777777</c:v>
                </c:pt>
                <c:pt idx="860">
                  <c:v>0.72222222222222221</c:v>
                </c:pt>
                <c:pt idx="861">
                  <c:v>0.72291666666666676</c:v>
                </c:pt>
                <c:pt idx="862">
                  <c:v>0.72361111111111109</c:v>
                </c:pt>
                <c:pt idx="863">
                  <c:v>0.72430555555555554</c:v>
                </c:pt>
                <c:pt idx="864">
                  <c:v>0.72499999999999998</c:v>
                </c:pt>
                <c:pt idx="865">
                  <c:v>0.72569444444444453</c:v>
                </c:pt>
                <c:pt idx="866">
                  <c:v>0.72638888888888886</c:v>
                </c:pt>
                <c:pt idx="867">
                  <c:v>0.7270833333333333</c:v>
                </c:pt>
                <c:pt idx="868">
                  <c:v>0.72777777777777775</c:v>
                </c:pt>
                <c:pt idx="869">
                  <c:v>0.7284722222222223</c:v>
                </c:pt>
                <c:pt idx="870">
                  <c:v>0.72916666666666663</c:v>
                </c:pt>
                <c:pt idx="871">
                  <c:v>0.72986111111111107</c:v>
                </c:pt>
                <c:pt idx="872">
                  <c:v>0.73055555555555562</c:v>
                </c:pt>
                <c:pt idx="873">
                  <c:v>0.73125000000000007</c:v>
                </c:pt>
                <c:pt idx="874">
                  <c:v>0.7319444444444444</c:v>
                </c:pt>
                <c:pt idx="875">
                  <c:v>0.73263888888888884</c:v>
                </c:pt>
                <c:pt idx="876">
                  <c:v>0.73333333333333339</c:v>
                </c:pt>
                <c:pt idx="877">
                  <c:v>0.73402777777777783</c:v>
                </c:pt>
                <c:pt idx="878">
                  <c:v>0.73472222222222217</c:v>
                </c:pt>
                <c:pt idx="879">
                  <c:v>0.73541666666666661</c:v>
                </c:pt>
                <c:pt idx="880">
                  <c:v>0.73611111111111116</c:v>
                </c:pt>
                <c:pt idx="881">
                  <c:v>0.7368055555555556</c:v>
                </c:pt>
                <c:pt idx="882">
                  <c:v>0.73749999999999993</c:v>
                </c:pt>
                <c:pt idx="883">
                  <c:v>0.73819444444444438</c:v>
                </c:pt>
                <c:pt idx="884">
                  <c:v>0.73888888888888893</c:v>
                </c:pt>
                <c:pt idx="885">
                  <c:v>0.73958333333333337</c:v>
                </c:pt>
                <c:pt idx="886">
                  <c:v>0.7402777777777777</c:v>
                </c:pt>
                <c:pt idx="887">
                  <c:v>0.74097222222222225</c:v>
                </c:pt>
                <c:pt idx="888">
                  <c:v>0.7416666666666667</c:v>
                </c:pt>
                <c:pt idx="889">
                  <c:v>0.74236111111111114</c:v>
                </c:pt>
                <c:pt idx="890">
                  <c:v>0.74305555555555547</c:v>
                </c:pt>
                <c:pt idx="891">
                  <c:v>0.74375000000000002</c:v>
                </c:pt>
                <c:pt idx="892">
                  <c:v>0.74444444444444446</c:v>
                </c:pt>
                <c:pt idx="893">
                  <c:v>0.74513888888888891</c:v>
                </c:pt>
                <c:pt idx="894">
                  <c:v>0.74583333333333324</c:v>
                </c:pt>
                <c:pt idx="895">
                  <c:v>0.74652777777777779</c:v>
                </c:pt>
                <c:pt idx="896">
                  <c:v>0.74722222222222223</c:v>
                </c:pt>
                <c:pt idx="897">
                  <c:v>0.74791666666666667</c:v>
                </c:pt>
                <c:pt idx="898">
                  <c:v>0.74861111111111101</c:v>
                </c:pt>
                <c:pt idx="899">
                  <c:v>0.74930555555555556</c:v>
                </c:pt>
                <c:pt idx="900">
                  <c:v>0.75</c:v>
                </c:pt>
                <c:pt idx="901">
                  <c:v>0.75069444444444444</c:v>
                </c:pt>
                <c:pt idx="902">
                  <c:v>0.75138888888888899</c:v>
                </c:pt>
                <c:pt idx="903">
                  <c:v>0.75208333333333333</c:v>
                </c:pt>
                <c:pt idx="904">
                  <c:v>0.75277777777777777</c:v>
                </c:pt>
                <c:pt idx="905">
                  <c:v>0.75347222222222221</c:v>
                </c:pt>
                <c:pt idx="906">
                  <c:v>0.75416666666666676</c:v>
                </c:pt>
                <c:pt idx="907">
                  <c:v>0.75486111111111109</c:v>
                </c:pt>
                <c:pt idx="908">
                  <c:v>0.75555555555555554</c:v>
                </c:pt>
                <c:pt idx="909">
                  <c:v>0.75624999999999998</c:v>
                </c:pt>
                <c:pt idx="910">
                  <c:v>0.75694444444444453</c:v>
                </c:pt>
                <c:pt idx="911">
                  <c:v>0.75763888888888886</c:v>
                </c:pt>
                <c:pt idx="912">
                  <c:v>0.7583333333333333</c:v>
                </c:pt>
                <c:pt idx="913">
                  <c:v>0.75902777777777775</c:v>
                </c:pt>
                <c:pt idx="914">
                  <c:v>0.7597222222222223</c:v>
                </c:pt>
                <c:pt idx="915">
                  <c:v>0.76041666666666663</c:v>
                </c:pt>
                <c:pt idx="916">
                  <c:v>0.76111111111111107</c:v>
                </c:pt>
                <c:pt idx="917">
                  <c:v>0.76180555555555562</c:v>
                </c:pt>
                <c:pt idx="918">
                  <c:v>0.76250000000000007</c:v>
                </c:pt>
                <c:pt idx="919">
                  <c:v>0.7631944444444444</c:v>
                </c:pt>
                <c:pt idx="920">
                  <c:v>0.76388888888888884</c:v>
                </c:pt>
                <c:pt idx="921">
                  <c:v>0.76458333333333339</c:v>
                </c:pt>
                <c:pt idx="922">
                  <c:v>0.76527777777777783</c:v>
                </c:pt>
                <c:pt idx="923">
                  <c:v>0.76597222222222217</c:v>
                </c:pt>
                <c:pt idx="924">
                  <c:v>0.76666666666666661</c:v>
                </c:pt>
                <c:pt idx="925">
                  <c:v>0.76736111111111116</c:v>
                </c:pt>
                <c:pt idx="926">
                  <c:v>0.7680555555555556</c:v>
                </c:pt>
                <c:pt idx="927">
                  <c:v>0.76874999999999993</c:v>
                </c:pt>
                <c:pt idx="928">
                  <c:v>0.76944444444444438</c:v>
                </c:pt>
                <c:pt idx="929">
                  <c:v>0.77013888888888893</c:v>
                </c:pt>
                <c:pt idx="930">
                  <c:v>0.77083333333333337</c:v>
                </c:pt>
                <c:pt idx="931">
                  <c:v>0.7715277777777777</c:v>
                </c:pt>
                <c:pt idx="932">
                  <c:v>0.77222222222222225</c:v>
                </c:pt>
                <c:pt idx="933">
                  <c:v>0.7729166666666667</c:v>
                </c:pt>
                <c:pt idx="934">
                  <c:v>0.77361111111111114</c:v>
                </c:pt>
                <c:pt idx="935">
                  <c:v>0.77430555555555547</c:v>
                </c:pt>
                <c:pt idx="936">
                  <c:v>0.77500000000000002</c:v>
                </c:pt>
                <c:pt idx="937">
                  <c:v>0.77569444444444446</c:v>
                </c:pt>
                <c:pt idx="938">
                  <c:v>0.77638888888888891</c:v>
                </c:pt>
                <c:pt idx="939">
                  <c:v>0.77708333333333324</c:v>
                </c:pt>
                <c:pt idx="940">
                  <c:v>0.77777777777777779</c:v>
                </c:pt>
                <c:pt idx="941">
                  <c:v>0.77847222222222223</c:v>
                </c:pt>
                <c:pt idx="942">
                  <c:v>0.77916666666666667</c:v>
                </c:pt>
                <c:pt idx="943">
                  <c:v>0.77986111111111101</c:v>
                </c:pt>
                <c:pt idx="944">
                  <c:v>0.78055555555555556</c:v>
                </c:pt>
                <c:pt idx="945">
                  <c:v>0.78125</c:v>
                </c:pt>
                <c:pt idx="946">
                  <c:v>0.78194444444444444</c:v>
                </c:pt>
                <c:pt idx="947">
                  <c:v>0.78263888888888899</c:v>
                </c:pt>
                <c:pt idx="948">
                  <c:v>0.78333333333333333</c:v>
                </c:pt>
                <c:pt idx="949">
                  <c:v>0.78402777777777777</c:v>
                </c:pt>
                <c:pt idx="950">
                  <c:v>0.78472222222222221</c:v>
                </c:pt>
                <c:pt idx="951">
                  <c:v>0.78541666666666676</c:v>
                </c:pt>
                <c:pt idx="952">
                  <c:v>0.78611111111111109</c:v>
                </c:pt>
                <c:pt idx="953">
                  <c:v>0.78680555555555554</c:v>
                </c:pt>
                <c:pt idx="954">
                  <c:v>0.78749999999999998</c:v>
                </c:pt>
                <c:pt idx="955">
                  <c:v>0.78819444444444453</c:v>
                </c:pt>
                <c:pt idx="956">
                  <c:v>0.78888888888888886</c:v>
                </c:pt>
                <c:pt idx="957">
                  <c:v>0.7895833333333333</c:v>
                </c:pt>
                <c:pt idx="958">
                  <c:v>0.79027777777777775</c:v>
                </c:pt>
                <c:pt idx="959">
                  <c:v>0.7909722222222223</c:v>
                </c:pt>
                <c:pt idx="960">
                  <c:v>0.79166666666666663</c:v>
                </c:pt>
                <c:pt idx="961">
                  <c:v>0.79236111111111107</c:v>
                </c:pt>
                <c:pt idx="962">
                  <c:v>0.79305555555555562</c:v>
                </c:pt>
                <c:pt idx="963">
                  <c:v>0.79375000000000007</c:v>
                </c:pt>
                <c:pt idx="964">
                  <c:v>0.7944444444444444</c:v>
                </c:pt>
                <c:pt idx="965">
                  <c:v>0.79513888888888884</c:v>
                </c:pt>
                <c:pt idx="966">
                  <c:v>0.79583333333333339</c:v>
                </c:pt>
                <c:pt idx="967">
                  <c:v>0.79652777777777783</c:v>
                </c:pt>
                <c:pt idx="968">
                  <c:v>0.79722222222222217</c:v>
                </c:pt>
                <c:pt idx="969">
                  <c:v>0.79791666666666661</c:v>
                </c:pt>
                <c:pt idx="970">
                  <c:v>0.79861111111111116</c:v>
                </c:pt>
                <c:pt idx="971">
                  <c:v>0.7993055555555556</c:v>
                </c:pt>
                <c:pt idx="972">
                  <c:v>0.79999999999999993</c:v>
                </c:pt>
                <c:pt idx="973">
                  <c:v>0.80069444444444438</c:v>
                </c:pt>
                <c:pt idx="974">
                  <c:v>0.80138888888888893</c:v>
                </c:pt>
                <c:pt idx="975">
                  <c:v>0.80208333333333337</c:v>
                </c:pt>
                <c:pt idx="976">
                  <c:v>0.8027777777777777</c:v>
                </c:pt>
                <c:pt idx="977">
                  <c:v>0.80347222222222225</c:v>
                </c:pt>
                <c:pt idx="978">
                  <c:v>0.8041666666666667</c:v>
                </c:pt>
                <c:pt idx="979">
                  <c:v>0.80486111111111114</c:v>
                </c:pt>
                <c:pt idx="980">
                  <c:v>0.80555555555555547</c:v>
                </c:pt>
                <c:pt idx="981">
                  <c:v>0.80625000000000002</c:v>
                </c:pt>
                <c:pt idx="982">
                  <c:v>0.80694444444444446</c:v>
                </c:pt>
                <c:pt idx="983">
                  <c:v>0.80763888888888891</c:v>
                </c:pt>
                <c:pt idx="984">
                  <c:v>0.80833333333333324</c:v>
                </c:pt>
                <c:pt idx="985">
                  <c:v>0.80902777777777779</c:v>
                </c:pt>
                <c:pt idx="986">
                  <c:v>0.80972222222222223</c:v>
                </c:pt>
                <c:pt idx="987">
                  <c:v>0.81041666666666667</c:v>
                </c:pt>
                <c:pt idx="988">
                  <c:v>0.81111111111111101</c:v>
                </c:pt>
                <c:pt idx="989">
                  <c:v>0.81180555555555556</c:v>
                </c:pt>
                <c:pt idx="990">
                  <c:v>0.8125</c:v>
                </c:pt>
                <c:pt idx="991">
                  <c:v>0.81319444444444444</c:v>
                </c:pt>
                <c:pt idx="992">
                  <c:v>0.81388888888888899</c:v>
                </c:pt>
                <c:pt idx="993">
                  <c:v>0.81458333333333333</c:v>
                </c:pt>
                <c:pt idx="994">
                  <c:v>0.81527777777777777</c:v>
                </c:pt>
                <c:pt idx="995">
                  <c:v>0.81597222222222221</c:v>
                </c:pt>
                <c:pt idx="996">
                  <c:v>0.81666666666666676</c:v>
                </c:pt>
                <c:pt idx="997">
                  <c:v>0.81736111111111109</c:v>
                </c:pt>
                <c:pt idx="998">
                  <c:v>0.81805555555555554</c:v>
                </c:pt>
                <c:pt idx="999">
                  <c:v>0.81874999999999998</c:v>
                </c:pt>
                <c:pt idx="1000">
                  <c:v>0.81944444444444453</c:v>
                </c:pt>
                <c:pt idx="1001">
                  <c:v>0.82013888888888886</c:v>
                </c:pt>
                <c:pt idx="1002">
                  <c:v>0.8208333333333333</c:v>
                </c:pt>
                <c:pt idx="1003">
                  <c:v>0.82152777777777775</c:v>
                </c:pt>
                <c:pt idx="1004">
                  <c:v>0.8222222222222223</c:v>
                </c:pt>
                <c:pt idx="1005">
                  <c:v>0.82291666666666663</c:v>
                </c:pt>
                <c:pt idx="1006">
                  <c:v>0.82361111111111107</c:v>
                </c:pt>
                <c:pt idx="1007">
                  <c:v>0.82430555555555562</c:v>
                </c:pt>
                <c:pt idx="1008">
                  <c:v>0.82500000000000007</c:v>
                </c:pt>
                <c:pt idx="1009">
                  <c:v>0.8256944444444444</c:v>
                </c:pt>
                <c:pt idx="1010">
                  <c:v>0.82638888888888884</c:v>
                </c:pt>
                <c:pt idx="1011">
                  <c:v>0.82708333333333339</c:v>
                </c:pt>
                <c:pt idx="1012">
                  <c:v>0.82777777777777783</c:v>
                </c:pt>
                <c:pt idx="1013">
                  <c:v>0.82847222222222217</c:v>
                </c:pt>
                <c:pt idx="1014">
                  <c:v>0.82916666666666661</c:v>
                </c:pt>
                <c:pt idx="1015">
                  <c:v>0.82986111111111116</c:v>
                </c:pt>
                <c:pt idx="1016">
                  <c:v>0.8305555555555556</c:v>
                </c:pt>
                <c:pt idx="1017">
                  <c:v>0.83124999999999993</c:v>
                </c:pt>
                <c:pt idx="1018">
                  <c:v>0.83194444444444438</c:v>
                </c:pt>
                <c:pt idx="1019">
                  <c:v>0.83263888888888893</c:v>
                </c:pt>
                <c:pt idx="1020">
                  <c:v>0.83333333333333337</c:v>
                </c:pt>
                <c:pt idx="1021">
                  <c:v>0.8340277777777777</c:v>
                </c:pt>
                <c:pt idx="1022">
                  <c:v>0.83472222222222225</c:v>
                </c:pt>
                <c:pt idx="1023">
                  <c:v>0.8354166666666667</c:v>
                </c:pt>
                <c:pt idx="1024">
                  <c:v>0.83611111111111114</c:v>
                </c:pt>
                <c:pt idx="1025">
                  <c:v>0.83680555555555547</c:v>
                </c:pt>
                <c:pt idx="1026">
                  <c:v>0.83750000000000002</c:v>
                </c:pt>
                <c:pt idx="1027">
                  <c:v>0.83819444444444446</c:v>
                </c:pt>
                <c:pt idx="1028">
                  <c:v>0.83888888888888891</c:v>
                </c:pt>
                <c:pt idx="1029">
                  <c:v>0.83958333333333324</c:v>
                </c:pt>
                <c:pt idx="1030">
                  <c:v>0.84027777777777779</c:v>
                </c:pt>
                <c:pt idx="1031">
                  <c:v>0.84097222222222223</c:v>
                </c:pt>
                <c:pt idx="1032">
                  <c:v>0.84166666666666667</c:v>
                </c:pt>
                <c:pt idx="1033">
                  <c:v>0.84236111111111101</c:v>
                </c:pt>
                <c:pt idx="1034">
                  <c:v>0.84305555555555556</c:v>
                </c:pt>
                <c:pt idx="1035">
                  <c:v>0.84375</c:v>
                </c:pt>
                <c:pt idx="1036">
                  <c:v>0.84444444444444444</c:v>
                </c:pt>
                <c:pt idx="1037">
                  <c:v>0.84513888888888899</c:v>
                </c:pt>
                <c:pt idx="1038">
                  <c:v>0.84583333333333333</c:v>
                </c:pt>
                <c:pt idx="1039">
                  <c:v>0.84652777777777777</c:v>
                </c:pt>
                <c:pt idx="1040">
                  <c:v>0.84722222222222221</c:v>
                </c:pt>
                <c:pt idx="1041">
                  <c:v>0.84791666666666676</c:v>
                </c:pt>
                <c:pt idx="1042">
                  <c:v>0.84861111111111109</c:v>
                </c:pt>
                <c:pt idx="1043">
                  <c:v>0.84930555555555554</c:v>
                </c:pt>
                <c:pt idx="1044">
                  <c:v>0.85</c:v>
                </c:pt>
                <c:pt idx="1045">
                  <c:v>0.85069444444444453</c:v>
                </c:pt>
                <c:pt idx="1046">
                  <c:v>0.85138888888888886</c:v>
                </c:pt>
                <c:pt idx="1047">
                  <c:v>0.8520833333333333</c:v>
                </c:pt>
                <c:pt idx="1048">
                  <c:v>0.85277777777777775</c:v>
                </c:pt>
                <c:pt idx="1049">
                  <c:v>0.8534722222222223</c:v>
                </c:pt>
                <c:pt idx="1050">
                  <c:v>0.85416666666666663</c:v>
                </c:pt>
                <c:pt idx="1051">
                  <c:v>0.85486111111111107</c:v>
                </c:pt>
                <c:pt idx="1052">
                  <c:v>0.85555555555555562</c:v>
                </c:pt>
                <c:pt idx="1053">
                  <c:v>0.85625000000000007</c:v>
                </c:pt>
                <c:pt idx="1054">
                  <c:v>0.8569444444444444</c:v>
                </c:pt>
                <c:pt idx="1055">
                  <c:v>0.85763888888888884</c:v>
                </c:pt>
                <c:pt idx="1056">
                  <c:v>0.85833333333333339</c:v>
                </c:pt>
                <c:pt idx="1057">
                  <c:v>0.85902777777777783</c:v>
                </c:pt>
                <c:pt idx="1058">
                  <c:v>0.85972222222222217</c:v>
                </c:pt>
                <c:pt idx="1059">
                  <c:v>0.86041666666666661</c:v>
                </c:pt>
                <c:pt idx="1060">
                  <c:v>0.86111111111111116</c:v>
                </c:pt>
                <c:pt idx="1061">
                  <c:v>0.8618055555555556</c:v>
                </c:pt>
                <c:pt idx="1062">
                  <c:v>0.86249999999999993</c:v>
                </c:pt>
                <c:pt idx="1063">
                  <c:v>0.86319444444444438</c:v>
                </c:pt>
                <c:pt idx="1064">
                  <c:v>0.86388888888888893</c:v>
                </c:pt>
                <c:pt idx="1065">
                  <c:v>0.86458333333333337</c:v>
                </c:pt>
                <c:pt idx="1066">
                  <c:v>0.8652777777777777</c:v>
                </c:pt>
                <c:pt idx="1067">
                  <c:v>0.86597222222222225</c:v>
                </c:pt>
                <c:pt idx="1068">
                  <c:v>0.8666666666666667</c:v>
                </c:pt>
                <c:pt idx="1069">
                  <c:v>0.86736111111111114</c:v>
                </c:pt>
                <c:pt idx="1070">
                  <c:v>0.86805555555555547</c:v>
                </c:pt>
                <c:pt idx="1071">
                  <c:v>0.86875000000000002</c:v>
                </c:pt>
                <c:pt idx="1072">
                  <c:v>0.86944444444444446</c:v>
                </c:pt>
                <c:pt idx="1073">
                  <c:v>0.87013888888888891</c:v>
                </c:pt>
                <c:pt idx="1074">
                  <c:v>0.87083333333333324</c:v>
                </c:pt>
                <c:pt idx="1075">
                  <c:v>0.87152777777777779</c:v>
                </c:pt>
                <c:pt idx="1076">
                  <c:v>0.87222222222222223</c:v>
                </c:pt>
                <c:pt idx="1077">
                  <c:v>0.87291666666666667</c:v>
                </c:pt>
                <c:pt idx="1078">
                  <c:v>0.87361111111111101</c:v>
                </c:pt>
                <c:pt idx="1079">
                  <c:v>0.87430555555555556</c:v>
                </c:pt>
                <c:pt idx="1080">
                  <c:v>0.875</c:v>
                </c:pt>
                <c:pt idx="1081">
                  <c:v>0.87569444444444444</c:v>
                </c:pt>
                <c:pt idx="1082">
                  <c:v>0.87638888888888899</c:v>
                </c:pt>
                <c:pt idx="1083">
                  <c:v>0.87708333333333333</c:v>
                </c:pt>
                <c:pt idx="1084">
                  <c:v>0.87777777777777777</c:v>
                </c:pt>
                <c:pt idx="1085">
                  <c:v>0.87847222222222221</c:v>
                </c:pt>
                <c:pt idx="1086">
                  <c:v>0.87916666666666676</c:v>
                </c:pt>
                <c:pt idx="1087">
                  <c:v>0.87986111111111109</c:v>
                </c:pt>
                <c:pt idx="1088">
                  <c:v>0.88055555555555554</c:v>
                </c:pt>
                <c:pt idx="1089">
                  <c:v>0.88124999999999998</c:v>
                </c:pt>
                <c:pt idx="1090">
                  <c:v>0.88194444444444453</c:v>
                </c:pt>
                <c:pt idx="1091">
                  <c:v>0.88263888888888886</c:v>
                </c:pt>
                <c:pt idx="1092">
                  <c:v>0.8833333333333333</c:v>
                </c:pt>
                <c:pt idx="1093">
                  <c:v>0.88402777777777775</c:v>
                </c:pt>
                <c:pt idx="1094">
                  <c:v>0.8847222222222223</c:v>
                </c:pt>
                <c:pt idx="1095">
                  <c:v>0.88541666666666663</c:v>
                </c:pt>
                <c:pt idx="1096">
                  <c:v>0.88611111111111107</c:v>
                </c:pt>
                <c:pt idx="1097">
                  <c:v>0.88680555555555562</c:v>
                </c:pt>
                <c:pt idx="1098">
                  <c:v>0.88750000000000007</c:v>
                </c:pt>
                <c:pt idx="1099">
                  <c:v>0.8881944444444444</c:v>
                </c:pt>
                <c:pt idx="1100">
                  <c:v>0.88888888888888884</c:v>
                </c:pt>
                <c:pt idx="1101">
                  <c:v>0.88958333333333339</c:v>
                </c:pt>
                <c:pt idx="1102">
                  <c:v>0.89027777777777783</c:v>
                </c:pt>
                <c:pt idx="1103">
                  <c:v>0.89097222222222217</c:v>
                </c:pt>
                <c:pt idx="1104">
                  <c:v>0.89166666666666661</c:v>
                </c:pt>
                <c:pt idx="1105">
                  <c:v>0.89236111111111116</c:v>
                </c:pt>
                <c:pt idx="1106">
                  <c:v>0.8930555555555556</c:v>
                </c:pt>
                <c:pt idx="1107">
                  <c:v>0.89374999999999993</c:v>
                </c:pt>
                <c:pt idx="1108">
                  <c:v>0.89444444444444438</c:v>
                </c:pt>
                <c:pt idx="1109">
                  <c:v>0.89513888888888893</c:v>
                </c:pt>
                <c:pt idx="1110">
                  <c:v>0.89583333333333337</c:v>
                </c:pt>
                <c:pt idx="1111">
                  <c:v>0.8965277777777777</c:v>
                </c:pt>
                <c:pt idx="1112">
                  <c:v>0.89722222222222225</c:v>
                </c:pt>
                <c:pt idx="1113">
                  <c:v>0.8979166666666667</c:v>
                </c:pt>
                <c:pt idx="1114">
                  <c:v>0.89861111111111114</c:v>
                </c:pt>
                <c:pt idx="1115">
                  <c:v>0.89930555555555547</c:v>
                </c:pt>
                <c:pt idx="1116">
                  <c:v>0.9</c:v>
                </c:pt>
                <c:pt idx="1117">
                  <c:v>0.90069444444444446</c:v>
                </c:pt>
                <c:pt idx="1118">
                  <c:v>0.90138888888888891</c:v>
                </c:pt>
                <c:pt idx="1119">
                  <c:v>0.90208333333333324</c:v>
                </c:pt>
                <c:pt idx="1120">
                  <c:v>0.90277777777777779</c:v>
                </c:pt>
                <c:pt idx="1121">
                  <c:v>0.90347222222222223</c:v>
                </c:pt>
                <c:pt idx="1122">
                  <c:v>0.90416666666666667</c:v>
                </c:pt>
                <c:pt idx="1123">
                  <c:v>0.90486111111111101</c:v>
                </c:pt>
                <c:pt idx="1124">
                  <c:v>0.90555555555555556</c:v>
                </c:pt>
                <c:pt idx="1125">
                  <c:v>0.90625</c:v>
                </c:pt>
                <c:pt idx="1126">
                  <c:v>0.90694444444444444</c:v>
                </c:pt>
                <c:pt idx="1127">
                  <c:v>0.90763888888888899</c:v>
                </c:pt>
                <c:pt idx="1128">
                  <c:v>0.90833333333333333</c:v>
                </c:pt>
                <c:pt idx="1129">
                  <c:v>0.90902777777777777</c:v>
                </c:pt>
                <c:pt idx="1130">
                  <c:v>0.90972222222222221</c:v>
                </c:pt>
                <c:pt idx="1131">
                  <c:v>0.91041666666666676</c:v>
                </c:pt>
                <c:pt idx="1132">
                  <c:v>0.91111111111111109</c:v>
                </c:pt>
                <c:pt idx="1133">
                  <c:v>0.91180555555555554</c:v>
                </c:pt>
                <c:pt idx="1134">
                  <c:v>0.91249999999999998</c:v>
                </c:pt>
                <c:pt idx="1135">
                  <c:v>0.91319444444444453</c:v>
                </c:pt>
                <c:pt idx="1136">
                  <c:v>0.91388888888888886</c:v>
                </c:pt>
                <c:pt idx="1137">
                  <c:v>0.9145833333333333</c:v>
                </c:pt>
                <c:pt idx="1138">
                  <c:v>0.91527777777777775</c:v>
                </c:pt>
                <c:pt idx="1139">
                  <c:v>0.9159722222222223</c:v>
                </c:pt>
                <c:pt idx="1140">
                  <c:v>0.91666666666666663</c:v>
                </c:pt>
                <c:pt idx="1141">
                  <c:v>0.91736111111111107</c:v>
                </c:pt>
                <c:pt idx="1142">
                  <c:v>0.91805555555555562</c:v>
                </c:pt>
                <c:pt idx="1143">
                  <c:v>0.91875000000000007</c:v>
                </c:pt>
                <c:pt idx="1144">
                  <c:v>0.9194444444444444</c:v>
                </c:pt>
                <c:pt idx="1145">
                  <c:v>0.92013888888888884</c:v>
                </c:pt>
                <c:pt idx="1146">
                  <c:v>0.92083333333333339</c:v>
                </c:pt>
                <c:pt idx="1147">
                  <c:v>0.92152777777777783</c:v>
                </c:pt>
                <c:pt idx="1148">
                  <c:v>0.92222222222222217</c:v>
                </c:pt>
                <c:pt idx="1149">
                  <c:v>0.92291666666666661</c:v>
                </c:pt>
                <c:pt idx="1150">
                  <c:v>0.92361111111111116</c:v>
                </c:pt>
                <c:pt idx="1151">
                  <c:v>0.9243055555555556</c:v>
                </c:pt>
                <c:pt idx="1152">
                  <c:v>0.92499999999999993</c:v>
                </c:pt>
                <c:pt idx="1153">
                  <c:v>0.92569444444444438</c:v>
                </c:pt>
                <c:pt idx="1154">
                  <c:v>0.92638888888888893</c:v>
                </c:pt>
                <c:pt idx="1155">
                  <c:v>0.92708333333333337</c:v>
                </c:pt>
                <c:pt idx="1156">
                  <c:v>0.9277777777777777</c:v>
                </c:pt>
                <c:pt idx="1157">
                  <c:v>0.92847222222222225</c:v>
                </c:pt>
                <c:pt idx="1158">
                  <c:v>0.9291666666666667</c:v>
                </c:pt>
                <c:pt idx="1159">
                  <c:v>0.92986111111111114</c:v>
                </c:pt>
                <c:pt idx="1160">
                  <c:v>0.93055555555555547</c:v>
                </c:pt>
                <c:pt idx="1161">
                  <c:v>0.93125000000000002</c:v>
                </c:pt>
                <c:pt idx="1162">
                  <c:v>0.93194444444444446</c:v>
                </c:pt>
                <c:pt idx="1163">
                  <c:v>0.93263888888888891</c:v>
                </c:pt>
                <c:pt idx="1164">
                  <c:v>0.93333333333333324</c:v>
                </c:pt>
                <c:pt idx="1165">
                  <c:v>0.93402777777777779</c:v>
                </c:pt>
                <c:pt idx="1166">
                  <c:v>0.93472222222222223</c:v>
                </c:pt>
                <c:pt idx="1167">
                  <c:v>0.93541666666666667</c:v>
                </c:pt>
                <c:pt idx="1168">
                  <c:v>0.93611111111111101</c:v>
                </c:pt>
                <c:pt idx="1169">
                  <c:v>0.93680555555555556</c:v>
                </c:pt>
                <c:pt idx="1170">
                  <c:v>0.9375</c:v>
                </c:pt>
                <c:pt idx="1171">
                  <c:v>0.93819444444444444</c:v>
                </c:pt>
                <c:pt idx="1172">
                  <c:v>0.93888888888888899</c:v>
                </c:pt>
                <c:pt idx="1173">
                  <c:v>0.93958333333333333</c:v>
                </c:pt>
                <c:pt idx="1174">
                  <c:v>0.94027777777777777</c:v>
                </c:pt>
                <c:pt idx="1175">
                  <c:v>0.94097222222222221</c:v>
                </c:pt>
                <c:pt idx="1176">
                  <c:v>0.94166666666666676</c:v>
                </c:pt>
                <c:pt idx="1177">
                  <c:v>0.94236111111111109</c:v>
                </c:pt>
                <c:pt idx="1178">
                  <c:v>0.94305555555555554</c:v>
                </c:pt>
                <c:pt idx="1179">
                  <c:v>0.94374999999999998</c:v>
                </c:pt>
                <c:pt idx="1180">
                  <c:v>0.94444444444444453</c:v>
                </c:pt>
                <c:pt idx="1181">
                  <c:v>0.94513888888888886</c:v>
                </c:pt>
                <c:pt idx="1182">
                  <c:v>0.9458333333333333</c:v>
                </c:pt>
                <c:pt idx="1183">
                  <c:v>0.94652777777777775</c:v>
                </c:pt>
                <c:pt idx="1184">
                  <c:v>0.9472222222222223</c:v>
                </c:pt>
                <c:pt idx="1185">
                  <c:v>0.94791666666666663</c:v>
                </c:pt>
                <c:pt idx="1186">
                  <c:v>0.94861111111111107</c:v>
                </c:pt>
                <c:pt idx="1187">
                  <c:v>0.94930555555555562</c:v>
                </c:pt>
                <c:pt idx="1188">
                  <c:v>0.95000000000000007</c:v>
                </c:pt>
                <c:pt idx="1189">
                  <c:v>0.9506944444444444</c:v>
                </c:pt>
                <c:pt idx="1190">
                  <c:v>0.95138888888888884</c:v>
                </c:pt>
                <c:pt idx="1191">
                  <c:v>0.95208333333333339</c:v>
                </c:pt>
                <c:pt idx="1192">
                  <c:v>0.95277777777777783</c:v>
                </c:pt>
                <c:pt idx="1193">
                  <c:v>0.95347222222222217</c:v>
                </c:pt>
                <c:pt idx="1194">
                  <c:v>0.95416666666666661</c:v>
                </c:pt>
                <c:pt idx="1195">
                  <c:v>0.95486111111111116</c:v>
                </c:pt>
                <c:pt idx="1196">
                  <c:v>0.9555555555555556</c:v>
                </c:pt>
                <c:pt idx="1197">
                  <c:v>0.95624999999999993</c:v>
                </c:pt>
                <c:pt idx="1198">
                  <c:v>0.95694444444444438</c:v>
                </c:pt>
                <c:pt idx="1199">
                  <c:v>0.95763888888888893</c:v>
                </c:pt>
                <c:pt idx="1200">
                  <c:v>0.95833333333333337</c:v>
                </c:pt>
                <c:pt idx="1201">
                  <c:v>0.9590277777777777</c:v>
                </c:pt>
                <c:pt idx="1202">
                  <c:v>0.95972222222222225</c:v>
                </c:pt>
                <c:pt idx="1203">
                  <c:v>0.9604166666666667</c:v>
                </c:pt>
                <c:pt idx="1204">
                  <c:v>0.96111111111111114</c:v>
                </c:pt>
                <c:pt idx="1205">
                  <c:v>0.96180555555555547</c:v>
                </c:pt>
                <c:pt idx="1206">
                  <c:v>0.96250000000000002</c:v>
                </c:pt>
                <c:pt idx="1207">
                  <c:v>0.96319444444444446</c:v>
                </c:pt>
                <c:pt idx="1208">
                  <c:v>0.96388888888888891</c:v>
                </c:pt>
                <c:pt idx="1209">
                  <c:v>0.96458333333333324</c:v>
                </c:pt>
                <c:pt idx="1210">
                  <c:v>0.96527777777777779</c:v>
                </c:pt>
                <c:pt idx="1211">
                  <c:v>0.96597222222222223</c:v>
                </c:pt>
                <c:pt idx="1212">
                  <c:v>0.96666666666666667</c:v>
                </c:pt>
                <c:pt idx="1213">
                  <c:v>0.96736111111111101</c:v>
                </c:pt>
                <c:pt idx="1214">
                  <c:v>0.96805555555555556</c:v>
                </c:pt>
                <c:pt idx="1215">
                  <c:v>0.96875</c:v>
                </c:pt>
                <c:pt idx="1216">
                  <c:v>0.96944444444444444</c:v>
                </c:pt>
                <c:pt idx="1217">
                  <c:v>0.97013888888888899</c:v>
                </c:pt>
                <c:pt idx="1218">
                  <c:v>0.97083333333333333</c:v>
                </c:pt>
                <c:pt idx="1219">
                  <c:v>0.97152777777777777</c:v>
                </c:pt>
                <c:pt idx="1220">
                  <c:v>0.97222222222222221</c:v>
                </c:pt>
                <c:pt idx="1221">
                  <c:v>0.97291666666666676</c:v>
                </c:pt>
                <c:pt idx="1222">
                  <c:v>0.97361111111111109</c:v>
                </c:pt>
                <c:pt idx="1223">
                  <c:v>0.97430555555555554</c:v>
                </c:pt>
                <c:pt idx="1224">
                  <c:v>0.97499999999999998</c:v>
                </c:pt>
                <c:pt idx="1225">
                  <c:v>0.97569444444444453</c:v>
                </c:pt>
                <c:pt idx="1226">
                  <c:v>0.97638888888888886</c:v>
                </c:pt>
                <c:pt idx="1227">
                  <c:v>0.9770833333333333</c:v>
                </c:pt>
                <c:pt idx="1228">
                  <c:v>0.97777777777777775</c:v>
                </c:pt>
                <c:pt idx="1229">
                  <c:v>0.9784722222222223</c:v>
                </c:pt>
                <c:pt idx="1230">
                  <c:v>0.97916666666666663</c:v>
                </c:pt>
                <c:pt idx="1231">
                  <c:v>0.97986111111111107</c:v>
                </c:pt>
                <c:pt idx="1232">
                  <c:v>0.98055555555555562</c:v>
                </c:pt>
                <c:pt idx="1233">
                  <c:v>0.98125000000000007</c:v>
                </c:pt>
                <c:pt idx="1234">
                  <c:v>0.9819444444444444</c:v>
                </c:pt>
                <c:pt idx="1235">
                  <c:v>0.98263888888888884</c:v>
                </c:pt>
                <c:pt idx="1236">
                  <c:v>0.98333333333333339</c:v>
                </c:pt>
                <c:pt idx="1237">
                  <c:v>0.98402777777777783</c:v>
                </c:pt>
                <c:pt idx="1238">
                  <c:v>0.98472222222222217</c:v>
                </c:pt>
                <c:pt idx="1239">
                  <c:v>0.98541666666666661</c:v>
                </c:pt>
                <c:pt idx="1240">
                  <c:v>0.98611111111111116</c:v>
                </c:pt>
                <c:pt idx="1241">
                  <c:v>0.9868055555555556</c:v>
                </c:pt>
                <c:pt idx="1242">
                  <c:v>0.98749999999999993</c:v>
                </c:pt>
                <c:pt idx="1243">
                  <c:v>0.98819444444444438</c:v>
                </c:pt>
                <c:pt idx="1244">
                  <c:v>0.98888888888888893</c:v>
                </c:pt>
                <c:pt idx="1245">
                  <c:v>0.98958333333333337</c:v>
                </c:pt>
                <c:pt idx="1246">
                  <c:v>0.9902777777777777</c:v>
                </c:pt>
                <c:pt idx="1247">
                  <c:v>0.99097222222222225</c:v>
                </c:pt>
                <c:pt idx="1248">
                  <c:v>0.9916666666666667</c:v>
                </c:pt>
                <c:pt idx="1249">
                  <c:v>0.99236111111111114</c:v>
                </c:pt>
                <c:pt idx="1250">
                  <c:v>0.99305555555555547</c:v>
                </c:pt>
                <c:pt idx="1251">
                  <c:v>0.99375000000000002</c:v>
                </c:pt>
                <c:pt idx="1252">
                  <c:v>0.99444444444444446</c:v>
                </c:pt>
                <c:pt idx="1253">
                  <c:v>0.99513888888888891</c:v>
                </c:pt>
                <c:pt idx="1254">
                  <c:v>0.99583333333333324</c:v>
                </c:pt>
                <c:pt idx="1255">
                  <c:v>0.99652777777777779</c:v>
                </c:pt>
                <c:pt idx="1256">
                  <c:v>0.99722222222222223</c:v>
                </c:pt>
                <c:pt idx="1257">
                  <c:v>0.99791666666666667</c:v>
                </c:pt>
                <c:pt idx="1258">
                  <c:v>0.99861111111111101</c:v>
                </c:pt>
                <c:pt idx="1259">
                  <c:v>0.99930555555555556</c:v>
                </c:pt>
                <c:pt idx="1260">
                  <c:v>1</c:v>
                </c:pt>
                <c:pt idx="1261">
                  <c:v>1.0006944444444443</c:v>
                </c:pt>
                <c:pt idx="1262">
                  <c:v>1.0013888888888889</c:v>
                </c:pt>
                <c:pt idx="1263">
                  <c:v>1.0020833333333334</c:v>
                </c:pt>
                <c:pt idx="1264">
                  <c:v>1.0027777777777778</c:v>
                </c:pt>
                <c:pt idx="1265">
                  <c:v>1.0034722222222221</c:v>
                </c:pt>
                <c:pt idx="1266">
                  <c:v>1.0041666666666667</c:v>
                </c:pt>
                <c:pt idx="1267">
                  <c:v>1.0048611111111112</c:v>
                </c:pt>
                <c:pt idx="1268">
                  <c:v>1.0055555555555555</c:v>
                </c:pt>
                <c:pt idx="1269">
                  <c:v>1.0062499999999999</c:v>
                </c:pt>
                <c:pt idx="1270">
                  <c:v>1.0069444444444444</c:v>
                </c:pt>
                <c:pt idx="1271">
                  <c:v>1.007638888888889</c:v>
                </c:pt>
                <c:pt idx="1272">
                  <c:v>1.0083333333333333</c:v>
                </c:pt>
                <c:pt idx="1273">
                  <c:v>1.0090277777777776</c:v>
                </c:pt>
                <c:pt idx="1274">
                  <c:v>1.0097222222222222</c:v>
                </c:pt>
                <c:pt idx="1275">
                  <c:v>1.0104166666666667</c:v>
                </c:pt>
                <c:pt idx="1276">
                  <c:v>1.0111111111111111</c:v>
                </c:pt>
                <c:pt idx="1277">
                  <c:v>1.0118055555555556</c:v>
                </c:pt>
                <c:pt idx="1278">
                  <c:v>1.0125</c:v>
                </c:pt>
                <c:pt idx="1279">
                  <c:v>1.0131944444444445</c:v>
                </c:pt>
                <c:pt idx="1280">
                  <c:v>1.0138888888888888</c:v>
                </c:pt>
                <c:pt idx="1281">
                  <c:v>1.0145833333333334</c:v>
                </c:pt>
                <c:pt idx="1282">
                  <c:v>1.0152777777777777</c:v>
                </c:pt>
                <c:pt idx="1283">
                  <c:v>1.0159722222222223</c:v>
                </c:pt>
                <c:pt idx="1284">
                  <c:v>1.0166666666666666</c:v>
                </c:pt>
                <c:pt idx="1285">
                  <c:v>1.0173611111111112</c:v>
                </c:pt>
                <c:pt idx="1286">
                  <c:v>1.0180555555555555</c:v>
                </c:pt>
                <c:pt idx="1287">
                  <c:v>1.01875</c:v>
                </c:pt>
                <c:pt idx="1288">
                  <c:v>1.0194444444444444</c:v>
                </c:pt>
                <c:pt idx="1289">
                  <c:v>1.0201388888888889</c:v>
                </c:pt>
                <c:pt idx="1290">
                  <c:v>1.0208333333333333</c:v>
                </c:pt>
                <c:pt idx="1291">
                  <c:v>1.0215277777777778</c:v>
                </c:pt>
                <c:pt idx="1292">
                  <c:v>1.0222222222222224</c:v>
                </c:pt>
                <c:pt idx="1293">
                  <c:v>1.0229166666666667</c:v>
                </c:pt>
                <c:pt idx="1294">
                  <c:v>1.023611111111111</c:v>
                </c:pt>
                <c:pt idx="1295">
                  <c:v>1.0243055555555556</c:v>
                </c:pt>
                <c:pt idx="1296">
                  <c:v>1.0250000000000001</c:v>
                </c:pt>
                <c:pt idx="1297">
                  <c:v>1.0256944444444445</c:v>
                </c:pt>
                <c:pt idx="1298">
                  <c:v>1.0263888888888888</c:v>
                </c:pt>
                <c:pt idx="1299">
                  <c:v>1.0270833333333333</c:v>
                </c:pt>
                <c:pt idx="1300">
                  <c:v>1.0277777777777779</c:v>
                </c:pt>
                <c:pt idx="1301">
                  <c:v>1.0284722222222222</c:v>
                </c:pt>
                <c:pt idx="1302">
                  <c:v>1.0291666666666666</c:v>
                </c:pt>
                <c:pt idx="1303">
                  <c:v>1.0298611111111111</c:v>
                </c:pt>
                <c:pt idx="1304">
                  <c:v>1.0305555555555557</c:v>
                </c:pt>
                <c:pt idx="1305">
                  <c:v>1.03125</c:v>
                </c:pt>
                <c:pt idx="1306">
                  <c:v>1.0319444444444443</c:v>
                </c:pt>
                <c:pt idx="1307">
                  <c:v>1.0326388888888889</c:v>
                </c:pt>
                <c:pt idx="1308">
                  <c:v>1.0333333333333334</c:v>
                </c:pt>
                <c:pt idx="1309">
                  <c:v>1.0340277777777778</c:v>
                </c:pt>
                <c:pt idx="1310">
                  <c:v>1.0347222222222221</c:v>
                </c:pt>
                <c:pt idx="1311">
                  <c:v>1.0354166666666667</c:v>
                </c:pt>
                <c:pt idx="1312">
                  <c:v>1.0361111111111112</c:v>
                </c:pt>
                <c:pt idx="1313">
                  <c:v>1.0368055555555555</c:v>
                </c:pt>
                <c:pt idx="1314">
                  <c:v>1.0374999999999999</c:v>
                </c:pt>
                <c:pt idx="1315">
                  <c:v>1.0381944444444444</c:v>
                </c:pt>
                <c:pt idx="1316">
                  <c:v>1.038888888888889</c:v>
                </c:pt>
                <c:pt idx="1317">
                  <c:v>1.0395833333333333</c:v>
                </c:pt>
                <c:pt idx="1318">
                  <c:v>1.0402777777777776</c:v>
                </c:pt>
                <c:pt idx="1319">
                  <c:v>1.0409722222222222</c:v>
                </c:pt>
                <c:pt idx="1320">
                  <c:v>1.0416666666666667</c:v>
                </c:pt>
                <c:pt idx="1321">
                  <c:v>1.0423611111111111</c:v>
                </c:pt>
                <c:pt idx="1322">
                  <c:v>1.0430555555555556</c:v>
                </c:pt>
                <c:pt idx="1323">
                  <c:v>1.04375</c:v>
                </c:pt>
                <c:pt idx="1324">
                  <c:v>1.0444444444444445</c:v>
                </c:pt>
                <c:pt idx="1325">
                  <c:v>1.0451388888888888</c:v>
                </c:pt>
                <c:pt idx="1326">
                  <c:v>1.0458333333333334</c:v>
                </c:pt>
                <c:pt idx="1327">
                  <c:v>1.0465277777777777</c:v>
                </c:pt>
                <c:pt idx="1328">
                  <c:v>1.0472222222222223</c:v>
                </c:pt>
                <c:pt idx="1329">
                  <c:v>1.0479166666666666</c:v>
                </c:pt>
                <c:pt idx="1330">
                  <c:v>1.0486111111111112</c:v>
                </c:pt>
                <c:pt idx="1331">
                  <c:v>1.0493055555555555</c:v>
                </c:pt>
                <c:pt idx="1332">
                  <c:v>1.05</c:v>
                </c:pt>
                <c:pt idx="1333">
                  <c:v>1.0506944444444444</c:v>
                </c:pt>
                <c:pt idx="1334">
                  <c:v>1.0513888888888889</c:v>
                </c:pt>
                <c:pt idx="1335">
                  <c:v>1.0520833333333333</c:v>
                </c:pt>
                <c:pt idx="1336">
                  <c:v>1.0527777777777778</c:v>
                </c:pt>
                <c:pt idx="1337">
                  <c:v>1.0534722222222224</c:v>
                </c:pt>
                <c:pt idx="1338">
                  <c:v>1.0541666666666667</c:v>
                </c:pt>
                <c:pt idx="1339">
                  <c:v>1.054861111111111</c:v>
                </c:pt>
                <c:pt idx="1340">
                  <c:v>1.0555555555555556</c:v>
                </c:pt>
                <c:pt idx="1341">
                  <c:v>1.0562500000000001</c:v>
                </c:pt>
                <c:pt idx="1342">
                  <c:v>1.0569444444444445</c:v>
                </c:pt>
                <c:pt idx="1343">
                  <c:v>1.0576388888888888</c:v>
                </c:pt>
                <c:pt idx="1344">
                  <c:v>1.0583333333333333</c:v>
                </c:pt>
                <c:pt idx="1345">
                  <c:v>1.0590277777777779</c:v>
                </c:pt>
                <c:pt idx="1346">
                  <c:v>1.0597222222222222</c:v>
                </c:pt>
                <c:pt idx="1347">
                  <c:v>1.0604166666666666</c:v>
                </c:pt>
                <c:pt idx="1348">
                  <c:v>1.0611111111111111</c:v>
                </c:pt>
                <c:pt idx="1349">
                  <c:v>1.0618055555555557</c:v>
                </c:pt>
                <c:pt idx="1350">
                  <c:v>1.0625</c:v>
                </c:pt>
                <c:pt idx="1351">
                  <c:v>1.0631944444444443</c:v>
                </c:pt>
                <c:pt idx="1352">
                  <c:v>1.0638888888888889</c:v>
                </c:pt>
                <c:pt idx="1353">
                  <c:v>1.0645833333333334</c:v>
                </c:pt>
                <c:pt idx="1354">
                  <c:v>1.0652777777777778</c:v>
                </c:pt>
                <c:pt idx="1355">
                  <c:v>1.0659722222222221</c:v>
                </c:pt>
                <c:pt idx="1356">
                  <c:v>1.0666666666666667</c:v>
                </c:pt>
                <c:pt idx="1357">
                  <c:v>1.0673611111111112</c:v>
                </c:pt>
                <c:pt idx="1358">
                  <c:v>1.0680555555555555</c:v>
                </c:pt>
                <c:pt idx="1359">
                  <c:v>1.0687499999999999</c:v>
                </c:pt>
                <c:pt idx="1360">
                  <c:v>1.0694444444444444</c:v>
                </c:pt>
                <c:pt idx="1361">
                  <c:v>1.070138888888889</c:v>
                </c:pt>
                <c:pt idx="1362">
                  <c:v>1.0708333333333333</c:v>
                </c:pt>
                <c:pt idx="1363">
                  <c:v>1.0715277777777776</c:v>
                </c:pt>
                <c:pt idx="1364">
                  <c:v>1.0722222222222222</c:v>
                </c:pt>
                <c:pt idx="1365">
                  <c:v>1.0729166666666667</c:v>
                </c:pt>
                <c:pt idx="1366">
                  <c:v>1.0736111111111111</c:v>
                </c:pt>
                <c:pt idx="1367">
                  <c:v>1.0743055555555556</c:v>
                </c:pt>
                <c:pt idx="1368">
                  <c:v>1.075</c:v>
                </c:pt>
                <c:pt idx="1369">
                  <c:v>1.0756944444444445</c:v>
                </c:pt>
                <c:pt idx="1370">
                  <c:v>1.0763888888888888</c:v>
                </c:pt>
                <c:pt idx="1371">
                  <c:v>1.0770833333333334</c:v>
                </c:pt>
                <c:pt idx="1372">
                  <c:v>1.0777777777777777</c:v>
                </c:pt>
                <c:pt idx="1373">
                  <c:v>1.0784722222222223</c:v>
                </c:pt>
                <c:pt idx="1374">
                  <c:v>1.0791666666666666</c:v>
                </c:pt>
                <c:pt idx="1375">
                  <c:v>1.0798611111111112</c:v>
                </c:pt>
                <c:pt idx="1376">
                  <c:v>1.0805555555555555</c:v>
                </c:pt>
                <c:pt idx="1377">
                  <c:v>1.08125</c:v>
                </c:pt>
                <c:pt idx="1378">
                  <c:v>1.0819444444444444</c:v>
                </c:pt>
                <c:pt idx="1379">
                  <c:v>1.0826388888888889</c:v>
                </c:pt>
                <c:pt idx="1380">
                  <c:v>1.0833333333333333</c:v>
                </c:pt>
                <c:pt idx="1381">
                  <c:v>1.0840277777777778</c:v>
                </c:pt>
                <c:pt idx="1382">
                  <c:v>1.0847222222222224</c:v>
                </c:pt>
                <c:pt idx="1383">
                  <c:v>1.0854166666666667</c:v>
                </c:pt>
                <c:pt idx="1384">
                  <c:v>1.086111111111111</c:v>
                </c:pt>
                <c:pt idx="1385">
                  <c:v>1.0868055555555556</c:v>
                </c:pt>
                <c:pt idx="1386">
                  <c:v>1.0875000000000001</c:v>
                </c:pt>
                <c:pt idx="1387">
                  <c:v>1.0881944444444445</c:v>
                </c:pt>
                <c:pt idx="1388">
                  <c:v>1.0888888888888888</c:v>
                </c:pt>
                <c:pt idx="1389">
                  <c:v>1.0895833333333333</c:v>
                </c:pt>
                <c:pt idx="1390">
                  <c:v>1.0902777777777779</c:v>
                </c:pt>
                <c:pt idx="1391">
                  <c:v>1.0909722222222222</c:v>
                </c:pt>
                <c:pt idx="1392">
                  <c:v>1.0916666666666666</c:v>
                </c:pt>
                <c:pt idx="1393">
                  <c:v>1.0923611111111111</c:v>
                </c:pt>
                <c:pt idx="1394">
                  <c:v>1.0930555555555557</c:v>
                </c:pt>
                <c:pt idx="1395">
                  <c:v>1.09375</c:v>
                </c:pt>
                <c:pt idx="1396">
                  <c:v>1.0944444444444443</c:v>
                </c:pt>
                <c:pt idx="1397">
                  <c:v>1.0951388888888889</c:v>
                </c:pt>
                <c:pt idx="1398">
                  <c:v>1.0958333333333334</c:v>
                </c:pt>
                <c:pt idx="1399">
                  <c:v>1.0965277777777778</c:v>
                </c:pt>
                <c:pt idx="1400">
                  <c:v>1.0972222222222221</c:v>
                </c:pt>
                <c:pt idx="1401">
                  <c:v>1.0979166666666667</c:v>
                </c:pt>
                <c:pt idx="1402">
                  <c:v>1.0986111111111112</c:v>
                </c:pt>
                <c:pt idx="1403">
                  <c:v>1.0993055555555555</c:v>
                </c:pt>
                <c:pt idx="1404">
                  <c:v>1.0999999999999999</c:v>
                </c:pt>
                <c:pt idx="1405">
                  <c:v>1.1006944444444444</c:v>
                </c:pt>
                <c:pt idx="1406">
                  <c:v>1.101388888888889</c:v>
                </c:pt>
                <c:pt idx="1407">
                  <c:v>1.1020833333333333</c:v>
                </c:pt>
                <c:pt idx="1408">
                  <c:v>1.1027777777777776</c:v>
                </c:pt>
                <c:pt idx="1409">
                  <c:v>1.1034722222222222</c:v>
                </c:pt>
                <c:pt idx="1410">
                  <c:v>1.1041666666666667</c:v>
                </c:pt>
                <c:pt idx="1411">
                  <c:v>1.1048611111111111</c:v>
                </c:pt>
                <c:pt idx="1412">
                  <c:v>1.1055555555555556</c:v>
                </c:pt>
                <c:pt idx="1413">
                  <c:v>1.10625</c:v>
                </c:pt>
                <c:pt idx="1414">
                  <c:v>1.1069444444444445</c:v>
                </c:pt>
                <c:pt idx="1415">
                  <c:v>1.1076388888888888</c:v>
                </c:pt>
                <c:pt idx="1416">
                  <c:v>1.1083333333333334</c:v>
                </c:pt>
                <c:pt idx="1417">
                  <c:v>1.1090277777777777</c:v>
                </c:pt>
                <c:pt idx="1418">
                  <c:v>1.1097222222222223</c:v>
                </c:pt>
                <c:pt idx="1419">
                  <c:v>1.1104166666666666</c:v>
                </c:pt>
                <c:pt idx="1420">
                  <c:v>1.1111111111111112</c:v>
                </c:pt>
                <c:pt idx="1421">
                  <c:v>1.1118055555555555</c:v>
                </c:pt>
                <c:pt idx="1422">
                  <c:v>1.1125</c:v>
                </c:pt>
                <c:pt idx="1423">
                  <c:v>1.1131944444444444</c:v>
                </c:pt>
                <c:pt idx="1424">
                  <c:v>1.1138888888888889</c:v>
                </c:pt>
                <c:pt idx="1425">
                  <c:v>1.1145833333333333</c:v>
                </c:pt>
                <c:pt idx="1426">
                  <c:v>1.1152777777777778</c:v>
                </c:pt>
                <c:pt idx="1427">
                  <c:v>1.1159722222222224</c:v>
                </c:pt>
                <c:pt idx="1428">
                  <c:v>1.1166666666666667</c:v>
                </c:pt>
                <c:pt idx="1429">
                  <c:v>1.117361111111111</c:v>
                </c:pt>
                <c:pt idx="1430">
                  <c:v>1.1180555555555556</c:v>
                </c:pt>
                <c:pt idx="1431">
                  <c:v>1.1187500000000001</c:v>
                </c:pt>
                <c:pt idx="1432">
                  <c:v>1.1194444444444445</c:v>
                </c:pt>
                <c:pt idx="1433">
                  <c:v>1.1201388888888888</c:v>
                </c:pt>
                <c:pt idx="1434">
                  <c:v>1.1208333333333333</c:v>
                </c:pt>
                <c:pt idx="1435">
                  <c:v>1.1215277777777779</c:v>
                </c:pt>
                <c:pt idx="1436">
                  <c:v>1.1222222222222222</c:v>
                </c:pt>
                <c:pt idx="1437">
                  <c:v>1.1229166666666666</c:v>
                </c:pt>
                <c:pt idx="1438">
                  <c:v>1.1236111111111111</c:v>
                </c:pt>
                <c:pt idx="1439">
                  <c:v>1.1243055555555557</c:v>
                </c:pt>
              </c:numCache>
            </c:numRef>
          </c:cat>
          <c:val>
            <c:numRef>
              <c:f>'Ark1'!$C$2:$C$1441</c:f>
              <c:numCache>
                <c:formatCode>General</c:formatCode>
                <c:ptCount val="1440"/>
                <c:pt idx="0">
                  <c:v>0.251</c:v>
                </c:pt>
                <c:pt idx="1">
                  <c:v>0.25600000000000001</c:v>
                </c:pt>
                <c:pt idx="2">
                  <c:v>0.249</c:v>
                </c:pt>
                <c:pt idx="3">
                  <c:v>0.23300000000000001</c:v>
                </c:pt>
                <c:pt idx="4">
                  <c:v>0.23300000000000001</c:v>
                </c:pt>
                <c:pt idx="5">
                  <c:v>0.23200000000000001</c:v>
                </c:pt>
                <c:pt idx="6">
                  <c:v>0.23</c:v>
                </c:pt>
                <c:pt idx="7">
                  <c:v>0.23</c:v>
                </c:pt>
                <c:pt idx="8">
                  <c:v>0.221</c:v>
                </c:pt>
                <c:pt idx="9">
                  <c:v>0.222</c:v>
                </c:pt>
                <c:pt idx="10">
                  <c:v>0.223</c:v>
                </c:pt>
                <c:pt idx="11">
                  <c:v>0.224</c:v>
                </c:pt>
                <c:pt idx="12">
                  <c:v>0.219</c:v>
                </c:pt>
                <c:pt idx="13">
                  <c:v>0.217</c:v>
                </c:pt>
                <c:pt idx="14">
                  <c:v>0.215</c:v>
                </c:pt>
                <c:pt idx="15">
                  <c:v>0.217</c:v>
                </c:pt>
                <c:pt idx="16">
                  <c:v>0.214</c:v>
                </c:pt>
                <c:pt idx="17">
                  <c:v>0.20899999999999999</c:v>
                </c:pt>
                <c:pt idx="18">
                  <c:v>0.21</c:v>
                </c:pt>
                <c:pt idx="19">
                  <c:v>0.21299999999999999</c:v>
                </c:pt>
                <c:pt idx="20">
                  <c:v>0.215</c:v>
                </c:pt>
                <c:pt idx="21">
                  <c:v>0.21299999999999999</c:v>
                </c:pt>
                <c:pt idx="22">
                  <c:v>0.216</c:v>
                </c:pt>
                <c:pt idx="23">
                  <c:v>0.219</c:v>
                </c:pt>
                <c:pt idx="24">
                  <c:v>0.217</c:v>
                </c:pt>
                <c:pt idx="25">
                  <c:v>0.22</c:v>
                </c:pt>
                <c:pt idx="26">
                  <c:v>0.221</c:v>
                </c:pt>
                <c:pt idx="27">
                  <c:v>0.219</c:v>
                </c:pt>
                <c:pt idx="28">
                  <c:v>0.22</c:v>
                </c:pt>
                <c:pt idx="29">
                  <c:v>0.214</c:v>
                </c:pt>
                <c:pt idx="30">
                  <c:v>0.22</c:v>
                </c:pt>
                <c:pt idx="31">
                  <c:v>0.22</c:v>
                </c:pt>
                <c:pt idx="32">
                  <c:v>0.215</c:v>
                </c:pt>
                <c:pt idx="33">
                  <c:v>0.20899999999999999</c:v>
                </c:pt>
                <c:pt idx="34">
                  <c:v>0.20599999999999999</c:v>
                </c:pt>
                <c:pt idx="35">
                  <c:v>0.20599999999999999</c:v>
                </c:pt>
                <c:pt idx="36">
                  <c:v>0.21</c:v>
                </c:pt>
                <c:pt idx="37">
                  <c:v>0.20399999999999999</c:v>
                </c:pt>
                <c:pt idx="38">
                  <c:v>0.2</c:v>
                </c:pt>
                <c:pt idx="39">
                  <c:v>0.19800000000000001</c:v>
                </c:pt>
                <c:pt idx="40">
                  <c:v>0.19700000000000001</c:v>
                </c:pt>
                <c:pt idx="41">
                  <c:v>0.19800000000000001</c:v>
                </c:pt>
                <c:pt idx="42">
                  <c:v>0.19900000000000001</c:v>
                </c:pt>
                <c:pt idx="43">
                  <c:v>0.19600000000000001</c:v>
                </c:pt>
                <c:pt idx="44">
                  <c:v>0.19800000000000001</c:v>
                </c:pt>
                <c:pt idx="45">
                  <c:v>0.19900000000000001</c:v>
                </c:pt>
                <c:pt idx="46">
                  <c:v>0.19900000000000001</c:v>
                </c:pt>
                <c:pt idx="47">
                  <c:v>0.19500000000000001</c:v>
                </c:pt>
                <c:pt idx="48">
                  <c:v>0.186</c:v>
                </c:pt>
                <c:pt idx="49">
                  <c:v>0.18099999999999999</c:v>
                </c:pt>
                <c:pt idx="50">
                  <c:v>0.18099999999999999</c:v>
                </c:pt>
                <c:pt idx="51">
                  <c:v>0.18099999999999999</c:v>
                </c:pt>
                <c:pt idx="52">
                  <c:v>0.186</c:v>
                </c:pt>
                <c:pt idx="53">
                  <c:v>0.182</c:v>
                </c:pt>
                <c:pt idx="54">
                  <c:v>0.18099999999999999</c:v>
                </c:pt>
                <c:pt idx="55">
                  <c:v>0.185</c:v>
                </c:pt>
                <c:pt idx="56">
                  <c:v>0.185</c:v>
                </c:pt>
                <c:pt idx="57">
                  <c:v>0.185</c:v>
                </c:pt>
                <c:pt idx="58">
                  <c:v>0.188</c:v>
                </c:pt>
                <c:pt idx="59">
                  <c:v>0.187</c:v>
                </c:pt>
                <c:pt idx="60">
                  <c:v>0.19600000000000001</c:v>
                </c:pt>
                <c:pt idx="61">
                  <c:v>0.19500000000000001</c:v>
                </c:pt>
                <c:pt idx="62">
                  <c:v>0.193</c:v>
                </c:pt>
                <c:pt idx="63">
                  <c:v>0.188</c:v>
                </c:pt>
                <c:pt idx="64">
                  <c:v>0.185</c:v>
                </c:pt>
                <c:pt idx="65">
                  <c:v>0.183</c:v>
                </c:pt>
                <c:pt idx="66">
                  <c:v>0.17899999999999999</c:v>
                </c:pt>
                <c:pt idx="67">
                  <c:v>0.17599999999999999</c:v>
                </c:pt>
                <c:pt idx="68">
                  <c:v>0.17499999999999999</c:v>
                </c:pt>
                <c:pt idx="69">
                  <c:v>0.17799999999999999</c:v>
                </c:pt>
                <c:pt idx="70">
                  <c:v>0.17799999999999999</c:v>
                </c:pt>
                <c:pt idx="71">
                  <c:v>0.17699999999999999</c:v>
                </c:pt>
                <c:pt idx="72">
                  <c:v>0.17599999999999999</c:v>
                </c:pt>
                <c:pt idx="73">
                  <c:v>0.17199999999999999</c:v>
                </c:pt>
                <c:pt idx="74">
                  <c:v>0.17699999999999999</c:v>
                </c:pt>
                <c:pt idx="75">
                  <c:v>0.17699999999999999</c:v>
                </c:pt>
                <c:pt idx="76">
                  <c:v>0.17599999999999999</c:v>
                </c:pt>
                <c:pt idx="77">
                  <c:v>0.17100000000000001</c:v>
                </c:pt>
                <c:pt idx="78">
                  <c:v>0.17499999999999999</c:v>
                </c:pt>
                <c:pt idx="79">
                  <c:v>0.17499999999999999</c:v>
                </c:pt>
                <c:pt idx="80">
                  <c:v>0.187</c:v>
                </c:pt>
                <c:pt idx="81">
                  <c:v>0.184</c:v>
                </c:pt>
                <c:pt idx="82">
                  <c:v>0.184</c:v>
                </c:pt>
                <c:pt idx="83">
                  <c:v>0.17899999999999999</c:v>
                </c:pt>
                <c:pt idx="84">
                  <c:v>0.182</c:v>
                </c:pt>
                <c:pt idx="85">
                  <c:v>0.19600000000000001</c:v>
                </c:pt>
                <c:pt idx="86">
                  <c:v>0.19500000000000001</c:v>
                </c:pt>
                <c:pt idx="87">
                  <c:v>0.193</c:v>
                </c:pt>
                <c:pt idx="88">
                  <c:v>0.192</c:v>
                </c:pt>
                <c:pt idx="89">
                  <c:v>0.185</c:v>
                </c:pt>
                <c:pt idx="90">
                  <c:v>0.19</c:v>
                </c:pt>
                <c:pt idx="91">
                  <c:v>0.19</c:v>
                </c:pt>
                <c:pt idx="92">
                  <c:v>0.191</c:v>
                </c:pt>
                <c:pt idx="93">
                  <c:v>0.191</c:v>
                </c:pt>
                <c:pt idx="94">
                  <c:v>0.191</c:v>
                </c:pt>
                <c:pt idx="95">
                  <c:v>0.188</c:v>
                </c:pt>
                <c:pt idx="96">
                  <c:v>0.186</c:v>
                </c:pt>
                <c:pt idx="97">
                  <c:v>0.182</c:v>
                </c:pt>
                <c:pt idx="98">
                  <c:v>0.17100000000000001</c:v>
                </c:pt>
                <c:pt idx="99">
                  <c:v>0.159</c:v>
                </c:pt>
                <c:pt idx="100">
                  <c:v>0.153</c:v>
                </c:pt>
                <c:pt idx="101">
                  <c:v>0.14399999999999999</c:v>
                </c:pt>
                <c:pt idx="102">
                  <c:v>0.14299999999999999</c:v>
                </c:pt>
                <c:pt idx="103">
                  <c:v>0.14399999999999999</c:v>
                </c:pt>
                <c:pt idx="104">
                  <c:v>0.14199999999999999</c:v>
                </c:pt>
                <c:pt idx="105">
                  <c:v>0.14000000000000001</c:v>
                </c:pt>
                <c:pt idx="106">
                  <c:v>0.13900000000000001</c:v>
                </c:pt>
                <c:pt idx="107">
                  <c:v>0.13800000000000001</c:v>
                </c:pt>
                <c:pt idx="108">
                  <c:v>0.13900000000000001</c:v>
                </c:pt>
                <c:pt idx="109">
                  <c:v>0.13900000000000001</c:v>
                </c:pt>
                <c:pt idx="110">
                  <c:v>0.14000000000000001</c:v>
                </c:pt>
                <c:pt idx="111">
                  <c:v>0.14099999999999999</c:v>
                </c:pt>
                <c:pt idx="112">
                  <c:v>0.13900000000000001</c:v>
                </c:pt>
                <c:pt idx="113">
                  <c:v>0.14000000000000001</c:v>
                </c:pt>
                <c:pt idx="114">
                  <c:v>0.13500000000000001</c:v>
                </c:pt>
                <c:pt idx="115">
                  <c:v>0.13200000000000001</c:v>
                </c:pt>
                <c:pt idx="116">
                  <c:v>0.13100000000000001</c:v>
                </c:pt>
                <c:pt idx="117">
                  <c:v>0.13</c:v>
                </c:pt>
                <c:pt idx="118">
                  <c:v>0.13400000000000001</c:v>
                </c:pt>
                <c:pt idx="119">
                  <c:v>0.13800000000000001</c:v>
                </c:pt>
                <c:pt idx="120">
                  <c:v>0.14899999999999999</c:v>
                </c:pt>
                <c:pt idx="121">
                  <c:v>0.152</c:v>
                </c:pt>
                <c:pt idx="122">
                  <c:v>0.151</c:v>
                </c:pt>
                <c:pt idx="123">
                  <c:v>0.14499999999999999</c:v>
                </c:pt>
                <c:pt idx="124">
                  <c:v>0.14099999999999999</c:v>
                </c:pt>
                <c:pt idx="125">
                  <c:v>0.13700000000000001</c:v>
                </c:pt>
                <c:pt idx="126">
                  <c:v>0.13400000000000001</c:v>
                </c:pt>
                <c:pt idx="127">
                  <c:v>0.13200000000000001</c:v>
                </c:pt>
                <c:pt idx="128">
                  <c:v>0.125</c:v>
                </c:pt>
                <c:pt idx="129">
                  <c:v>0.125</c:v>
                </c:pt>
                <c:pt idx="130">
                  <c:v>0.122</c:v>
                </c:pt>
                <c:pt idx="131">
                  <c:v>0.123</c:v>
                </c:pt>
                <c:pt idx="132">
                  <c:v>0.121</c:v>
                </c:pt>
                <c:pt idx="133">
                  <c:v>0.122</c:v>
                </c:pt>
                <c:pt idx="134">
                  <c:v>0.12</c:v>
                </c:pt>
                <c:pt idx="135">
                  <c:v>0.121</c:v>
                </c:pt>
                <c:pt idx="136">
                  <c:v>0.11899999999999999</c:v>
                </c:pt>
                <c:pt idx="137">
                  <c:v>0.11899999999999999</c:v>
                </c:pt>
                <c:pt idx="138">
                  <c:v>0.11899999999999999</c:v>
                </c:pt>
                <c:pt idx="139">
                  <c:v>0.11899999999999999</c:v>
                </c:pt>
                <c:pt idx="140">
                  <c:v>0.11899999999999999</c:v>
                </c:pt>
                <c:pt idx="141">
                  <c:v>0.121</c:v>
                </c:pt>
                <c:pt idx="142">
                  <c:v>0.11899999999999999</c:v>
                </c:pt>
                <c:pt idx="143">
                  <c:v>0.11700000000000001</c:v>
                </c:pt>
                <c:pt idx="144">
                  <c:v>0.11600000000000001</c:v>
                </c:pt>
                <c:pt idx="145">
                  <c:v>0.112</c:v>
                </c:pt>
                <c:pt idx="146">
                  <c:v>0.112</c:v>
                </c:pt>
                <c:pt idx="147">
                  <c:v>0.111</c:v>
                </c:pt>
                <c:pt idx="148">
                  <c:v>0.107</c:v>
                </c:pt>
                <c:pt idx="149">
                  <c:v>0.106</c:v>
                </c:pt>
                <c:pt idx="150">
                  <c:v>0.121</c:v>
                </c:pt>
                <c:pt idx="151">
                  <c:v>0.126</c:v>
                </c:pt>
                <c:pt idx="152">
                  <c:v>0.123</c:v>
                </c:pt>
                <c:pt idx="153">
                  <c:v>0.11700000000000001</c:v>
                </c:pt>
                <c:pt idx="154">
                  <c:v>0.115</c:v>
                </c:pt>
                <c:pt idx="155">
                  <c:v>0.113</c:v>
                </c:pt>
                <c:pt idx="156">
                  <c:v>0.11</c:v>
                </c:pt>
                <c:pt idx="157">
                  <c:v>0.107</c:v>
                </c:pt>
                <c:pt idx="158">
                  <c:v>0.10299999999999999</c:v>
                </c:pt>
                <c:pt idx="159">
                  <c:v>0.1</c:v>
                </c:pt>
                <c:pt idx="160">
                  <c:v>9.4E-2</c:v>
                </c:pt>
                <c:pt idx="161">
                  <c:v>9.0999999999999998E-2</c:v>
                </c:pt>
                <c:pt idx="162">
                  <c:v>8.4000000000000005E-2</c:v>
                </c:pt>
                <c:pt idx="163">
                  <c:v>8.6999999999999994E-2</c:v>
                </c:pt>
                <c:pt idx="164">
                  <c:v>8.5999999999999993E-2</c:v>
                </c:pt>
                <c:pt idx="165">
                  <c:v>0.10100000000000001</c:v>
                </c:pt>
                <c:pt idx="166">
                  <c:v>0.11</c:v>
                </c:pt>
                <c:pt idx="167">
                  <c:v>0.112</c:v>
                </c:pt>
                <c:pt idx="168">
                  <c:v>0.115</c:v>
                </c:pt>
                <c:pt idx="169">
                  <c:v>0.115</c:v>
                </c:pt>
                <c:pt idx="170">
                  <c:v>0.113</c:v>
                </c:pt>
                <c:pt idx="171">
                  <c:v>0.111</c:v>
                </c:pt>
                <c:pt idx="172">
                  <c:v>0.109</c:v>
                </c:pt>
                <c:pt idx="173">
                  <c:v>0.1</c:v>
                </c:pt>
                <c:pt idx="174">
                  <c:v>8.5000000000000006E-2</c:v>
                </c:pt>
                <c:pt idx="175">
                  <c:v>7.3999999999999996E-2</c:v>
                </c:pt>
                <c:pt idx="176">
                  <c:v>6.5000000000000002E-2</c:v>
                </c:pt>
                <c:pt idx="177">
                  <c:v>0.06</c:v>
                </c:pt>
                <c:pt idx="178">
                  <c:v>5.8000000000000003E-2</c:v>
                </c:pt>
                <c:pt idx="179">
                  <c:v>0.06</c:v>
                </c:pt>
                <c:pt idx="180">
                  <c:v>0.13900000000000001</c:v>
                </c:pt>
                <c:pt idx="181">
                  <c:v>0.17</c:v>
                </c:pt>
                <c:pt idx="182">
                  <c:v>0.17599999999999999</c:v>
                </c:pt>
                <c:pt idx="183">
                  <c:v>0.17799999999999999</c:v>
                </c:pt>
                <c:pt idx="184">
                  <c:v>0.182</c:v>
                </c:pt>
                <c:pt idx="185">
                  <c:v>0.182</c:v>
                </c:pt>
                <c:pt idx="186">
                  <c:v>0.182</c:v>
                </c:pt>
                <c:pt idx="187">
                  <c:v>0.17599999999999999</c:v>
                </c:pt>
                <c:pt idx="188">
                  <c:v>0.17599999999999999</c:v>
                </c:pt>
                <c:pt idx="189">
                  <c:v>0.17199999999999999</c:v>
                </c:pt>
                <c:pt idx="190">
                  <c:v>0.16400000000000001</c:v>
                </c:pt>
                <c:pt idx="191">
                  <c:v>0.15</c:v>
                </c:pt>
                <c:pt idx="192">
                  <c:v>0.14099999999999999</c:v>
                </c:pt>
                <c:pt idx="193">
                  <c:v>0.14399999999999999</c:v>
                </c:pt>
                <c:pt idx="194">
                  <c:v>0.15</c:v>
                </c:pt>
                <c:pt idx="195">
                  <c:v>0.14799999999999999</c:v>
                </c:pt>
                <c:pt idx="196">
                  <c:v>0.14799999999999999</c:v>
                </c:pt>
                <c:pt idx="197">
                  <c:v>0.152</c:v>
                </c:pt>
                <c:pt idx="198">
                  <c:v>0.153</c:v>
                </c:pt>
                <c:pt idx="199">
                  <c:v>0.151</c:v>
                </c:pt>
                <c:pt idx="200">
                  <c:v>0.14799999999999999</c:v>
                </c:pt>
                <c:pt idx="201">
                  <c:v>0.14199999999999999</c:v>
                </c:pt>
                <c:pt idx="202">
                  <c:v>0.13600000000000001</c:v>
                </c:pt>
                <c:pt idx="203">
                  <c:v>0.127</c:v>
                </c:pt>
                <c:pt idx="204">
                  <c:v>0.115</c:v>
                </c:pt>
                <c:pt idx="205">
                  <c:v>0.113</c:v>
                </c:pt>
                <c:pt idx="206">
                  <c:v>0.11799999999999999</c:v>
                </c:pt>
                <c:pt idx="207">
                  <c:v>0.122</c:v>
                </c:pt>
                <c:pt idx="208">
                  <c:v>0.12</c:v>
                </c:pt>
                <c:pt idx="209">
                  <c:v>0.124</c:v>
                </c:pt>
                <c:pt idx="210">
                  <c:v>0.20399999999999999</c:v>
                </c:pt>
                <c:pt idx="211">
                  <c:v>0.224</c:v>
                </c:pt>
                <c:pt idx="212">
                  <c:v>0.23400000000000001</c:v>
                </c:pt>
                <c:pt idx="213">
                  <c:v>0.23100000000000001</c:v>
                </c:pt>
                <c:pt idx="214">
                  <c:v>0.22800000000000001</c:v>
                </c:pt>
                <c:pt idx="215">
                  <c:v>0.223</c:v>
                </c:pt>
                <c:pt idx="216">
                  <c:v>0.21199999999999999</c:v>
                </c:pt>
                <c:pt idx="217">
                  <c:v>0.19700000000000001</c:v>
                </c:pt>
                <c:pt idx="218">
                  <c:v>0.186</c:v>
                </c:pt>
                <c:pt idx="219">
                  <c:v>0.187</c:v>
                </c:pt>
                <c:pt idx="220">
                  <c:v>0.189</c:v>
                </c:pt>
                <c:pt idx="221">
                  <c:v>0.185</c:v>
                </c:pt>
                <c:pt idx="222">
                  <c:v>0.189</c:v>
                </c:pt>
                <c:pt idx="223">
                  <c:v>0.185</c:v>
                </c:pt>
                <c:pt idx="224">
                  <c:v>0.17599999999999999</c:v>
                </c:pt>
                <c:pt idx="225">
                  <c:v>0.17599999999999999</c:v>
                </c:pt>
                <c:pt idx="226">
                  <c:v>0.17899999999999999</c:v>
                </c:pt>
                <c:pt idx="227">
                  <c:v>0.17299999999999999</c:v>
                </c:pt>
                <c:pt idx="228">
                  <c:v>0.16900000000000001</c:v>
                </c:pt>
                <c:pt idx="229">
                  <c:v>0.16600000000000001</c:v>
                </c:pt>
                <c:pt idx="230">
                  <c:v>0.16200000000000001</c:v>
                </c:pt>
                <c:pt idx="231">
                  <c:v>0.154</c:v>
                </c:pt>
                <c:pt idx="232">
                  <c:v>0.152</c:v>
                </c:pt>
                <c:pt idx="233">
                  <c:v>0.161</c:v>
                </c:pt>
                <c:pt idx="234">
                  <c:v>0.17399999999999999</c:v>
                </c:pt>
                <c:pt idx="235">
                  <c:v>0.27900000000000003</c:v>
                </c:pt>
                <c:pt idx="236">
                  <c:v>0.311</c:v>
                </c:pt>
                <c:pt idx="237">
                  <c:v>0.313</c:v>
                </c:pt>
                <c:pt idx="238">
                  <c:v>0.313</c:v>
                </c:pt>
                <c:pt idx="239">
                  <c:v>0.312</c:v>
                </c:pt>
                <c:pt idx="240">
                  <c:v>0.39900000000000002</c:v>
                </c:pt>
                <c:pt idx="241">
                  <c:v>0.40500000000000003</c:v>
                </c:pt>
                <c:pt idx="242">
                  <c:v>0.39900000000000002</c:v>
                </c:pt>
                <c:pt idx="243">
                  <c:v>0.39</c:v>
                </c:pt>
                <c:pt idx="244">
                  <c:v>0.38800000000000001</c:v>
                </c:pt>
                <c:pt idx="245">
                  <c:v>0.35399999999999998</c:v>
                </c:pt>
                <c:pt idx="246">
                  <c:v>0.39100000000000001</c:v>
                </c:pt>
                <c:pt idx="247">
                  <c:v>0.432</c:v>
                </c:pt>
                <c:pt idx="248">
                  <c:v>0.435</c:v>
                </c:pt>
                <c:pt idx="249">
                  <c:v>0.42599999999999999</c:v>
                </c:pt>
                <c:pt idx="250">
                  <c:v>0.41799999999999998</c:v>
                </c:pt>
                <c:pt idx="251">
                  <c:v>0.40300000000000002</c:v>
                </c:pt>
                <c:pt idx="252">
                  <c:v>0.39400000000000002</c:v>
                </c:pt>
                <c:pt idx="253">
                  <c:v>0.39</c:v>
                </c:pt>
                <c:pt idx="254">
                  <c:v>0.38600000000000001</c:v>
                </c:pt>
                <c:pt idx="255">
                  <c:v>0.38600000000000001</c:v>
                </c:pt>
                <c:pt idx="256">
                  <c:v>0.39200000000000002</c:v>
                </c:pt>
                <c:pt idx="257">
                  <c:v>0.39900000000000002</c:v>
                </c:pt>
                <c:pt idx="258">
                  <c:v>0.39</c:v>
                </c:pt>
                <c:pt idx="259">
                  <c:v>0.379</c:v>
                </c:pt>
                <c:pt idx="260">
                  <c:v>0.38300000000000001</c:v>
                </c:pt>
                <c:pt idx="261">
                  <c:v>0.38600000000000001</c:v>
                </c:pt>
                <c:pt idx="262">
                  <c:v>0.378</c:v>
                </c:pt>
                <c:pt idx="263">
                  <c:v>0.35499999999999998</c:v>
                </c:pt>
                <c:pt idx="264">
                  <c:v>0.33400000000000002</c:v>
                </c:pt>
                <c:pt idx="265">
                  <c:v>0.33600000000000002</c:v>
                </c:pt>
                <c:pt idx="266">
                  <c:v>0.32600000000000001</c:v>
                </c:pt>
                <c:pt idx="267">
                  <c:v>0.314</c:v>
                </c:pt>
                <c:pt idx="268">
                  <c:v>0.30299999999999999</c:v>
                </c:pt>
                <c:pt idx="269">
                  <c:v>0.29199999999999998</c:v>
                </c:pt>
                <c:pt idx="270">
                  <c:v>0.372</c:v>
                </c:pt>
                <c:pt idx="271">
                  <c:v>0.39</c:v>
                </c:pt>
                <c:pt idx="272">
                  <c:v>0.4</c:v>
                </c:pt>
                <c:pt idx="273">
                  <c:v>0.40400000000000003</c:v>
                </c:pt>
                <c:pt idx="274">
                  <c:v>0.39</c:v>
                </c:pt>
                <c:pt idx="275">
                  <c:v>0.38300000000000001</c:v>
                </c:pt>
                <c:pt idx="276">
                  <c:v>0.374</c:v>
                </c:pt>
                <c:pt idx="277">
                  <c:v>0.35399999999999998</c:v>
                </c:pt>
                <c:pt idx="278">
                  <c:v>0.33600000000000002</c:v>
                </c:pt>
                <c:pt idx="279">
                  <c:v>0.38900000000000001</c:v>
                </c:pt>
                <c:pt idx="280">
                  <c:v>0.42699999999999999</c:v>
                </c:pt>
                <c:pt idx="281">
                  <c:v>0.42599999999999999</c:v>
                </c:pt>
                <c:pt idx="282">
                  <c:v>0.41899999999999998</c:v>
                </c:pt>
                <c:pt idx="283">
                  <c:v>0.41</c:v>
                </c:pt>
                <c:pt idx="284">
                  <c:v>0.41899999999999998</c:v>
                </c:pt>
                <c:pt idx="285">
                  <c:v>0.45300000000000001</c:v>
                </c:pt>
                <c:pt idx="286">
                  <c:v>0.45500000000000002</c:v>
                </c:pt>
                <c:pt idx="287">
                  <c:v>0.45400000000000001</c:v>
                </c:pt>
                <c:pt idx="288">
                  <c:v>0.45300000000000001</c:v>
                </c:pt>
                <c:pt idx="289">
                  <c:v>0.443</c:v>
                </c:pt>
                <c:pt idx="290">
                  <c:v>0.44</c:v>
                </c:pt>
                <c:pt idx="291">
                  <c:v>0.435</c:v>
                </c:pt>
                <c:pt idx="292">
                  <c:v>0.41699999999999998</c:v>
                </c:pt>
                <c:pt idx="293">
                  <c:v>0.39400000000000002</c:v>
                </c:pt>
                <c:pt idx="294">
                  <c:v>0.38600000000000001</c:v>
                </c:pt>
                <c:pt idx="295">
                  <c:v>0.39400000000000002</c:v>
                </c:pt>
                <c:pt idx="296">
                  <c:v>0.39</c:v>
                </c:pt>
                <c:pt idx="297">
                  <c:v>0.38600000000000001</c:v>
                </c:pt>
                <c:pt idx="298">
                  <c:v>0.39300000000000002</c:v>
                </c:pt>
                <c:pt idx="299">
                  <c:v>0.39500000000000002</c:v>
                </c:pt>
                <c:pt idx="300">
                  <c:v>0.52600000000000002</c:v>
                </c:pt>
                <c:pt idx="301">
                  <c:v>0.54</c:v>
                </c:pt>
                <c:pt idx="302">
                  <c:v>0.53900000000000003</c:v>
                </c:pt>
                <c:pt idx="303">
                  <c:v>0.53300000000000003</c:v>
                </c:pt>
                <c:pt idx="304">
                  <c:v>0.54400000000000004</c:v>
                </c:pt>
                <c:pt idx="305">
                  <c:v>0.54900000000000004</c:v>
                </c:pt>
                <c:pt idx="306">
                  <c:v>0.52700000000000002</c:v>
                </c:pt>
                <c:pt idx="307">
                  <c:v>0.51100000000000001</c:v>
                </c:pt>
                <c:pt idx="308">
                  <c:v>0.49299999999999999</c:v>
                </c:pt>
                <c:pt idx="309">
                  <c:v>0.48199999999999998</c:v>
                </c:pt>
                <c:pt idx="310">
                  <c:v>0.46700000000000003</c:v>
                </c:pt>
                <c:pt idx="311">
                  <c:v>0.50800000000000001</c:v>
                </c:pt>
                <c:pt idx="312">
                  <c:v>0.53300000000000003</c:v>
                </c:pt>
                <c:pt idx="313">
                  <c:v>0.53700000000000003</c:v>
                </c:pt>
                <c:pt idx="314">
                  <c:v>0.52500000000000002</c:v>
                </c:pt>
                <c:pt idx="315">
                  <c:v>0.51800000000000002</c:v>
                </c:pt>
                <c:pt idx="316">
                  <c:v>0.50800000000000001</c:v>
                </c:pt>
                <c:pt idx="317">
                  <c:v>0.49299999999999999</c:v>
                </c:pt>
                <c:pt idx="318">
                  <c:v>0.48</c:v>
                </c:pt>
                <c:pt idx="319">
                  <c:v>0.47399999999999998</c:v>
                </c:pt>
                <c:pt idx="320">
                  <c:v>0.47499999999999998</c:v>
                </c:pt>
                <c:pt idx="321">
                  <c:v>0.47399999999999998</c:v>
                </c:pt>
                <c:pt idx="322">
                  <c:v>0.47599999999999998</c:v>
                </c:pt>
                <c:pt idx="323">
                  <c:v>0.47099999999999997</c:v>
                </c:pt>
                <c:pt idx="324">
                  <c:v>0.46500000000000002</c:v>
                </c:pt>
                <c:pt idx="325">
                  <c:v>0.44500000000000001</c:v>
                </c:pt>
                <c:pt idx="326">
                  <c:v>0.42399999999999999</c:v>
                </c:pt>
                <c:pt idx="327">
                  <c:v>0.41899999999999998</c:v>
                </c:pt>
                <c:pt idx="328">
                  <c:v>0.41799999999999998</c:v>
                </c:pt>
                <c:pt idx="329">
                  <c:v>0.40899999999999997</c:v>
                </c:pt>
                <c:pt idx="330">
                  <c:v>0.47899999999999998</c:v>
                </c:pt>
                <c:pt idx="331">
                  <c:v>0.47699999999999998</c:v>
                </c:pt>
                <c:pt idx="332">
                  <c:v>0.47799999999999998</c:v>
                </c:pt>
                <c:pt idx="333">
                  <c:v>0.46700000000000003</c:v>
                </c:pt>
                <c:pt idx="334">
                  <c:v>0.45400000000000001</c:v>
                </c:pt>
                <c:pt idx="335">
                  <c:v>0.439</c:v>
                </c:pt>
                <c:pt idx="336">
                  <c:v>0.43</c:v>
                </c:pt>
                <c:pt idx="337">
                  <c:v>0.42</c:v>
                </c:pt>
                <c:pt idx="338">
                  <c:v>0.40899999999999997</c:v>
                </c:pt>
                <c:pt idx="339">
                  <c:v>0.39200000000000002</c:v>
                </c:pt>
                <c:pt idx="340">
                  <c:v>0.42</c:v>
                </c:pt>
                <c:pt idx="341">
                  <c:v>0.439</c:v>
                </c:pt>
                <c:pt idx="342">
                  <c:v>0.44400000000000001</c:v>
                </c:pt>
                <c:pt idx="343">
                  <c:v>0.44900000000000001</c:v>
                </c:pt>
                <c:pt idx="344">
                  <c:v>0.45900000000000002</c:v>
                </c:pt>
                <c:pt idx="345">
                  <c:v>0.48</c:v>
                </c:pt>
                <c:pt idx="346">
                  <c:v>0.48299999999999998</c:v>
                </c:pt>
                <c:pt idx="347">
                  <c:v>0.47699999999999998</c:v>
                </c:pt>
                <c:pt idx="348">
                  <c:v>0.47599999999999998</c:v>
                </c:pt>
                <c:pt idx="349">
                  <c:v>0.47099999999999997</c:v>
                </c:pt>
                <c:pt idx="350">
                  <c:v>0.46700000000000003</c:v>
                </c:pt>
                <c:pt idx="351">
                  <c:v>0.45500000000000002</c:v>
                </c:pt>
                <c:pt idx="352">
                  <c:v>0.45</c:v>
                </c:pt>
                <c:pt idx="353">
                  <c:v>0.44700000000000001</c:v>
                </c:pt>
                <c:pt idx="354">
                  <c:v>0.432</c:v>
                </c:pt>
                <c:pt idx="355">
                  <c:v>0.41399999999999998</c:v>
                </c:pt>
                <c:pt idx="356">
                  <c:v>0.39500000000000002</c:v>
                </c:pt>
                <c:pt idx="357">
                  <c:v>0.38800000000000001</c:v>
                </c:pt>
                <c:pt idx="358">
                  <c:v>0.38300000000000001</c:v>
                </c:pt>
                <c:pt idx="359">
                  <c:v>0.39100000000000001</c:v>
                </c:pt>
                <c:pt idx="360">
                  <c:v>0.60399999999999998</c:v>
                </c:pt>
                <c:pt idx="361">
                  <c:v>0.64200000000000002</c:v>
                </c:pt>
                <c:pt idx="362">
                  <c:v>0.66300000000000003</c:v>
                </c:pt>
                <c:pt idx="363">
                  <c:v>0.66600000000000004</c:v>
                </c:pt>
                <c:pt idx="364">
                  <c:v>0.66800000000000004</c:v>
                </c:pt>
                <c:pt idx="365">
                  <c:v>0.68100000000000005</c:v>
                </c:pt>
                <c:pt idx="366">
                  <c:v>0.7</c:v>
                </c:pt>
                <c:pt idx="367">
                  <c:v>0.68899999999999995</c:v>
                </c:pt>
                <c:pt idx="368">
                  <c:v>0.68100000000000005</c:v>
                </c:pt>
                <c:pt idx="369">
                  <c:v>0.67900000000000005</c:v>
                </c:pt>
                <c:pt idx="370">
                  <c:v>0.67</c:v>
                </c:pt>
                <c:pt idx="371">
                  <c:v>0.69599999999999995</c:v>
                </c:pt>
                <c:pt idx="372">
                  <c:v>0.71899999999999997</c:v>
                </c:pt>
                <c:pt idx="373">
                  <c:v>0.71199999999999997</c:v>
                </c:pt>
                <c:pt idx="374">
                  <c:v>0.71199999999999997</c:v>
                </c:pt>
                <c:pt idx="375">
                  <c:v>0.72899999999999998</c:v>
                </c:pt>
                <c:pt idx="376">
                  <c:v>0.72499999999999998</c:v>
                </c:pt>
                <c:pt idx="377">
                  <c:v>0.70799999999999996</c:v>
                </c:pt>
                <c:pt idx="378">
                  <c:v>0.7</c:v>
                </c:pt>
                <c:pt idx="379">
                  <c:v>0.69399999999999995</c:v>
                </c:pt>
                <c:pt idx="380">
                  <c:v>0.69099999999999995</c:v>
                </c:pt>
                <c:pt idx="381">
                  <c:v>0.68899999999999995</c:v>
                </c:pt>
                <c:pt idx="382">
                  <c:v>0.68</c:v>
                </c:pt>
                <c:pt idx="383">
                  <c:v>0.67200000000000004</c:v>
                </c:pt>
                <c:pt idx="384">
                  <c:v>0.66900000000000004</c:v>
                </c:pt>
                <c:pt idx="385">
                  <c:v>0.66200000000000003</c:v>
                </c:pt>
                <c:pt idx="386">
                  <c:v>0.64200000000000002</c:v>
                </c:pt>
                <c:pt idx="387">
                  <c:v>0.64100000000000001</c:v>
                </c:pt>
                <c:pt idx="388">
                  <c:v>0.63400000000000001</c:v>
                </c:pt>
                <c:pt idx="389">
                  <c:v>0.626</c:v>
                </c:pt>
                <c:pt idx="390">
                  <c:v>0.70699999999999996</c:v>
                </c:pt>
                <c:pt idx="391">
                  <c:v>0.71</c:v>
                </c:pt>
                <c:pt idx="392">
                  <c:v>0.70299999999999996</c:v>
                </c:pt>
                <c:pt idx="393">
                  <c:v>0.69799999999999995</c:v>
                </c:pt>
                <c:pt idx="394">
                  <c:v>0.68700000000000006</c:v>
                </c:pt>
                <c:pt idx="395">
                  <c:v>0.67600000000000005</c:v>
                </c:pt>
                <c:pt idx="396">
                  <c:v>0.67200000000000004</c:v>
                </c:pt>
                <c:pt idx="397">
                  <c:v>0.66400000000000003</c:v>
                </c:pt>
                <c:pt idx="398">
                  <c:v>0.65200000000000002</c:v>
                </c:pt>
                <c:pt idx="399">
                  <c:v>0.63400000000000001</c:v>
                </c:pt>
                <c:pt idx="400">
                  <c:v>0.623</c:v>
                </c:pt>
                <c:pt idx="401">
                  <c:v>0.61099999999999999</c:v>
                </c:pt>
                <c:pt idx="402">
                  <c:v>0.64200000000000002</c:v>
                </c:pt>
                <c:pt idx="403">
                  <c:v>0.65700000000000003</c:v>
                </c:pt>
                <c:pt idx="404">
                  <c:v>0.64600000000000002</c:v>
                </c:pt>
                <c:pt idx="405">
                  <c:v>0.66600000000000004</c:v>
                </c:pt>
                <c:pt idx="406">
                  <c:v>0.66600000000000004</c:v>
                </c:pt>
                <c:pt idx="407">
                  <c:v>0.66400000000000003</c:v>
                </c:pt>
                <c:pt idx="408">
                  <c:v>0.66800000000000004</c:v>
                </c:pt>
                <c:pt idx="409">
                  <c:v>0.66300000000000003</c:v>
                </c:pt>
                <c:pt idx="410">
                  <c:v>0.64400000000000002</c:v>
                </c:pt>
                <c:pt idx="411">
                  <c:v>0.61099999999999999</c:v>
                </c:pt>
                <c:pt idx="412">
                  <c:v>0.57399999999999995</c:v>
                </c:pt>
                <c:pt idx="413">
                  <c:v>0.55100000000000005</c:v>
                </c:pt>
                <c:pt idx="414">
                  <c:v>0.53400000000000003</c:v>
                </c:pt>
                <c:pt idx="415">
                  <c:v>0.51800000000000002</c:v>
                </c:pt>
                <c:pt idx="416">
                  <c:v>0.497</c:v>
                </c:pt>
                <c:pt idx="417">
                  <c:v>0.47499999999999998</c:v>
                </c:pt>
                <c:pt idx="418">
                  <c:v>0.47399999999999998</c:v>
                </c:pt>
                <c:pt idx="419">
                  <c:v>0.49199999999999999</c:v>
                </c:pt>
                <c:pt idx="420">
                  <c:v>0.59799999999999998</c:v>
                </c:pt>
                <c:pt idx="421">
                  <c:v>0.621</c:v>
                </c:pt>
                <c:pt idx="422">
                  <c:v>0.64800000000000002</c:v>
                </c:pt>
                <c:pt idx="423">
                  <c:v>0.63800000000000001</c:v>
                </c:pt>
                <c:pt idx="424">
                  <c:v>0.626</c:v>
                </c:pt>
                <c:pt idx="425">
                  <c:v>0.622</c:v>
                </c:pt>
                <c:pt idx="426">
                  <c:v>0.60399999999999998</c:v>
                </c:pt>
                <c:pt idx="427">
                  <c:v>0.59599999999999997</c:v>
                </c:pt>
                <c:pt idx="428">
                  <c:v>0.58799999999999997</c:v>
                </c:pt>
                <c:pt idx="429">
                  <c:v>0.58399999999999996</c:v>
                </c:pt>
                <c:pt idx="430">
                  <c:v>0.59</c:v>
                </c:pt>
                <c:pt idx="431">
                  <c:v>0.57599999999999996</c:v>
                </c:pt>
                <c:pt idx="432">
                  <c:v>0.57499999999999996</c:v>
                </c:pt>
                <c:pt idx="433">
                  <c:v>0.56599999999999995</c:v>
                </c:pt>
                <c:pt idx="434">
                  <c:v>0.55400000000000005</c:v>
                </c:pt>
                <c:pt idx="435">
                  <c:v>0.56100000000000005</c:v>
                </c:pt>
                <c:pt idx="436">
                  <c:v>0.55800000000000005</c:v>
                </c:pt>
                <c:pt idx="437">
                  <c:v>0.54900000000000004</c:v>
                </c:pt>
                <c:pt idx="438">
                  <c:v>0.54700000000000004</c:v>
                </c:pt>
                <c:pt idx="439">
                  <c:v>0.53700000000000003</c:v>
                </c:pt>
                <c:pt idx="440">
                  <c:v>0.53800000000000003</c:v>
                </c:pt>
                <c:pt idx="441">
                  <c:v>0.53900000000000003</c:v>
                </c:pt>
                <c:pt idx="442">
                  <c:v>0.53900000000000003</c:v>
                </c:pt>
                <c:pt idx="443">
                  <c:v>0.54800000000000004</c:v>
                </c:pt>
                <c:pt idx="444">
                  <c:v>0.56499999999999995</c:v>
                </c:pt>
                <c:pt idx="445">
                  <c:v>0.56999999999999995</c:v>
                </c:pt>
                <c:pt idx="446">
                  <c:v>0.56499999999999995</c:v>
                </c:pt>
                <c:pt idx="447">
                  <c:v>0.55100000000000005</c:v>
                </c:pt>
                <c:pt idx="448">
                  <c:v>0.54700000000000004</c:v>
                </c:pt>
                <c:pt idx="449">
                  <c:v>0.54600000000000004</c:v>
                </c:pt>
                <c:pt idx="450">
                  <c:v>0.60799999999999998</c:v>
                </c:pt>
                <c:pt idx="451">
                  <c:v>0.61899999999999999</c:v>
                </c:pt>
                <c:pt idx="452">
                  <c:v>0.62</c:v>
                </c:pt>
                <c:pt idx="453">
                  <c:v>0.60799999999999998</c:v>
                </c:pt>
                <c:pt idx="454">
                  <c:v>0.60099999999999998</c:v>
                </c:pt>
                <c:pt idx="455">
                  <c:v>0.59099999999999997</c:v>
                </c:pt>
                <c:pt idx="456">
                  <c:v>0.59499999999999997</c:v>
                </c:pt>
                <c:pt idx="457">
                  <c:v>0.59199999999999997</c:v>
                </c:pt>
                <c:pt idx="458">
                  <c:v>0.58399999999999996</c:v>
                </c:pt>
                <c:pt idx="459">
                  <c:v>0.57699999999999996</c:v>
                </c:pt>
                <c:pt idx="460">
                  <c:v>0.57099999999999995</c:v>
                </c:pt>
                <c:pt idx="461">
                  <c:v>0.55200000000000005</c:v>
                </c:pt>
                <c:pt idx="462">
                  <c:v>0.54700000000000004</c:v>
                </c:pt>
                <c:pt idx="463">
                  <c:v>0.56000000000000005</c:v>
                </c:pt>
                <c:pt idx="464">
                  <c:v>0.55000000000000004</c:v>
                </c:pt>
                <c:pt idx="465">
                  <c:v>0.54600000000000004</c:v>
                </c:pt>
                <c:pt idx="466">
                  <c:v>0.53300000000000003</c:v>
                </c:pt>
                <c:pt idx="467">
                  <c:v>0.52700000000000002</c:v>
                </c:pt>
                <c:pt idx="468">
                  <c:v>0.53100000000000003</c:v>
                </c:pt>
                <c:pt idx="469">
                  <c:v>0.52600000000000002</c:v>
                </c:pt>
                <c:pt idx="470">
                  <c:v>0.52400000000000002</c:v>
                </c:pt>
                <c:pt idx="471">
                  <c:v>0.51400000000000001</c:v>
                </c:pt>
                <c:pt idx="472">
                  <c:v>0.51500000000000001</c:v>
                </c:pt>
                <c:pt idx="473">
                  <c:v>0.51</c:v>
                </c:pt>
                <c:pt idx="474">
                  <c:v>0.50700000000000001</c:v>
                </c:pt>
                <c:pt idx="475">
                  <c:v>0.49299999999999999</c:v>
                </c:pt>
                <c:pt idx="476">
                  <c:v>0.46899999999999997</c:v>
                </c:pt>
                <c:pt idx="477">
                  <c:v>0.46700000000000003</c:v>
                </c:pt>
                <c:pt idx="478">
                  <c:v>0.47699999999999998</c:v>
                </c:pt>
                <c:pt idx="479">
                  <c:v>0.48699999999999999</c:v>
                </c:pt>
                <c:pt idx="480">
                  <c:v>0.58399999999999996</c:v>
                </c:pt>
                <c:pt idx="481">
                  <c:v>0.61499999999999999</c:v>
                </c:pt>
                <c:pt idx="482">
                  <c:v>0.64500000000000002</c:v>
                </c:pt>
                <c:pt idx="483">
                  <c:v>0.66100000000000003</c:v>
                </c:pt>
                <c:pt idx="484">
                  <c:v>0.65100000000000002</c:v>
                </c:pt>
                <c:pt idx="485">
                  <c:v>0.63700000000000001</c:v>
                </c:pt>
                <c:pt idx="486">
                  <c:v>0.61799999999999999</c:v>
                </c:pt>
                <c:pt idx="487">
                  <c:v>0.59599999999999997</c:v>
                </c:pt>
                <c:pt idx="488">
                  <c:v>0.57299999999999995</c:v>
                </c:pt>
                <c:pt idx="489">
                  <c:v>0.54800000000000004</c:v>
                </c:pt>
                <c:pt idx="490">
                  <c:v>0.53100000000000003</c:v>
                </c:pt>
                <c:pt idx="491">
                  <c:v>0.51300000000000001</c:v>
                </c:pt>
                <c:pt idx="492">
                  <c:v>0.502</c:v>
                </c:pt>
                <c:pt idx="493">
                  <c:v>0.499</c:v>
                </c:pt>
                <c:pt idx="494">
                  <c:v>0.503</c:v>
                </c:pt>
                <c:pt idx="495">
                  <c:v>0.52200000000000002</c:v>
                </c:pt>
                <c:pt idx="496">
                  <c:v>0.52800000000000002</c:v>
                </c:pt>
                <c:pt idx="497">
                  <c:v>0.52800000000000002</c:v>
                </c:pt>
                <c:pt idx="498">
                  <c:v>0.51200000000000001</c:v>
                </c:pt>
                <c:pt idx="499">
                  <c:v>0.51100000000000001</c:v>
                </c:pt>
                <c:pt idx="500">
                  <c:v>0.504</c:v>
                </c:pt>
                <c:pt idx="501">
                  <c:v>0.48</c:v>
                </c:pt>
                <c:pt idx="502">
                  <c:v>0.48099999999999998</c:v>
                </c:pt>
                <c:pt idx="503">
                  <c:v>0.48599999999999999</c:v>
                </c:pt>
                <c:pt idx="504">
                  <c:v>0.48899999999999999</c:v>
                </c:pt>
                <c:pt idx="505">
                  <c:v>0.49299999999999999</c:v>
                </c:pt>
                <c:pt idx="506">
                  <c:v>0.48899999999999999</c:v>
                </c:pt>
                <c:pt idx="507">
                  <c:v>0.49</c:v>
                </c:pt>
                <c:pt idx="508">
                  <c:v>0.48899999999999999</c:v>
                </c:pt>
                <c:pt idx="509">
                  <c:v>0.49</c:v>
                </c:pt>
                <c:pt idx="510">
                  <c:v>0.55000000000000004</c:v>
                </c:pt>
                <c:pt idx="511">
                  <c:v>0.56100000000000005</c:v>
                </c:pt>
                <c:pt idx="512">
                  <c:v>0.56000000000000005</c:v>
                </c:pt>
                <c:pt idx="513">
                  <c:v>0.55500000000000005</c:v>
                </c:pt>
                <c:pt idx="514">
                  <c:v>0.55300000000000005</c:v>
                </c:pt>
                <c:pt idx="515">
                  <c:v>0.54500000000000004</c:v>
                </c:pt>
                <c:pt idx="516">
                  <c:v>0.53500000000000003</c:v>
                </c:pt>
                <c:pt idx="517">
                  <c:v>0.52300000000000002</c:v>
                </c:pt>
                <c:pt idx="518">
                  <c:v>0.51600000000000001</c:v>
                </c:pt>
                <c:pt idx="519">
                  <c:v>0.50900000000000001</c:v>
                </c:pt>
                <c:pt idx="520">
                  <c:v>0.50600000000000001</c:v>
                </c:pt>
                <c:pt idx="521">
                  <c:v>0.50900000000000001</c:v>
                </c:pt>
                <c:pt idx="522">
                  <c:v>0.51200000000000001</c:v>
                </c:pt>
                <c:pt idx="523">
                  <c:v>0.51800000000000002</c:v>
                </c:pt>
                <c:pt idx="524">
                  <c:v>0.51300000000000001</c:v>
                </c:pt>
                <c:pt idx="525">
                  <c:v>0.53200000000000003</c:v>
                </c:pt>
                <c:pt idx="526">
                  <c:v>0.52500000000000002</c:v>
                </c:pt>
                <c:pt idx="527">
                  <c:v>0.50900000000000001</c:v>
                </c:pt>
                <c:pt idx="528">
                  <c:v>0.504</c:v>
                </c:pt>
                <c:pt idx="529">
                  <c:v>0.49</c:v>
                </c:pt>
                <c:pt idx="530">
                  <c:v>0.49099999999999999</c:v>
                </c:pt>
                <c:pt idx="531">
                  <c:v>0.48799999999999999</c:v>
                </c:pt>
                <c:pt idx="532">
                  <c:v>0.47899999999999998</c:v>
                </c:pt>
                <c:pt idx="533">
                  <c:v>0.46700000000000003</c:v>
                </c:pt>
                <c:pt idx="534">
                  <c:v>0.46800000000000003</c:v>
                </c:pt>
                <c:pt idx="535">
                  <c:v>0.46</c:v>
                </c:pt>
                <c:pt idx="536">
                  <c:v>0.45600000000000002</c:v>
                </c:pt>
                <c:pt idx="537">
                  <c:v>0.45900000000000002</c:v>
                </c:pt>
                <c:pt idx="538">
                  <c:v>0.46899999999999997</c:v>
                </c:pt>
                <c:pt idx="539">
                  <c:v>0.48</c:v>
                </c:pt>
                <c:pt idx="540">
                  <c:v>0.66300000000000003</c:v>
                </c:pt>
                <c:pt idx="541">
                  <c:v>0.76</c:v>
                </c:pt>
                <c:pt idx="542">
                  <c:v>0.79800000000000004</c:v>
                </c:pt>
                <c:pt idx="543">
                  <c:v>0.79100000000000004</c:v>
                </c:pt>
                <c:pt idx="544">
                  <c:v>0.77600000000000002</c:v>
                </c:pt>
                <c:pt idx="545">
                  <c:v>0.75800000000000001</c:v>
                </c:pt>
                <c:pt idx="546">
                  <c:v>0.747</c:v>
                </c:pt>
                <c:pt idx="547">
                  <c:v>0.71799999999999997</c:v>
                </c:pt>
                <c:pt idx="548">
                  <c:v>0.68400000000000005</c:v>
                </c:pt>
                <c:pt idx="549">
                  <c:v>0.65800000000000003</c:v>
                </c:pt>
                <c:pt idx="550">
                  <c:v>0.63700000000000001</c:v>
                </c:pt>
                <c:pt idx="551">
                  <c:v>0.60799999999999998</c:v>
                </c:pt>
                <c:pt idx="552">
                  <c:v>0.59199999999999997</c:v>
                </c:pt>
                <c:pt idx="553">
                  <c:v>0.59</c:v>
                </c:pt>
                <c:pt idx="554">
                  <c:v>0.57799999999999996</c:v>
                </c:pt>
                <c:pt idx="555">
                  <c:v>0.57499999999999996</c:v>
                </c:pt>
                <c:pt idx="556">
                  <c:v>0.57099999999999995</c:v>
                </c:pt>
                <c:pt idx="557">
                  <c:v>0.56699999999999995</c:v>
                </c:pt>
                <c:pt idx="558">
                  <c:v>0.56899999999999995</c:v>
                </c:pt>
                <c:pt idx="559">
                  <c:v>0.56999999999999995</c:v>
                </c:pt>
                <c:pt idx="560">
                  <c:v>0.57199999999999995</c:v>
                </c:pt>
                <c:pt idx="561">
                  <c:v>0.57899999999999996</c:v>
                </c:pt>
                <c:pt idx="562">
                  <c:v>0.57199999999999995</c:v>
                </c:pt>
                <c:pt idx="563">
                  <c:v>0.55600000000000005</c:v>
                </c:pt>
                <c:pt idx="564">
                  <c:v>0.54300000000000004</c:v>
                </c:pt>
                <c:pt idx="565">
                  <c:v>0.54</c:v>
                </c:pt>
                <c:pt idx="566">
                  <c:v>0.53600000000000003</c:v>
                </c:pt>
                <c:pt idx="567">
                  <c:v>0.53100000000000003</c:v>
                </c:pt>
                <c:pt idx="568">
                  <c:v>0.52600000000000002</c:v>
                </c:pt>
                <c:pt idx="569">
                  <c:v>0.51600000000000001</c:v>
                </c:pt>
                <c:pt idx="570">
                  <c:v>0.57299999999999995</c:v>
                </c:pt>
                <c:pt idx="571">
                  <c:v>0.58599999999999997</c:v>
                </c:pt>
                <c:pt idx="572">
                  <c:v>0.59499999999999997</c:v>
                </c:pt>
                <c:pt idx="573">
                  <c:v>0.59499999999999997</c:v>
                </c:pt>
                <c:pt idx="574">
                  <c:v>0.58599999999999997</c:v>
                </c:pt>
                <c:pt idx="575">
                  <c:v>0.58699999999999997</c:v>
                </c:pt>
                <c:pt idx="576">
                  <c:v>0.57999999999999996</c:v>
                </c:pt>
                <c:pt idx="577">
                  <c:v>0.57099999999999995</c:v>
                </c:pt>
                <c:pt idx="578">
                  <c:v>0.56899999999999995</c:v>
                </c:pt>
                <c:pt idx="579">
                  <c:v>0.55800000000000005</c:v>
                </c:pt>
                <c:pt idx="580">
                  <c:v>0.54800000000000004</c:v>
                </c:pt>
                <c:pt idx="581">
                  <c:v>0.53900000000000003</c:v>
                </c:pt>
                <c:pt idx="582">
                  <c:v>0.53100000000000003</c:v>
                </c:pt>
                <c:pt idx="583">
                  <c:v>0.52800000000000002</c:v>
                </c:pt>
                <c:pt idx="584">
                  <c:v>0.52500000000000002</c:v>
                </c:pt>
                <c:pt idx="585">
                  <c:v>0.53600000000000003</c:v>
                </c:pt>
                <c:pt idx="586">
                  <c:v>0.54400000000000004</c:v>
                </c:pt>
                <c:pt idx="587">
                  <c:v>0.54800000000000004</c:v>
                </c:pt>
                <c:pt idx="588">
                  <c:v>0.54300000000000004</c:v>
                </c:pt>
                <c:pt idx="589">
                  <c:v>0.53900000000000003</c:v>
                </c:pt>
                <c:pt idx="590">
                  <c:v>0.54400000000000004</c:v>
                </c:pt>
                <c:pt idx="591">
                  <c:v>0.54200000000000004</c:v>
                </c:pt>
                <c:pt idx="592">
                  <c:v>0.53600000000000003</c:v>
                </c:pt>
                <c:pt idx="593">
                  <c:v>0.53400000000000003</c:v>
                </c:pt>
                <c:pt idx="594">
                  <c:v>0.52300000000000002</c:v>
                </c:pt>
                <c:pt idx="595">
                  <c:v>0.52</c:v>
                </c:pt>
                <c:pt idx="596">
                  <c:v>0.50600000000000001</c:v>
                </c:pt>
                <c:pt idx="597">
                  <c:v>0.505</c:v>
                </c:pt>
                <c:pt idx="598">
                  <c:v>0.51900000000000002</c:v>
                </c:pt>
                <c:pt idx="599">
                  <c:v>0.51800000000000002</c:v>
                </c:pt>
                <c:pt idx="600">
                  <c:v>0.59899999999999998</c:v>
                </c:pt>
                <c:pt idx="601">
                  <c:v>0.64200000000000002</c:v>
                </c:pt>
                <c:pt idx="602">
                  <c:v>0.65900000000000003</c:v>
                </c:pt>
                <c:pt idx="603">
                  <c:v>0.66100000000000003</c:v>
                </c:pt>
                <c:pt idx="604">
                  <c:v>0.65600000000000003</c:v>
                </c:pt>
                <c:pt idx="605">
                  <c:v>0.64800000000000002</c:v>
                </c:pt>
                <c:pt idx="606">
                  <c:v>0.63</c:v>
                </c:pt>
                <c:pt idx="607">
                  <c:v>0.61599999999999999</c:v>
                </c:pt>
                <c:pt idx="608">
                  <c:v>0.59899999999999998</c:v>
                </c:pt>
                <c:pt idx="609">
                  <c:v>0.58899999999999997</c:v>
                </c:pt>
                <c:pt idx="610">
                  <c:v>0.57299999999999995</c:v>
                </c:pt>
                <c:pt idx="611">
                  <c:v>0.56200000000000006</c:v>
                </c:pt>
                <c:pt idx="612">
                  <c:v>0.55600000000000005</c:v>
                </c:pt>
                <c:pt idx="613">
                  <c:v>0.55100000000000005</c:v>
                </c:pt>
                <c:pt idx="614">
                  <c:v>0.54500000000000004</c:v>
                </c:pt>
                <c:pt idx="615">
                  <c:v>0.54200000000000004</c:v>
                </c:pt>
                <c:pt idx="616">
                  <c:v>0.54300000000000004</c:v>
                </c:pt>
                <c:pt idx="617">
                  <c:v>0.53900000000000003</c:v>
                </c:pt>
                <c:pt idx="618">
                  <c:v>0.53300000000000003</c:v>
                </c:pt>
                <c:pt idx="619">
                  <c:v>0.53800000000000003</c:v>
                </c:pt>
                <c:pt idx="620">
                  <c:v>0.54800000000000004</c:v>
                </c:pt>
                <c:pt idx="621">
                  <c:v>0.55500000000000005</c:v>
                </c:pt>
                <c:pt idx="622">
                  <c:v>0.55300000000000005</c:v>
                </c:pt>
                <c:pt idx="623">
                  <c:v>0.54800000000000004</c:v>
                </c:pt>
                <c:pt idx="624">
                  <c:v>0.55000000000000004</c:v>
                </c:pt>
                <c:pt idx="625">
                  <c:v>0.55100000000000005</c:v>
                </c:pt>
                <c:pt idx="626">
                  <c:v>0.53700000000000003</c:v>
                </c:pt>
                <c:pt idx="627">
                  <c:v>0.53300000000000003</c:v>
                </c:pt>
                <c:pt idx="628">
                  <c:v>0.53400000000000003</c:v>
                </c:pt>
                <c:pt idx="629">
                  <c:v>0.53300000000000003</c:v>
                </c:pt>
                <c:pt idx="630">
                  <c:v>0.57999999999999996</c:v>
                </c:pt>
                <c:pt idx="631">
                  <c:v>0.59299999999999997</c:v>
                </c:pt>
                <c:pt idx="632">
                  <c:v>0.6</c:v>
                </c:pt>
                <c:pt idx="633">
                  <c:v>0.59599999999999997</c:v>
                </c:pt>
                <c:pt idx="634">
                  <c:v>0.58899999999999997</c:v>
                </c:pt>
                <c:pt idx="635">
                  <c:v>0.58499999999999996</c:v>
                </c:pt>
                <c:pt idx="636">
                  <c:v>0.57499999999999996</c:v>
                </c:pt>
                <c:pt idx="637">
                  <c:v>0.56899999999999995</c:v>
                </c:pt>
                <c:pt idx="638">
                  <c:v>0.56100000000000005</c:v>
                </c:pt>
                <c:pt idx="639">
                  <c:v>0.55800000000000005</c:v>
                </c:pt>
                <c:pt idx="640">
                  <c:v>0.55700000000000005</c:v>
                </c:pt>
                <c:pt idx="641">
                  <c:v>0.56100000000000005</c:v>
                </c:pt>
                <c:pt idx="642">
                  <c:v>0.55600000000000005</c:v>
                </c:pt>
                <c:pt idx="643">
                  <c:v>0.55600000000000005</c:v>
                </c:pt>
                <c:pt idx="644">
                  <c:v>0.54500000000000004</c:v>
                </c:pt>
                <c:pt idx="645">
                  <c:v>0.55500000000000005</c:v>
                </c:pt>
                <c:pt idx="646">
                  <c:v>0.55000000000000004</c:v>
                </c:pt>
                <c:pt idx="647">
                  <c:v>0.54500000000000004</c:v>
                </c:pt>
                <c:pt idx="648">
                  <c:v>0.53800000000000003</c:v>
                </c:pt>
                <c:pt idx="649">
                  <c:v>0.52900000000000003</c:v>
                </c:pt>
                <c:pt idx="650">
                  <c:v>0.52800000000000002</c:v>
                </c:pt>
                <c:pt idx="651">
                  <c:v>0.52300000000000002</c:v>
                </c:pt>
                <c:pt idx="652">
                  <c:v>0.51400000000000001</c:v>
                </c:pt>
                <c:pt idx="653">
                  <c:v>0.50700000000000001</c:v>
                </c:pt>
                <c:pt idx="654">
                  <c:v>0.501</c:v>
                </c:pt>
                <c:pt idx="655">
                  <c:v>0.51</c:v>
                </c:pt>
                <c:pt idx="656">
                  <c:v>0.51600000000000001</c:v>
                </c:pt>
                <c:pt idx="657">
                  <c:v>0.51500000000000001</c:v>
                </c:pt>
                <c:pt idx="658">
                  <c:v>0.52700000000000002</c:v>
                </c:pt>
                <c:pt idx="659">
                  <c:v>0.54100000000000004</c:v>
                </c:pt>
                <c:pt idx="660">
                  <c:v>0.64200000000000002</c:v>
                </c:pt>
                <c:pt idx="661">
                  <c:v>0.69499999999999995</c:v>
                </c:pt>
                <c:pt idx="662">
                  <c:v>0.71799999999999997</c:v>
                </c:pt>
                <c:pt idx="663">
                  <c:v>0.71399999999999997</c:v>
                </c:pt>
                <c:pt idx="664">
                  <c:v>0.69799999999999995</c:v>
                </c:pt>
                <c:pt idx="665">
                  <c:v>0.67100000000000004</c:v>
                </c:pt>
                <c:pt idx="666">
                  <c:v>0.65</c:v>
                </c:pt>
                <c:pt idx="667">
                  <c:v>0.63600000000000001</c:v>
                </c:pt>
                <c:pt idx="668">
                  <c:v>0.61799999999999999</c:v>
                </c:pt>
                <c:pt idx="669">
                  <c:v>0.60899999999999999</c:v>
                </c:pt>
                <c:pt idx="670">
                  <c:v>0.60699999999999998</c:v>
                </c:pt>
                <c:pt idx="671">
                  <c:v>0.59799999999999998</c:v>
                </c:pt>
                <c:pt idx="672">
                  <c:v>0.58799999999999997</c:v>
                </c:pt>
                <c:pt idx="673">
                  <c:v>0.58799999999999997</c:v>
                </c:pt>
                <c:pt idx="674">
                  <c:v>0.59199999999999997</c:v>
                </c:pt>
                <c:pt idx="675">
                  <c:v>0.59499999999999997</c:v>
                </c:pt>
                <c:pt idx="676">
                  <c:v>0.59699999999999998</c:v>
                </c:pt>
                <c:pt idx="677">
                  <c:v>0.59599999999999997</c:v>
                </c:pt>
                <c:pt idx="678">
                  <c:v>0.60199999999999998</c:v>
                </c:pt>
                <c:pt idx="679">
                  <c:v>0.60199999999999998</c:v>
                </c:pt>
                <c:pt idx="680">
                  <c:v>0.60399999999999998</c:v>
                </c:pt>
                <c:pt idx="681">
                  <c:v>0.60699999999999998</c:v>
                </c:pt>
                <c:pt idx="682">
                  <c:v>0.60399999999999998</c:v>
                </c:pt>
                <c:pt idx="683">
                  <c:v>0.60199999999999998</c:v>
                </c:pt>
                <c:pt idx="684">
                  <c:v>0.60499999999999998</c:v>
                </c:pt>
                <c:pt idx="685">
                  <c:v>0.61199999999999999</c:v>
                </c:pt>
                <c:pt idx="686">
                  <c:v>0.59699999999999998</c:v>
                </c:pt>
                <c:pt idx="687">
                  <c:v>0.58099999999999996</c:v>
                </c:pt>
                <c:pt idx="688">
                  <c:v>0.56699999999999995</c:v>
                </c:pt>
                <c:pt idx="689">
                  <c:v>0.55000000000000004</c:v>
                </c:pt>
                <c:pt idx="690">
                  <c:v>0.60799999999999998</c:v>
                </c:pt>
                <c:pt idx="691">
                  <c:v>0.623</c:v>
                </c:pt>
                <c:pt idx="692">
                  <c:v>0.61499999999999999</c:v>
                </c:pt>
                <c:pt idx="693">
                  <c:v>0.60299999999999998</c:v>
                </c:pt>
                <c:pt idx="694">
                  <c:v>0.60399999999999998</c:v>
                </c:pt>
                <c:pt idx="695">
                  <c:v>0.60499999999999998</c:v>
                </c:pt>
                <c:pt idx="696">
                  <c:v>0.60499999999999998</c:v>
                </c:pt>
                <c:pt idx="697">
                  <c:v>0.60899999999999999</c:v>
                </c:pt>
                <c:pt idx="698">
                  <c:v>0.60299999999999998</c:v>
                </c:pt>
                <c:pt idx="699">
                  <c:v>0.59399999999999997</c:v>
                </c:pt>
                <c:pt idx="700">
                  <c:v>0.58499999999999996</c:v>
                </c:pt>
                <c:pt idx="701">
                  <c:v>0.57599999999999996</c:v>
                </c:pt>
                <c:pt idx="702">
                  <c:v>0.56499999999999995</c:v>
                </c:pt>
                <c:pt idx="703">
                  <c:v>0.54900000000000004</c:v>
                </c:pt>
                <c:pt idx="704">
                  <c:v>0.54500000000000004</c:v>
                </c:pt>
                <c:pt idx="705">
                  <c:v>0.55800000000000005</c:v>
                </c:pt>
                <c:pt idx="706">
                  <c:v>0.55000000000000004</c:v>
                </c:pt>
                <c:pt idx="707">
                  <c:v>0.53700000000000003</c:v>
                </c:pt>
                <c:pt idx="708">
                  <c:v>0.53900000000000003</c:v>
                </c:pt>
                <c:pt idx="709">
                  <c:v>0.55100000000000005</c:v>
                </c:pt>
                <c:pt idx="710">
                  <c:v>0.56799999999999995</c:v>
                </c:pt>
                <c:pt idx="711">
                  <c:v>0.57799999999999996</c:v>
                </c:pt>
                <c:pt idx="712">
                  <c:v>0.56999999999999995</c:v>
                </c:pt>
                <c:pt idx="713">
                  <c:v>0.56599999999999995</c:v>
                </c:pt>
                <c:pt idx="714">
                  <c:v>0.56799999999999995</c:v>
                </c:pt>
                <c:pt idx="715">
                  <c:v>0.56899999999999995</c:v>
                </c:pt>
                <c:pt idx="716">
                  <c:v>0.55200000000000005</c:v>
                </c:pt>
                <c:pt idx="717">
                  <c:v>0.55200000000000005</c:v>
                </c:pt>
                <c:pt idx="718">
                  <c:v>0.56200000000000006</c:v>
                </c:pt>
                <c:pt idx="719">
                  <c:v>0.59299999999999997</c:v>
                </c:pt>
                <c:pt idx="720">
                  <c:v>0.73099999999999998</c:v>
                </c:pt>
                <c:pt idx="721">
                  <c:v>0.79600000000000004</c:v>
                </c:pt>
                <c:pt idx="722">
                  <c:v>0.85899999999999999</c:v>
                </c:pt>
                <c:pt idx="723">
                  <c:v>0.872</c:v>
                </c:pt>
                <c:pt idx="724">
                  <c:v>0.86399999999999999</c:v>
                </c:pt>
                <c:pt idx="725">
                  <c:v>0.82799999999999996</c:v>
                </c:pt>
                <c:pt idx="726">
                  <c:v>0.78600000000000003</c:v>
                </c:pt>
                <c:pt idx="727">
                  <c:v>0.75900000000000001</c:v>
                </c:pt>
                <c:pt idx="728">
                  <c:v>0.73899999999999999</c:v>
                </c:pt>
                <c:pt idx="729">
                  <c:v>0.72499999999999998</c:v>
                </c:pt>
                <c:pt idx="730">
                  <c:v>0.71399999999999997</c:v>
                </c:pt>
                <c:pt idx="731">
                  <c:v>0.70299999999999996</c:v>
                </c:pt>
                <c:pt idx="732">
                  <c:v>0.68500000000000005</c:v>
                </c:pt>
                <c:pt idx="733">
                  <c:v>0.66200000000000003</c:v>
                </c:pt>
                <c:pt idx="734">
                  <c:v>0.63900000000000001</c:v>
                </c:pt>
                <c:pt idx="735">
                  <c:v>0.63500000000000001</c:v>
                </c:pt>
                <c:pt idx="736">
                  <c:v>0.63800000000000001</c:v>
                </c:pt>
                <c:pt idx="737">
                  <c:v>0.65100000000000002</c:v>
                </c:pt>
                <c:pt idx="738">
                  <c:v>0.65100000000000002</c:v>
                </c:pt>
                <c:pt idx="739">
                  <c:v>0.64900000000000002</c:v>
                </c:pt>
                <c:pt idx="740">
                  <c:v>0.64300000000000002</c:v>
                </c:pt>
                <c:pt idx="741">
                  <c:v>0.64600000000000002</c:v>
                </c:pt>
                <c:pt idx="742">
                  <c:v>0.64100000000000001</c:v>
                </c:pt>
                <c:pt idx="743">
                  <c:v>0.63100000000000001</c:v>
                </c:pt>
                <c:pt idx="744">
                  <c:v>0.622</c:v>
                </c:pt>
                <c:pt idx="745">
                  <c:v>0.622</c:v>
                </c:pt>
                <c:pt idx="746">
                  <c:v>0.61399999999999999</c:v>
                </c:pt>
                <c:pt idx="747">
                  <c:v>0.60399999999999998</c:v>
                </c:pt>
                <c:pt idx="748">
                  <c:v>0.60499999999999998</c:v>
                </c:pt>
                <c:pt idx="749">
                  <c:v>0.62</c:v>
                </c:pt>
                <c:pt idx="750">
                  <c:v>0.67900000000000005</c:v>
                </c:pt>
                <c:pt idx="751">
                  <c:v>0.68799999999999994</c:v>
                </c:pt>
                <c:pt idx="752">
                  <c:v>0.70199999999999996</c:v>
                </c:pt>
                <c:pt idx="753">
                  <c:v>0.68899999999999995</c:v>
                </c:pt>
                <c:pt idx="754">
                  <c:v>0.68899999999999995</c:v>
                </c:pt>
                <c:pt idx="755">
                  <c:v>0.68799999999999994</c:v>
                </c:pt>
                <c:pt idx="756">
                  <c:v>0.67900000000000005</c:v>
                </c:pt>
                <c:pt idx="757">
                  <c:v>0.67300000000000004</c:v>
                </c:pt>
                <c:pt idx="758">
                  <c:v>0.66</c:v>
                </c:pt>
                <c:pt idx="759">
                  <c:v>0.65800000000000003</c:v>
                </c:pt>
                <c:pt idx="760">
                  <c:v>0.66300000000000003</c:v>
                </c:pt>
                <c:pt idx="761">
                  <c:v>0.65100000000000002</c:v>
                </c:pt>
                <c:pt idx="762">
                  <c:v>0.63100000000000001</c:v>
                </c:pt>
                <c:pt idx="763">
                  <c:v>0.622</c:v>
                </c:pt>
                <c:pt idx="764">
                  <c:v>0.61899999999999999</c:v>
                </c:pt>
                <c:pt idx="765">
                  <c:v>0.63200000000000001</c:v>
                </c:pt>
                <c:pt idx="766">
                  <c:v>0.63800000000000001</c:v>
                </c:pt>
                <c:pt idx="767">
                  <c:v>0.63600000000000001</c:v>
                </c:pt>
                <c:pt idx="768">
                  <c:v>0.63700000000000001</c:v>
                </c:pt>
                <c:pt idx="769">
                  <c:v>0.63800000000000001</c:v>
                </c:pt>
                <c:pt idx="770">
                  <c:v>0.63100000000000001</c:v>
                </c:pt>
                <c:pt idx="771">
                  <c:v>0.61799999999999999</c:v>
                </c:pt>
                <c:pt idx="772">
                  <c:v>0.60699999999999998</c:v>
                </c:pt>
                <c:pt idx="773">
                  <c:v>0.57999999999999996</c:v>
                </c:pt>
                <c:pt idx="774">
                  <c:v>0.56399999999999995</c:v>
                </c:pt>
                <c:pt idx="775">
                  <c:v>0.58499999999999996</c:v>
                </c:pt>
                <c:pt idx="776">
                  <c:v>0.59599999999999997</c:v>
                </c:pt>
                <c:pt idx="777">
                  <c:v>0.59199999999999997</c:v>
                </c:pt>
                <c:pt idx="778">
                  <c:v>0.60199999999999998</c:v>
                </c:pt>
                <c:pt idx="779">
                  <c:v>0.624</c:v>
                </c:pt>
                <c:pt idx="780">
                  <c:v>0.752</c:v>
                </c:pt>
                <c:pt idx="781">
                  <c:v>0.80100000000000005</c:v>
                </c:pt>
                <c:pt idx="782">
                  <c:v>0.83099999999999996</c:v>
                </c:pt>
                <c:pt idx="783">
                  <c:v>0.82399999999999995</c:v>
                </c:pt>
                <c:pt idx="784">
                  <c:v>0.80800000000000005</c:v>
                </c:pt>
                <c:pt idx="785">
                  <c:v>0.79100000000000004</c:v>
                </c:pt>
                <c:pt idx="786">
                  <c:v>0.77500000000000002</c:v>
                </c:pt>
                <c:pt idx="787">
                  <c:v>0.76800000000000002</c:v>
                </c:pt>
                <c:pt idx="788">
                  <c:v>0.755</c:v>
                </c:pt>
                <c:pt idx="789">
                  <c:v>0.73499999999999999</c:v>
                </c:pt>
                <c:pt idx="790">
                  <c:v>0.71699999999999997</c:v>
                </c:pt>
                <c:pt idx="791">
                  <c:v>0.70199999999999996</c:v>
                </c:pt>
                <c:pt idx="792">
                  <c:v>0.68200000000000005</c:v>
                </c:pt>
                <c:pt idx="793">
                  <c:v>0.67300000000000004</c:v>
                </c:pt>
                <c:pt idx="794">
                  <c:v>0.67700000000000005</c:v>
                </c:pt>
                <c:pt idx="795">
                  <c:v>0.68300000000000005</c:v>
                </c:pt>
                <c:pt idx="796">
                  <c:v>0.68</c:v>
                </c:pt>
                <c:pt idx="797">
                  <c:v>0.67300000000000004</c:v>
                </c:pt>
                <c:pt idx="798">
                  <c:v>0.67400000000000004</c:v>
                </c:pt>
                <c:pt idx="799">
                  <c:v>0.67600000000000005</c:v>
                </c:pt>
                <c:pt idx="800">
                  <c:v>0.66900000000000004</c:v>
                </c:pt>
                <c:pt idx="801">
                  <c:v>0.66700000000000004</c:v>
                </c:pt>
                <c:pt idx="802">
                  <c:v>0.64800000000000002</c:v>
                </c:pt>
                <c:pt idx="803">
                  <c:v>0.63500000000000001</c:v>
                </c:pt>
                <c:pt idx="804">
                  <c:v>0.63900000000000001</c:v>
                </c:pt>
                <c:pt idx="805">
                  <c:v>0.65900000000000003</c:v>
                </c:pt>
                <c:pt idx="806">
                  <c:v>0.66300000000000003</c:v>
                </c:pt>
                <c:pt idx="807">
                  <c:v>0.65600000000000003</c:v>
                </c:pt>
                <c:pt idx="808">
                  <c:v>0.64900000000000002</c:v>
                </c:pt>
                <c:pt idx="809">
                  <c:v>0.66500000000000004</c:v>
                </c:pt>
                <c:pt idx="810">
                  <c:v>0.73599999999999999</c:v>
                </c:pt>
                <c:pt idx="811">
                  <c:v>0.75600000000000001</c:v>
                </c:pt>
                <c:pt idx="812">
                  <c:v>0.77200000000000002</c:v>
                </c:pt>
                <c:pt idx="813">
                  <c:v>0.77900000000000003</c:v>
                </c:pt>
                <c:pt idx="814">
                  <c:v>0.78200000000000003</c:v>
                </c:pt>
                <c:pt idx="815">
                  <c:v>0.79300000000000004</c:v>
                </c:pt>
                <c:pt idx="816">
                  <c:v>0.78800000000000003</c:v>
                </c:pt>
                <c:pt idx="817">
                  <c:v>0.78600000000000003</c:v>
                </c:pt>
                <c:pt idx="818">
                  <c:v>0.77500000000000002</c:v>
                </c:pt>
                <c:pt idx="819">
                  <c:v>0.76</c:v>
                </c:pt>
                <c:pt idx="820">
                  <c:v>0.74399999999999999</c:v>
                </c:pt>
                <c:pt idx="821">
                  <c:v>0.73399999999999999</c:v>
                </c:pt>
                <c:pt idx="822">
                  <c:v>0.72499999999999998</c:v>
                </c:pt>
                <c:pt idx="823">
                  <c:v>0.72699999999999998</c:v>
                </c:pt>
                <c:pt idx="824">
                  <c:v>0.72299999999999998</c:v>
                </c:pt>
                <c:pt idx="825">
                  <c:v>0.73399999999999999</c:v>
                </c:pt>
                <c:pt idx="826">
                  <c:v>0.73099999999999998</c:v>
                </c:pt>
                <c:pt idx="827">
                  <c:v>0.72399999999999998</c:v>
                </c:pt>
                <c:pt idx="828">
                  <c:v>0.71799999999999997</c:v>
                </c:pt>
                <c:pt idx="829">
                  <c:v>0.71399999999999997</c:v>
                </c:pt>
                <c:pt idx="830">
                  <c:v>0.69899999999999995</c:v>
                </c:pt>
                <c:pt idx="831">
                  <c:v>0.67200000000000004</c:v>
                </c:pt>
                <c:pt idx="832">
                  <c:v>0.66</c:v>
                </c:pt>
                <c:pt idx="833">
                  <c:v>0.64700000000000002</c:v>
                </c:pt>
                <c:pt idx="834">
                  <c:v>0.64900000000000002</c:v>
                </c:pt>
                <c:pt idx="835">
                  <c:v>0.64400000000000002</c:v>
                </c:pt>
                <c:pt idx="836">
                  <c:v>0.628</c:v>
                </c:pt>
                <c:pt idx="837">
                  <c:v>0.624</c:v>
                </c:pt>
                <c:pt idx="838">
                  <c:v>0.64600000000000002</c:v>
                </c:pt>
                <c:pt idx="839">
                  <c:v>0.69199999999999995</c:v>
                </c:pt>
                <c:pt idx="840">
                  <c:v>0.94</c:v>
                </c:pt>
                <c:pt idx="841">
                  <c:v>1.0389999999999999</c:v>
                </c:pt>
                <c:pt idx="842">
                  <c:v>1.0760000000000001</c:v>
                </c:pt>
                <c:pt idx="843">
                  <c:v>1.0649999999999999</c:v>
                </c:pt>
                <c:pt idx="844">
                  <c:v>1.0529999999999999</c:v>
                </c:pt>
                <c:pt idx="845">
                  <c:v>1.032</c:v>
                </c:pt>
                <c:pt idx="846">
                  <c:v>1.01</c:v>
                </c:pt>
                <c:pt idx="847">
                  <c:v>0.997</c:v>
                </c:pt>
                <c:pt idx="848">
                  <c:v>0.98399999999999999</c:v>
                </c:pt>
                <c:pt idx="849">
                  <c:v>0.97499999999999998</c:v>
                </c:pt>
                <c:pt idx="850">
                  <c:v>0.98</c:v>
                </c:pt>
                <c:pt idx="851">
                  <c:v>0.97199999999999998</c:v>
                </c:pt>
                <c:pt idx="852">
                  <c:v>0.96</c:v>
                </c:pt>
                <c:pt idx="853">
                  <c:v>0.94</c:v>
                </c:pt>
                <c:pt idx="854">
                  <c:v>0.92800000000000005</c:v>
                </c:pt>
                <c:pt idx="855">
                  <c:v>0.92600000000000005</c:v>
                </c:pt>
                <c:pt idx="856">
                  <c:v>0.92100000000000004</c:v>
                </c:pt>
                <c:pt idx="857">
                  <c:v>0.92500000000000004</c:v>
                </c:pt>
                <c:pt idx="858">
                  <c:v>0.92500000000000004</c:v>
                </c:pt>
                <c:pt idx="859">
                  <c:v>0.93600000000000005</c:v>
                </c:pt>
                <c:pt idx="860">
                  <c:v>0.94099999999999995</c:v>
                </c:pt>
                <c:pt idx="861">
                  <c:v>0.93300000000000005</c:v>
                </c:pt>
                <c:pt idx="862">
                  <c:v>0.91500000000000004</c:v>
                </c:pt>
                <c:pt idx="863">
                  <c:v>0.89300000000000002</c:v>
                </c:pt>
                <c:pt idx="864">
                  <c:v>0.88</c:v>
                </c:pt>
                <c:pt idx="865">
                  <c:v>0.86499999999999999</c:v>
                </c:pt>
                <c:pt idx="866">
                  <c:v>0.85299999999999998</c:v>
                </c:pt>
                <c:pt idx="867">
                  <c:v>0.84399999999999997</c:v>
                </c:pt>
                <c:pt idx="868">
                  <c:v>0.83</c:v>
                </c:pt>
                <c:pt idx="869">
                  <c:v>0.84099999999999997</c:v>
                </c:pt>
                <c:pt idx="870">
                  <c:v>0.92900000000000005</c:v>
                </c:pt>
                <c:pt idx="871">
                  <c:v>0.96</c:v>
                </c:pt>
                <c:pt idx="872">
                  <c:v>0.96899999999999997</c:v>
                </c:pt>
                <c:pt idx="873">
                  <c:v>0.96299999999999997</c:v>
                </c:pt>
                <c:pt idx="874">
                  <c:v>0.95699999999999996</c:v>
                </c:pt>
                <c:pt idx="875">
                  <c:v>0.95799999999999996</c:v>
                </c:pt>
                <c:pt idx="876">
                  <c:v>0.94599999999999995</c:v>
                </c:pt>
                <c:pt idx="877">
                  <c:v>0.94399999999999995</c:v>
                </c:pt>
                <c:pt idx="878">
                  <c:v>0.93500000000000005</c:v>
                </c:pt>
                <c:pt idx="879">
                  <c:v>0.92400000000000004</c:v>
                </c:pt>
                <c:pt idx="880">
                  <c:v>0.91100000000000003</c:v>
                </c:pt>
                <c:pt idx="881">
                  <c:v>0.89</c:v>
                </c:pt>
                <c:pt idx="882">
                  <c:v>0.86299999999999999</c:v>
                </c:pt>
                <c:pt idx="883">
                  <c:v>0.85199999999999998</c:v>
                </c:pt>
                <c:pt idx="884">
                  <c:v>0.85399999999999998</c:v>
                </c:pt>
                <c:pt idx="885">
                  <c:v>0.85899999999999999</c:v>
                </c:pt>
                <c:pt idx="886">
                  <c:v>0.85399999999999998</c:v>
                </c:pt>
                <c:pt idx="887">
                  <c:v>0.85399999999999998</c:v>
                </c:pt>
                <c:pt idx="888">
                  <c:v>0.85399999999999998</c:v>
                </c:pt>
                <c:pt idx="889">
                  <c:v>0.84899999999999998</c:v>
                </c:pt>
                <c:pt idx="890">
                  <c:v>0.85499999999999998</c:v>
                </c:pt>
                <c:pt idx="891">
                  <c:v>0.85199999999999998</c:v>
                </c:pt>
                <c:pt idx="892">
                  <c:v>0.83699999999999997</c:v>
                </c:pt>
                <c:pt idx="893">
                  <c:v>0.83199999999999996</c:v>
                </c:pt>
                <c:pt idx="894">
                  <c:v>0.82099999999999995</c:v>
                </c:pt>
                <c:pt idx="895">
                  <c:v>0.81399999999999995</c:v>
                </c:pt>
                <c:pt idx="896">
                  <c:v>0.79</c:v>
                </c:pt>
                <c:pt idx="897">
                  <c:v>0.78300000000000003</c:v>
                </c:pt>
                <c:pt idx="898">
                  <c:v>0.77100000000000002</c:v>
                </c:pt>
                <c:pt idx="899">
                  <c:v>0.80900000000000005</c:v>
                </c:pt>
                <c:pt idx="900">
                  <c:v>1.1519999999999999</c:v>
                </c:pt>
                <c:pt idx="901">
                  <c:v>1.252</c:v>
                </c:pt>
                <c:pt idx="902">
                  <c:v>1.278</c:v>
                </c:pt>
                <c:pt idx="903">
                  <c:v>1.274</c:v>
                </c:pt>
                <c:pt idx="904">
                  <c:v>1.26</c:v>
                </c:pt>
                <c:pt idx="905">
                  <c:v>1.256</c:v>
                </c:pt>
                <c:pt idx="906">
                  <c:v>1.238</c:v>
                </c:pt>
                <c:pt idx="907">
                  <c:v>1.2370000000000001</c:v>
                </c:pt>
                <c:pt idx="908">
                  <c:v>1.228</c:v>
                </c:pt>
                <c:pt idx="909">
                  <c:v>1.2170000000000001</c:v>
                </c:pt>
                <c:pt idx="910">
                  <c:v>1.21</c:v>
                </c:pt>
                <c:pt idx="911">
                  <c:v>1.18</c:v>
                </c:pt>
                <c:pt idx="912">
                  <c:v>1.1459999999999999</c:v>
                </c:pt>
                <c:pt idx="913">
                  <c:v>1.1220000000000001</c:v>
                </c:pt>
                <c:pt idx="914">
                  <c:v>1.1120000000000001</c:v>
                </c:pt>
                <c:pt idx="915">
                  <c:v>1.123</c:v>
                </c:pt>
                <c:pt idx="916">
                  <c:v>1.137</c:v>
                </c:pt>
                <c:pt idx="917">
                  <c:v>1.1379999999999999</c:v>
                </c:pt>
                <c:pt idx="918">
                  <c:v>1.1319999999999999</c:v>
                </c:pt>
                <c:pt idx="919">
                  <c:v>1.1319999999999999</c:v>
                </c:pt>
                <c:pt idx="920">
                  <c:v>1.135</c:v>
                </c:pt>
                <c:pt idx="921">
                  <c:v>1.1180000000000001</c:v>
                </c:pt>
                <c:pt idx="922">
                  <c:v>1.0960000000000001</c:v>
                </c:pt>
                <c:pt idx="923">
                  <c:v>1.085</c:v>
                </c:pt>
                <c:pt idx="924">
                  <c:v>1.0580000000000001</c:v>
                </c:pt>
                <c:pt idx="925">
                  <c:v>1.0329999999999999</c:v>
                </c:pt>
                <c:pt idx="926">
                  <c:v>1.0049999999999999</c:v>
                </c:pt>
                <c:pt idx="927">
                  <c:v>0.98599999999999999</c:v>
                </c:pt>
                <c:pt idx="928">
                  <c:v>0.995</c:v>
                </c:pt>
                <c:pt idx="929">
                  <c:v>1.06</c:v>
                </c:pt>
                <c:pt idx="930">
                  <c:v>1.46</c:v>
                </c:pt>
                <c:pt idx="931">
                  <c:v>1.514</c:v>
                </c:pt>
                <c:pt idx="932">
                  <c:v>1.55</c:v>
                </c:pt>
                <c:pt idx="933">
                  <c:v>1.5620000000000001</c:v>
                </c:pt>
                <c:pt idx="934">
                  <c:v>1.56</c:v>
                </c:pt>
                <c:pt idx="935">
                  <c:v>1.5620000000000001</c:v>
                </c:pt>
                <c:pt idx="936">
                  <c:v>1.55</c:v>
                </c:pt>
                <c:pt idx="937">
                  <c:v>1.53</c:v>
                </c:pt>
                <c:pt idx="938">
                  <c:v>1.496</c:v>
                </c:pt>
                <c:pt idx="939">
                  <c:v>1.468</c:v>
                </c:pt>
                <c:pt idx="940">
                  <c:v>1.4370000000000001</c:v>
                </c:pt>
                <c:pt idx="941">
                  <c:v>1.4019999999999999</c:v>
                </c:pt>
                <c:pt idx="942">
                  <c:v>1.371</c:v>
                </c:pt>
                <c:pt idx="943">
                  <c:v>1.347</c:v>
                </c:pt>
                <c:pt idx="944">
                  <c:v>1.288</c:v>
                </c:pt>
                <c:pt idx="945">
                  <c:v>1.2170000000000001</c:v>
                </c:pt>
                <c:pt idx="946">
                  <c:v>1.2150000000000001</c:v>
                </c:pt>
                <c:pt idx="947">
                  <c:v>1.2330000000000001</c:v>
                </c:pt>
                <c:pt idx="948">
                  <c:v>1.1779999999999999</c:v>
                </c:pt>
                <c:pt idx="949">
                  <c:v>1.1259999999999999</c:v>
                </c:pt>
                <c:pt idx="950">
                  <c:v>1.1479999999999999</c:v>
                </c:pt>
                <c:pt idx="951">
                  <c:v>1.1279999999999999</c:v>
                </c:pt>
                <c:pt idx="952">
                  <c:v>1.1759999999999999</c:v>
                </c:pt>
                <c:pt idx="953">
                  <c:v>1.194</c:v>
                </c:pt>
                <c:pt idx="954">
                  <c:v>1.163</c:v>
                </c:pt>
                <c:pt idx="955">
                  <c:v>1.1200000000000001</c:v>
                </c:pt>
                <c:pt idx="956">
                  <c:v>1.0529999999999999</c:v>
                </c:pt>
                <c:pt idx="957">
                  <c:v>0.99099999999999999</c:v>
                </c:pt>
                <c:pt idx="958">
                  <c:v>1.008</c:v>
                </c:pt>
                <c:pt idx="959">
                  <c:v>1.2629999999999999</c:v>
                </c:pt>
                <c:pt idx="960">
                  <c:v>2.6389999999999998</c:v>
                </c:pt>
                <c:pt idx="961">
                  <c:v>2.9710000000000001</c:v>
                </c:pt>
                <c:pt idx="962">
                  <c:v>3.0990000000000002</c:v>
                </c:pt>
                <c:pt idx="963">
                  <c:v>3.1179999999999999</c:v>
                </c:pt>
                <c:pt idx="964">
                  <c:v>3.1030000000000002</c:v>
                </c:pt>
                <c:pt idx="965">
                  <c:v>3.0819999999999999</c:v>
                </c:pt>
                <c:pt idx="966">
                  <c:v>3.0710000000000002</c:v>
                </c:pt>
                <c:pt idx="967">
                  <c:v>3.0379999999999998</c:v>
                </c:pt>
                <c:pt idx="968">
                  <c:v>3.0110000000000001</c:v>
                </c:pt>
                <c:pt idx="969">
                  <c:v>2.984</c:v>
                </c:pt>
                <c:pt idx="970">
                  <c:v>2.9460000000000002</c:v>
                </c:pt>
                <c:pt idx="971">
                  <c:v>2.9119999999999999</c:v>
                </c:pt>
                <c:pt idx="972">
                  <c:v>2.8650000000000002</c:v>
                </c:pt>
                <c:pt idx="973">
                  <c:v>2.831</c:v>
                </c:pt>
                <c:pt idx="974">
                  <c:v>2.8109999999999999</c:v>
                </c:pt>
                <c:pt idx="975">
                  <c:v>2.8079999999999998</c:v>
                </c:pt>
                <c:pt idx="976">
                  <c:v>2.802</c:v>
                </c:pt>
                <c:pt idx="977">
                  <c:v>2.8050000000000002</c:v>
                </c:pt>
                <c:pt idx="978">
                  <c:v>2.806</c:v>
                </c:pt>
                <c:pt idx="979">
                  <c:v>2.8109999999999999</c:v>
                </c:pt>
                <c:pt idx="980">
                  <c:v>2.82</c:v>
                </c:pt>
                <c:pt idx="981">
                  <c:v>2.8069999999999999</c:v>
                </c:pt>
                <c:pt idx="982">
                  <c:v>2.7669999999999999</c:v>
                </c:pt>
                <c:pt idx="983">
                  <c:v>2.7069999999999999</c:v>
                </c:pt>
                <c:pt idx="984">
                  <c:v>2.661</c:v>
                </c:pt>
                <c:pt idx="985">
                  <c:v>2.61</c:v>
                </c:pt>
                <c:pt idx="986">
                  <c:v>2.5609999999999999</c:v>
                </c:pt>
                <c:pt idx="987">
                  <c:v>2.532</c:v>
                </c:pt>
                <c:pt idx="988">
                  <c:v>2.516</c:v>
                </c:pt>
                <c:pt idx="989">
                  <c:v>2.585</c:v>
                </c:pt>
                <c:pt idx="990">
                  <c:v>3.0640000000000001</c:v>
                </c:pt>
                <c:pt idx="991">
                  <c:v>3.3479999999999999</c:v>
                </c:pt>
                <c:pt idx="992">
                  <c:v>3.468</c:v>
                </c:pt>
                <c:pt idx="993">
                  <c:v>3.4689999999999999</c:v>
                </c:pt>
                <c:pt idx="994">
                  <c:v>3.4359999999999999</c:v>
                </c:pt>
                <c:pt idx="995">
                  <c:v>3.4140000000000001</c:v>
                </c:pt>
                <c:pt idx="996">
                  <c:v>3.3559999999999999</c:v>
                </c:pt>
                <c:pt idx="997">
                  <c:v>3.3079999999999998</c:v>
                </c:pt>
                <c:pt idx="998">
                  <c:v>3.2480000000000002</c:v>
                </c:pt>
                <c:pt idx="999">
                  <c:v>3.177</c:v>
                </c:pt>
                <c:pt idx="1000">
                  <c:v>3.149</c:v>
                </c:pt>
                <c:pt idx="1001">
                  <c:v>3.1030000000000002</c:v>
                </c:pt>
                <c:pt idx="1002">
                  <c:v>3.048</c:v>
                </c:pt>
                <c:pt idx="1003">
                  <c:v>2.9470000000000001</c:v>
                </c:pt>
                <c:pt idx="1004">
                  <c:v>2.802</c:v>
                </c:pt>
                <c:pt idx="1005">
                  <c:v>2.9420000000000002</c:v>
                </c:pt>
                <c:pt idx="1006">
                  <c:v>2.8959999999999999</c:v>
                </c:pt>
                <c:pt idx="1007">
                  <c:v>2.839</c:v>
                </c:pt>
                <c:pt idx="1008">
                  <c:v>2.762</c:v>
                </c:pt>
                <c:pt idx="1009">
                  <c:v>2.677</c:v>
                </c:pt>
                <c:pt idx="1010">
                  <c:v>2.5840000000000001</c:v>
                </c:pt>
                <c:pt idx="1011">
                  <c:v>2.4350000000000001</c:v>
                </c:pt>
                <c:pt idx="1012">
                  <c:v>2.3119999999999998</c:v>
                </c:pt>
                <c:pt idx="1013">
                  <c:v>2.23</c:v>
                </c:pt>
                <c:pt idx="1014">
                  <c:v>2.17</c:v>
                </c:pt>
                <c:pt idx="1015">
                  <c:v>2.097</c:v>
                </c:pt>
                <c:pt idx="1016">
                  <c:v>2.0569999999999999</c:v>
                </c:pt>
                <c:pt idx="1017">
                  <c:v>2.1360000000000001</c:v>
                </c:pt>
                <c:pt idx="1018">
                  <c:v>2.331</c:v>
                </c:pt>
                <c:pt idx="1019">
                  <c:v>2.5640000000000001</c:v>
                </c:pt>
                <c:pt idx="1020">
                  <c:v>3.597</c:v>
                </c:pt>
                <c:pt idx="1021">
                  <c:v>4.1870000000000003</c:v>
                </c:pt>
                <c:pt idx="1022">
                  <c:v>4.407</c:v>
                </c:pt>
                <c:pt idx="1023">
                  <c:v>4.4340000000000002</c:v>
                </c:pt>
                <c:pt idx="1024">
                  <c:v>4.4160000000000004</c:v>
                </c:pt>
                <c:pt idx="1025">
                  <c:v>4.4450000000000003</c:v>
                </c:pt>
                <c:pt idx="1026">
                  <c:v>4.4340000000000002</c:v>
                </c:pt>
                <c:pt idx="1027">
                  <c:v>4.4059999999999997</c:v>
                </c:pt>
                <c:pt idx="1028">
                  <c:v>4.37</c:v>
                </c:pt>
                <c:pt idx="1029">
                  <c:v>4.3140000000000001</c:v>
                </c:pt>
                <c:pt idx="1030">
                  <c:v>4.2530000000000001</c:v>
                </c:pt>
                <c:pt idx="1031">
                  <c:v>4.1550000000000002</c:v>
                </c:pt>
                <c:pt idx="1032">
                  <c:v>4.032</c:v>
                </c:pt>
                <c:pt idx="1033">
                  <c:v>3.9369999999999998</c:v>
                </c:pt>
                <c:pt idx="1034">
                  <c:v>3.8879999999999999</c:v>
                </c:pt>
                <c:pt idx="1035">
                  <c:v>3.923</c:v>
                </c:pt>
                <c:pt idx="1036">
                  <c:v>4.0090000000000003</c:v>
                </c:pt>
                <c:pt idx="1037">
                  <c:v>4.0730000000000004</c:v>
                </c:pt>
                <c:pt idx="1038">
                  <c:v>4.141</c:v>
                </c:pt>
                <c:pt idx="1039">
                  <c:v>4.1849999999999996</c:v>
                </c:pt>
                <c:pt idx="1040">
                  <c:v>4.2080000000000002</c:v>
                </c:pt>
                <c:pt idx="1041">
                  <c:v>4.101</c:v>
                </c:pt>
                <c:pt idx="1042">
                  <c:v>3.806</c:v>
                </c:pt>
                <c:pt idx="1043">
                  <c:v>3.472</c:v>
                </c:pt>
                <c:pt idx="1044">
                  <c:v>3.28</c:v>
                </c:pt>
                <c:pt idx="1045">
                  <c:v>3.1920000000000002</c:v>
                </c:pt>
                <c:pt idx="1046">
                  <c:v>3.0659999999999998</c:v>
                </c:pt>
                <c:pt idx="1047">
                  <c:v>2.9790000000000001</c:v>
                </c:pt>
                <c:pt idx="1048">
                  <c:v>2.9510000000000001</c:v>
                </c:pt>
                <c:pt idx="1049">
                  <c:v>3.2170000000000001</c:v>
                </c:pt>
                <c:pt idx="1050">
                  <c:v>3.9329999999999998</c:v>
                </c:pt>
                <c:pt idx="1051">
                  <c:v>4.4320000000000004</c:v>
                </c:pt>
                <c:pt idx="1052">
                  <c:v>4.6070000000000002</c:v>
                </c:pt>
                <c:pt idx="1053">
                  <c:v>4.6219999999999999</c:v>
                </c:pt>
                <c:pt idx="1054">
                  <c:v>4.6040000000000001</c:v>
                </c:pt>
                <c:pt idx="1055">
                  <c:v>4.5759999999999996</c:v>
                </c:pt>
                <c:pt idx="1056">
                  <c:v>4.5170000000000003</c:v>
                </c:pt>
                <c:pt idx="1057">
                  <c:v>4.4729999999999999</c:v>
                </c:pt>
                <c:pt idx="1058">
                  <c:v>4.41</c:v>
                </c:pt>
                <c:pt idx="1059">
                  <c:v>4.3259999999999996</c:v>
                </c:pt>
                <c:pt idx="1060">
                  <c:v>4.1539999999999999</c:v>
                </c:pt>
                <c:pt idx="1061">
                  <c:v>3.9660000000000002</c:v>
                </c:pt>
                <c:pt idx="1062">
                  <c:v>3.8479999999999999</c:v>
                </c:pt>
                <c:pt idx="1063">
                  <c:v>3.9129999999999998</c:v>
                </c:pt>
                <c:pt idx="1064">
                  <c:v>4.0780000000000003</c:v>
                </c:pt>
                <c:pt idx="1065">
                  <c:v>4.2009999999999996</c:v>
                </c:pt>
                <c:pt idx="1066">
                  <c:v>4.1829999999999998</c:v>
                </c:pt>
                <c:pt idx="1067">
                  <c:v>4.101</c:v>
                </c:pt>
                <c:pt idx="1068">
                  <c:v>4.0330000000000004</c:v>
                </c:pt>
                <c:pt idx="1069">
                  <c:v>3.944</c:v>
                </c:pt>
                <c:pt idx="1070">
                  <c:v>3.8530000000000002</c:v>
                </c:pt>
                <c:pt idx="1071">
                  <c:v>3.7589999999999999</c:v>
                </c:pt>
                <c:pt idx="1072">
                  <c:v>3.6320000000000001</c:v>
                </c:pt>
                <c:pt idx="1073">
                  <c:v>3.5790000000000002</c:v>
                </c:pt>
                <c:pt idx="1074">
                  <c:v>3.5310000000000001</c:v>
                </c:pt>
                <c:pt idx="1075">
                  <c:v>3.0249999999999999</c:v>
                </c:pt>
                <c:pt idx="1076">
                  <c:v>2.7709999999999999</c:v>
                </c:pt>
                <c:pt idx="1077">
                  <c:v>2.7909999999999999</c:v>
                </c:pt>
                <c:pt idx="1078">
                  <c:v>2.8839999999999999</c:v>
                </c:pt>
                <c:pt idx="1079">
                  <c:v>3.0579999999999998</c:v>
                </c:pt>
                <c:pt idx="1080">
                  <c:v>4.226</c:v>
                </c:pt>
                <c:pt idx="1081">
                  <c:v>4.5640000000000001</c:v>
                </c:pt>
                <c:pt idx="1082">
                  <c:v>4.6159999999999997</c:v>
                </c:pt>
                <c:pt idx="1083">
                  <c:v>4.5890000000000004</c:v>
                </c:pt>
                <c:pt idx="1084">
                  <c:v>4.5250000000000004</c:v>
                </c:pt>
                <c:pt idx="1085">
                  <c:v>4.4720000000000004</c:v>
                </c:pt>
                <c:pt idx="1086">
                  <c:v>4.3689999999999998</c:v>
                </c:pt>
                <c:pt idx="1087">
                  <c:v>4.2300000000000004</c:v>
                </c:pt>
                <c:pt idx="1088">
                  <c:v>4.1020000000000003</c:v>
                </c:pt>
                <c:pt idx="1089">
                  <c:v>3.9769999999999999</c:v>
                </c:pt>
                <c:pt idx="1090">
                  <c:v>3.911</c:v>
                </c:pt>
                <c:pt idx="1091">
                  <c:v>3.79</c:v>
                </c:pt>
                <c:pt idx="1092">
                  <c:v>3.7410000000000001</c:v>
                </c:pt>
                <c:pt idx="1093">
                  <c:v>3.7389999999999999</c:v>
                </c:pt>
                <c:pt idx="1094">
                  <c:v>3.7429999999999999</c:v>
                </c:pt>
                <c:pt idx="1095">
                  <c:v>3.7589999999999999</c:v>
                </c:pt>
                <c:pt idx="1096">
                  <c:v>3.7989999999999999</c:v>
                </c:pt>
                <c:pt idx="1097">
                  <c:v>3.8340000000000001</c:v>
                </c:pt>
                <c:pt idx="1098">
                  <c:v>3.786</c:v>
                </c:pt>
                <c:pt idx="1099">
                  <c:v>3.6930000000000001</c:v>
                </c:pt>
                <c:pt idx="1100">
                  <c:v>3.7639999999999998</c:v>
                </c:pt>
                <c:pt idx="1101">
                  <c:v>3.7919999999999998</c:v>
                </c:pt>
                <c:pt idx="1102">
                  <c:v>3.6850000000000001</c:v>
                </c:pt>
                <c:pt idx="1103">
                  <c:v>3.5129999999999999</c:v>
                </c:pt>
                <c:pt idx="1104">
                  <c:v>3.4449999999999998</c:v>
                </c:pt>
                <c:pt idx="1105">
                  <c:v>3.3889999999999998</c:v>
                </c:pt>
                <c:pt idx="1106">
                  <c:v>3.2549999999999999</c:v>
                </c:pt>
                <c:pt idx="1107">
                  <c:v>3.0960000000000001</c:v>
                </c:pt>
                <c:pt idx="1108">
                  <c:v>2.988</c:v>
                </c:pt>
                <c:pt idx="1109">
                  <c:v>3.121</c:v>
                </c:pt>
                <c:pt idx="1110">
                  <c:v>3.4950000000000001</c:v>
                </c:pt>
                <c:pt idx="1111">
                  <c:v>3.6240000000000001</c:v>
                </c:pt>
                <c:pt idx="1112">
                  <c:v>3.702</c:v>
                </c:pt>
                <c:pt idx="1113">
                  <c:v>3.7320000000000002</c:v>
                </c:pt>
                <c:pt idx="1114">
                  <c:v>3.7290000000000001</c:v>
                </c:pt>
                <c:pt idx="1115">
                  <c:v>3.7109999999999999</c:v>
                </c:pt>
                <c:pt idx="1116">
                  <c:v>3.6219999999999999</c:v>
                </c:pt>
                <c:pt idx="1117">
                  <c:v>3.56</c:v>
                </c:pt>
                <c:pt idx="1118">
                  <c:v>3.573</c:v>
                </c:pt>
                <c:pt idx="1119">
                  <c:v>3.536</c:v>
                </c:pt>
                <c:pt idx="1120">
                  <c:v>3.633</c:v>
                </c:pt>
                <c:pt idx="1121">
                  <c:v>3.5539999999999998</c:v>
                </c:pt>
                <c:pt idx="1122">
                  <c:v>3.5089999999999999</c:v>
                </c:pt>
                <c:pt idx="1123">
                  <c:v>3.6309999999999998</c:v>
                </c:pt>
                <c:pt idx="1124">
                  <c:v>4.09</c:v>
                </c:pt>
                <c:pt idx="1125">
                  <c:v>4.2880000000000003</c:v>
                </c:pt>
                <c:pt idx="1126">
                  <c:v>4.2640000000000002</c:v>
                </c:pt>
                <c:pt idx="1127">
                  <c:v>4.2240000000000002</c:v>
                </c:pt>
                <c:pt idx="1128">
                  <c:v>4.2169999999999996</c:v>
                </c:pt>
                <c:pt idx="1129">
                  <c:v>4.181</c:v>
                </c:pt>
                <c:pt idx="1130">
                  <c:v>4.1020000000000003</c:v>
                </c:pt>
                <c:pt idx="1131">
                  <c:v>4.0369999999999999</c:v>
                </c:pt>
                <c:pt idx="1132">
                  <c:v>3.9740000000000002</c:v>
                </c:pt>
                <c:pt idx="1133">
                  <c:v>3.96</c:v>
                </c:pt>
                <c:pt idx="1134">
                  <c:v>3.964</c:v>
                </c:pt>
                <c:pt idx="1135">
                  <c:v>4.0110000000000001</c:v>
                </c:pt>
                <c:pt idx="1136">
                  <c:v>4.0579999999999998</c:v>
                </c:pt>
                <c:pt idx="1137">
                  <c:v>4.0890000000000004</c:v>
                </c:pt>
                <c:pt idx="1138">
                  <c:v>4.1120000000000001</c:v>
                </c:pt>
                <c:pt idx="1139">
                  <c:v>4.1639999999999997</c:v>
                </c:pt>
                <c:pt idx="1140">
                  <c:v>4.4029999999999996</c:v>
                </c:pt>
                <c:pt idx="1141">
                  <c:v>4.4690000000000003</c:v>
                </c:pt>
                <c:pt idx="1142">
                  <c:v>4.484</c:v>
                </c:pt>
                <c:pt idx="1143">
                  <c:v>4.4480000000000004</c:v>
                </c:pt>
                <c:pt idx="1144">
                  <c:v>4.3710000000000004</c:v>
                </c:pt>
                <c:pt idx="1145">
                  <c:v>4.181</c:v>
                </c:pt>
                <c:pt idx="1146">
                  <c:v>3.847</c:v>
                </c:pt>
                <c:pt idx="1147">
                  <c:v>3.5609999999999999</c:v>
                </c:pt>
                <c:pt idx="1148">
                  <c:v>3.351</c:v>
                </c:pt>
                <c:pt idx="1149">
                  <c:v>3.1739999999999999</c:v>
                </c:pt>
                <c:pt idx="1150">
                  <c:v>3.032</c:v>
                </c:pt>
                <c:pt idx="1151">
                  <c:v>2.948</c:v>
                </c:pt>
                <c:pt idx="1152">
                  <c:v>2.927</c:v>
                </c:pt>
                <c:pt idx="1153">
                  <c:v>3.0379999999999998</c:v>
                </c:pt>
                <c:pt idx="1154">
                  <c:v>3.153</c:v>
                </c:pt>
                <c:pt idx="1155">
                  <c:v>3.2029999999999998</c:v>
                </c:pt>
                <c:pt idx="1156">
                  <c:v>3.2280000000000002</c:v>
                </c:pt>
                <c:pt idx="1157">
                  <c:v>3.2330000000000001</c:v>
                </c:pt>
                <c:pt idx="1158">
                  <c:v>3.2440000000000002</c:v>
                </c:pt>
                <c:pt idx="1159">
                  <c:v>3.2429999999999999</c:v>
                </c:pt>
                <c:pt idx="1160">
                  <c:v>3.2410000000000001</c:v>
                </c:pt>
                <c:pt idx="1161">
                  <c:v>3.23</c:v>
                </c:pt>
                <c:pt idx="1162">
                  <c:v>3.1829999999999998</c:v>
                </c:pt>
                <c:pt idx="1163">
                  <c:v>3.11</c:v>
                </c:pt>
                <c:pt idx="1164">
                  <c:v>3.0350000000000001</c:v>
                </c:pt>
                <c:pt idx="1165">
                  <c:v>2.984</c:v>
                </c:pt>
                <c:pt idx="1166">
                  <c:v>2.9249999999999998</c:v>
                </c:pt>
                <c:pt idx="1167">
                  <c:v>2.931</c:v>
                </c:pt>
                <c:pt idx="1168">
                  <c:v>2.948</c:v>
                </c:pt>
                <c:pt idx="1169">
                  <c:v>2.9649999999999999</c:v>
                </c:pt>
                <c:pt idx="1170">
                  <c:v>3.0270000000000001</c:v>
                </c:pt>
                <c:pt idx="1171">
                  <c:v>3.01</c:v>
                </c:pt>
                <c:pt idx="1172">
                  <c:v>3.0190000000000001</c:v>
                </c:pt>
                <c:pt idx="1173">
                  <c:v>3.0230000000000001</c:v>
                </c:pt>
                <c:pt idx="1174">
                  <c:v>2.9910000000000001</c:v>
                </c:pt>
                <c:pt idx="1175">
                  <c:v>2.9390000000000001</c:v>
                </c:pt>
                <c:pt idx="1176">
                  <c:v>2.823</c:v>
                </c:pt>
                <c:pt idx="1177">
                  <c:v>2.7120000000000002</c:v>
                </c:pt>
                <c:pt idx="1178">
                  <c:v>2.5550000000000002</c:v>
                </c:pt>
                <c:pt idx="1179">
                  <c:v>2.4119999999999999</c:v>
                </c:pt>
                <c:pt idx="1180">
                  <c:v>2.343</c:v>
                </c:pt>
                <c:pt idx="1181">
                  <c:v>2.2829999999999999</c:v>
                </c:pt>
                <c:pt idx="1182">
                  <c:v>2.2290000000000001</c:v>
                </c:pt>
                <c:pt idx="1183">
                  <c:v>2.1789999999999998</c:v>
                </c:pt>
                <c:pt idx="1184">
                  <c:v>2.157</c:v>
                </c:pt>
                <c:pt idx="1185">
                  <c:v>2.12</c:v>
                </c:pt>
                <c:pt idx="1186">
                  <c:v>2.081</c:v>
                </c:pt>
                <c:pt idx="1187">
                  <c:v>2.04</c:v>
                </c:pt>
                <c:pt idx="1188">
                  <c:v>1.9850000000000001</c:v>
                </c:pt>
                <c:pt idx="1189">
                  <c:v>1.944</c:v>
                </c:pt>
                <c:pt idx="1190">
                  <c:v>1.9119999999999999</c:v>
                </c:pt>
                <c:pt idx="1191">
                  <c:v>1.867</c:v>
                </c:pt>
                <c:pt idx="1192">
                  <c:v>1.8660000000000001</c:v>
                </c:pt>
                <c:pt idx="1193">
                  <c:v>1.861</c:v>
                </c:pt>
                <c:pt idx="1194">
                  <c:v>1.867</c:v>
                </c:pt>
                <c:pt idx="1195">
                  <c:v>1.9159999999999999</c:v>
                </c:pt>
                <c:pt idx="1196">
                  <c:v>1.925</c:v>
                </c:pt>
                <c:pt idx="1197">
                  <c:v>1.9470000000000001</c:v>
                </c:pt>
                <c:pt idx="1198">
                  <c:v>1.9770000000000001</c:v>
                </c:pt>
                <c:pt idx="1199">
                  <c:v>2.0369999999999999</c:v>
                </c:pt>
                <c:pt idx="1200">
                  <c:v>2.4649999999999999</c:v>
                </c:pt>
                <c:pt idx="1201">
                  <c:v>2.5630000000000002</c:v>
                </c:pt>
                <c:pt idx="1202">
                  <c:v>2.5649999999999999</c:v>
                </c:pt>
                <c:pt idx="1203">
                  <c:v>2.5209999999999999</c:v>
                </c:pt>
                <c:pt idx="1204">
                  <c:v>2.48</c:v>
                </c:pt>
                <c:pt idx="1205">
                  <c:v>2.4590000000000001</c:v>
                </c:pt>
                <c:pt idx="1206">
                  <c:v>2.3969999999999998</c:v>
                </c:pt>
                <c:pt idx="1207">
                  <c:v>2.3439999999999999</c:v>
                </c:pt>
                <c:pt idx="1208">
                  <c:v>2.2850000000000001</c:v>
                </c:pt>
                <c:pt idx="1209">
                  <c:v>2.2210000000000001</c:v>
                </c:pt>
                <c:pt idx="1210">
                  <c:v>2.1669999999999998</c:v>
                </c:pt>
                <c:pt idx="1211">
                  <c:v>2.093</c:v>
                </c:pt>
                <c:pt idx="1212">
                  <c:v>2.0390000000000001</c:v>
                </c:pt>
                <c:pt idx="1213">
                  <c:v>1.9890000000000001</c:v>
                </c:pt>
                <c:pt idx="1214">
                  <c:v>1.909</c:v>
                </c:pt>
                <c:pt idx="1215">
                  <c:v>1.8660000000000001</c:v>
                </c:pt>
                <c:pt idx="1216">
                  <c:v>1.8049999999999999</c:v>
                </c:pt>
                <c:pt idx="1217">
                  <c:v>1.746</c:v>
                </c:pt>
                <c:pt idx="1218">
                  <c:v>1.7130000000000001</c:v>
                </c:pt>
                <c:pt idx="1219">
                  <c:v>1.6890000000000001</c:v>
                </c:pt>
                <c:pt idx="1220">
                  <c:v>1.663</c:v>
                </c:pt>
                <c:pt idx="1221">
                  <c:v>1.6419999999999999</c:v>
                </c:pt>
                <c:pt idx="1222">
                  <c:v>1.617</c:v>
                </c:pt>
                <c:pt idx="1223">
                  <c:v>1.575</c:v>
                </c:pt>
                <c:pt idx="1224">
                  <c:v>1.5469999999999999</c:v>
                </c:pt>
                <c:pt idx="1225">
                  <c:v>1.52</c:v>
                </c:pt>
                <c:pt idx="1226">
                  <c:v>1.5009999999999999</c:v>
                </c:pt>
                <c:pt idx="1227">
                  <c:v>1.48</c:v>
                </c:pt>
                <c:pt idx="1228">
                  <c:v>1.468</c:v>
                </c:pt>
                <c:pt idx="1229">
                  <c:v>1.45</c:v>
                </c:pt>
                <c:pt idx="1230">
                  <c:v>1.462</c:v>
                </c:pt>
                <c:pt idx="1231">
                  <c:v>1.4450000000000001</c:v>
                </c:pt>
                <c:pt idx="1232">
                  <c:v>1.4259999999999999</c:v>
                </c:pt>
                <c:pt idx="1233">
                  <c:v>1.4039999999999999</c:v>
                </c:pt>
                <c:pt idx="1234">
                  <c:v>1.375</c:v>
                </c:pt>
                <c:pt idx="1235">
                  <c:v>1.3540000000000001</c:v>
                </c:pt>
                <c:pt idx="1236">
                  <c:v>1.3180000000000001</c:v>
                </c:pt>
                <c:pt idx="1237">
                  <c:v>1.284</c:v>
                </c:pt>
                <c:pt idx="1238">
                  <c:v>1.256</c:v>
                </c:pt>
                <c:pt idx="1239">
                  <c:v>1.2250000000000001</c:v>
                </c:pt>
                <c:pt idx="1240">
                  <c:v>1.1990000000000001</c:v>
                </c:pt>
                <c:pt idx="1241">
                  <c:v>1.163</c:v>
                </c:pt>
                <c:pt idx="1242">
                  <c:v>1.127</c:v>
                </c:pt>
                <c:pt idx="1243">
                  <c:v>1.1080000000000001</c:v>
                </c:pt>
                <c:pt idx="1244">
                  <c:v>1.093</c:v>
                </c:pt>
                <c:pt idx="1245">
                  <c:v>1.0860000000000001</c:v>
                </c:pt>
                <c:pt idx="1246">
                  <c:v>1.0640000000000001</c:v>
                </c:pt>
                <c:pt idx="1247">
                  <c:v>1.0529999999999999</c:v>
                </c:pt>
                <c:pt idx="1248">
                  <c:v>1.036</c:v>
                </c:pt>
                <c:pt idx="1249">
                  <c:v>1.0289999999999999</c:v>
                </c:pt>
                <c:pt idx="1250">
                  <c:v>1.0189999999999999</c:v>
                </c:pt>
                <c:pt idx="1251">
                  <c:v>1.004</c:v>
                </c:pt>
                <c:pt idx="1252">
                  <c:v>0.99299999999999999</c:v>
                </c:pt>
                <c:pt idx="1253">
                  <c:v>0.97699999999999998</c:v>
                </c:pt>
                <c:pt idx="1254">
                  <c:v>0.96799999999999997</c:v>
                </c:pt>
                <c:pt idx="1255">
                  <c:v>0.97599999999999998</c:v>
                </c:pt>
                <c:pt idx="1256">
                  <c:v>0.96699999999999997</c:v>
                </c:pt>
                <c:pt idx="1257">
                  <c:v>0.96499999999999997</c:v>
                </c:pt>
                <c:pt idx="1258">
                  <c:v>0.96</c:v>
                </c:pt>
                <c:pt idx="1259">
                  <c:v>0.95599999999999996</c:v>
                </c:pt>
                <c:pt idx="1260">
                  <c:v>0.99299999999999999</c:v>
                </c:pt>
                <c:pt idx="1261">
                  <c:v>0.99</c:v>
                </c:pt>
                <c:pt idx="1262">
                  <c:v>0.97499999999999998</c:v>
                </c:pt>
                <c:pt idx="1263">
                  <c:v>0.94199999999999995</c:v>
                </c:pt>
                <c:pt idx="1264">
                  <c:v>0.92</c:v>
                </c:pt>
                <c:pt idx="1265">
                  <c:v>0.89300000000000002</c:v>
                </c:pt>
                <c:pt idx="1266">
                  <c:v>0.86399999999999999</c:v>
                </c:pt>
                <c:pt idx="1267">
                  <c:v>0.83599999999999997</c:v>
                </c:pt>
                <c:pt idx="1268">
                  <c:v>0.82</c:v>
                </c:pt>
                <c:pt idx="1269">
                  <c:v>0.80300000000000005</c:v>
                </c:pt>
                <c:pt idx="1270">
                  <c:v>0.78900000000000003</c:v>
                </c:pt>
                <c:pt idx="1271">
                  <c:v>0.77300000000000002</c:v>
                </c:pt>
                <c:pt idx="1272">
                  <c:v>0.755</c:v>
                </c:pt>
                <c:pt idx="1273">
                  <c:v>0.74399999999999999</c:v>
                </c:pt>
                <c:pt idx="1274">
                  <c:v>0.72899999999999998</c:v>
                </c:pt>
                <c:pt idx="1275">
                  <c:v>0.72</c:v>
                </c:pt>
                <c:pt idx="1276">
                  <c:v>0.71099999999999997</c:v>
                </c:pt>
                <c:pt idx="1277">
                  <c:v>0.71199999999999997</c:v>
                </c:pt>
                <c:pt idx="1278">
                  <c:v>0.71699999999999997</c:v>
                </c:pt>
                <c:pt idx="1279">
                  <c:v>0.72199999999999998</c:v>
                </c:pt>
                <c:pt idx="1280">
                  <c:v>0.72199999999999998</c:v>
                </c:pt>
                <c:pt idx="1281">
                  <c:v>0.72099999999999997</c:v>
                </c:pt>
                <c:pt idx="1282">
                  <c:v>0.71099999999999997</c:v>
                </c:pt>
                <c:pt idx="1283">
                  <c:v>0.71099999999999997</c:v>
                </c:pt>
                <c:pt idx="1284">
                  <c:v>0.70199999999999996</c:v>
                </c:pt>
                <c:pt idx="1285">
                  <c:v>0.69499999999999995</c:v>
                </c:pt>
                <c:pt idx="1286">
                  <c:v>0.68300000000000005</c:v>
                </c:pt>
                <c:pt idx="1287">
                  <c:v>0.66900000000000004</c:v>
                </c:pt>
                <c:pt idx="1288">
                  <c:v>0.65600000000000003</c:v>
                </c:pt>
                <c:pt idx="1289">
                  <c:v>0.63900000000000001</c:v>
                </c:pt>
                <c:pt idx="1290">
                  <c:v>0.65700000000000003</c:v>
                </c:pt>
                <c:pt idx="1291">
                  <c:v>0.64500000000000002</c:v>
                </c:pt>
                <c:pt idx="1292">
                  <c:v>0.63300000000000001</c:v>
                </c:pt>
                <c:pt idx="1293">
                  <c:v>0.61699999999999999</c:v>
                </c:pt>
                <c:pt idx="1294">
                  <c:v>0.61299999999999999</c:v>
                </c:pt>
                <c:pt idx="1295">
                  <c:v>0.61</c:v>
                </c:pt>
                <c:pt idx="1296">
                  <c:v>0.60399999999999998</c:v>
                </c:pt>
                <c:pt idx="1297">
                  <c:v>0.59399999999999997</c:v>
                </c:pt>
                <c:pt idx="1298">
                  <c:v>0.57999999999999996</c:v>
                </c:pt>
                <c:pt idx="1299">
                  <c:v>0.56499999999999995</c:v>
                </c:pt>
                <c:pt idx="1300">
                  <c:v>0.56499999999999995</c:v>
                </c:pt>
                <c:pt idx="1301">
                  <c:v>0.56299999999999994</c:v>
                </c:pt>
                <c:pt idx="1302">
                  <c:v>0.56399999999999995</c:v>
                </c:pt>
                <c:pt idx="1303">
                  <c:v>0.55200000000000005</c:v>
                </c:pt>
                <c:pt idx="1304">
                  <c:v>0.54300000000000004</c:v>
                </c:pt>
                <c:pt idx="1305">
                  <c:v>0.53500000000000003</c:v>
                </c:pt>
                <c:pt idx="1306">
                  <c:v>0.52600000000000002</c:v>
                </c:pt>
                <c:pt idx="1307">
                  <c:v>0.51800000000000002</c:v>
                </c:pt>
                <c:pt idx="1308">
                  <c:v>0.51500000000000001</c:v>
                </c:pt>
                <c:pt idx="1309">
                  <c:v>0.51600000000000001</c:v>
                </c:pt>
                <c:pt idx="1310">
                  <c:v>0.51100000000000001</c:v>
                </c:pt>
                <c:pt idx="1311">
                  <c:v>0.504</c:v>
                </c:pt>
                <c:pt idx="1312">
                  <c:v>0.5</c:v>
                </c:pt>
                <c:pt idx="1313">
                  <c:v>0.5</c:v>
                </c:pt>
                <c:pt idx="1314">
                  <c:v>0.49399999999999999</c:v>
                </c:pt>
                <c:pt idx="1315">
                  <c:v>0.49</c:v>
                </c:pt>
                <c:pt idx="1316">
                  <c:v>0.49299999999999999</c:v>
                </c:pt>
                <c:pt idx="1317">
                  <c:v>0.496</c:v>
                </c:pt>
                <c:pt idx="1318">
                  <c:v>0.48899999999999999</c:v>
                </c:pt>
                <c:pt idx="1319">
                  <c:v>0.49199999999999999</c:v>
                </c:pt>
                <c:pt idx="1320">
                  <c:v>0.51500000000000001</c:v>
                </c:pt>
                <c:pt idx="1321">
                  <c:v>0.52900000000000003</c:v>
                </c:pt>
                <c:pt idx="1322">
                  <c:v>0.52900000000000003</c:v>
                </c:pt>
                <c:pt idx="1323">
                  <c:v>0.50800000000000001</c:v>
                </c:pt>
                <c:pt idx="1324">
                  <c:v>0.49</c:v>
                </c:pt>
                <c:pt idx="1325">
                  <c:v>0.47799999999999998</c:v>
                </c:pt>
                <c:pt idx="1326">
                  <c:v>0.46800000000000003</c:v>
                </c:pt>
                <c:pt idx="1327">
                  <c:v>0.45700000000000002</c:v>
                </c:pt>
                <c:pt idx="1328">
                  <c:v>0.441</c:v>
                </c:pt>
                <c:pt idx="1329">
                  <c:v>0.43099999999999999</c:v>
                </c:pt>
                <c:pt idx="1330">
                  <c:v>0.43099999999999999</c:v>
                </c:pt>
                <c:pt idx="1331">
                  <c:v>0.43099999999999999</c:v>
                </c:pt>
                <c:pt idx="1332">
                  <c:v>0.42099999999999999</c:v>
                </c:pt>
                <c:pt idx="1333">
                  <c:v>0.41399999999999998</c:v>
                </c:pt>
                <c:pt idx="1334">
                  <c:v>0.40600000000000003</c:v>
                </c:pt>
                <c:pt idx="1335">
                  <c:v>0.41499999999999998</c:v>
                </c:pt>
                <c:pt idx="1336">
                  <c:v>0.41599999999999998</c:v>
                </c:pt>
                <c:pt idx="1337">
                  <c:v>0.41299999999999998</c:v>
                </c:pt>
                <c:pt idx="1338">
                  <c:v>0.40799999999999997</c:v>
                </c:pt>
                <c:pt idx="1339">
                  <c:v>0.40300000000000002</c:v>
                </c:pt>
                <c:pt idx="1340">
                  <c:v>0.40300000000000002</c:v>
                </c:pt>
                <c:pt idx="1341">
                  <c:v>0.4</c:v>
                </c:pt>
                <c:pt idx="1342">
                  <c:v>0.39600000000000002</c:v>
                </c:pt>
                <c:pt idx="1343">
                  <c:v>0.39500000000000002</c:v>
                </c:pt>
                <c:pt idx="1344">
                  <c:v>0.39600000000000002</c:v>
                </c:pt>
                <c:pt idx="1345">
                  <c:v>0.40300000000000002</c:v>
                </c:pt>
                <c:pt idx="1346">
                  <c:v>0.40300000000000002</c:v>
                </c:pt>
                <c:pt idx="1347">
                  <c:v>0.39900000000000002</c:v>
                </c:pt>
                <c:pt idx="1348">
                  <c:v>0.39800000000000002</c:v>
                </c:pt>
                <c:pt idx="1349">
                  <c:v>0.39400000000000002</c:v>
                </c:pt>
                <c:pt idx="1350">
                  <c:v>0.41299999999999998</c:v>
                </c:pt>
                <c:pt idx="1351">
                  <c:v>0.41799999999999998</c:v>
                </c:pt>
                <c:pt idx="1352">
                  <c:v>0.41499999999999998</c:v>
                </c:pt>
                <c:pt idx="1353">
                  <c:v>0.40899999999999997</c:v>
                </c:pt>
                <c:pt idx="1354">
                  <c:v>0.40400000000000003</c:v>
                </c:pt>
                <c:pt idx="1355">
                  <c:v>0.39900000000000002</c:v>
                </c:pt>
                <c:pt idx="1356">
                  <c:v>0.39300000000000002</c:v>
                </c:pt>
                <c:pt idx="1357">
                  <c:v>0.38300000000000001</c:v>
                </c:pt>
                <c:pt idx="1358">
                  <c:v>0.375</c:v>
                </c:pt>
                <c:pt idx="1359">
                  <c:v>0.37</c:v>
                </c:pt>
                <c:pt idx="1360">
                  <c:v>0.36099999999999999</c:v>
                </c:pt>
                <c:pt idx="1361">
                  <c:v>0.35499999999999998</c:v>
                </c:pt>
                <c:pt idx="1362">
                  <c:v>0.35099999999999998</c:v>
                </c:pt>
                <c:pt idx="1363">
                  <c:v>0.34300000000000003</c:v>
                </c:pt>
                <c:pt idx="1364">
                  <c:v>0.34</c:v>
                </c:pt>
                <c:pt idx="1365">
                  <c:v>0.33600000000000002</c:v>
                </c:pt>
                <c:pt idx="1366">
                  <c:v>0.32800000000000001</c:v>
                </c:pt>
                <c:pt idx="1367">
                  <c:v>0.32700000000000001</c:v>
                </c:pt>
                <c:pt idx="1368">
                  <c:v>0.32400000000000001</c:v>
                </c:pt>
                <c:pt idx="1369">
                  <c:v>0.315</c:v>
                </c:pt>
                <c:pt idx="1370">
                  <c:v>0.317</c:v>
                </c:pt>
                <c:pt idx="1371">
                  <c:v>0.32</c:v>
                </c:pt>
                <c:pt idx="1372">
                  <c:v>0.32300000000000001</c:v>
                </c:pt>
                <c:pt idx="1373">
                  <c:v>0.32600000000000001</c:v>
                </c:pt>
                <c:pt idx="1374">
                  <c:v>0.32300000000000001</c:v>
                </c:pt>
                <c:pt idx="1375">
                  <c:v>0.318</c:v>
                </c:pt>
                <c:pt idx="1376">
                  <c:v>0.31</c:v>
                </c:pt>
                <c:pt idx="1377">
                  <c:v>0.30499999999999999</c:v>
                </c:pt>
                <c:pt idx="1378">
                  <c:v>0.29899999999999999</c:v>
                </c:pt>
                <c:pt idx="1379">
                  <c:v>0.30499999999999999</c:v>
                </c:pt>
                <c:pt idx="1380">
                  <c:v>0.33900000000000002</c:v>
                </c:pt>
                <c:pt idx="1381">
                  <c:v>0.34</c:v>
                </c:pt>
                <c:pt idx="1382">
                  <c:v>0.33700000000000002</c:v>
                </c:pt>
                <c:pt idx="1383">
                  <c:v>0.33</c:v>
                </c:pt>
                <c:pt idx="1384">
                  <c:v>0.32700000000000001</c:v>
                </c:pt>
                <c:pt idx="1385">
                  <c:v>0.32100000000000001</c:v>
                </c:pt>
                <c:pt idx="1386">
                  <c:v>0.316</c:v>
                </c:pt>
                <c:pt idx="1387">
                  <c:v>0.312</c:v>
                </c:pt>
                <c:pt idx="1388">
                  <c:v>0.309</c:v>
                </c:pt>
                <c:pt idx="1389">
                  <c:v>0.308</c:v>
                </c:pt>
                <c:pt idx="1390">
                  <c:v>0.30599999999999999</c:v>
                </c:pt>
                <c:pt idx="1391">
                  <c:v>0.30499999999999999</c:v>
                </c:pt>
                <c:pt idx="1392">
                  <c:v>0.30299999999999999</c:v>
                </c:pt>
                <c:pt idx="1393">
                  <c:v>0.29899999999999999</c:v>
                </c:pt>
                <c:pt idx="1394">
                  <c:v>0.29599999999999999</c:v>
                </c:pt>
                <c:pt idx="1395">
                  <c:v>0.29799999999999999</c:v>
                </c:pt>
                <c:pt idx="1396">
                  <c:v>0.3</c:v>
                </c:pt>
                <c:pt idx="1397">
                  <c:v>0.29899999999999999</c:v>
                </c:pt>
                <c:pt idx="1398">
                  <c:v>0.29699999999999999</c:v>
                </c:pt>
                <c:pt idx="1399">
                  <c:v>0.29799999999999999</c:v>
                </c:pt>
                <c:pt idx="1400">
                  <c:v>0.3</c:v>
                </c:pt>
                <c:pt idx="1401">
                  <c:v>0.30499999999999999</c:v>
                </c:pt>
                <c:pt idx="1402">
                  <c:v>0.30499999999999999</c:v>
                </c:pt>
                <c:pt idx="1403">
                  <c:v>0.30599999999999999</c:v>
                </c:pt>
                <c:pt idx="1404">
                  <c:v>0.30499999999999999</c:v>
                </c:pt>
                <c:pt idx="1405">
                  <c:v>0.3</c:v>
                </c:pt>
                <c:pt idx="1406">
                  <c:v>0.29399999999999998</c:v>
                </c:pt>
                <c:pt idx="1407">
                  <c:v>0.29599999999999999</c:v>
                </c:pt>
                <c:pt idx="1408">
                  <c:v>0.28899999999999998</c:v>
                </c:pt>
                <c:pt idx="1409">
                  <c:v>0.27900000000000003</c:v>
                </c:pt>
                <c:pt idx="1410">
                  <c:v>0.3</c:v>
                </c:pt>
                <c:pt idx="1411">
                  <c:v>0.30399999999999999</c:v>
                </c:pt>
                <c:pt idx="1412">
                  <c:v>0.30099999999999999</c:v>
                </c:pt>
                <c:pt idx="1413">
                  <c:v>0.29399999999999998</c:v>
                </c:pt>
                <c:pt idx="1414">
                  <c:v>0.29099999999999998</c:v>
                </c:pt>
                <c:pt idx="1415">
                  <c:v>0.28899999999999998</c:v>
                </c:pt>
                <c:pt idx="1416">
                  <c:v>0.28599999999999998</c:v>
                </c:pt>
                <c:pt idx="1417">
                  <c:v>0.28399999999999997</c:v>
                </c:pt>
                <c:pt idx="1418">
                  <c:v>0.28199999999999997</c:v>
                </c:pt>
                <c:pt idx="1419">
                  <c:v>0.27700000000000002</c:v>
                </c:pt>
                <c:pt idx="1420">
                  <c:v>0.27300000000000002</c:v>
                </c:pt>
                <c:pt idx="1421">
                  <c:v>0.26700000000000002</c:v>
                </c:pt>
                <c:pt idx="1422">
                  <c:v>0.26300000000000001</c:v>
                </c:pt>
                <c:pt idx="1423">
                  <c:v>0.254</c:v>
                </c:pt>
                <c:pt idx="1424">
                  <c:v>0.25</c:v>
                </c:pt>
                <c:pt idx="1425">
                  <c:v>0.25</c:v>
                </c:pt>
                <c:pt idx="1426">
                  <c:v>0.249</c:v>
                </c:pt>
                <c:pt idx="1427">
                  <c:v>0.249</c:v>
                </c:pt>
                <c:pt idx="1428">
                  <c:v>0.248</c:v>
                </c:pt>
                <c:pt idx="1429">
                  <c:v>0.246</c:v>
                </c:pt>
                <c:pt idx="1430">
                  <c:v>0.251</c:v>
                </c:pt>
                <c:pt idx="1431">
                  <c:v>0.251</c:v>
                </c:pt>
                <c:pt idx="1432">
                  <c:v>0.25</c:v>
                </c:pt>
                <c:pt idx="1433">
                  <c:v>0.254</c:v>
                </c:pt>
                <c:pt idx="1434">
                  <c:v>0.25600000000000001</c:v>
                </c:pt>
                <c:pt idx="1435">
                  <c:v>0.25800000000000001</c:v>
                </c:pt>
                <c:pt idx="1436">
                  <c:v>0.253</c:v>
                </c:pt>
                <c:pt idx="1437">
                  <c:v>0.25</c:v>
                </c:pt>
                <c:pt idx="1438">
                  <c:v>0.24099999999999999</c:v>
                </c:pt>
                <c:pt idx="1439">
                  <c:v>0.22900000000000001</c:v>
                </c:pt>
              </c:numCache>
            </c:numRef>
          </c:val>
          <c:smooth val="1"/>
          <c:extLst>
            <c:ext xmlns:c16="http://schemas.microsoft.com/office/drawing/2014/chart" uri="{C3380CC4-5D6E-409C-BE32-E72D297353CC}">
              <c16:uniqueId val="{00000001-DBA6-40A0-862F-9E1790DC73A2}"/>
            </c:ext>
          </c:extLst>
        </c:ser>
        <c:ser>
          <c:idx val="2"/>
          <c:order val="2"/>
          <c:tx>
            <c:strRef>
              <c:f>'Ark1'!$D$1</c:f>
              <c:strCache>
                <c:ptCount val="1"/>
                <c:pt idx="0">
                  <c:v>VOD</c:v>
                </c:pt>
              </c:strCache>
            </c:strRef>
          </c:tx>
          <c:spPr>
            <a:ln w="19050" cap="rnd" cmpd="sng" algn="ctr">
              <a:solidFill>
                <a:schemeClr val="accent5"/>
              </a:solidFill>
              <a:prstDash val="solid"/>
              <a:round/>
            </a:ln>
            <a:effectLst/>
          </c:spPr>
          <c:marker>
            <c:symbol val="none"/>
          </c:marker>
          <c:cat>
            <c:numRef>
              <c:f>'Ark1'!$A$2:$A$1441</c:f>
              <c:numCache>
                <c:formatCode>h:mm</c:formatCode>
                <c:ptCount val="1440"/>
                <c:pt idx="0">
                  <c:v>0.125</c:v>
                </c:pt>
                <c:pt idx="1">
                  <c:v>0.12569444444444444</c:v>
                </c:pt>
                <c:pt idx="2">
                  <c:v>0.12638888888888888</c:v>
                </c:pt>
                <c:pt idx="3">
                  <c:v>0.12708333333333333</c:v>
                </c:pt>
                <c:pt idx="4">
                  <c:v>0.1277777777777778</c:v>
                </c:pt>
                <c:pt idx="5">
                  <c:v>0.12847222222222224</c:v>
                </c:pt>
                <c:pt idx="6">
                  <c:v>0.12916666666666668</c:v>
                </c:pt>
                <c:pt idx="7">
                  <c:v>0.12986111111111112</c:v>
                </c:pt>
                <c:pt idx="8">
                  <c:v>0.13055555555555556</c:v>
                </c:pt>
                <c:pt idx="9">
                  <c:v>0.13125000000000001</c:v>
                </c:pt>
                <c:pt idx="10">
                  <c:v>0.13194444444444445</c:v>
                </c:pt>
                <c:pt idx="11">
                  <c:v>0.13263888888888889</c:v>
                </c:pt>
                <c:pt idx="12">
                  <c:v>0.13333333333333333</c:v>
                </c:pt>
                <c:pt idx="13">
                  <c:v>0.13402777777777777</c:v>
                </c:pt>
                <c:pt idx="14">
                  <c:v>0.13472222222222222</c:v>
                </c:pt>
                <c:pt idx="15">
                  <c:v>0.13541666666666666</c:v>
                </c:pt>
                <c:pt idx="16">
                  <c:v>0.1361111111111111</c:v>
                </c:pt>
                <c:pt idx="17">
                  <c:v>0.13680555555555554</c:v>
                </c:pt>
                <c:pt idx="18">
                  <c:v>0.13749999999999998</c:v>
                </c:pt>
                <c:pt idx="19">
                  <c:v>0.13819444444444443</c:v>
                </c:pt>
                <c:pt idx="20">
                  <c:v>0.1388888888888889</c:v>
                </c:pt>
                <c:pt idx="21">
                  <c:v>0.13958333333333334</c:v>
                </c:pt>
                <c:pt idx="22">
                  <c:v>0.14027777777777778</c:v>
                </c:pt>
                <c:pt idx="23">
                  <c:v>0.14097222222222222</c:v>
                </c:pt>
                <c:pt idx="24">
                  <c:v>0.14166666666666666</c:v>
                </c:pt>
                <c:pt idx="25">
                  <c:v>0.1423611111111111</c:v>
                </c:pt>
                <c:pt idx="26">
                  <c:v>0.14305555555555557</c:v>
                </c:pt>
                <c:pt idx="27">
                  <c:v>0.14375000000000002</c:v>
                </c:pt>
                <c:pt idx="28">
                  <c:v>0.14444444444444446</c:v>
                </c:pt>
                <c:pt idx="29">
                  <c:v>0.1451388888888889</c:v>
                </c:pt>
                <c:pt idx="30">
                  <c:v>0.14583333333333334</c:v>
                </c:pt>
                <c:pt idx="31">
                  <c:v>0.14652777777777778</c:v>
                </c:pt>
                <c:pt idx="32">
                  <c:v>0.14722222222222223</c:v>
                </c:pt>
                <c:pt idx="33">
                  <c:v>0.14791666666666667</c:v>
                </c:pt>
                <c:pt idx="34">
                  <c:v>0.14861111111111111</c:v>
                </c:pt>
                <c:pt idx="35">
                  <c:v>0.14930555555555555</c:v>
                </c:pt>
                <c:pt idx="36">
                  <c:v>0.15</c:v>
                </c:pt>
                <c:pt idx="37">
                  <c:v>0.15069444444444444</c:v>
                </c:pt>
                <c:pt idx="38">
                  <c:v>0.15138888888888888</c:v>
                </c:pt>
                <c:pt idx="39">
                  <c:v>0.15208333333333332</c:v>
                </c:pt>
                <c:pt idx="40">
                  <c:v>0.15277777777777776</c:v>
                </c:pt>
                <c:pt idx="41">
                  <c:v>0.15347222222222223</c:v>
                </c:pt>
                <c:pt idx="42">
                  <c:v>0.15416666666666667</c:v>
                </c:pt>
                <c:pt idx="43">
                  <c:v>0.15486111111111112</c:v>
                </c:pt>
                <c:pt idx="44">
                  <c:v>0.15555555555555556</c:v>
                </c:pt>
                <c:pt idx="45">
                  <c:v>0.15625</c:v>
                </c:pt>
                <c:pt idx="46">
                  <c:v>0.15694444444444444</c:v>
                </c:pt>
                <c:pt idx="47">
                  <c:v>0.15763888888888888</c:v>
                </c:pt>
                <c:pt idx="48">
                  <c:v>0.15833333333333333</c:v>
                </c:pt>
                <c:pt idx="49">
                  <c:v>0.15902777777777777</c:v>
                </c:pt>
                <c:pt idx="50">
                  <c:v>0.15972222222222224</c:v>
                </c:pt>
                <c:pt idx="51">
                  <c:v>0.16041666666666668</c:v>
                </c:pt>
                <c:pt idx="52">
                  <c:v>0.16111111111111112</c:v>
                </c:pt>
                <c:pt idx="53">
                  <c:v>0.16180555555555556</c:v>
                </c:pt>
                <c:pt idx="54">
                  <c:v>0.16250000000000001</c:v>
                </c:pt>
                <c:pt idx="55">
                  <c:v>0.16319444444444445</c:v>
                </c:pt>
                <c:pt idx="56">
                  <c:v>0.16388888888888889</c:v>
                </c:pt>
                <c:pt idx="57">
                  <c:v>0.16458333333333333</c:v>
                </c:pt>
                <c:pt idx="58">
                  <c:v>0.16527777777777777</c:v>
                </c:pt>
                <c:pt idx="59">
                  <c:v>0.16597222222222222</c:v>
                </c:pt>
                <c:pt idx="60">
                  <c:v>0.16666666666666666</c:v>
                </c:pt>
                <c:pt idx="61">
                  <c:v>0.1673611111111111</c:v>
                </c:pt>
                <c:pt idx="62">
                  <c:v>0.16805555555555554</c:v>
                </c:pt>
                <c:pt idx="63">
                  <c:v>0.16874999999999998</c:v>
                </c:pt>
                <c:pt idx="64">
                  <c:v>0.16944444444444443</c:v>
                </c:pt>
                <c:pt idx="65">
                  <c:v>0.17013888888888887</c:v>
                </c:pt>
                <c:pt idx="66">
                  <c:v>0.17083333333333331</c:v>
                </c:pt>
                <c:pt idx="67">
                  <c:v>0.17152777777777775</c:v>
                </c:pt>
                <c:pt idx="68">
                  <c:v>0.17222222222222225</c:v>
                </c:pt>
                <c:pt idx="69">
                  <c:v>0.17291666666666669</c:v>
                </c:pt>
                <c:pt idx="70">
                  <c:v>0.17361111111111113</c:v>
                </c:pt>
                <c:pt idx="71">
                  <c:v>0.17430555555555557</c:v>
                </c:pt>
                <c:pt idx="72">
                  <c:v>0.17500000000000002</c:v>
                </c:pt>
                <c:pt idx="73">
                  <c:v>0.17569444444444446</c:v>
                </c:pt>
                <c:pt idx="74">
                  <c:v>0.1763888888888889</c:v>
                </c:pt>
                <c:pt idx="75">
                  <c:v>0.17708333333333334</c:v>
                </c:pt>
                <c:pt idx="76">
                  <c:v>0.17777777777777778</c:v>
                </c:pt>
                <c:pt idx="77">
                  <c:v>0.17847222222222223</c:v>
                </c:pt>
                <c:pt idx="78">
                  <c:v>0.17916666666666667</c:v>
                </c:pt>
                <c:pt idx="79">
                  <c:v>0.17986111111111111</c:v>
                </c:pt>
                <c:pt idx="80">
                  <c:v>0.18055555555555555</c:v>
                </c:pt>
                <c:pt idx="81">
                  <c:v>0.18124999999999999</c:v>
                </c:pt>
                <c:pt idx="82">
                  <c:v>0.18194444444444444</c:v>
                </c:pt>
                <c:pt idx="83">
                  <c:v>0.18263888888888891</c:v>
                </c:pt>
                <c:pt idx="84">
                  <c:v>0.18333333333333335</c:v>
                </c:pt>
                <c:pt idx="85">
                  <c:v>0.18402777777777779</c:v>
                </c:pt>
                <c:pt idx="86">
                  <c:v>0.18472222222222223</c:v>
                </c:pt>
                <c:pt idx="87">
                  <c:v>0.18541666666666667</c:v>
                </c:pt>
                <c:pt idx="88">
                  <c:v>0.18611111111111112</c:v>
                </c:pt>
                <c:pt idx="89">
                  <c:v>0.18680555555555556</c:v>
                </c:pt>
                <c:pt idx="90">
                  <c:v>0.1875</c:v>
                </c:pt>
                <c:pt idx="91">
                  <c:v>0.18819444444444444</c:v>
                </c:pt>
                <c:pt idx="92">
                  <c:v>0.18888888888888888</c:v>
                </c:pt>
                <c:pt idx="93">
                  <c:v>0.18958333333333333</c:v>
                </c:pt>
                <c:pt idx="94">
                  <c:v>0.19027777777777777</c:v>
                </c:pt>
                <c:pt idx="95">
                  <c:v>0.19097222222222221</c:v>
                </c:pt>
                <c:pt idx="96">
                  <c:v>0.19166666666666665</c:v>
                </c:pt>
                <c:pt idx="97">
                  <c:v>0.19236111111111112</c:v>
                </c:pt>
                <c:pt idx="98">
                  <c:v>0.19305555555555554</c:v>
                </c:pt>
                <c:pt idx="99">
                  <c:v>0.19375000000000001</c:v>
                </c:pt>
                <c:pt idx="100">
                  <c:v>0.19444444444444445</c:v>
                </c:pt>
                <c:pt idx="101">
                  <c:v>0.19513888888888889</c:v>
                </c:pt>
                <c:pt idx="102">
                  <c:v>0.19583333333333333</c:v>
                </c:pt>
                <c:pt idx="103">
                  <c:v>0.19652777777777777</c:v>
                </c:pt>
                <c:pt idx="104">
                  <c:v>0.19722222222222222</c:v>
                </c:pt>
                <c:pt idx="105">
                  <c:v>0.19791666666666666</c:v>
                </c:pt>
                <c:pt idx="106">
                  <c:v>0.1986111111111111</c:v>
                </c:pt>
                <c:pt idx="107">
                  <c:v>0.19930555555555554</c:v>
                </c:pt>
                <c:pt idx="108">
                  <c:v>0.19999999999999998</c:v>
                </c:pt>
                <c:pt idx="109">
                  <c:v>0.20069444444444443</c:v>
                </c:pt>
                <c:pt idx="110">
                  <c:v>0.20138888888888887</c:v>
                </c:pt>
                <c:pt idx="111">
                  <c:v>0.20208333333333331</c:v>
                </c:pt>
                <c:pt idx="112">
                  <c:v>0.20277777777777781</c:v>
                </c:pt>
                <c:pt idx="113">
                  <c:v>0.20347222222222219</c:v>
                </c:pt>
                <c:pt idx="114">
                  <c:v>0.20416666666666669</c:v>
                </c:pt>
                <c:pt idx="115">
                  <c:v>0.20486111111111113</c:v>
                </c:pt>
                <c:pt idx="116">
                  <c:v>0.20555555555555557</c:v>
                </c:pt>
                <c:pt idx="117">
                  <c:v>0.20625000000000002</c:v>
                </c:pt>
                <c:pt idx="118">
                  <c:v>0.20694444444444446</c:v>
                </c:pt>
                <c:pt idx="119">
                  <c:v>0.2076388888888889</c:v>
                </c:pt>
                <c:pt idx="120">
                  <c:v>0.20833333333333334</c:v>
                </c:pt>
                <c:pt idx="121">
                  <c:v>0.20902777777777778</c:v>
                </c:pt>
                <c:pt idx="122">
                  <c:v>0.20972222222222223</c:v>
                </c:pt>
                <c:pt idx="123">
                  <c:v>0.21041666666666667</c:v>
                </c:pt>
                <c:pt idx="124">
                  <c:v>0.21111111111111111</c:v>
                </c:pt>
                <c:pt idx="125">
                  <c:v>0.21180555555555555</c:v>
                </c:pt>
                <c:pt idx="126">
                  <c:v>0.21249999999999999</c:v>
                </c:pt>
                <c:pt idx="127">
                  <c:v>0.21319444444444444</c:v>
                </c:pt>
                <c:pt idx="128">
                  <c:v>0.21388888888888891</c:v>
                </c:pt>
                <c:pt idx="129">
                  <c:v>0.21458333333333335</c:v>
                </c:pt>
                <c:pt idx="130">
                  <c:v>0.21527777777777779</c:v>
                </c:pt>
                <c:pt idx="131">
                  <c:v>0.21597222222222223</c:v>
                </c:pt>
                <c:pt idx="132">
                  <c:v>0.21666666666666667</c:v>
                </c:pt>
                <c:pt idx="133">
                  <c:v>0.21736111111111112</c:v>
                </c:pt>
                <c:pt idx="134">
                  <c:v>0.21805555555555556</c:v>
                </c:pt>
                <c:pt idx="135">
                  <c:v>0.21875</c:v>
                </c:pt>
                <c:pt idx="136">
                  <c:v>0.21944444444444444</c:v>
                </c:pt>
                <c:pt idx="137">
                  <c:v>0.22013888888888888</c:v>
                </c:pt>
                <c:pt idx="138">
                  <c:v>0.22083333333333333</c:v>
                </c:pt>
                <c:pt idx="139">
                  <c:v>0.22152777777777777</c:v>
                </c:pt>
                <c:pt idx="140">
                  <c:v>0.22222222222222221</c:v>
                </c:pt>
                <c:pt idx="141">
                  <c:v>0.22291666666666665</c:v>
                </c:pt>
                <c:pt idx="142">
                  <c:v>0.22361111111111109</c:v>
                </c:pt>
                <c:pt idx="143">
                  <c:v>0.22430555555555556</c:v>
                </c:pt>
                <c:pt idx="144">
                  <c:v>0.22500000000000001</c:v>
                </c:pt>
                <c:pt idx="145">
                  <c:v>0.22569444444444445</c:v>
                </c:pt>
                <c:pt idx="146">
                  <c:v>0.22638888888888889</c:v>
                </c:pt>
                <c:pt idx="147">
                  <c:v>0.22708333333333333</c:v>
                </c:pt>
                <c:pt idx="148">
                  <c:v>0.22777777777777777</c:v>
                </c:pt>
                <c:pt idx="149">
                  <c:v>0.22847222222222222</c:v>
                </c:pt>
                <c:pt idx="150">
                  <c:v>0.22916666666666666</c:v>
                </c:pt>
                <c:pt idx="151">
                  <c:v>0.2298611111111111</c:v>
                </c:pt>
                <c:pt idx="152">
                  <c:v>0.23055555555555554</c:v>
                </c:pt>
                <c:pt idx="153">
                  <c:v>0.23124999999999998</c:v>
                </c:pt>
                <c:pt idx="154">
                  <c:v>0.23194444444444443</c:v>
                </c:pt>
                <c:pt idx="155">
                  <c:v>0.23263888888888887</c:v>
                </c:pt>
                <c:pt idx="156">
                  <c:v>0.23333333333333331</c:v>
                </c:pt>
                <c:pt idx="157">
                  <c:v>0.23402777777777781</c:v>
                </c:pt>
                <c:pt idx="158">
                  <c:v>0.23472222222222219</c:v>
                </c:pt>
                <c:pt idx="159">
                  <c:v>0.23541666666666669</c:v>
                </c:pt>
                <c:pt idx="160">
                  <c:v>0.23611111111111113</c:v>
                </c:pt>
                <c:pt idx="161">
                  <c:v>0.23680555555555557</c:v>
                </c:pt>
                <c:pt idx="162">
                  <c:v>0.23750000000000002</c:v>
                </c:pt>
                <c:pt idx="163">
                  <c:v>0.23819444444444446</c:v>
                </c:pt>
                <c:pt idx="164">
                  <c:v>0.2388888888888889</c:v>
                </c:pt>
                <c:pt idx="165">
                  <c:v>0.23958333333333334</c:v>
                </c:pt>
                <c:pt idx="166">
                  <c:v>0.24027777777777778</c:v>
                </c:pt>
                <c:pt idx="167">
                  <c:v>0.24097222222222223</c:v>
                </c:pt>
                <c:pt idx="168">
                  <c:v>0.24166666666666667</c:v>
                </c:pt>
                <c:pt idx="169">
                  <c:v>0.24236111111111111</c:v>
                </c:pt>
                <c:pt idx="170">
                  <c:v>0.24305555555555555</c:v>
                </c:pt>
                <c:pt idx="171">
                  <c:v>0.24374999999999999</c:v>
                </c:pt>
                <c:pt idx="172">
                  <c:v>0.24444444444444446</c:v>
                </c:pt>
                <c:pt idx="173">
                  <c:v>0.24513888888888888</c:v>
                </c:pt>
                <c:pt idx="174">
                  <c:v>0.24583333333333335</c:v>
                </c:pt>
                <c:pt idx="175">
                  <c:v>0.24652777777777779</c:v>
                </c:pt>
                <c:pt idx="176">
                  <c:v>0.24722222222222223</c:v>
                </c:pt>
                <c:pt idx="177">
                  <c:v>0.24791666666666667</c:v>
                </c:pt>
                <c:pt idx="178">
                  <c:v>0.24861111111111112</c:v>
                </c:pt>
                <c:pt idx="179">
                  <c:v>0.24930555555555556</c:v>
                </c:pt>
                <c:pt idx="180">
                  <c:v>0.25</c:v>
                </c:pt>
                <c:pt idx="181">
                  <c:v>0.25069444444444444</c:v>
                </c:pt>
                <c:pt idx="182">
                  <c:v>0.25138888888888888</c:v>
                </c:pt>
                <c:pt idx="183">
                  <c:v>0.25208333333333333</c:v>
                </c:pt>
                <c:pt idx="184">
                  <c:v>0.25277777777777777</c:v>
                </c:pt>
                <c:pt idx="185">
                  <c:v>0.25347222222222221</c:v>
                </c:pt>
                <c:pt idx="186">
                  <c:v>0.25416666666666665</c:v>
                </c:pt>
                <c:pt idx="187">
                  <c:v>0.25486111111111109</c:v>
                </c:pt>
                <c:pt idx="188">
                  <c:v>0.25555555555555559</c:v>
                </c:pt>
                <c:pt idx="189">
                  <c:v>0.25625000000000003</c:v>
                </c:pt>
                <c:pt idx="190">
                  <c:v>0.25694444444444448</c:v>
                </c:pt>
                <c:pt idx="191">
                  <c:v>0.25763888888888892</c:v>
                </c:pt>
                <c:pt idx="192">
                  <c:v>0.25833333333333336</c:v>
                </c:pt>
                <c:pt idx="193">
                  <c:v>0.2590277777777778</c:v>
                </c:pt>
                <c:pt idx="194">
                  <c:v>0.25972222222222224</c:v>
                </c:pt>
                <c:pt idx="195">
                  <c:v>0.26041666666666669</c:v>
                </c:pt>
                <c:pt idx="196">
                  <c:v>0.26111111111111113</c:v>
                </c:pt>
                <c:pt idx="197">
                  <c:v>0.26180555555555557</c:v>
                </c:pt>
                <c:pt idx="198">
                  <c:v>0.26250000000000001</c:v>
                </c:pt>
                <c:pt idx="199">
                  <c:v>0.26319444444444445</c:v>
                </c:pt>
                <c:pt idx="200">
                  <c:v>0.2638888888888889</c:v>
                </c:pt>
                <c:pt idx="201">
                  <c:v>0.26458333333333334</c:v>
                </c:pt>
                <c:pt idx="202">
                  <c:v>0.26527777777777778</c:v>
                </c:pt>
                <c:pt idx="203">
                  <c:v>0.26597222222222222</c:v>
                </c:pt>
                <c:pt idx="204">
                  <c:v>0.26666666666666666</c:v>
                </c:pt>
                <c:pt idx="205">
                  <c:v>0.2673611111111111</c:v>
                </c:pt>
                <c:pt idx="206">
                  <c:v>0.26805555555555555</c:v>
                </c:pt>
                <c:pt idx="207">
                  <c:v>0.26874999999999999</c:v>
                </c:pt>
                <c:pt idx="208">
                  <c:v>0.26944444444444443</c:v>
                </c:pt>
                <c:pt idx="209">
                  <c:v>0.27013888888888887</c:v>
                </c:pt>
                <c:pt idx="210">
                  <c:v>0.27083333333333331</c:v>
                </c:pt>
                <c:pt idx="211">
                  <c:v>0.27152777777777776</c:v>
                </c:pt>
                <c:pt idx="212">
                  <c:v>0.2722222222222222</c:v>
                </c:pt>
                <c:pt idx="213">
                  <c:v>0.27291666666666664</c:v>
                </c:pt>
                <c:pt idx="214">
                  <c:v>0.27361111111111108</c:v>
                </c:pt>
                <c:pt idx="215">
                  <c:v>0.27430555555555552</c:v>
                </c:pt>
                <c:pt idx="216">
                  <c:v>0.27499999999999997</c:v>
                </c:pt>
                <c:pt idx="217">
                  <c:v>0.27569444444444446</c:v>
                </c:pt>
                <c:pt idx="218">
                  <c:v>0.27638888888888885</c:v>
                </c:pt>
                <c:pt idx="219">
                  <c:v>0.27708333333333335</c:v>
                </c:pt>
                <c:pt idx="220">
                  <c:v>0.27777777777777779</c:v>
                </c:pt>
                <c:pt idx="221">
                  <c:v>0.27847222222222223</c:v>
                </c:pt>
                <c:pt idx="222">
                  <c:v>0.27916666666666667</c:v>
                </c:pt>
                <c:pt idx="223">
                  <c:v>0.27986111111111112</c:v>
                </c:pt>
                <c:pt idx="224">
                  <c:v>0.28055555555555556</c:v>
                </c:pt>
                <c:pt idx="225">
                  <c:v>0.28125</c:v>
                </c:pt>
                <c:pt idx="226">
                  <c:v>0.28194444444444444</c:v>
                </c:pt>
                <c:pt idx="227">
                  <c:v>0.28263888888888888</c:v>
                </c:pt>
                <c:pt idx="228">
                  <c:v>0.28333333333333333</c:v>
                </c:pt>
                <c:pt idx="229">
                  <c:v>0.28402777777777777</c:v>
                </c:pt>
                <c:pt idx="230">
                  <c:v>0.28472222222222221</c:v>
                </c:pt>
                <c:pt idx="231">
                  <c:v>0.28541666666666665</c:v>
                </c:pt>
                <c:pt idx="232">
                  <c:v>0.28611111111111115</c:v>
                </c:pt>
                <c:pt idx="233">
                  <c:v>0.28680555555555554</c:v>
                </c:pt>
                <c:pt idx="234">
                  <c:v>0.28750000000000003</c:v>
                </c:pt>
                <c:pt idx="235">
                  <c:v>0.28819444444444448</c:v>
                </c:pt>
                <c:pt idx="236">
                  <c:v>0.28888888888888892</c:v>
                </c:pt>
                <c:pt idx="237">
                  <c:v>0.28958333333333336</c:v>
                </c:pt>
                <c:pt idx="238">
                  <c:v>0.2902777777777778</c:v>
                </c:pt>
                <c:pt idx="239">
                  <c:v>0.29097222222222224</c:v>
                </c:pt>
                <c:pt idx="240">
                  <c:v>0.29166666666666669</c:v>
                </c:pt>
                <c:pt idx="241">
                  <c:v>0.29236111111111113</c:v>
                </c:pt>
                <c:pt idx="242">
                  <c:v>0.29305555555555557</c:v>
                </c:pt>
                <c:pt idx="243">
                  <c:v>0.29375000000000001</c:v>
                </c:pt>
                <c:pt idx="244">
                  <c:v>0.29444444444444445</c:v>
                </c:pt>
                <c:pt idx="245">
                  <c:v>0.2951388888888889</c:v>
                </c:pt>
                <c:pt idx="246">
                  <c:v>0.29583333333333334</c:v>
                </c:pt>
                <c:pt idx="247">
                  <c:v>0.29652777777777778</c:v>
                </c:pt>
                <c:pt idx="248">
                  <c:v>0.29722222222222222</c:v>
                </c:pt>
                <c:pt idx="249">
                  <c:v>0.29791666666666666</c:v>
                </c:pt>
                <c:pt idx="250">
                  <c:v>0.2986111111111111</c:v>
                </c:pt>
                <c:pt idx="251">
                  <c:v>0.29930555555555555</c:v>
                </c:pt>
                <c:pt idx="252">
                  <c:v>0.3</c:v>
                </c:pt>
                <c:pt idx="253">
                  <c:v>0.30069444444444443</c:v>
                </c:pt>
                <c:pt idx="254">
                  <c:v>0.30138888888888887</c:v>
                </c:pt>
                <c:pt idx="255">
                  <c:v>0.30208333333333331</c:v>
                </c:pt>
                <c:pt idx="256">
                  <c:v>0.30277777777777776</c:v>
                </c:pt>
                <c:pt idx="257">
                  <c:v>0.3034722222222222</c:v>
                </c:pt>
                <c:pt idx="258">
                  <c:v>0.30416666666666664</c:v>
                </c:pt>
                <c:pt idx="259">
                  <c:v>0.30486111111111108</c:v>
                </c:pt>
                <c:pt idx="260">
                  <c:v>0.30555555555555552</c:v>
                </c:pt>
                <c:pt idx="261">
                  <c:v>0.30624999999999997</c:v>
                </c:pt>
                <c:pt idx="262">
                  <c:v>0.30694444444444441</c:v>
                </c:pt>
                <c:pt idx="263">
                  <c:v>0.30763888888888891</c:v>
                </c:pt>
                <c:pt idx="264">
                  <c:v>0.30833333333333335</c:v>
                </c:pt>
                <c:pt idx="265">
                  <c:v>0.30902777777777779</c:v>
                </c:pt>
                <c:pt idx="266">
                  <c:v>0.30972222222222223</c:v>
                </c:pt>
                <c:pt idx="267">
                  <c:v>0.31041666666666667</c:v>
                </c:pt>
                <c:pt idx="268">
                  <c:v>0.31111111111111112</c:v>
                </c:pt>
                <c:pt idx="269">
                  <c:v>0.31180555555555556</c:v>
                </c:pt>
                <c:pt idx="270">
                  <c:v>0.3125</c:v>
                </c:pt>
                <c:pt idx="271">
                  <c:v>0.31319444444444444</c:v>
                </c:pt>
                <c:pt idx="272">
                  <c:v>0.31388888888888888</c:v>
                </c:pt>
                <c:pt idx="273">
                  <c:v>0.31458333333333333</c:v>
                </c:pt>
                <c:pt idx="274">
                  <c:v>0.31527777777777777</c:v>
                </c:pt>
                <c:pt idx="275">
                  <c:v>0.31597222222222221</c:v>
                </c:pt>
                <c:pt idx="276">
                  <c:v>0.31666666666666665</c:v>
                </c:pt>
                <c:pt idx="277">
                  <c:v>0.31736111111111115</c:v>
                </c:pt>
                <c:pt idx="278">
                  <c:v>0.31805555555555554</c:v>
                </c:pt>
                <c:pt idx="279">
                  <c:v>0.31875000000000003</c:v>
                </c:pt>
                <c:pt idx="280">
                  <c:v>0.31944444444444448</c:v>
                </c:pt>
                <c:pt idx="281">
                  <c:v>0.32013888888888892</c:v>
                </c:pt>
                <c:pt idx="282">
                  <c:v>0.32083333333333336</c:v>
                </c:pt>
                <c:pt idx="283">
                  <c:v>0.3215277777777778</c:v>
                </c:pt>
                <c:pt idx="284">
                  <c:v>0.32222222222222224</c:v>
                </c:pt>
                <c:pt idx="285">
                  <c:v>0.32291666666666669</c:v>
                </c:pt>
                <c:pt idx="286">
                  <c:v>0.32361111111111113</c:v>
                </c:pt>
                <c:pt idx="287">
                  <c:v>0.32430555555555557</c:v>
                </c:pt>
                <c:pt idx="288">
                  <c:v>0.32500000000000001</c:v>
                </c:pt>
                <c:pt idx="289">
                  <c:v>0.32569444444444445</c:v>
                </c:pt>
                <c:pt idx="290">
                  <c:v>0.3263888888888889</c:v>
                </c:pt>
                <c:pt idx="291">
                  <c:v>0.32708333333333334</c:v>
                </c:pt>
                <c:pt idx="292">
                  <c:v>0.32777777777777778</c:v>
                </c:pt>
                <c:pt idx="293">
                  <c:v>0.32847222222222222</c:v>
                </c:pt>
                <c:pt idx="294">
                  <c:v>0.32916666666666666</c:v>
                </c:pt>
                <c:pt idx="295">
                  <c:v>0.3298611111111111</c:v>
                </c:pt>
                <c:pt idx="296">
                  <c:v>0.33055555555555555</c:v>
                </c:pt>
                <c:pt idx="297">
                  <c:v>0.33124999999999999</c:v>
                </c:pt>
                <c:pt idx="298">
                  <c:v>0.33194444444444443</c:v>
                </c:pt>
                <c:pt idx="299">
                  <c:v>0.33263888888888887</c:v>
                </c:pt>
                <c:pt idx="300">
                  <c:v>0.33333333333333331</c:v>
                </c:pt>
                <c:pt idx="301">
                  <c:v>0.33402777777777781</c:v>
                </c:pt>
                <c:pt idx="302">
                  <c:v>0.3347222222222222</c:v>
                </c:pt>
                <c:pt idx="303">
                  <c:v>0.3354166666666667</c:v>
                </c:pt>
                <c:pt idx="304">
                  <c:v>0.33611111111111108</c:v>
                </c:pt>
                <c:pt idx="305">
                  <c:v>0.33680555555555558</c:v>
                </c:pt>
                <c:pt idx="306">
                  <c:v>0.33749999999999997</c:v>
                </c:pt>
                <c:pt idx="307">
                  <c:v>0.33819444444444446</c:v>
                </c:pt>
                <c:pt idx="308">
                  <c:v>0.33888888888888885</c:v>
                </c:pt>
                <c:pt idx="309">
                  <c:v>0.33958333333333335</c:v>
                </c:pt>
                <c:pt idx="310">
                  <c:v>0.34027777777777773</c:v>
                </c:pt>
                <c:pt idx="311">
                  <c:v>0.34097222222222223</c:v>
                </c:pt>
                <c:pt idx="312">
                  <c:v>0.34166666666666662</c:v>
                </c:pt>
                <c:pt idx="313">
                  <c:v>0.34236111111111112</c:v>
                </c:pt>
                <c:pt idx="314">
                  <c:v>0.3430555555555555</c:v>
                </c:pt>
                <c:pt idx="315">
                  <c:v>0.34375</c:v>
                </c:pt>
                <c:pt idx="316">
                  <c:v>0.3444444444444445</c:v>
                </c:pt>
                <c:pt idx="317">
                  <c:v>0.34513888888888888</c:v>
                </c:pt>
                <c:pt idx="318">
                  <c:v>0.34583333333333338</c:v>
                </c:pt>
                <c:pt idx="319">
                  <c:v>0.34652777777777777</c:v>
                </c:pt>
                <c:pt idx="320">
                  <c:v>0.34722222222222227</c:v>
                </c:pt>
                <c:pt idx="321">
                  <c:v>0.34791666666666665</c:v>
                </c:pt>
                <c:pt idx="322">
                  <c:v>0.34861111111111115</c:v>
                </c:pt>
                <c:pt idx="323">
                  <c:v>0.34930555555555554</c:v>
                </c:pt>
                <c:pt idx="324">
                  <c:v>0.35000000000000003</c:v>
                </c:pt>
                <c:pt idx="325">
                  <c:v>0.35069444444444442</c:v>
                </c:pt>
                <c:pt idx="326">
                  <c:v>0.35138888888888892</c:v>
                </c:pt>
                <c:pt idx="327">
                  <c:v>0.3520833333333333</c:v>
                </c:pt>
                <c:pt idx="328">
                  <c:v>0.3527777777777778</c:v>
                </c:pt>
                <c:pt idx="329">
                  <c:v>0.35347222222222219</c:v>
                </c:pt>
                <c:pt idx="330">
                  <c:v>0.35416666666666669</c:v>
                </c:pt>
                <c:pt idx="331">
                  <c:v>0.35486111111111113</c:v>
                </c:pt>
                <c:pt idx="332">
                  <c:v>0.35555555555555557</c:v>
                </c:pt>
                <c:pt idx="333">
                  <c:v>0.35625000000000001</c:v>
                </c:pt>
                <c:pt idx="334">
                  <c:v>0.35694444444444445</c:v>
                </c:pt>
                <c:pt idx="335">
                  <c:v>0.3576388888888889</c:v>
                </c:pt>
                <c:pt idx="336">
                  <c:v>0.35833333333333334</c:v>
                </c:pt>
                <c:pt idx="337">
                  <c:v>0.35902777777777778</c:v>
                </c:pt>
                <c:pt idx="338">
                  <c:v>0.35972222222222222</c:v>
                </c:pt>
                <c:pt idx="339">
                  <c:v>0.36041666666666666</c:v>
                </c:pt>
                <c:pt idx="340">
                  <c:v>0.3611111111111111</c:v>
                </c:pt>
                <c:pt idx="341">
                  <c:v>0.36180555555555555</c:v>
                </c:pt>
                <c:pt idx="342">
                  <c:v>0.36249999999999999</c:v>
                </c:pt>
                <c:pt idx="343">
                  <c:v>0.36319444444444443</c:v>
                </c:pt>
                <c:pt idx="344">
                  <c:v>0.36388888888888887</c:v>
                </c:pt>
                <c:pt idx="345">
                  <c:v>0.36458333333333331</c:v>
                </c:pt>
                <c:pt idx="346">
                  <c:v>0.36527777777777781</c:v>
                </c:pt>
                <c:pt idx="347">
                  <c:v>0.3659722222222222</c:v>
                </c:pt>
                <c:pt idx="348">
                  <c:v>0.3666666666666667</c:v>
                </c:pt>
                <c:pt idx="349">
                  <c:v>0.36736111111111108</c:v>
                </c:pt>
                <c:pt idx="350">
                  <c:v>0.36805555555555558</c:v>
                </c:pt>
                <c:pt idx="351">
                  <c:v>0.36874999999999997</c:v>
                </c:pt>
                <c:pt idx="352">
                  <c:v>0.36944444444444446</c:v>
                </c:pt>
                <c:pt idx="353">
                  <c:v>0.37013888888888885</c:v>
                </c:pt>
                <c:pt idx="354">
                  <c:v>0.37083333333333335</c:v>
                </c:pt>
                <c:pt idx="355">
                  <c:v>0.37152777777777773</c:v>
                </c:pt>
                <c:pt idx="356">
                  <c:v>0.37222222222222223</c:v>
                </c:pt>
                <c:pt idx="357">
                  <c:v>0.37291666666666662</c:v>
                </c:pt>
                <c:pt idx="358">
                  <c:v>0.37361111111111112</c:v>
                </c:pt>
                <c:pt idx="359">
                  <c:v>0.3743055555555555</c:v>
                </c:pt>
                <c:pt idx="360">
                  <c:v>0.375</c:v>
                </c:pt>
                <c:pt idx="361">
                  <c:v>0.3756944444444445</c:v>
                </c:pt>
                <c:pt idx="362">
                  <c:v>0.37638888888888888</c:v>
                </c:pt>
                <c:pt idx="363">
                  <c:v>0.37708333333333338</c:v>
                </c:pt>
                <c:pt idx="364">
                  <c:v>0.37777777777777777</c:v>
                </c:pt>
                <c:pt idx="365">
                  <c:v>0.37847222222222227</c:v>
                </c:pt>
                <c:pt idx="366">
                  <c:v>0.37916666666666665</c:v>
                </c:pt>
                <c:pt idx="367">
                  <c:v>0.37986111111111115</c:v>
                </c:pt>
                <c:pt idx="368">
                  <c:v>0.38055555555555554</c:v>
                </c:pt>
                <c:pt idx="369">
                  <c:v>0.38125000000000003</c:v>
                </c:pt>
                <c:pt idx="370">
                  <c:v>0.38194444444444442</c:v>
                </c:pt>
                <c:pt idx="371">
                  <c:v>0.38263888888888892</c:v>
                </c:pt>
                <c:pt idx="372">
                  <c:v>0.3833333333333333</c:v>
                </c:pt>
                <c:pt idx="373">
                  <c:v>0.3840277777777778</c:v>
                </c:pt>
                <c:pt idx="374">
                  <c:v>0.38472222222222219</c:v>
                </c:pt>
                <c:pt idx="375">
                  <c:v>0.38541666666666669</c:v>
                </c:pt>
                <c:pt idx="376">
                  <c:v>0.38611111111111113</c:v>
                </c:pt>
                <c:pt idx="377">
                  <c:v>0.38680555555555557</c:v>
                </c:pt>
                <c:pt idx="378">
                  <c:v>0.38750000000000001</c:v>
                </c:pt>
                <c:pt idx="379">
                  <c:v>0.38819444444444445</c:v>
                </c:pt>
                <c:pt idx="380">
                  <c:v>0.3888888888888889</c:v>
                </c:pt>
                <c:pt idx="381">
                  <c:v>0.38958333333333334</c:v>
                </c:pt>
                <c:pt idx="382">
                  <c:v>0.39027777777777778</c:v>
                </c:pt>
                <c:pt idx="383">
                  <c:v>0.39097222222222222</c:v>
                </c:pt>
                <c:pt idx="384">
                  <c:v>0.39166666666666666</c:v>
                </c:pt>
                <c:pt idx="385">
                  <c:v>0.3923611111111111</c:v>
                </c:pt>
                <c:pt idx="386">
                  <c:v>0.39305555555555555</c:v>
                </c:pt>
                <c:pt idx="387">
                  <c:v>0.39374999999999999</c:v>
                </c:pt>
                <c:pt idx="388">
                  <c:v>0.39444444444444443</c:v>
                </c:pt>
                <c:pt idx="389">
                  <c:v>0.39513888888888887</c:v>
                </c:pt>
                <c:pt idx="390">
                  <c:v>0.39583333333333331</c:v>
                </c:pt>
                <c:pt idx="391">
                  <c:v>0.39652777777777781</c:v>
                </c:pt>
                <c:pt idx="392">
                  <c:v>0.3972222222222222</c:v>
                </c:pt>
                <c:pt idx="393">
                  <c:v>0.3979166666666667</c:v>
                </c:pt>
                <c:pt idx="394">
                  <c:v>0.39861111111111108</c:v>
                </c:pt>
                <c:pt idx="395">
                  <c:v>0.39930555555555558</c:v>
                </c:pt>
                <c:pt idx="396">
                  <c:v>0.39999999999999997</c:v>
                </c:pt>
                <c:pt idx="397">
                  <c:v>0.40069444444444446</c:v>
                </c:pt>
                <c:pt idx="398">
                  <c:v>0.40138888888888885</c:v>
                </c:pt>
                <c:pt idx="399">
                  <c:v>0.40208333333333335</c:v>
                </c:pt>
                <c:pt idx="400">
                  <c:v>0.40277777777777773</c:v>
                </c:pt>
                <c:pt idx="401">
                  <c:v>0.40347222222222223</c:v>
                </c:pt>
                <c:pt idx="402">
                  <c:v>0.40416666666666662</c:v>
                </c:pt>
                <c:pt idx="403">
                  <c:v>0.40486111111111112</c:v>
                </c:pt>
                <c:pt idx="404">
                  <c:v>0.4055555555555555</c:v>
                </c:pt>
                <c:pt idx="405">
                  <c:v>0.40625</c:v>
                </c:pt>
                <c:pt idx="406">
                  <c:v>0.4069444444444445</c:v>
                </c:pt>
                <c:pt idx="407">
                  <c:v>0.40763888888888888</c:v>
                </c:pt>
                <c:pt idx="408">
                  <c:v>0.40833333333333338</c:v>
                </c:pt>
                <c:pt idx="409">
                  <c:v>0.40902777777777777</c:v>
                </c:pt>
                <c:pt idx="410">
                  <c:v>0.40972222222222227</c:v>
                </c:pt>
                <c:pt idx="411">
                  <c:v>0.41041666666666665</c:v>
                </c:pt>
                <c:pt idx="412">
                  <c:v>0.41111111111111115</c:v>
                </c:pt>
                <c:pt idx="413">
                  <c:v>0.41180555555555554</c:v>
                </c:pt>
                <c:pt idx="414">
                  <c:v>0.41250000000000003</c:v>
                </c:pt>
                <c:pt idx="415">
                  <c:v>0.41319444444444442</c:v>
                </c:pt>
                <c:pt idx="416">
                  <c:v>0.41388888888888892</c:v>
                </c:pt>
                <c:pt idx="417">
                  <c:v>0.4145833333333333</c:v>
                </c:pt>
                <c:pt idx="418">
                  <c:v>0.4152777777777778</c:v>
                </c:pt>
                <c:pt idx="419">
                  <c:v>0.41597222222222219</c:v>
                </c:pt>
                <c:pt idx="420">
                  <c:v>0.41666666666666669</c:v>
                </c:pt>
                <c:pt idx="421">
                  <c:v>0.41736111111111113</c:v>
                </c:pt>
                <c:pt idx="422">
                  <c:v>0.41805555555555557</c:v>
                </c:pt>
                <c:pt idx="423">
                  <c:v>0.41875000000000001</c:v>
                </c:pt>
                <c:pt idx="424">
                  <c:v>0.41944444444444445</c:v>
                </c:pt>
                <c:pt idx="425">
                  <c:v>0.4201388888888889</c:v>
                </c:pt>
                <c:pt idx="426">
                  <c:v>0.42083333333333334</c:v>
                </c:pt>
                <c:pt idx="427">
                  <c:v>0.42152777777777778</c:v>
                </c:pt>
                <c:pt idx="428">
                  <c:v>0.42222222222222222</c:v>
                </c:pt>
                <c:pt idx="429">
                  <c:v>0.42291666666666666</c:v>
                </c:pt>
                <c:pt idx="430">
                  <c:v>0.4236111111111111</c:v>
                </c:pt>
                <c:pt idx="431">
                  <c:v>0.42430555555555555</c:v>
                </c:pt>
                <c:pt idx="432">
                  <c:v>0.42499999999999999</c:v>
                </c:pt>
                <c:pt idx="433">
                  <c:v>0.42569444444444443</c:v>
                </c:pt>
                <c:pt idx="434">
                  <c:v>0.42638888888888887</c:v>
                </c:pt>
                <c:pt idx="435">
                  <c:v>0.42708333333333331</c:v>
                </c:pt>
                <c:pt idx="436">
                  <c:v>0.42777777777777781</c:v>
                </c:pt>
                <c:pt idx="437">
                  <c:v>0.4284722222222222</c:v>
                </c:pt>
                <c:pt idx="438">
                  <c:v>0.4291666666666667</c:v>
                </c:pt>
                <c:pt idx="439">
                  <c:v>0.42986111111111108</c:v>
                </c:pt>
                <c:pt idx="440">
                  <c:v>0.43055555555555558</c:v>
                </c:pt>
                <c:pt idx="441">
                  <c:v>0.43124999999999997</c:v>
                </c:pt>
                <c:pt idx="442">
                  <c:v>0.43194444444444446</c:v>
                </c:pt>
                <c:pt idx="443">
                  <c:v>0.43263888888888885</c:v>
                </c:pt>
                <c:pt idx="444">
                  <c:v>0.43333333333333335</c:v>
                </c:pt>
                <c:pt idx="445">
                  <c:v>0.43402777777777773</c:v>
                </c:pt>
                <c:pt idx="446">
                  <c:v>0.43472222222222223</c:v>
                </c:pt>
                <c:pt idx="447">
                  <c:v>0.43541666666666662</c:v>
                </c:pt>
                <c:pt idx="448">
                  <c:v>0.43611111111111112</c:v>
                </c:pt>
                <c:pt idx="449">
                  <c:v>0.4368055555555555</c:v>
                </c:pt>
                <c:pt idx="450">
                  <c:v>0.4375</c:v>
                </c:pt>
                <c:pt idx="451">
                  <c:v>0.4381944444444445</c:v>
                </c:pt>
                <c:pt idx="452">
                  <c:v>0.43888888888888888</c:v>
                </c:pt>
                <c:pt idx="453">
                  <c:v>0.43958333333333338</c:v>
                </c:pt>
                <c:pt idx="454">
                  <c:v>0.44027777777777777</c:v>
                </c:pt>
                <c:pt idx="455">
                  <c:v>0.44097222222222227</c:v>
                </c:pt>
                <c:pt idx="456">
                  <c:v>0.44166666666666665</c:v>
                </c:pt>
                <c:pt idx="457">
                  <c:v>0.44236111111111115</c:v>
                </c:pt>
                <c:pt idx="458">
                  <c:v>0.44305555555555554</c:v>
                </c:pt>
                <c:pt idx="459">
                  <c:v>0.44375000000000003</c:v>
                </c:pt>
                <c:pt idx="460">
                  <c:v>0.44444444444444442</c:v>
                </c:pt>
                <c:pt idx="461">
                  <c:v>0.44513888888888892</c:v>
                </c:pt>
                <c:pt idx="462">
                  <c:v>0.4458333333333333</c:v>
                </c:pt>
                <c:pt idx="463">
                  <c:v>0.4465277777777778</c:v>
                </c:pt>
                <c:pt idx="464">
                  <c:v>0.44722222222222219</c:v>
                </c:pt>
                <c:pt idx="465">
                  <c:v>0.44791666666666669</c:v>
                </c:pt>
                <c:pt idx="466">
                  <c:v>0.44861111111111113</c:v>
                </c:pt>
                <c:pt idx="467">
                  <c:v>0.44930555555555557</c:v>
                </c:pt>
                <c:pt idx="468">
                  <c:v>0.45</c:v>
                </c:pt>
                <c:pt idx="469">
                  <c:v>0.45069444444444445</c:v>
                </c:pt>
                <c:pt idx="470">
                  <c:v>0.4513888888888889</c:v>
                </c:pt>
                <c:pt idx="471">
                  <c:v>0.45208333333333334</c:v>
                </c:pt>
                <c:pt idx="472">
                  <c:v>0.45277777777777778</c:v>
                </c:pt>
                <c:pt idx="473">
                  <c:v>0.45347222222222222</c:v>
                </c:pt>
                <c:pt idx="474">
                  <c:v>0.45416666666666666</c:v>
                </c:pt>
                <c:pt idx="475">
                  <c:v>0.4548611111111111</c:v>
                </c:pt>
                <c:pt idx="476">
                  <c:v>0.45555555555555555</c:v>
                </c:pt>
                <c:pt idx="477">
                  <c:v>0.45624999999999999</c:v>
                </c:pt>
                <c:pt idx="478">
                  <c:v>0.45694444444444443</c:v>
                </c:pt>
                <c:pt idx="479">
                  <c:v>0.45763888888888887</c:v>
                </c:pt>
                <c:pt idx="480">
                  <c:v>0.45833333333333331</c:v>
                </c:pt>
                <c:pt idx="481">
                  <c:v>0.45902777777777781</c:v>
                </c:pt>
                <c:pt idx="482">
                  <c:v>0.4597222222222222</c:v>
                </c:pt>
                <c:pt idx="483">
                  <c:v>0.4604166666666667</c:v>
                </c:pt>
                <c:pt idx="484">
                  <c:v>0.46111111111111108</c:v>
                </c:pt>
                <c:pt idx="485">
                  <c:v>0.46180555555555558</c:v>
                </c:pt>
                <c:pt idx="486">
                  <c:v>0.46249999999999997</c:v>
                </c:pt>
                <c:pt idx="487">
                  <c:v>0.46319444444444446</c:v>
                </c:pt>
                <c:pt idx="488">
                  <c:v>0.46388888888888885</c:v>
                </c:pt>
                <c:pt idx="489">
                  <c:v>0.46458333333333335</c:v>
                </c:pt>
                <c:pt idx="490">
                  <c:v>0.46527777777777773</c:v>
                </c:pt>
                <c:pt idx="491">
                  <c:v>0.46597222222222223</c:v>
                </c:pt>
                <c:pt idx="492">
                  <c:v>0.46666666666666662</c:v>
                </c:pt>
                <c:pt idx="493">
                  <c:v>0.46736111111111112</c:v>
                </c:pt>
                <c:pt idx="494">
                  <c:v>0.4680555555555555</c:v>
                </c:pt>
                <c:pt idx="495">
                  <c:v>0.46875</c:v>
                </c:pt>
                <c:pt idx="496">
                  <c:v>0.4694444444444445</c:v>
                </c:pt>
                <c:pt idx="497">
                  <c:v>0.47013888888888888</c:v>
                </c:pt>
                <c:pt idx="498">
                  <c:v>0.47083333333333338</c:v>
                </c:pt>
                <c:pt idx="499">
                  <c:v>0.47152777777777777</c:v>
                </c:pt>
                <c:pt idx="500">
                  <c:v>0.47222222222222227</c:v>
                </c:pt>
                <c:pt idx="501">
                  <c:v>0.47291666666666665</c:v>
                </c:pt>
                <c:pt idx="502">
                  <c:v>0.47361111111111115</c:v>
                </c:pt>
                <c:pt idx="503">
                  <c:v>0.47430555555555554</c:v>
                </c:pt>
                <c:pt idx="504">
                  <c:v>0.47500000000000003</c:v>
                </c:pt>
                <c:pt idx="505">
                  <c:v>0.47569444444444442</c:v>
                </c:pt>
                <c:pt idx="506">
                  <c:v>0.47638888888888892</c:v>
                </c:pt>
                <c:pt idx="507">
                  <c:v>0.4770833333333333</c:v>
                </c:pt>
                <c:pt idx="508">
                  <c:v>0.4777777777777778</c:v>
                </c:pt>
                <c:pt idx="509">
                  <c:v>0.47847222222222219</c:v>
                </c:pt>
                <c:pt idx="510">
                  <c:v>0.47916666666666669</c:v>
                </c:pt>
                <c:pt idx="511">
                  <c:v>0.47986111111111113</c:v>
                </c:pt>
                <c:pt idx="512">
                  <c:v>0.48055555555555557</c:v>
                </c:pt>
                <c:pt idx="513">
                  <c:v>0.48125000000000001</c:v>
                </c:pt>
                <c:pt idx="514">
                  <c:v>0.48194444444444445</c:v>
                </c:pt>
                <c:pt idx="515">
                  <c:v>0.4826388888888889</c:v>
                </c:pt>
                <c:pt idx="516">
                  <c:v>0.48333333333333334</c:v>
                </c:pt>
                <c:pt idx="517">
                  <c:v>0.48402777777777778</c:v>
                </c:pt>
                <c:pt idx="518">
                  <c:v>0.48472222222222222</c:v>
                </c:pt>
                <c:pt idx="519">
                  <c:v>0.48541666666666666</c:v>
                </c:pt>
                <c:pt idx="520">
                  <c:v>0.4861111111111111</c:v>
                </c:pt>
                <c:pt idx="521">
                  <c:v>0.48680555555555555</c:v>
                </c:pt>
                <c:pt idx="522">
                  <c:v>0.48749999999999999</c:v>
                </c:pt>
                <c:pt idx="523">
                  <c:v>0.48819444444444443</c:v>
                </c:pt>
                <c:pt idx="524">
                  <c:v>0.48888888888888887</c:v>
                </c:pt>
                <c:pt idx="525">
                  <c:v>0.48958333333333331</c:v>
                </c:pt>
                <c:pt idx="526">
                  <c:v>0.49027777777777781</c:v>
                </c:pt>
                <c:pt idx="527">
                  <c:v>0.4909722222222222</c:v>
                </c:pt>
                <c:pt idx="528">
                  <c:v>0.4916666666666667</c:v>
                </c:pt>
                <c:pt idx="529">
                  <c:v>0.49236111111111108</c:v>
                </c:pt>
                <c:pt idx="530">
                  <c:v>0.49305555555555558</c:v>
                </c:pt>
                <c:pt idx="531">
                  <c:v>0.49374999999999997</c:v>
                </c:pt>
                <c:pt idx="532">
                  <c:v>0.49444444444444446</c:v>
                </c:pt>
                <c:pt idx="533">
                  <c:v>0.49513888888888885</c:v>
                </c:pt>
                <c:pt idx="534">
                  <c:v>0.49583333333333335</c:v>
                </c:pt>
                <c:pt idx="535">
                  <c:v>0.49652777777777773</c:v>
                </c:pt>
                <c:pt idx="536">
                  <c:v>0.49722222222222223</c:v>
                </c:pt>
                <c:pt idx="537">
                  <c:v>0.49791666666666662</c:v>
                </c:pt>
                <c:pt idx="538">
                  <c:v>0.49861111111111112</c:v>
                </c:pt>
                <c:pt idx="539">
                  <c:v>0.4993055555555555</c:v>
                </c:pt>
                <c:pt idx="540">
                  <c:v>0.5</c:v>
                </c:pt>
                <c:pt idx="541">
                  <c:v>0.50069444444444444</c:v>
                </c:pt>
                <c:pt idx="542">
                  <c:v>0.50138888888888888</c:v>
                </c:pt>
                <c:pt idx="543">
                  <c:v>0.50208333333333333</c:v>
                </c:pt>
                <c:pt idx="544">
                  <c:v>0.50277777777777777</c:v>
                </c:pt>
                <c:pt idx="545">
                  <c:v>0.50347222222222221</c:v>
                </c:pt>
                <c:pt idx="546">
                  <c:v>0.50416666666666665</c:v>
                </c:pt>
                <c:pt idx="547">
                  <c:v>0.50486111111111109</c:v>
                </c:pt>
                <c:pt idx="548">
                  <c:v>0.50555555555555554</c:v>
                </c:pt>
                <c:pt idx="549">
                  <c:v>0.50624999999999998</c:v>
                </c:pt>
                <c:pt idx="550">
                  <c:v>0.50694444444444442</c:v>
                </c:pt>
                <c:pt idx="551">
                  <c:v>0.50763888888888886</c:v>
                </c:pt>
                <c:pt idx="552">
                  <c:v>0.5083333333333333</c:v>
                </c:pt>
                <c:pt idx="553">
                  <c:v>0.50902777777777775</c:v>
                </c:pt>
                <c:pt idx="554">
                  <c:v>0.50972222222222219</c:v>
                </c:pt>
                <c:pt idx="555">
                  <c:v>0.51041666666666663</c:v>
                </c:pt>
                <c:pt idx="556">
                  <c:v>0.51111111111111118</c:v>
                </c:pt>
                <c:pt idx="557">
                  <c:v>0.51180555555555551</c:v>
                </c:pt>
                <c:pt idx="558">
                  <c:v>0.51250000000000007</c:v>
                </c:pt>
                <c:pt idx="559">
                  <c:v>0.5131944444444444</c:v>
                </c:pt>
                <c:pt idx="560">
                  <c:v>0.51388888888888895</c:v>
                </c:pt>
                <c:pt idx="561">
                  <c:v>0.51458333333333328</c:v>
                </c:pt>
                <c:pt idx="562">
                  <c:v>0.51527777777777783</c:v>
                </c:pt>
                <c:pt idx="563">
                  <c:v>0.51597222222222217</c:v>
                </c:pt>
                <c:pt idx="564">
                  <c:v>0.51666666666666672</c:v>
                </c:pt>
                <c:pt idx="565">
                  <c:v>0.51736111111111105</c:v>
                </c:pt>
                <c:pt idx="566">
                  <c:v>0.5180555555555556</c:v>
                </c:pt>
                <c:pt idx="567">
                  <c:v>0.51874999999999993</c:v>
                </c:pt>
                <c:pt idx="568">
                  <c:v>0.51944444444444449</c:v>
                </c:pt>
                <c:pt idx="569">
                  <c:v>0.52013888888888882</c:v>
                </c:pt>
                <c:pt idx="570">
                  <c:v>0.52083333333333337</c:v>
                </c:pt>
                <c:pt idx="571">
                  <c:v>0.52152777777777781</c:v>
                </c:pt>
                <c:pt idx="572">
                  <c:v>0.52222222222222225</c:v>
                </c:pt>
                <c:pt idx="573">
                  <c:v>0.5229166666666667</c:v>
                </c:pt>
                <c:pt idx="574">
                  <c:v>0.52361111111111114</c:v>
                </c:pt>
                <c:pt idx="575">
                  <c:v>0.52430555555555558</c:v>
                </c:pt>
                <c:pt idx="576">
                  <c:v>0.52500000000000002</c:v>
                </c:pt>
                <c:pt idx="577">
                  <c:v>0.52569444444444446</c:v>
                </c:pt>
                <c:pt idx="578">
                  <c:v>0.52638888888888891</c:v>
                </c:pt>
                <c:pt idx="579">
                  <c:v>0.52708333333333335</c:v>
                </c:pt>
                <c:pt idx="580">
                  <c:v>0.52777777777777779</c:v>
                </c:pt>
                <c:pt idx="581">
                  <c:v>0.52847222222222223</c:v>
                </c:pt>
                <c:pt idx="582">
                  <c:v>0.52916666666666667</c:v>
                </c:pt>
                <c:pt idx="583">
                  <c:v>0.52986111111111112</c:v>
                </c:pt>
                <c:pt idx="584">
                  <c:v>0.53055555555555556</c:v>
                </c:pt>
                <c:pt idx="585">
                  <c:v>0.53125</c:v>
                </c:pt>
                <c:pt idx="586">
                  <c:v>0.53194444444444444</c:v>
                </c:pt>
                <c:pt idx="587">
                  <c:v>0.53263888888888888</c:v>
                </c:pt>
                <c:pt idx="588">
                  <c:v>0.53333333333333333</c:v>
                </c:pt>
                <c:pt idx="589">
                  <c:v>0.53402777777777777</c:v>
                </c:pt>
                <c:pt idx="590">
                  <c:v>0.53472222222222221</c:v>
                </c:pt>
                <c:pt idx="591">
                  <c:v>0.53541666666666665</c:v>
                </c:pt>
                <c:pt idx="592">
                  <c:v>0.53611111111111109</c:v>
                </c:pt>
                <c:pt idx="593">
                  <c:v>0.53680555555555554</c:v>
                </c:pt>
                <c:pt idx="594">
                  <c:v>0.53749999999999998</c:v>
                </c:pt>
                <c:pt idx="595">
                  <c:v>0.53819444444444442</c:v>
                </c:pt>
                <c:pt idx="596">
                  <c:v>0.53888888888888886</c:v>
                </c:pt>
                <c:pt idx="597">
                  <c:v>0.5395833333333333</c:v>
                </c:pt>
                <c:pt idx="598">
                  <c:v>0.54027777777777775</c:v>
                </c:pt>
                <c:pt idx="599">
                  <c:v>0.54097222222222219</c:v>
                </c:pt>
                <c:pt idx="600">
                  <c:v>0.54166666666666663</c:v>
                </c:pt>
                <c:pt idx="601">
                  <c:v>0.54236111111111118</c:v>
                </c:pt>
                <c:pt idx="602">
                  <c:v>0.54305555555555551</c:v>
                </c:pt>
                <c:pt idx="603">
                  <c:v>0.54375000000000007</c:v>
                </c:pt>
                <c:pt idx="604">
                  <c:v>0.5444444444444444</c:v>
                </c:pt>
                <c:pt idx="605">
                  <c:v>0.54513888888888895</c:v>
                </c:pt>
                <c:pt idx="606">
                  <c:v>0.54583333333333328</c:v>
                </c:pt>
                <c:pt idx="607">
                  <c:v>0.54652777777777783</c:v>
                </c:pt>
                <c:pt idx="608">
                  <c:v>0.54722222222222217</c:v>
                </c:pt>
                <c:pt idx="609">
                  <c:v>0.54791666666666672</c:v>
                </c:pt>
                <c:pt idx="610">
                  <c:v>0.54861111111111105</c:v>
                </c:pt>
                <c:pt idx="611">
                  <c:v>0.5493055555555556</c:v>
                </c:pt>
                <c:pt idx="612">
                  <c:v>0.54999999999999993</c:v>
                </c:pt>
                <c:pt idx="613">
                  <c:v>0.55069444444444449</c:v>
                </c:pt>
                <c:pt idx="614">
                  <c:v>0.55138888888888882</c:v>
                </c:pt>
                <c:pt idx="615">
                  <c:v>0.55208333333333337</c:v>
                </c:pt>
                <c:pt idx="616">
                  <c:v>0.55277777777777781</c:v>
                </c:pt>
                <c:pt idx="617">
                  <c:v>0.55347222222222225</c:v>
                </c:pt>
                <c:pt idx="618">
                  <c:v>0.5541666666666667</c:v>
                </c:pt>
                <c:pt idx="619">
                  <c:v>0.55486111111111114</c:v>
                </c:pt>
                <c:pt idx="620">
                  <c:v>0.55555555555555558</c:v>
                </c:pt>
                <c:pt idx="621">
                  <c:v>0.55625000000000002</c:v>
                </c:pt>
                <c:pt idx="622">
                  <c:v>0.55694444444444446</c:v>
                </c:pt>
                <c:pt idx="623">
                  <c:v>0.55763888888888891</c:v>
                </c:pt>
                <c:pt idx="624">
                  <c:v>0.55833333333333335</c:v>
                </c:pt>
                <c:pt idx="625">
                  <c:v>0.55902777777777779</c:v>
                </c:pt>
                <c:pt idx="626">
                  <c:v>0.55972222222222223</c:v>
                </c:pt>
                <c:pt idx="627">
                  <c:v>0.56041666666666667</c:v>
                </c:pt>
                <c:pt idx="628">
                  <c:v>0.56111111111111112</c:v>
                </c:pt>
                <c:pt idx="629">
                  <c:v>0.56180555555555556</c:v>
                </c:pt>
                <c:pt idx="630">
                  <c:v>0.5625</c:v>
                </c:pt>
                <c:pt idx="631">
                  <c:v>0.56319444444444444</c:v>
                </c:pt>
                <c:pt idx="632">
                  <c:v>0.56388888888888888</c:v>
                </c:pt>
                <c:pt idx="633">
                  <c:v>0.56458333333333333</c:v>
                </c:pt>
                <c:pt idx="634">
                  <c:v>0.56527777777777777</c:v>
                </c:pt>
                <c:pt idx="635">
                  <c:v>0.56597222222222221</c:v>
                </c:pt>
                <c:pt idx="636">
                  <c:v>0.56666666666666665</c:v>
                </c:pt>
                <c:pt idx="637">
                  <c:v>0.56736111111111109</c:v>
                </c:pt>
                <c:pt idx="638">
                  <c:v>0.56805555555555554</c:v>
                </c:pt>
                <c:pt idx="639">
                  <c:v>0.56874999999999998</c:v>
                </c:pt>
                <c:pt idx="640">
                  <c:v>0.56944444444444442</c:v>
                </c:pt>
                <c:pt idx="641">
                  <c:v>0.57013888888888886</c:v>
                </c:pt>
                <c:pt idx="642">
                  <c:v>0.5708333333333333</c:v>
                </c:pt>
                <c:pt idx="643">
                  <c:v>0.57152777777777775</c:v>
                </c:pt>
                <c:pt idx="644">
                  <c:v>0.57222222222222219</c:v>
                </c:pt>
                <c:pt idx="645">
                  <c:v>0.57291666666666663</c:v>
                </c:pt>
                <c:pt idx="646">
                  <c:v>0.57361111111111118</c:v>
                </c:pt>
                <c:pt idx="647">
                  <c:v>0.57430555555555551</c:v>
                </c:pt>
                <c:pt idx="648">
                  <c:v>0.57500000000000007</c:v>
                </c:pt>
                <c:pt idx="649">
                  <c:v>0.5756944444444444</c:v>
                </c:pt>
                <c:pt idx="650">
                  <c:v>0.57638888888888895</c:v>
                </c:pt>
                <c:pt idx="651">
                  <c:v>0.57708333333333328</c:v>
                </c:pt>
                <c:pt idx="652">
                  <c:v>0.57777777777777783</c:v>
                </c:pt>
                <c:pt idx="653">
                  <c:v>0.57847222222222217</c:v>
                </c:pt>
                <c:pt idx="654">
                  <c:v>0.57916666666666672</c:v>
                </c:pt>
                <c:pt idx="655">
                  <c:v>0.57986111111111105</c:v>
                </c:pt>
                <c:pt idx="656">
                  <c:v>0.5805555555555556</c:v>
                </c:pt>
                <c:pt idx="657">
                  <c:v>0.58124999999999993</c:v>
                </c:pt>
                <c:pt idx="658">
                  <c:v>0.58194444444444449</c:v>
                </c:pt>
                <c:pt idx="659">
                  <c:v>0.58263888888888882</c:v>
                </c:pt>
                <c:pt idx="660">
                  <c:v>0.58333333333333337</c:v>
                </c:pt>
                <c:pt idx="661">
                  <c:v>0.58402777777777781</c:v>
                </c:pt>
                <c:pt idx="662">
                  <c:v>0.58472222222222225</c:v>
                </c:pt>
                <c:pt idx="663">
                  <c:v>0.5854166666666667</c:v>
                </c:pt>
                <c:pt idx="664">
                  <c:v>0.58611111111111114</c:v>
                </c:pt>
                <c:pt idx="665">
                  <c:v>0.58680555555555558</c:v>
                </c:pt>
                <c:pt idx="666">
                  <c:v>0.58750000000000002</c:v>
                </c:pt>
                <c:pt idx="667">
                  <c:v>0.58819444444444446</c:v>
                </c:pt>
                <c:pt idx="668">
                  <c:v>0.58888888888888891</c:v>
                </c:pt>
                <c:pt idx="669">
                  <c:v>0.58958333333333335</c:v>
                </c:pt>
                <c:pt idx="670">
                  <c:v>0.59027777777777779</c:v>
                </c:pt>
                <c:pt idx="671">
                  <c:v>0.59097222222222223</c:v>
                </c:pt>
                <c:pt idx="672">
                  <c:v>0.59166666666666667</c:v>
                </c:pt>
                <c:pt idx="673">
                  <c:v>0.59236111111111112</c:v>
                </c:pt>
                <c:pt idx="674">
                  <c:v>0.59305555555555556</c:v>
                </c:pt>
                <c:pt idx="675">
                  <c:v>0.59375</c:v>
                </c:pt>
                <c:pt idx="676">
                  <c:v>0.59444444444444444</c:v>
                </c:pt>
                <c:pt idx="677">
                  <c:v>0.59513888888888888</c:v>
                </c:pt>
                <c:pt idx="678">
                  <c:v>0.59583333333333333</c:v>
                </c:pt>
                <c:pt idx="679">
                  <c:v>0.59652777777777777</c:v>
                </c:pt>
                <c:pt idx="680">
                  <c:v>0.59722222222222221</c:v>
                </c:pt>
                <c:pt idx="681">
                  <c:v>0.59791666666666665</c:v>
                </c:pt>
                <c:pt idx="682">
                  <c:v>0.59861111111111109</c:v>
                </c:pt>
                <c:pt idx="683">
                  <c:v>0.59930555555555554</c:v>
                </c:pt>
                <c:pt idx="684">
                  <c:v>0.6</c:v>
                </c:pt>
                <c:pt idx="685">
                  <c:v>0.60069444444444442</c:v>
                </c:pt>
                <c:pt idx="686">
                  <c:v>0.60138888888888886</c:v>
                </c:pt>
                <c:pt idx="687">
                  <c:v>0.6020833333333333</c:v>
                </c:pt>
                <c:pt idx="688">
                  <c:v>0.60277777777777775</c:v>
                </c:pt>
                <c:pt idx="689">
                  <c:v>0.60347222222222219</c:v>
                </c:pt>
                <c:pt idx="690">
                  <c:v>0.60416666666666663</c:v>
                </c:pt>
                <c:pt idx="691">
                  <c:v>0.60486111111111118</c:v>
                </c:pt>
                <c:pt idx="692">
                  <c:v>0.60555555555555551</c:v>
                </c:pt>
                <c:pt idx="693">
                  <c:v>0.60625000000000007</c:v>
                </c:pt>
                <c:pt idx="694">
                  <c:v>0.6069444444444444</c:v>
                </c:pt>
                <c:pt idx="695">
                  <c:v>0.60763888888888895</c:v>
                </c:pt>
                <c:pt idx="696">
                  <c:v>0.60833333333333328</c:v>
                </c:pt>
                <c:pt idx="697">
                  <c:v>0.60902777777777783</c:v>
                </c:pt>
                <c:pt idx="698">
                  <c:v>0.60972222222222217</c:v>
                </c:pt>
                <c:pt idx="699">
                  <c:v>0.61041666666666672</c:v>
                </c:pt>
                <c:pt idx="700">
                  <c:v>0.61111111111111105</c:v>
                </c:pt>
                <c:pt idx="701">
                  <c:v>0.6118055555555556</c:v>
                </c:pt>
                <c:pt idx="702">
                  <c:v>0.61249999999999993</c:v>
                </c:pt>
                <c:pt idx="703">
                  <c:v>0.61319444444444449</c:v>
                </c:pt>
                <c:pt idx="704">
                  <c:v>0.61388888888888882</c:v>
                </c:pt>
                <c:pt idx="705">
                  <c:v>0.61458333333333337</c:v>
                </c:pt>
                <c:pt idx="706">
                  <c:v>0.61527777777777781</c:v>
                </c:pt>
                <c:pt idx="707">
                  <c:v>0.61597222222222225</c:v>
                </c:pt>
                <c:pt idx="708">
                  <c:v>0.6166666666666667</c:v>
                </c:pt>
                <c:pt idx="709">
                  <c:v>0.61736111111111114</c:v>
                </c:pt>
                <c:pt idx="710">
                  <c:v>0.61805555555555558</c:v>
                </c:pt>
                <c:pt idx="711">
                  <c:v>0.61875000000000002</c:v>
                </c:pt>
                <c:pt idx="712">
                  <c:v>0.61944444444444446</c:v>
                </c:pt>
                <c:pt idx="713">
                  <c:v>0.62013888888888891</c:v>
                </c:pt>
                <c:pt idx="714">
                  <c:v>0.62083333333333335</c:v>
                </c:pt>
                <c:pt idx="715">
                  <c:v>0.62152777777777779</c:v>
                </c:pt>
                <c:pt idx="716">
                  <c:v>0.62222222222222223</c:v>
                </c:pt>
                <c:pt idx="717">
                  <c:v>0.62291666666666667</c:v>
                </c:pt>
                <c:pt idx="718">
                  <c:v>0.62361111111111112</c:v>
                </c:pt>
                <c:pt idx="719">
                  <c:v>0.62430555555555556</c:v>
                </c:pt>
                <c:pt idx="720">
                  <c:v>0.625</c:v>
                </c:pt>
                <c:pt idx="721">
                  <c:v>0.62569444444444444</c:v>
                </c:pt>
                <c:pt idx="722">
                  <c:v>0.62638888888888888</c:v>
                </c:pt>
                <c:pt idx="723">
                  <c:v>0.62708333333333333</c:v>
                </c:pt>
                <c:pt idx="724">
                  <c:v>0.62777777777777777</c:v>
                </c:pt>
                <c:pt idx="725">
                  <c:v>0.62847222222222221</c:v>
                </c:pt>
                <c:pt idx="726">
                  <c:v>0.62916666666666665</c:v>
                </c:pt>
                <c:pt idx="727">
                  <c:v>0.62986111111111109</c:v>
                </c:pt>
                <c:pt idx="728">
                  <c:v>0.63055555555555554</c:v>
                </c:pt>
                <c:pt idx="729">
                  <c:v>0.63124999999999998</c:v>
                </c:pt>
                <c:pt idx="730">
                  <c:v>0.63194444444444442</c:v>
                </c:pt>
                <c:pt idx="731">
                  <c:v>0.63263888888888886</c:v>
                </c:pt>
                <c:pt idx="732">
                  <c:v>0.6333333333333333</c:v>
                </c:pt>
                <c:pt idx="733">
                  <c:v>0.63402777777777775</c:v>
                </c:pt>
                <c:pt idx="734">
                  <c:v>0.63472222222222219</c:v>
                </c:pt>
                <c:pt idx="735">
                  <c:v>0.63541666666666663</c:v>
                </c:pt>
                <c:pt idx="736">
                  <c:v>0.63611111111111118</c:v>
                </c:pt>
                <c:pt idx="737">
                  <c:v>0.63680555555555551</c:v>
                </c:pt>
                <c:pt idx="738">
                  <c:v>0.63750000000000007</c:v>
                </c:pt>
                <c:pt idx="739">
                  <c:v>0.6381944444444444</c:v>
                </c:pt>
                <c:pt idx="740">
                  <c:v>0.63888888888888895</c:v>
                </c:pt>
                <c:pt idx="741">
                  <c:v>0.63958333333333328</c:v>
                </c:pt>
                <c:pt idx="742">
                  <c:v>0.64027777777777783</c:v>
                </c:pt>
                <c:pt idx="743">
                  <c:v>0.64097222222222217</c:v>
                </c:pt>
                <c:pt idx="744">
                  <c:v>0.64166666666666672</c:v>
                </c:pt>
                <c:pt idx="745">
                  <c:v>0.64236111111111105</c:v>
                </c:pt>
                <c:pt idx="746">
                  <c:v>0.6430555555555556</c:v>
                </c:pt>
                <c:pt idx="747">
                  <c:v>0.64374999999999993</c:v>
                </c:pt>
                <c:pt idx="748">
                  <c:v>0.64444444444444449</c:v>
                </c:pt>
                <c:pt idx="749">
                  <c:v>0.64513888888888882</c:v>
                </c:pt>
                <c:pt idx="750">
                  <c:v>0.64583333333333337</c:v>
                </c:pt>
                <c:pt idx="751">
                  <c:v>0.64652777777777781</c:v>
                </c:pt>
                <c:pt idx="752">
                  <c:v>0.64722222222222225</c:v>
                </c:pt>
                <c:pt idx="753">
                  <c:v>0.6479166666666667</c:v>
                </c:pt>
                <c:pt idx="754">
                  <c:v>0.64861111111111114</c:v>
                </c:pt>
                <c:pt idx="755">
                  <c:v>0.64930555555555558</c:v>
                </c:pt>
                <c:pt idx="756">
                  <c:v>0.65</c:v>
                </c:pt>
                <c:pt idx="757">
                  <c:v>0.65069444444444446</c:v>
                </c:pt>
                <c:pt idx="758">
                  <c:v>0.65138888888888891</c:v>
                </c:pt>
                <c:pt idx="759">
                  <c:v>0.65208333333333335</c:v>
                </c:pt>
                <c:pt idx="760">
                  <c:v>0.65277777777777779</c:v>
                </c:pt>
                <c:pt idx="761">
                  <c:v>0.65347222222222223</c:v>
                </c:pt>
                <c:pt idx="762">
                  <c:v>0.65416666666666667</c:v>
                </c:pt>
                <c:pt idx="763">
                  <c:v>0.65486111111111112</c:v>
                </c:pt>
                <c:pt idx="764">
                  <c:v>0.65555555555555556</c:v>
                </c:pt>
                <c:pt idx="765">
                  <c:v>0.65625</c:v>
                </c:pt>
                <c:pt idx="766">
                  <c:v>0.65694444444444444</c:v>
                </c:pt>
                <c:pt idx="767">
                  <c:v>0.65763888888888888</c:v>
                </c:pt>
                <c:pt idx="768">
                  <c:v>0.65833333333333333</c:v>
                </c:pt>
                <c:pt idx="769">
                  <c:v>0.65902777777777777</c:v>
                </c:pt>
                <c:pt idx="770">
                  <c:v>0.65972222222222221</c:v>
                </c:pt>
                <c:pt idx="771">
                  <c:v>0.66041666666666665</c:v>
                </c:pt>
                <c:pt idx="772">
                  <c:v>0.66111111111111109</c:v>
                </c:pt>
                <c:pt idx="773">
                  <c:v>0.66180555555555554</c:v>
                </c:pt>
                <c:pt idx="774">
                  <c:v>0.66249999999999998</c:v>
                </c:pt>
                <c:pt idx="775">
                  <c:v>0.66319444444444442</c:v>
                </c:pt>
                <c:pt idx="776">
                  <c:v>0.66388888888888886</c:v>
                </c:pt>
                <c:pt idx="777">
                  <c:v>0.6645833333333333</c:v>
                </c:pt>
                <c:pt idx="778">
                  <c:v>0.66527777777777775</c:v>
                </c:pt>
                <c:pt idx="779">
                  <c:v>0.66597222222222219</c:v>
                </c:pt>
                <c:pt idx="780">
                  <c:v>0.66666666666666663</c:v>
                </c:pt>
                <c:pt idx="781">
                  <c:v>0.66736111111111107</c:v>
                </c:pt>
                <c:pt idx="782">
                  <c:v>0.66805555555555562</c:v>
                </c:pt>
                <c:pt idx="783">
                  <c:v>0.66875000000000007</c:v>
                </c:pt>
                <c:pt idx="784">
                  <c:v>0.6694444444444444</c:v>
                </c:pt>
                <c:pt idx="785">
                  <c:v>0.67013888888888884</c:v>
                </c:pt>
                <c:pt idx="786">
                  <c:v>0.67083333333333339</c:v>
                </c:pt>
                <c:pt idx="787">
                  <c:v>0.67152777777777783</c:v>
                </c:pt>
                <c:pt idx="788">
                  <c:v>0.67222222222222217</c:v>
                </c:pt>
                <c:pt idx="789">
                  <c:v>0.67291666666666661</c:v>
                </c:pt>
                <c:pt idx="790">
                  <c:v>0.67361111111111116</c:v>
                </c:pt>
                <c:pt idx="791">
                  <c:v>0.6743055555555556</c:v>
                </c:pt>
                <c:pt idx="792">
                  <c:v>0.67499999999999993</c:v>
                </c:pt>
                <c:pt idx="793">
                  <c:v>0.67569444444444438</c:v>
                </c:pt>
                <c:pt idx="794">
                  <c:v>0.67638888888888893</c:v>
                </c:pt>
                <c:pt idx="795">
                  <c:v>0.67708333333333337</c:v>
                </c:pt>
                <c:pt idx="796">
                  <c:v>0.6777777777777777</c:v>
                </c:pt>
                <c:pt idx="797">
                  <c:v>0.67847222222222225</c:v>
                </c:pt>
                <c:pt idx="798">
                  <c:v>0.6791666666666667</c:v>
                </c:pt>
                <c:pt idx="799">
                  <c:v>0.67986111111111114</c:v>
                </c:pt>
                <c:pt idx="800">
                  <c:v>0.68055555555555547</c:v>
                </c:pt>
                <c:pt idx="801">
                  <c:v>0.68125000000000002</c:v>
                </c:pt>
                <c:pt idx="802">
                  <c:v>0.68194444444444446</c:v>
                </c:pt>
                <c:pt idx="803">
                  <c:v>0.68263888888888891</c:v>
                </c:pt>
                <c:pt idx="804">
                  <c:v>0.68333333333333324</c:v>
                </c:pt>
                <c:pt idx="805">
                  <c:v>0.68402777777777779</c:v>
                </c:pt>
                <c:pt idx="806">
                  <c:v>0.68472222222222223</c:v>
                </c:pt>
                <c:pt idx="807">
                  <c:v>0.68541666666666667</c:v>
                </c:pt>
                <c:pt idx="808">
                  <c:v>0.68611111111111101</c:v>
                </c:pt>
                <c:pt idx="809">
                  <c:v>0.68680555555555556</c:v>
                </c:pt>
                <c:pt idx="810">
                  <c:v>0.6875</c:v>
                </c:pt>
                <c:pt idx="811">
                  <c:v>0.68819444444444444</c:v>
                </c:pt>
                <c:pt idx="812">
                  <c:v>0.68888888888888899</c:v>
                </c:pt>
                <c:pt idx="813">
                  <c:v>0.68958333333333333</c:v>
                </c:pt>
                <c:pt idx="814">
                  <c:v>0.69027777777777777</c:v>
                </c:pt>
                <c:pt idx="815">
                  <c:v>0.69097222222222221</c:v>
                </c:pt>
                <c:pt idx="816">
                  <c:v>0.69166666666666676</c:v>
                </c:pt>
                <c:pt idx="817">
                  <c:v>0.69236111111111109</c:v>
                </c:pt>
                <c:pt idx="818">
                  <c:v>0.69305555555555554</c:v>
                </c:pt>
                <c:pt idx="819">
                  <c:v>0.69374999999999998</c:v>
                </c:pt>
                <c:pt idx="820">
                  <c:v>0.69444444444444453</c:v>
                </c:pt>
                <c:pt idx="821">
                  <c:v>0.69513888888888886</c:v>
                </c:pt>
                <c:pt idx="822">
                  <c:v>0.6958333333333333</c:v>
                </c:pt>
                <c:pt idx="823">
                  <c:v>0.69652777777777775</c:v>
                </c:pt>
                <c:pt idx="824">
                  <c:v>0.6972222222222223</c:v>
                </c:pt>
                <c:pt idx="825">
                  <c:v>0.69791666666666663</c:v>
                </c:pt>
                <c:pt idx="826">
                  <c:v>0.69861111111111107</c:v>
                </c:pt>
                <c:pt idx="827">
                  <c:v>0.69930555555555562</c:v>
                </c:pt>
                <c:pt idx="828">
                  <c:v>0.70000000000000007</c:v>
                </c:pt>
                <c:pt idx="829">
                  <c:v>0.7006944444444444</c:v>
                </c:pt>
                <c:pt idx="830">
                  <c:v>0.70138888888888884</c:v>
                </c:pt>
                <c:pt idx="831">
                  <c:v>0.70208333333333339</c:v>
                </c:pt>
                <c:pt idx="832">
                  <c:v>0.70277777777777783</c:v>
                </c:pt>
                <c:pt idx="833">
                  <c:v>0.70347222222222217</c:v>
                </c:pt>
                <c:pt idx="834">
                  <c:v>0.70416666666666661</c:v>
                </c:pt>
                <c:pt idx="835">
                  <c:v>0.70486111111111116</c:v>
                </c:pt>
                <c:pt idx="836">
                  <c:v>0.7055555555555556</c:v>
                </c:pt>
                <c:pt idx="837">
                  <c:v>0.70624999999999993</c:v>
                </c:pt>
                <c:pt idx="838">
                  <c:v>0.70694444444444438</c:v>
                </c:pt>
                <c:pt idx="839">
                  <c:v>0.70763888888888893</c:v>
                </c:pt>
                <c:pt idx="840">
                  <c:v>0.70833333333333337</c:v>
                </c:pt>
                <c:pt idx="841">
                  <c:v>0.7090277777777777</c:v>
                </c:pt>
                <c:pt idx="842">
                  <c:v>0.70972222222222225</c:v>
                </c:pt>
                <c:pt idx="843">
                  <c:v>0.7104166666666667</c:v>
                </c:pt>
                <c:pt idx="844">
                  <c:v>0.71111111111111114</c:v>
                </c:pt>
                <c:pt idx="845">
                  <c:v>0.71180555555555547</c:v>
                </c:pt>
                <c:pt idx="846">
                  <c:v>0.71250000000000002</c:v>
                </c:pt>
                <c:pt idx="847">
                  <c:v>0.71319444444444446</c:v>
                </c:pt>
                <c:pt idx="848">
                  <c:v>0.71388888888888891</c:v>
                </c:pt>
                <c:pt idx="849">
                  <c:v>0.71458333333333324</c:v>
                </c:pt>
                <c:pt idx="850">
                  <c:v>0.71527777777777779</c:v>
                </c:pt>
                <c:pt idx="851">
                  <c:v>0.71597222222222223</c:v>
                </c:pt>
                <c:pt idx="852">
                  <c:v>0.71666666666666667</c:v>
                </c:pt>
                <c:pt idx="853">
                  <c:v>0.71736111111111101</c:v>
                </c:pt>
                <c:pt idx="854">
                  <c:v>0.71805555555555556</c:v>
                </c:pt>
                <c:pt idx="855">
                  <c:v>0.71875</c:v>
                </c:pt>
                <c:pt idx="856">
                  <c:v>0.71944444444444444</c:v>
                </c:pt>
                <c:pt idx="857">
                  <c:v>0.72013888888888899</c:v>
                </c:pt>
                <c:pt idx="858">
                  <c:v>0.72083333333333333</c:v>
                </c:pt>
                <c:pt idx="859">
                  <c:v>0.72152777777777777</c:v>
                </c:pt>
                <c:pt idx="860">
                  <c:v>0.72222222222222221</c:v>
                </c:pt>
                <c:pt idx="861">
                  <c:v>0.72291666666666676</c:v>
                </c:pt>
                <c:pt idx="862">
                  <c:v>0.72361111111111109</c:v>
                </c:pt>
                <c:pt idx="863">
                  <c:v>0.72430555555555554</c:v>
                </c:pt>
                <c:pt idx="864">
                  <c:v>0.72499999999999998</c:v>
                </c:pt>
                <c:pt idx="865">
                  <c:v>0.72569444444444453</c:v>
                </c:pt>
                <c:pt idx="866">
                  <c:v>0.72638888888888886</c:v>
                </c:pt>
                <c:pt idx="867">
                  <c:v>0.7270833333333333</c:v>
                </c:pt>
                <c:pt idx="868">
                  <c:v>0.72777777777777775</c:v>
                </c:pt>
                <c:pt idx="869">
                  <c:v>0.7284722222222223</c:v>
                </c:pt>
                <c:pt idx="870">
                  <c:v>0.72916666666666663</c:v>
                </c:pt>
                <c:pt idx="871">
                  <c:v>0.72986111111111107</c:v>
                </c:pt>
                <c:pt idx="872">
                  <c:v>0.73055555555555562</c:v>
                </c:pt>
                <c:pt idx="873">
                  <c:v>0.73125000000000007</c:v>
                </c:pt>
                <c:pt idx="874">
                  <c:v>0.7319444444444444</c:v>
                </c:pt>
                <c:pt idx="875">
                  <c:v>0.73263888888888884</c:v>
                </c:pt>
                <c:pt idx="876">
                  <c:v>0.73333333333333339</c:v>
                </c:pt>
                <c:pt idx="877">
                  <c:v>0.73402777777777783</c:v>
                </c:pt>
                <c:pt idx="878">
                  <c:v>0.73472222222222217</c:v>
                </c:pt>
                <c:pt idx="879">
                  <c:v>0.73541666666666661</c:v>
                </c:pt>
                <c:pt idx="880">
                  <c:v>0.73611111111111116</c:v>
                </c:pt>
                <c:pt idx="881">
                  <c:v>0.7368055555555556</c:v>
                </c:pt>
                <c:pt idx="882">
                  <c:v>0.73749999999999993</c:v>
                </c:pt>
                <c:pt idx="883">
                  <c:v>0.73819444444444438</c:v>
                </c:pt>
                <c:pt idx="884">
                  <c:v>0.73888888888888893</c:v>
                </c:pt>
                <c:pt idx="885">
                  <c:v>0.73958333333333337</c:v>
                </c:pt>
                <c:pt idx="886">
                  <c:v>0.7402777777777777</c:v>
                </c:pt>
                <c:pt idx="887">
                  <c:v>0.74097222222222225</c:v>
                </c:pt>
                <c:pt idx="888">
                  <c:v>0.7416666666666667</c:v>
                </c:pt>
                <c:pt idx="889">
                  <c:v>0.74236111111111114</c:v>
                </c:pt>
                <c:pt idx="890">
                  <c:v>0.74305555555555547</c:v>
                </c:pt>
                <c:pt idx="891">
                  <c:v>0.74375000000000002</c:v>
                </c:pt>
                <c:pt idx="892">
                  <c:v>0.74444444444444446</c:v>
                </c:pt>
                <c:pt idx="893">
                  <c:v>0.74513888888888891</c:v>
                </c:pt>
                <c:pt idx="894">
                  <c:v>0.74583333333333324</c:v>
                </c:pt>
                <c:pt idx="895">
                  <c:v>0.74652777777777779</c:v>
                </c:pt>
                <c:pt idx="896">
                  <c:v>0.74722222222222223</c:v>
                </c:pt>
                <c:pt idx="897">
                  <c:v>0.74791666666666667</c:v>
                </c:pt>
                <c:pt idx="898">
                  <c:v>0.74861111111111101</c:v>
                </c:pt>
                <c:pt idx="899">
                  <c:v>0.74930555555555556</c:v>
                </c:pt>
                <c:pt idx="900">
                  <c:v>0.75</c:v>
                </c:pt>
                <c:pt idx="901">
                  <c:v>0.75069444444444444</c:v>
                </c:pt>
                <c:pt idx="902">
                  <c:v>0.75138888888888899</c:v>
                </c:pt>
                <c:pt idx="903">
                  <c:v>0.75208333333333333</c:v>
                </c:pt>
                <c:pt idx="904">
                  <c:v>0.75277777777777777</c:v>
                </c:pt>
                <c:pt idx="905">
                  <c:v>0.75347222222222221</c:v>
                </c:pt>
                <c:pt idx="906">
                  <c:v>0.75416666666666676</c:v>
                </c:pt>
                <c:pt idx="907">
                  <c:v>0.75486111111111109</c:v>
                </c:pt>
                <c:pt idx="908">
                  <c:v>0.75555555555555554</c:v>
                </c:pt>
                <c:pt idx="909">
                  <c:v>0.75624999999999998</c:v>
                </c:pt>
                <c:pt idx="910">
                  <c:v>0.75694444444444453</c:v>
                </c:pt>
                <c:pt idx="911">
                  <c:v>0.75763888888888886</c:v>
                </c:pt>
                <c:pt idx="912">
                  <c:v>0.7583333333333333</c:v>
                </c:pt>
                <c:pt idx="913">
                  <c:v>0.75902777777777775</c:v>
                </c:pt>
                <c:pt idx="914">
                  <c:v>0.7597222222222223</c:v>
                </c:pt>
                <c:pt idx="915">
                  <c:v>0.76041666666666663</c:v>
                </c:pt>
                <c:pt idx="916">
                  <c:v>0.76111111111111107</c:v>
                </c:pt>
                <c:pt idx="917">
                  <c:v>0.76180555555555562</c:v>
                </c:pt>
                <c:pt idx="918">
                  <c:v>0.76250000000000007</c:v>
                </c:pt>
                <c:pt idx="919">
                  <c:v>0.7631944444444444</c:v>
                </c:pt>
                <c:pt idx="920">
                  <c:v>0.76388888888888884</c:v>
                </c:pt>
                <c:pt idx="921">
                  <c:v>0.76458333333333339</c:v>
                </c:pt>
                <c:pt idx="922">
                  <c:v>0.76527777777777783</c:v>
                </c:pt>
                <c:pt idx="923">
                  <c:v>0.76597222222222217</c:v>
                </c:pt>
                <c:pt idx="924">
                  <c:v>0.76666666666666661</c:v>
                </c:pt>
                <c:pt idx="925">
                  <c:v>0.76736111111111116</c:v>
                </c:pt>
                <c:pt idx="926">
                  <c:v>0.7680555555555556</c:v>
                </c:pt>
                <c:pt idx="927">
                  <c:v>0.76874999999999993</c:v>
                </c:pt>
                <c:pt idx="928">
                  <c:v>0.76944444444444438</c:v>
                </c:pt>
                <c:pt idx="929">
                  <c:v>0.77013888888888893</c:v>
                </c:pt>
                <c:pt idx="930">
                  <c:v>0.77083333333333337</c:v>
                </c:pt>
                <c:pt idx="931">
                  <c:v>0.7715277777777777</c:v>
                </c:pt>
                <c:pt idx="932">
                  <c:v>0.77222222222222225</c:v>
                </c:pt>
                <c:pt idx="933">
                  <c:v>0.7729166666666667</c:v>
                </c:pt>
                <c:pt idx="934">
                  <c:v>0.77361111111111114</c:v>
                </c:pt>
                <c:pt idx="935">
                  <c:v>0.77430555555555547</c:v>
                </c:pt>
                <c:pt idx="936">
                  <c:v>0.77500000000000002</c:v>
                </c:pt>
                <c:pt idx="937">
                  <c:v>0.77569444444444446</c:v>
                </c:pt>
                <c:pt idx="938">
                  <c:v>0.77638888888888891</c:v>
                </c:pt>
                <c:pt idx="939">
                  <c:v>0.77708333333333324</c:v>
                </c:pt>
                <c:pt idx="940">
                  <c:v>0.77777777777777779</c:v>
                </c:pt>
                <c:pt idx="941">
                  <c:v>0.77847222222222223</c:v>
                </c:pt>
                <c:pt idx="942">
                  <c:v>0.77916666666666667</c:v>
                </c:pt>
                <c:pt idx="943">
                  <c:v>0.77986111111111101</c:v>
                </c:pt>
                <c:pt idx="944">
                  <c:v>0.78055555555555556</c:v>
                </c:pt>
                <c:pt idx="945">
                  <c:v>0.78125</c:v>
                </c:pt>
                <c:pt idx="946">
                  <c:v>0.78194444444444444</c:v>
                </c:pt>
                <c:pt idx="947">
                  <c:v>0.78263888888888899</c:v>
                </c:pt>
                <c:pt idx="948">
                  <c:v>0.78333333333333333</c:v>
                </c:pt>
                <c:pt idx="949">
                  <c:v>0.78402777777777777</c:v>
                </c:pt>
                <c:pt idx="950">
                  <c:v>0.78472222222222221</c:v>
                </c:pt>
                <c:pt idx="951">
                  <c:v>0.78541666666666676</c:v>
                </c:pt>
                <c:pt idx="952">
                  <c:v>0.78611111111111109</c:v>
                </c:pt>
                <c:pt idx="953">
                  <c:v>0.78680555555555554</c:v>
                </c:pt>
                <c:pt idx="954">
                  <c:v>0.78749999999999998</c:v>
                </c:pt>
                <c:pt idx="955">
                  <c:v>0.78819444444444453</c:v>
                </c:pt>
                <c:pt idx="956">
                  <c:v>0.78888888888888886</c:v>
                </c:pt>
                <c:pt idx="957">
                  <c:v>0.7895833333333333</c:v>
                </c:pt>
                <c:pt idx="958">
                  <c:v>0.79027777777777775</c:v>
                </c:pt>
                <c:pt idx="959">
                  <c:v>0.7909722222222223</c:v>
                </c:pt>
                <c:pt idx="960">
                  <c:v>0.79166666666666663</c:v>
                </c:pt>
                <c:pt idx="961">
                  <c:v>0.79236111111111107</c:v>
                </c:pt>
                <c:pt idx="962">
                  <c:v>0.79305555555555562</c:v>
                </c:pt>
                <c:pt idx="963">
                  <c:v>0.79375000000000007</c:v>
                </c:pt>
                <c:pt idx="964">
                  <c:v>0.7944444444444444</c:v>
                </c:pt>
                <c:pt idx="965">
                  <c:v>0.79513888888888884</c:v>
                </c:pt>
                <c:pt idx="966">
                  <c:v>0.79583333333333339</c:v>
                </c:pt>
                <c:pt idx="967">
                  <c:v>0.79652777777777783</c:v>
                </c:pt>
                <c:pt idx="968">
                  <c:v>0.79722222222222217</c:v>
                </c:pt>
                <c:pt idx="969">
                  <c:v>0.79791666666666661</c:v>
                </c:pt>
                <c:pt idx="970">
                  <c:v>0.79861111111111116</c:v>
                </c:pt>
                <c:pt idx="971">
                  <c:v>0.7993055555555556</c:v>
                </c:pt>
                <c:pt idx="972">
                  <c:v>0.79999999999999993</c:v>
                </c:pt>
                <c:pt idx="973">
                  <c:v>0.80069444444444438</c:v>
                </c:pt>
                <c:pt idx="974">
                  <c:v>0.80138888888888893</c:v>
                </c:pt>
                <c:pt idx="975">
                  <c:v>0.80208333333333337</c:v>
                </c:pt>
                <c:pt idx="976">
                  <c:v>0.8027777777777777</c:v>
                </c:pt>
                <c:pt idx="977">
                  <c:v>0.80347222222222225</c:v>
                </c:pt>
                <c:pt idx="978">
                  <c:v>0.8041666666666667</c:v>
                </c:pt>
                <c:pt idx="979">
                  <c:v>0.80486111111111114</c:v>
                </c:pt>
                <c:pt idx="980">
                  <c:v>0.80555555555555547</c:v>
                </c:pt>
                <c:pt idx="981">
                  <c:v>0.80625000000000002</c:v>
                </c:pt>
                <c:pt idx="982">
                  <c:v>0.80694444444444446</c:v>
                </c:pt>
                <c:pt idx="983">
                  <c:v>0.80763888888888891</c:v>
                </c:pt>
                <c:pt idx="984">
                  <c:v>0.80833333333333324</c:v>
                </c:pt>
                <c:pt idx="985">
                  <c:v>0.80902777777777779</c:v>
                </c:pt>
                <c:pt idx="986">
                  <c:v>0.80972222222222223</c:v>
                </c:pt>
                <c:pt idx="987">
                  <c:v>0.81041666666666667</c:v>
                </c:pt>
                <c:pt idx="988">
                  <c:v>0.81111111111111101</c:v>
                </c:pt>
                <c:pt idx="989">
                  <c:v>0.81180555555555556</c:v>
                </c:pt>
                <c:pt idx="990">
                  <c:v>0.8125</c:v>
                </c:pt>
                <c:pt idx="991">
                  <c:v>0.81319444444444444</c:v>
                </c:pt>
                <c:pt idx="992">
                  <c:v>0.81388888888888899</c:v>
                </c:pt>
                <c:pt idx="993">
                  <c:v>0.81458333333333333</c:v>
                </c:pt>
                <c:pt idx="994">
                  <c:v>0.81527777777777777</c:v>
                </c:pt>
                <c:pt idx="995">
                  <c:v>0.81597222222222221</c:v>
                </c:pt>
                <c:pt idx="996">
                  <c:v>0.81666666666666676</c:v>
                </c:pt>
                <c:pt idx="997">
                  <c:v>0.81736111111111109</c:v>
                </c:pt>
                <c:pt idx="998">
                  <c:v>0.81805555555555554</c:v>
                </c:pt>
                <c:pt idx="999">
                  <c:v>0.81874999999999998</c:v>
                </c:pt>
                <c:pt idx="1000">
                  <c:v>0.81944444444444453</c:v>
                </c:pt>
                <c:pt idx="1001">
                  <c:v>0.82013888888888886</c:v>
                </c:pt>
                <c:pt idx="1002">
                  <c:v>0.8208333333333333</c:v>
                </c:pt>
                <c:pt idx="1003">
                  <c:v>0.82152777777777775</c:v>
                </c:pt>
                <c:pt idx="1004">
                  <c:v>0.8222222222222223</c:v>
                </c:pt>
                <c:pt idx="1005">
                  <c:v>0.82291666666666663</c:v>
                </c:pt>
                <c:pt idx="1006">
                  <c:v>0.82361111111111107</c:v>
                </c:pt>
                <c:pt idx="1007">
                  <c:v>0.82430555555555562</c:v>
                </c:pt>
                <c:pt idx="1008">
                  <c:v>0.82500000000000007</c:v>
                </c:pt>
                <c:pt idx="1009">
                  <c:v>0.8256944444444444</c:v>
                </c:pt>
                <c:pt idx="1010">
                  <c:v>0.82638888888888884</c:v>
                </c:pt>
                <c:pt idx="1011">
                  <c:v>0.82708333333333339</c:v>
                </c:pt>
                <c:pt idx="1012">
                  <c:v>0.82777777777777783</c:v>
                </c:pt>
                <c:pt idx="1013">
                  <c:v>0.82847222222222217</c:v>
                </c:pt>
                <c:pt idx="1014">
                  <c:v>0.82916666666666661</c:v>
                </c:pt>
                <c:pt idx="1015">
                  <c:v>0.82986111111111116</c:v>
                </c:pt>
                <c:pt idx="1016">
                  <c:v>0.8305555555555556</c:v>
                </c:pt>
                <c:pt idx="1017">
                  <c:v>0.83124999999999993</c:v>
                </c:pt>
                <c:pt idx="1018">
                  <c:v>0.83194444444444438</c:v>
                </c:pt>
                <c:pt idx="1019">
                  <c:v>0.83263888888888893</c:v>
                </c:pt>
                <c:pt idx="1020">
                  <c:v>0.83333333333333337</c:v>
                </c:pt>
                <c:pt idx="1021">
                  <c:v>0.8340277777777777</c:v>
                </c:pt>
                <c:pt idx="1022">
                  <c:v>0.83472222222222225</c:v>
                </c:pt>
                <c:pt idx="1023">
                  <c:v>0.8354166666666667</c:v>
                </c:pt>
                <c:pt idx="1024">
                  <c:v>0.83611111111111114</c:v>
                </c:pt>
                <c:pt idx="1025">
                  <c:v>0.83680555555555547</c:v>
                </c:pt>
                <c:pt idx="1026">
                  <c:v>0.83750000000000002</c:v>
                </c:pt>
                <c:pt idx="1027">
                  <c:v>0.83819444444444446</c:v>
                </c:pt>
                <c:pt idx="1028">
                  <c:v>0.83888888888888891</c:v>
                </c:pt>
                <c:pt idx="1029">
                  <c:v>0.83958333333333324</c:v>
                </c:pt>
                <c:pt idx="1030">
                  <c:v>0.84027777777777779</c:v>
                </c:pt>
                <c:pt idx="1031">
                  <c:v>0.84097222222222223</c:v>
                </c:pt>
                <c:pt idx="1032">
                  <c:v>0.84166666666666667</c:v>
                </c:pt>
                <c:pt idx="1033">
                  <c:v>0.84236111111111101</c:v>
                </c:pt>
                <c:pt idx="1034">
                  <c:v>0.84305555555555556</c:v>
                </c:pt>
                <c:pt idx="1035">
                  <c:v>0.84375</c:v>
                </c:pt>
                <c:pt idx="1036">
                  <c:v>0.84444444444444444</c:v>
                </c:pt>
                <c:pt idx="1037">
                  <c:v>0.84513888888888899</c:v>
                </c:pt>
                <c:pt idx="1038">
                  <c:v>0.84583333333333333</c:v>
                </c:pt>
                <c:pt idx="1039">
                  <c:v>0.84652777777777777</c:v>
                </c:pt>
                <c:pt idx="1040">
                  <c:v>0.84722222222222221</c:v>
                </c:pt>
                <c:pt idx="1041">
                  <c:v>0.84791666666666676</c:v>
                </c:pt>
                <c:pt idx="1042">
                  <c:v>0.84861111111111109</c:v>
                </c:pt>
                <c:pt idx="1043">
                  <c:v>0.84930555555555554</c:v>
                </c:pt>
                <c:pt idx="1044">
                  <c:v>0.85</c:v>
                </c:pt>
                <c:pt idx="1045">
                  <c:v>0.85069444444444453</c:v>
                </c:pt>
                <c:pt idx="1046">
                  <c:v>0.85138888888888886</c:v>
                </c:pt>
                <c:pt idx="1047">
                  <c:v>0.8520833333333333</c:v>
                </c:pt>
                <c:pt idx="1048">
                  <c:v>0.85277777777777775</c:v>
                </c:pt>
                <c:pt idx="1049">
                  <c:v>0.8534722222222223</c:v>
                </c:pt>
                <c:pt idx="1050">
                  <c:v>0.85416666666666663</c:v>
                </c:pt>
                <c:pt idx="1051">
                  <c:v>0.85486111111111107</c:v>
                </c:pt>
                <c:pt idx="1052">
                  <c:v>0.85555555555555562</c:v>
                </c:pt>
                <c:pt idx="1053">
                  <c:v>0.85625000000000007</c:v>
                </c:pt>
                <c:pt idx="1054">
                  <c:v>0.8569444444444444</c:v>
                </c:pt>
                <c:pt idx="1055">
                  <c:v>0.85763888888888884</c:v>
                </c:pt>
                <c:pt idx="1056">
                  <c:v>0.85833333333333339</c:v>
                </c:pt>
                <c:pt idx="1057">
                  <c:v>0.85902777777777783</c:v>
                </c:pt>
                <c:pt idx="1058">
                  <c:v>0.85972222222222217</c:v>
                </c:pt>
                <c:pt idx="1059">
                  <c:v>0.86041666666666661</c:v>
                </c:pt>
                <c:pt idx="1060">
                  <c:v>0.86111111111111116</c:v>
                </c:pt>
                <c:pt idx="1061">
                  <c:v>0.8618055555555556</c:v>
                </c:pt>
                <c:pt idx="1062">
                  <c:v>0.86249999999999993</c:v>
                </c:pt>
                <c:pt idx="1063">
                  <c:v>0.86319444444444438</c:v>
                </c:pt>
                <c:pt idx="1064">
                  <c:v>0.86388888888888893</c:v>
                </c:pt>
                <c:pt idx="1065">
                  <c:v>0.86458333333333337</c:v>
                </c:pt>
                <c:pt idx="1066">
                  <c:v>0.8652777777777777</c:v>
                </c:pt>
                <c:pt idx="1067">
                  <c:v>0.86597222222222225</c:v>
                </c:pt>
                <c:pt idx="1068">
                  <c:v>0.8666666666666667</c:v>
                </c:pt>
                <c:pt idx="1069">
                  <c:v>0.86736111111111114</c:v>
                </c:pt>
                <c:pt idx="1070">
                  <c:v>0.86805555555555547</c:v>
                </c:pt>
                <c:pt idx="1071">
                  <c:v>0.86875000000000002</c:v>
                </c:pt>
                <c:pt idx="1072">
                  <c:v>0.86944444444444446</c:v>
                </c:pt>
                <c:pt idx="1073">
                  <c:v>0.87013888888888891</c:v>
                </c:pt>
                <c:pt idx="1074">
                  <c:v>0.87083333333333324</c:v>
                </c:pt>
                <c:pt idx="1075">
                  <c:v>0.87152777777777779</c:v>
                </c:pt>
                <c:pt idx="1076">
                  <c:v>0.87222222222222223</c:v>
                </c:pt>
                <c:pt idx="1077">
                  <c:v>0.87291666666666667</c:v>
                </c:pt>
                <c:pt idx="1078">
                  <c:v>0.87361111111111101</c:v>
                </c:pt>
                <c:pt idx="1079">
                  <c:v>0.87430555555555556</c:v>
                </c:pt>
                <c:pt idx="1080">
                  <c:v>0.875</c:v>
                </c:pt>
                <c:pt idx="1081">
                  <c:v>0.87569444444444444</c:v>
                </c:pt>
                <c:pt idx="1082">
                  <c:v>0.87638888888888899</c:v>
                </c:pt>
                <c:pt idx="1083">
                  <c:v>0.87708333333333333</c:v>
                </c:pt>
                <c:pt idx="1084">
                  <c:v>0.87777777777777777</c:v>
                </c:pt>
                <c:pt idx="1085">
                  <c:v>0.87847222222222221</c:v>
                </c:pt>
                <c:pt idx="1086">
                  <c:v>0.87916666666666676</c:v>
                </c:pt>
                <c:pt idx="1087">
                  <c:v>0.87986111111111109</c:v>
                </c:pt>
                <c:pt idx="1088">
                  <c:v>0.88055555555555554</c:v>
                </c:pt>
                <c:pt idx="1089">
                  <c:v>0.88124999999999998</c:v>
                </c:pt>
                <c:pt idx="1090">
                  <c:v>0.88194444444444453</c:v>
                </c:pt>
                <c:pt idx="1091">
                  <c:v>0.88263888888888886</c:v>
                </c:pt>
                <c:pt idx="1092">
                  <c:v>0.8833333333333333</c:v>
                </c:pt>
                <c:pt idx="1093">
                  <c:v>0.88402777777777775</c:v>
                </c:pt>
                <c:pt idx="1094">
                  <c:v>0.8847222222222223</c:v>
                </c:pt>
                <c:pt idx="1095">
                  <c:v>0.88541666666666663</c:v>
                </c:pt>
                <c:pt idx="1096">
                  <c:v>0.88611111111111107</c:v>
                </c:pt>
                <c:pt idx="1097">
                  <c:v>0.88680555555555562</c:v>
                </c:pt>
                <c:pt idx="1098">
                  <c:v>0.88750000000000007</c:v>
                </c:pt>
                <c:pt idx="1099">
                  <c:v>0.8881944444444444</c:v>
                </c:pt>
                <c:pt idx="1100">
                  <c:v>0.88888888888888884</c:v>
                </c:pt>
                <c:pt idx="1101">
                  <c:v>0.88958333333333339</c:v>
                </c:pt>
                <c:pt idx="1102">
                  <c:v>0.89027777777777783</c:v>
                </c:pt>
                <c:pt idx="1103">
                  <c:v>0.89097222222222217</c:v>
                </c:pt>
                <c:pt idx="1104">
                  <c:v>0.89166666666666661</c:v>
                </c:pt>
                <c:pt idx="1105">
                  <c:v>0.89236111111111116</c:v>
                </c:pt>
                <c:pt idx="1106">
                  <c:v>0.8930555555555556</c:v>
                </c:pt>
                <c:pt idx="1107">
                  <c:v>0.89374999999999993</c:v>
                </c:pt>
                <c:pt idx="1108">
                  <c:v>0.89444444444444438</c:v>
                </c:pt>
                <c:pt idx="1109">
                  <c:v>0.89513888888888893</c:v>
                </c:pt>
                <c:pt idx="1110">
                  <c:v>0.89583333333333337</c:v>
                </c:pt>
                <c:pt idx="1111">
                  <c:v>0.8965277777777777</c:v>
                </c:pt>
                <c:pt idx="1112">
                  <c:v>0.89722222222222225</c:v>
                </c:pt>
                <c:pt idx="1113">
                  <c:v>0.8979166666666667</c:v>
                </c:pt>
                <c:pt idx="1114">
                  <c:v>0.89861111111111114</c:v>
                </c:pt>
                <c:pt idx="1115">
                  <c:v>0.89930555555555547</c:v>
                </c:pt>
                <c:pt idx="1116">
                  <c:v>0.9</c:v>
                </c:pt>
                <c:pt idx="1117">
                  <c:v>0.90069444444444446</c:v>
                </c:pt>
                <c:pt idx="1118">
                  <c:v>0.90138888888888891</c:v>
                </c:pt>
                <c:pt idx="1119">
                  <c:v>0.90208333333333324</c:v>
                </c:pt>
                <c:pt idx="1120">
                  <c:v>0.90277777777777779</c:v>
                </c:pt>
                <c:pt idx="1121">
                  <c:v>0.90347222222222223</c:v>
                </c:pt>
                <c:pt idx="1122">
                  <c:v>0.90416666666666667</c:v>
                </c:pt>
                <c:pt idx="1123">
                  <c:v>0.90486111111111101</c:v>
                </c:pt>
                <c:pt idx="1124">
                  <c:v>0.90555555555555556</c:v>
                </c:pt>
                <c:pt idx="1125">
                  <c:v>0.90625</c:v>
                </c:pt>
                <c:pt idx="1126">
                  <c:v>0.90694444444444444</c:v>
                </c:pt>
                <c:pt idx="1127">
                  <c:v>0.90763888888888899</c:v>
                </c:pt>
                <c:pt idx="1128">
                  <c:v>0.90833333333333333</c:v>
                </c:pt>
                <c:pt idx="1129">
                  <c:v>0.90902777777777777</c:v>
                </c:pt>
                <c:pt idx="1130">
                  <c:v>0.90972222222222221</c:v>
                </c:pt>
                <c:pt idx="1131">
                  <c:v>0.91041666666666676</c:v>
                </c:pt>
                <c:pt idx="1132">
                  <c:v>0.91111111111111109</c:v>
                </c:pt>
                <c:pt idx="1133">
                  <c:v>0.91180555555555554</c:v>
                </c:pt>
                <c:pt idx="1134">
                  <c:v>0.91249999999999998</c:v>
                </c:pt>
                <c:pt idx="1135">
                  <c:v>0.91319444444444453</c:v>
                </c:pt>
                <c:pt idx="1136">
                  <c:v>0.91388888888888886</c:v>
                </c:pt>
                <c:pt idx="1137">
                  <c:v>0.9145833333333333</c:v>
                </c:pt>
                <c:pt idx="1138">
                  <c:v>0.91527777777777775</c:v>
                </c:pt>
                <c:pt idx="1139">
                  <c:v>0.9159722222222223</c:v>
                </c:pt>
                <c:pt idx="1140">
                  <c:v>0.91666666666666663</c:v>
                </c:pt>
                <c:pt idx="1141">
                  <c:v>0.91736111111111107</c:v>
                </c:pt>
                <c:pt idx="1142">
                  <c:v>0.91805555555555562</c:v>
                </c:pt>
                <c:pt idx="1143">
                  <c:v>0.91875000000000007</c:v>
                </c:pt>
                <c:pt idx="1144">
                  <c:v>0.9194444444444444</c:v>
                </c:pt>
                <c:pt idx="1145">
                  <c:v>0.92013888888888884</c:v>
                </c:pt>
                <c:pt idx="1146">
                  <c:v>0.92083333333333339</c:v>
                </c:pt>
                <c:pt idx="1147">
                  <c:v>0.92152777777777783</c:v>
                </c:pt>
                <c:pt idx="1148">
                  <c:v>0.92222222222222217</c:v>
                </c:pt>
                <c:pt idx="1149">
                  <c:v>0.92291666666666661</c:v>
                </c:pt>
                <c:pt idx="1150">
                  <c:v>0.92361111111111116</c:v>
                </c:pt>
                <c:pt idx="1151">
                  <c:v>0.9243055555555556</c:v>
                </c:pt>
                <c:pt idx="1152">
                  <c:v>0.92499999999999993</c:v>
                </c:pt>
                <c:pt idx="1153">
                  <c:v>0.92569444444444438</c:v>
                </c:pt>
                <c:pt idx="1154">
                  <c:v>0.92638888888888893</c:v>
                </c:pt>
                <c:pt idx="1155">
                  <c:v>0.92708333333333337</c:v>
                </c:pt>
                <c:pt idx="1156">
                  <c:v>0.9277777777777777</c:v>
                </c:pt>
                <c:pt idx="1157">
                  <c:v>0.92847222222222225</c:v>
                </c:pt>
                <c:pt idx="1158">
                  <c:v>0.9291666666666667</c:v>
                </c:pt>
                <c:pt idx="1159">
                  <c:v>0.92986111111111114</c:v>
                </c:pt>
                <c:pt idx="1160">
                  <c:v>0.93055555555555547</c:v>
                </c:pt>
                <c:pt idx="1161">
                  <c:v>0.93125000000000002</c:v>
                </c:pt>
                <c:pt idx="1162">
                  <c:v>0.93194444444444446</c:v>
                </c:pt>
                <c:pt idx="1163">
                  <c:v>0.93263888888888891</c:v>
                </c:pt>
                <c:pt idx="1164">
                  <c:v>0.93333333333333324</c:v>
                </c:pt>
                <c:pt idx="1165">
                  <c:v>0.93402777777777779</c:v>
                </c:pt>
                <c:pt idx="1166">
                  <c:v>0.93472222222222223</c:v>
                </c:pt>
                <c:pt idx="1167">
                  <c:v>0.93541666666666667</c:v>
                </c:pt>
                <c:pt idx="1168">
                  <c:v>0.93611111111111101</c:v>
                </c:pt>
                <c:pt idx="1169">
                  <c:v>0.93680555555555556</c:v>
                </c:pt>
                <c:pt idx="1170">
                  <c:v>0.9375</c:v>
                </c:pt>
                <c:pt idx="1171">
                  <c:v>0.93819444444444444</c:v>
                </c:pt>
                <c:pt idx="1172">
                  <c:v>0.93888888888888899</c:v>
                </c:pt>
                <c:pt idx="1173">
                  <c:v>0.93958333333333333</c:v>
                </c:pt>
                <c:pt idx="1174">
                  <c:v>0.94027777777777777</c:v>
                </c:pt>
                <c:pt idx="1175">
                  <c:v>0.94097222222222221</c:v>
                </c:pt>
                <c:pt idx="1176">
                  <c:v>0.94166666666666676</c:v>
                </c:pt>
                <c:pt idx="1177">
                  <c:v>0.94236111111111109</c:v>
                </c:pt>
                <c:pt idx="1178">
                  <c:v>0.94305555555555554</c:v>
                </c:pt>
                <c:pt idx="1179">
                  <c:v>0.94374999999999998</c:v>
                </c:pt>
                <c:pt idx="1180">
                  <c:v>0.94444444444444453</c:v>
                </c:pt>
                <c:pt idx="1181">
                  <c:v>0.94513888888888886</c:v>
                </c:pt>
                <c:pt idx="1182">
                  <c:v>0.9458333333333333</c:v>
                </c:pt>
                <c:pt idx="1183">
                  <c:v>0.94652777777777775</c:v>
                </c:pt>
                <c:pt idx="1184">
                  <c:v>0.9472222222222223</c:v>
                </c:pt>
                <c:pt idx="1185">
                  <c:v>0.94791666666666663</c:v>
                </c:pt>
                <c:pt idx="1186">
                  <c:v>0.94861111111111107</c:v>
                </c:pt>
                <c:pt idx="1187">
                  <c:v>0.94930555555555562</c:v>
                </c:pt>
                <c:pt idx="1188">
                  <c:v>0.95000000000000007</c:v>
                </c:pt>
                <c:pt idx="1189">
                  <c:v>0.9506944444444444</c:v>
                </c:pt>
                <c:pt idx="1190">
                  <c:v>0.95138888888888884</c:v>
                </c:pt>
                <c:pt idx="1191">
                  <c:v>0.95208333333333339</c:v>
                </c:pt>
                <c:pt idx="1192">
                  <c:v>0.95277777777777783</c:v>
                </c:pt>
                <c:pt idx="1193">
                  <c:v>0.95347222222222217</c:v>
                </c:pt>
                <c:pt idx="1194">
                  <c:v>0.95416666666666661</c:v>
                </c:pt>
                <c:pt idx="1195">
                  <c:v>0.95486111111111116</c:v>
                </c:pt>
                <c:pt idx="1196">
                  <c:v>0.9555555555555556</c:v>
                </c:pt>
                <c:pt idx="1197">
                  <c:v>0.95624999999999993</c:v>
                </c:pt>
                <c:pt idx="1198">
                  <c:v>0.95694444444444438</c:v>
                </c:pt>
                <c:pt idx="1199">
                  <c:v>0.95763888888888893</c:v>
                </c:pt>
                <c:pt idx="1200">
                  <c:v>0.95833333333333337</c:v>
                </c:pt>
                <c:pt idx="1201">
                  <c:v>0.9590277777777777</c:v>
                </c:pt>
                <c:pt idx="1202">
                  <c:v>0.95972222222222225</c:v>
                </c:pt>
                <c:pt idx="1203">
                  <c:v>0.9604166666666667</c:v>
                </c:pt>
                <c:pt idx="1204">
                  <c:v>0.96111111111111114</c:v>
                </c:pt>
                <c:pt idx="1205">
                  <c:v>0.96180555555555547</c:v>
                </c:pt>
                <c:pt idx="1206">
                  <c:v>0.96250000000000002</c:v>
                </c:pt>
                <c:pt idx="1207">
                  <c:v>0.96319444444444446</c:v>
                </c:pt>
                <c:pt idx="1208">
                  <c:v>0.96388888888888891</c:v>
                </c:pt>
                <c:pt idx="1209">
                  <c:v>0.96458333333333324</c:v>
                </c:pt>
                <c:pt idx="1210">
                  <c:v>0.96527777777777779</c:v>
                </c:pt>
                <c:pt idx="1211">
                  <c:v>0.96597222222222223</c:v>
                </c:pt>
                <c:pt idx="1212">
                  <c:v>0.96666666666666667</c:v>
                </c:pt>
                <c:pt idx="1213">
                  <c:v>0.96736111111111101</c:v>
                </c:pt>
                <c:pt idx="1214">
                  <c:v>0.96805555555555556</c:v>
                </c:pt>
                <c:pt idx="1215">
                  <c:v>0.96875</c:v>
                </c:pt>
                <c:pt idx="1216">
                  <c:v>0.96944444444444444</c:v>
                </c:pt>
                <c:pt idx="1217">
                  <c:v>0.97013888888888899</c:v>
                </c:pt>
                <c:pt idx="1218">
                  <c:v>0.97083333333333333</c:v>
                </c:pt>
                <c:pt idx="1219">
                  <c:v>0.97152777777777777</c:v>
                </c:pt>
                <c:pt idx="1220">
                  <c:v>0.97222222222222221</c:v>
                </c:pt>
                <c:pt idx="1221">
                  <c:v>0.97291666666666676</c:v>
                </c:pt>
                <c:pt idx="1222">
                  <c:v>0.97361111111111109</c:v>
                </c:pt>
                <c:pt idx="1223">
                  <c:v>0.97430555555555554</c:v>
                </c:pt>
                <c:pt idx="1224">
                  <c:v>0.97499999999999998</c:v>
                </c:pt>
                <c:pt idx="1225">
                  <c:v>0.97569444444444453</c:v>
                </c:pt>
                <c:pt idx="1226">
                  <c:v>0.97638888888888886</c:v>
                </c:pt>
                <c:pt idx="1227">
                  <c:v>0.9770833333333333</c:v>
                </c:pt>
                <c:pt idx="1228">
                  <c:v>0.97777777777777775</c:v>
                </c:pt>
                <c:pt idx="1229">
                  <c:v>0.9784722222222223</c:v>
                </c:pt>
                <c:pt idx="1230">
                  <c:v>0.97916666666666663</c:v>
                </c:pt>
                <c:pt idx="1231">
                  <c:v>0.97986111111111107</c:v>
                </c:pt>
                <c:pt idx="1232">
                  <c:v>0.98055555555555562</c:v>
                </c:pt>
                <c:pt idx="1233">
                  <c:v>0.98125000000000007</c:v>
                </c:pt>
                <c:pt idx="1234">
                  <c:v>0.9819444444444444</c:v>
                </c:pt>
                <c:pt idx="1235">
                  <c:v>0.98263888888888884</c:v>
                </c:pt>
                <c:pt idx="1236">
                  <c:v>0.98333333333333339</c:v>
                </c:pt>
                <c:pt idx="1237">
                  <c:v>0.98402777777777783</c:v>
                </c:pt>
                <c:pt idx="1238">
                  <c:v>0.98472222222222217</c:v>
                </c:pt>
                <c:pt idx="1239">
                  <c:v>0.98541666666666661</c:v>
                </c:pt>
                <c:pt idx="1240">
                  <c:v>0.98611111111111116</c:v>
                </c:pt>
                <c:pt idx="1241">
                  <c:v>0.9868055555555556</c:v>
                </c:pt>
                <c:pt idx="1242">
                  <c:v>0.98749999999999993</c:v>
                </c:pt>
                <c:pt idx="1243">
                  <c:v>0.98819444444444438</c:v>
                </c:pt>
                <c:pt idx="1244">
                  <c:v>0.98888888888888893</c:v>
                </c:pt>
                <c:pt idx="1245">
                  <c:v>0.98958333333333337</c:v>
                </c:pt>
                <c:pt idx="1246">
                  <c:v>0.9902777777777777</c:v>
                </c:pt>
                <c:pt idx="1247">
                  <c:v>0.99097222222222225</c:v>
                </c:pt>
                <c:pt idx="1248">
                  <c:v>0.9916666666666667</c:v>
                </c:pt>
                <c:pt idx="1249">
                  <c:v>0.99236111111111114</c:v>
                </c:pt>
                <c:pt idx="1250">
                  <c:v>0.99305555555555547</c:v>
                </c:pt>
                <c:pt idx="1251">
                  <c:v>0.99375000000000002</c:v>
                </c:pt>
                <c:pt idx="1252">
                  <c:v>0.99444444444444446</c:v>
                </c:pt>
                <c:pt idx="1253">
                  <c:v>0.99513888888888891</c:v>
                </c:pt>
                <c:pt idx="1254">
                  <c:v>0.99583333333333324</c:v>
                </c:pt>
                <c:pt idx="1255">
                  <c:v>0.99652777777777779</c:v>
                </c:pt>
                <c:pt idx="1256">
                  <c:v>0.99722222222222223</c:v>
                </c:pt>
                <c:pt idx="1257">
                  <c:v>0.99791666666666667</c:v>
                </c:pt>
                <c:pt idx="1258">
                  <c:v>0.99861111111111101</c:v>
                </c:pt>
                <c:pt idx="1259">
                  <c:v>0.99930555555555556</c:v>
                </c:pt>
                <c:pt idx="1260">
                  <c:v>1</c:v>
                </c:pt>
                <c:pt idx="1261">
                  <c:v>1.0006944444444443</c:v>
                </c:pt>
                <c:pt idx="1262">
                  <c:v>1.0013888888888889</c:v>
                </c:pt>
                <c:pt idx="1263">
                  <c:v>1.0020833333333334</c:v>
                </c:pt>
                <c:pt idx="1264">
                  <c:v>1.0027777777777778</c:v>
                </c:pt>
                <c:pt idx="1265">
                  <c:v>1.0034722222222221</c:v>
                </c:pt>
                <c:pt idx="1266">
                  <c:v>1.0041666666666667</c:v>
                </c:pt>
                <c:pt idx="1267">
                  <c:v>1.0048611111111112</c:v>
                </c:pt>
                <c:pt idx="1268">
                  <c:v>1.0055555555555555</c:v>
                </c:pt>
                <c:pt idx="1269">
                  <c:v>1.0062499999999999</c:v>
                </c:pt>
                <c:pt idx="1270">
                  <c:v>1.0069444444444444</c:v>
                </c:pt>
                <c:pt idx="1271">
                  <c:v>1.007638888888889</c:v>
                </c:pt>
                <c:pt idx="1272">
                  <c:v>1.0083333333333333</c:v>
                </c:pt>
                <c:pt idx="1273">
                  <c:v>1.0090277777777776</c:v>
                </c:pt>
                <c:pt idx="1274">
                  <c:v>1.0097222222222222</c:v>
                </c:pt>
                <c:pt idx="1275">
                  <c:v>1.0104166666666667</c:v>
                </c:pt>
                <c:pt idx="1276">
                  <c:v>1.0111111111111111</c:v>
                </c:pt>
                <c:pt idx="1277">
                  <c:v>1.0118055555555556</c:v>
                </c:pt>
                <c:pt idx="1278">
                  <c:v>1.0125</c:v>
                </c:pt>
                <c:pt idx="1279">
                  <c:v>1.0131944444444445</c:v>
                </c:pt>
                <c:pt idx="1280">
                  <c:v>1.0138888888888888</c:v>
                </c:pt>
                <c:pt idx="1281">
                  <c:v>1.0145833333333334</c:v>
                </c:pt>
                <c:pt idx="1282">
                  <c:v>1.0152777777777777</c:v>
                </c:pt>
                <c:pt idx="1283">
                  <c:v>1.0159722222222223</c:v>
                </c:pt>
                <c:pt idx="1284">
                  <c:v>1.0166666666666666</c:v>
                </c:pt>
                <c:pt idx="1285">
                  <c:v>1.0173611111111112</c:v>
                </c:pt>
                <c:pt idx="1286">
                  <c:v>1.0180555555555555</c:v>
                </c:pt>
                <c:pt idx="1287">
                  <c:v>1.01875</c:v>
                </c:pt>
                <c:pt idx="1288">
                  <c:v>1.0194444444444444</c:v>
                </c:pt>
                <c:pt idx="1289">
                  <c:v>1.0201388888888889</c:v>
                </c:pt>
                <c:pt idx="1290">
                  <c:v>1.0208333333333333</c:v>
                </c:pt>
                <c:pt idx="1291">
                  <c:v>1.0215277777777778</c:v>
                </c:pt>
                <c:pt idx="1292">
                  <c:v>1.0222222222222224</c:v>
                </c:pt>
                <c:pt idx="1293">
                  <c:v>1.0229166666666667</c:v>
                </c:pt>
                <c:pt idx="1294">
                  <c:v>1.023611111111111</c:v>
                </c:pt>
                <c:pt idx="1295">
                  <c:v>1.0243055555555556</c:v>
                </c:pt>
                <c:pt idx="1296">
                  <c:v>1.0250000000000001</c:v>
                </c:pt>
                <c:pt idx="1297">
                  <c:v>1.0256944444444445</c:v>
                </c:pt>
                <c:pt idx="1298">
                  <c:v>1.0263888888888888</c:v>
                </c:pt>
                <c:pt idx="1299">
                  <c:v>1.0270833333333333</c:v>
                </c:pt>
                <c:pt idx="1300">
                  <c:v>1.0277777777777779</c:v>
                </c:pt>
                <c:pt idx="1301">
                  <c:v>1.0284722222222222</c:v>
                </c:pt>
                <c:pt idx="1302">
                  <c:v>1.0291666666666666</c:v>
                </c:pt>
                <c:pt idx="1303">
                  <c:v>1.0298611111111111</c:v>
                </c:pt>
                <c:pt idx="1304">
                  <c:v>1.0305555555555557</c:v>
                </c:pt>
                <c:pt idx="1305">
                  <c:v>1.03125</c:v>
                </c:pt>
                <c:pt idx="1306">
                  <c:v>1.0319444444444443</c:v>
                </c:pt>
                <c:pt idx="1307">
                  <c:v>1.0326388888888889</c:v>
                </c:pt>
                <c:pt idx="1308">
                  <c:v>1.0333333333333334</c:v>
                </c:pt>
                <c:pt idx="1309">
                  <c:v>1.0340277777777778</c:v>
                </c:pt>
                <c:pt idx="1310">
                  <c:v>1.0347222222222221</c:v>
                </c:pt>
                <c:pt idx="1311">
                  <c:v>1.0354166666666667</c:v>
                </c:pt>
                <c:pt idx="1312">
                  <c:v>1.0361111111111112</c:v>
                </c:pt>
                <c:pt idx="1313">
                  <c:v>1.0368055555555555</c:v>
                </c:pt>
                <c:pt idx="1314">
                  <c:v>1.0374999999999999</c:v>
                </c:pt>
                <c:pt idx="1315">
                  <c:v>1.0381944444444444</c:v>
                </c:pt>
                <c:pt idx="1316">
                  <c:v>1.038888888888889</c:v>
                </c:pt>
                <c:pt idx="1317">
                  <c:v>1.0395833333333333</c:v>
                </c:pt>
                <c:pt idx="1318">
                  <c:v>1.0402777777777776</c:v>
                </c:pt>
                <c:pt idx="1319">
                  <c:v>1.0409722222222222</c:v>
                </c:pt>
                <c:pt idx="1320">
                  <c:v>1.0416666666666667</c:v>
                </c:pt>
                <c:pt idx="1321">
                  <c:v>1.0423611111111111</c:v>
                </c:pt>
                <c:pt idx="1322">
                  <c:v>1.0430555555555556</c:v>
                </c:pt>
                <c:pt idx="1323">
                  <c:v>1.04375</c:v>
                </c:pt>
                <c:pt idx="1324">
                  <c:v>1.0444444444444445</c:v>
                </c:pt>
                <c:pt idx="1325">
                  <c:v>1.0451388888888888</c:v>
                </c:pt>
                <c:pt idx="1326">
                  <c:v>1.0458333333333334</c:v>
                </c:pt>
                <c:pt idx="1327">
                  <c:v>1.0465277777777777</c:v>
                </c:pt>
                <c:pt idx="1328">
                  <c:v>1.0472222222222223</c:v>
                </c:pt>
                <c:pt idx="1329">
                  <c:v>1.0479166666666666</c:v>
                </c:pt>
                <c:pt idx="1330">
                  <c:v>1.0486111111111112</c:v>
                </c:pt>
                <c:pt idx="1331">
                  <c:v>1.0493055555555555</c:v>
                </c:pt>
                <c:pt idx="1332">
                  <c:v>1.05</c:v>
                </c:pt>
                <c:pt idx="1333">
                  <c:v>1.0506944444444444</c:v>
                </c:pt>
                <c:pt idx="1334">
                  <c:v>1.0513888888888889</c:v>
                </c:pt>
                <c:pt idx="1335">
                  <c:v>1.0520833333333333</c:v>
                </c:pt>
                <c:pt idx="1336">
                  <c:v>1.0527777777777778</c:v>
                </c:pt>
                <c:pt idx="1337">
                  <c:v>1.0534722222222224</c:v>
                </c:pt>
                <c:pt idx="1338">
                  <c:v>1.0541666666666667</c:v>
                </c:pt>
                <c:pt idx="1339">
                  <c:v>1.054861111111111</c:v>
                </c:pt>
                <c:pt idx="1340">
                  <c:v>1.0555555555555556</c:v>
                </c:pt>
                <c:pt idx="1341">
                  <c:v>1.0562500000000001</c:v>
                </c:pt>
                <c:pt idx="1342">
                  <c:v>1.0569444444444445</c:v>
                </c:pt>
                <c:pt idx="1343">
                  <c:v>1.0576388888888888</c:v>
                </c:pt>
                <c:pt idx="1344">
                  <c:v>1.0583333333333333</c:v>
                </c:pt>
                <c:pt idx="1345">
                  <c:v>1.0590277777777779</c:v>
                </c:pt>
                <c:pt idx="1346">
                  <c:v>1.0597222222222222</c:v>
                </c:pt>
                <c:pt idx="1347">
                  <c:v>1.0604166666666666</c:v>
                </c:pt>
                <c:pt idx="1348">
                  <c:v>1.0611111111111111</c:v>
                </c:pt>
                <c:pt idx="1349">
                  <c:v>1.0618055555555557</c:v>
                </c:pt>
                <c:pt idx="1350">
                  <c:v>1.0625</c:v>
                </c:pt>
                <c:pt idx="1351">
                  <c:v>1.0631944444444443</c:v>
                </c:pt>
                <c:pt idx="1352">
                  <c:v>1.0638888888888889</c:v>
                </c:pt>
                <c:pt idx="1353">
                  <c:v>1.0645833333333334</c:v>
                </c:pt>
                <c:pt idx="1354">
                  <c:v>1.0652777777777778</c:v>
                </c:pt>
                <c:pt idx="1355">
                  <c:v>1.0659722222222221</c:v>
                </c:pt>
                <c:pt idx="1356">
                  <c:v>1.0666666666666667</c:v>
                </c:pt>
                <c:pt idx="1357">
                  <c:v>1.0673611111111112</c:v>
                </c:pt>
                <c:pt idx="1358">
                  <c:v>1.0680555555555555</c:v>
                </c:pt>
                <c:pt idx="1359">
                  <c:v>1.0687499999999999</c:v>
                </c:pt>
                <c:pt idx="1360">
                  <c:v>1.0694444444444444</c:v>
                </c:pt>
                <c:pt idx="1361">
                  <c:v>1.070138888888889</c:v>
                </c:pt>
                <c:pt idx="1362">
                  <c:v>1.0708333333333333</c:v>
                </c:pt>
                <c:pt idx="1363">
                  <c:v>1.0715277777777776</c:v>
                </c:pt>
                <c:pt idx="1364">
                  <c:v>1.0722222222222222</c:v>
                </c:pt>
                <c:pt idx="1365">
                  <c:v>1.0729166666666667</c:v>
                </c:pt>
                <c:pt idx="1366">
                  <c:v>1.0736111111111111</c:v>
                </c:pt>
                <c:pt idx="1367">
                  <c:v>1.0743055555555556</c:v>
                </c:pt>
                <c:pt idx="1368">
                  <c:v>1.075</c:v>
                </c:pt>
                <c:pt idx="1369">
                  <c:v>1.0756944444444445</c:v>
                </c:pt>
                <c:pt idx="1370">
                  <c:v>1.0763888888888888</c:v>
                </c:pt>
                <c:pt idx="1371">
                  <c:v>1.0770833333333334</c:v>
                </c:pt>
                <c:pt idx="1372">
                  <c:v>1.0777777777777777</c:v>
                </c:pt>
                <c:pt idx="1373">
                  <c:v>1.0784722222222223</c:v>
                </c:pt>
                <c:pt idx="1374">
                  <c:v>1.0791666666666666</c:v>
                </c:pt>
                <c:pt idx="1375">
                  <c:v>1.0798611111111112</c:v>
                </c:pt>
                <c:pt idx="1376">
                  <c:v>1.0805555555555555</c:v>
                </c:pt>
                <c:pt idx="1377">
                  <c:v>1.08125</c:v>
                </c:pt>
                <c:pt idx="1378">
                  <c:v>1.0819444444444444</c:v>
                </c:pt>
                <c:pt idx="1379">
                  <c:v>1.0826388888888889</c:v>
                </c:pt>
                <c:pt idx="1380">
                  <c:v>1.0833333333333333</c:v>
                </c:pt>
                <c:pt idx="1381">
                  <c:v>1.0840277777777778</c:v>
                </c:pt>
                <c:pt idx="1382">
                  <c:v>1.0847222222222224</c:v>
                </c:pt>
                <c:pt idx="1383">
                  <c:v>1.0854166666666667</c:v>
                </c:pt>
                <c:pt idx="1384">
                  <c:v>1.086111111111111</c:v>
                </c:pt>
                <c:pt idx="1385">
                  <c:v>1.0868055555555556</c:v>
                </c:pt>
                <c:pt idx="1386">
                  <c:v>1.0875000000000001</c:v>
                </c:pt>
                <c:pt idx="1387">
                  <c:v>1.0881944444444445</c:v>
                </c:pt>
                <c:pt idx="1388">
                  <c:v>1.0888888888888888</c:v>
                </c:pt>
                <c:pt idx="1389">
                  <c:v>1.0895833333333333</c:v>
                </c:pt>
                <c:pt idx="1390">
                  <c:v>1.0902777777777779</c:v>
                </c:pt>
                <c:pt idx="1391">
                  <c:v>1.0909722222222222</c:v>
                </c:pt>
                <c:pt idx="1392">
                  <c:v>1.0916666666666666</c:v>
                </c:pt>
                <c:pt idx="1393">
                  <c:v>1.0923611111111111</c:v>
                </c:pt>
                <c:pt idx="1394">
                  <c:v>1.0930555555555557</c:v>
                </c:pt>
                <c:pt idx="1395">
                  <c:v>1.09375</c:v>
                </c:pt>
                <c:pt idx="1396">
                  <c:v>1.0944444444444443</c:v>
                </c:pt>
                <c:pt idx="1397">
                  <c:v>1.0951388888888889</c:v>
                </c:pt>
                <c:pt idx="1398">
                  <c:v>1.0958333333333334</c:v>
                </c:pt>
                <c:pt idx="1399">
                  <c:v>1.0965277777777778</c:v>
                </c:pt>
                <c:pt idx="1400">
                  <c:v>1.0972222222222221</c:v>
                </c:pt>
                <c:pt idx="1401">
                  <c:v>1.0979166666666667</c:v>
                </c:pt>
                <c:pt idx="1402">
                  <c:v>1.0986111111111112</c:v>
                </c:pt>
                <c:pt idx="1403">
                  <c:v>1.0993055555555555</c:v>
                </c:pt>
                <c:pt idx="1404">
                  <c:v>1.0999999999999999</c:v>
                </c:pt>
                <c:pt idx="1405">
                  <c:v>1.1006944444444444</c:v>
                </c:pt>
                <c:pt idx="1406">
                  <c:v>1.101388888888889</c:v>
                </c:pt>
                <c:pt idx="1407">
                  <c:v>1.1020833333333333</c:v>
                </c:pt>
                <c:pt idx="1408">
                  <c:v>1.1027777777777776</c:v>
                </c:pt>
                <c:pt idx="1409">
                  <c:v>1.1034722222222222</c:v>
                </c:pt>
                <c:pt idx="1410">
                  <c:v>1.1041666666666667</c:v>
                </c:pt>
                <c:pt idx="1411">
                  <c:v>1.1048611111111111</c:v>
                </c:pt>
                <c:pt idx="1412">
                  <c:v>1.1055555555555556</c:v>
                </c:pt>
                <c:pt idx="1413">
                  <c:v>1.10625</c:v>
                </c:pt>
                <c:pt idx="1414">
                  <c:v>1.1069444444444445</c:v>
                </c:pt>
                <c:pt idx="1415">
                  <c:v>1.1076388888888888</c:v>
                </c:pt>
                <c:pt idx="1416">
                  <c:v>1.1083333333333334</c:v>
                </c:pt>
                <c:pt idx="1417">
                  <c:v>1.1090277777777777</c:v>
                </c:pt>
                <c:pt idx="1418">
                  <c:v>1.1097222222222223</c:v>
                </c:pt>
                <c:pt idx="1419">
                  <c:v>1.1104166666666666</c:v>
                </c:pt>
                <c:pt idx="1420">
                  <c:v>1.1111111111111112</c:v>
                </c:pt>
                <c:pt idx="1421">
                  <c:v>1.1118055555555555</c:v>
                </c:pt>
                <c:pt idx="1422">
                  <c:v>1.1125</c:v>
                </c:pt>
                <c:pt idx="1423">
                  <c:v>1.1131944444444444</c:v>
                </c:pt>
                <c:pt idx="1424">
                  <c:v>1.1138888888888889</c:v>
                </c:pt>
                <c:pt idx="1425">
                  <c:v>1.1145833333333333</c:v>
                </c:pt>
                <c:pt idx="1426">
                  <c:v>1.1152777777777778</c:v>
                </c:pt>
                <c:pt idx="1427">
                  <c:v>1.1159722222222224</c:v>
                </c:pt>
                <c:pt idx="1428">
                  <c:v>1.1166666666666667</c:v>
                </c:pt>
                <c:pt idx="1429">
                  <c:v>1.117361111111111</c:v>
                </c:pt>
                <c:pt idx="1430">
                  <c:v>1.1180555555555556</c:v>
                </c:pt>
                <c:pt idx="1431">
                  <c:v>1.1187500000000001</c:v>
                </c:pt>
                <c:pt idx="1432">
                  <c:v>1.1194444444444445</c:v>
                </c:pt>
                <c:pt idx="1433">
                  <c:v>1.1201388888888888</c:v>
                </c:pt>
                <c:pt idx="1434">
                  <c:v>1.1208333333333333</c:v>
                </c:pt>
                <c:pt idx="1435">
                  <c:v>1.1215277777777779</c:v>
                </c:pt>
                <c:pt idx="1436">
                  <c:v>1.1222222222222222</c:v>
                </c:pt>
                <c:pt idx="1437">
                  <c:v>1.1229166666666666</c:v>
                </c:pt>
                <c:pt idx="1438">
                  <c:v>1.1236111111111111</c:v>
                </c:pt>
                <c:pt idx="1439">
                  <c:v>1.1243055555555557</c:v>
                </c:pt>
              </c:numCache>
            </c:numRef>
          </c:cat>
          <c:val>
            <c:numRef>
              <c:f>'Ark1'!$D$2:$D$1441</c:f>
              <c:numCache>
                <c:formatCode>General</c:formatCode>
                <c:ptCount val="1440"/>
                <c:pt idx="0">
                  <c:v>0.42499999999999999</c:v>
                </c:pt>
                <c:pt idx="1">
                  <c:v>0.42799999999999999</c:v>
                </c:pt>
                <c:pt idx="2">
                  <c:v>0.42499999999999999</c:v>
                </c:pt>
                <c:pt idx="3">
                  <c:v>0.42099999999999999</c:v>
                </c:pt>
                <c:pt idx="4">
                  <c:v>0.42</c:v>
                </c:pt>
                <c:pt idx="5">
                  <c:v>0.42</c:v>
                </c:pt>
                <c:pt idx="6">
                  <c:v>0.42099999999999999</c:v>
                </c:pt>
                <c:pt idx="7">
                  <c:v>0.42199999999999999</c:v>
                </c:pt>
                <c:pt idx="8">
                  <c:v>0.42</c:v>
                </c:pt>
                <c:pt idx="9">
                  <c:v>0.42</c:v>
                </c:pt>
                <c:pt idx="10">
                  <c:v>0.42</c:v>
                </c:pt>
                <c:pt idx="11">
                  <c:v>0.41899999999999998</c:v>
                </c:pt>
                <c:pt idx="12">
                  <c:v>0.41799999999999998</c:v>
                </c:pt>
                <c:pt idx="13">
                  <c:v>0.41599999999999998</c:v>
                </c:pt>
                <c:pt idx="14">
                  <c:v>0.41</c:v>
                </c:pt>
                <c:pt idx="15">
                  <c:v>0.4</c:v>
                </c:pt>
                <c:pt idx="16">
                  <c:v>0.38800000000000001</c:v>
                </c:pt>
                <c:pt idx="17">
                  <c:v>0.377</c:v>
                </c:pt>
                <c:pt idx="18">
                  <c:v>0.36399999999999999</c:v>
                </c:pt>
                <c:pt idx="19">
                  <c:v>0.34899999999999998</c:v>
                </c:pt>
                <c:pt idx="20">
                  <c:v>0.33900000000000002</c:v>
                </c:pt>
                <c:pt idx="21">
                  <c:v>0.33500000000000002</c:v>
                </c:pt>
                <c:pt idx="22">
                  <c:v>0.33</c:v>
                </c:pt>
                <c:pt idx="23">
                  <c:v>0.32400000000000001</c:v>
                </c:pt>
                <c:pt idx="24">
                  <c:v>0.317</c:v>
                </c:pt>
                <c:pt idx="25">
                  <c:v>0.309</c:v>
                </c:pt>
                <c:pt idx="26">
                  <c:v>0.29899999999999999</c:v>
                </c:pt>
                <c:pt idx="27">
                  <c:v>0.28699999999999998</c:v>
                </c:pt>
                <c:pt idx="28">
                  <c:v>0.27600000000000002</c:v>
                </c:pt>
                <c:pt idx="29">
                  <c:v>0.26500000000000001</c:v>
                </c:pt>
                <c:pt idx="30">
                  <c:v>0.25800000000000001</c:v>
                </c:pt>
                <c:pt idx="31">
                  <c:v>0.255</c:v>
                </c:pt>
                <c:pt idx="32">
                  <c:v>0.254</c:v>
                </c:pt>
                <c:pt idx="33">
                  <c:v>0.252</c:v>
                </c:pt>
                <c:pt idx="34">
                  <c:v>0.251</c:v>
                </c:pt>
                <c:pt idx="35">
                  <c:v>0.25</c:v>
                </c:pt>
                <c:pt idx="36">
                  <c:v>0.248</c:v>
                </c:pt>
                <c:pt idx="37">
                  <c:v>0.246</c:v>
                </c:pt>
                <c:pt idx="38">
                  <c:v>0.24399999999999999</c:v>
                </c:pt>
                <c:pt idx="39">
                  <c:v>0.24199999999999999</c:v>
                </c:pt>
                <c:pt idx="40">
                  <c:v>0.24099999999999999</c:v>
                </c:pt>
                <c:pt idx="41">
                  <c:v>0.24</c:v>
                </c:pt>
                <c:pt idx="42">
                  <c:v>0.23799999999999999</c:v>
                </c:pt>
                <c:pt idx="43">
                  <c:v>0.23699999999999999</c:v>
                </c:pt>
                <c:pt idx="44">
                  <c:v>0.23499999999999999</c:v>
                </c:pt>
                <c:pt idx="45">
                  <c:v>0.23300000000000001</c:v>
                </c:pt>
                <c:pt idx="46">
                  <c:v>0.23200000000000001</c:v>
                </c:pt>
                <c:pt idx="47">
                  <c:v>0.23</c:v>
                </c:pt>
                <c:pt idx="48">
                  <c:v>0.22900000000000001</c:v>
                </c:pt>
                <c:pt idx="49">
                  <c:v>0.22700000000000001</c:v>
                </c:pt>
                <c:pt idx="50">
                  <c:v>0.22600000000000001</c:v>
                </c:pt>
                <c:pt idx="51">
                  <c:v>0.224</c:v>
                </c:pt>
                <c:pt idx="52">
                  <c:v>0.223</c:v>
                </c:pt>
                <c:pt idx="53">
                  <c:v>0.221</c:v>
                </c:pt>
                <c:pt idx="54">
                  <c:v>0.22</c:v>
                </c:pt>
                <c:pt idx="55">
                  <c:v>0.219</c:v>
                </c:pt>
                <c:pt idx="56">
                  <c:v>0.218</c:v>
                </c:pt>
                <c:pt idx="57">
                  <c:v>0.216</c:v>
                </c:pt>
                <c:pt idx="58">
                  <c:v>0.216</c:v>
                </c:pt>
                <c:pt idx="59">
                  <c:v>0.215</c:v>
                </c:pt>
                <c:pt idx="60">
                  <c:v>0.21299999999999999</c:v>
                </c:pt>
                <c:pt idx="61">
                  <c:v>0.21199999999999999</c:v>
                </c:pt>
                <c:pt idx="62">
                  <c:v>0.21</c:v>
                </c:pt>
                <c:pt idx="63">
                  <c:v>0.21</c:v>
                </c:pt>
                <c:pt idx="64">
                  <c:v>0.20899999999999999</c:v>
                </c:pt>
                <c:pt idx="65">
                  <c:v>0.20599999999999999</c:v>
                </c:pt>
                <c:pt idx="66">
                  <c:v>0.20399999999999999</c:v>
                </c:pt>
                <c:pt idx="67">
                  <c:v>0.20300000000000001</c:v>
                </c:pt>
                <c:pt idx="68">
                  <c:v>0.20399999999999999</c:v>
                </c:pt>
                <c:pt idx="69">
                  <c:v>0.20300000000000001</c:v>
                </c:pt>
                <c:pt idx="70">
                  <c:v>0.20100000000000001</c:v>
                </c:pt>
                <c:pt idx="71">
                  <c:v>0.2</c:v>
                </c:pt>
                <c:pt idx="72">
                  <c:v>0.19800000000000001</c:v>
                </c:pt>
                <c:pt idx="73">
                  <c:v>0.19700000000000001</c:v>
                </c:pt>
                <c:pt idx="74">
                  <c:v>0.19600000000000001</c:v>
                </c:pt>
                <c:pt idx="75">
                  <c:v>0.19500000000000001</c:v>
                </c:pt>
                <c:pt idx="76">
                  <c:v>0.19400000000000001</c:v>
                </c:pt>
                <c:pt idx="77">
                  <c:v>0.19400000000000001</c:v>
                </c:pt>
                <c:pt idx="78">
                  <c:v>0.19400000000000001</c:v>
                </c:pt>
                <c:pt idx="79">
                  <c:v>0.193</c:v>
                </c:pt>
                <c:pt idx="80">
                  <c:v>0.191</c:v>
                </c:pt>
                <c:pt idx="81">
                  <c:v>0.191</c:v>
                </c:pt>
                <c:pt idx="82">
                  <c:v>0.19</c:v>
                </c:pt>
                <c:pt idx="83">
                  <c:v>0.189</c:v>
                </c:pt>
                <c:pt idx="84">
                  <c:v>0.188</c:v>
                </c:pt>
                <c:pt idx="85">
                  <c:v>0.187</c:v>
                </c:pt>
                <c:pt idx="86">
                  <c:v>0.187</c:v>
                </c:pt>
                <c:pt idx="87">
                  <c:v>0.187</c:v>
                </c:pt>
                <c:pt idx="88">
                  <c:v>0.187</c:v>
                </c:pt>
                <c:pt idx="89">
                  <c:v>0.186</c:v>
                </c:pt>
                <c:pt idx="90">
                  <c:v>0.186</c:v>
                </c:pt>
                <c:pt idx="91">
                  <c:v>0.185</c:v>
                </c:pt>
                <c:pt idx="92">
                  <c:v>0.184</c:v>
                </c:pt>
                <c:pt idx="93">
                  <c:v>0.183</c:v>
                </c:pt>
                <c:pt idx="94">
                  <c:v>0.182</c:v>
                </c:pt>
                <c:pt idx="95">
                  <c:v>0.182</c:v>
                </c:pt>
                <c:pt idx="96">
                  <c:v>0.18099999999999999</c:v>
                </c:pt>
                <c:pt idx="97">
                  <c:v>0.18099999999999999</c:v>
                </c:pt>
                <c:pt idx="98">
                  <c:v>0.18099999999999999</c:v>
                </c:pt>
                <c:pt idx="99">
                  <c:v>0.18</c:v>
                </c:pt>
                <c:pt idx="100">
                  <c:v>0.18</c:v>
                </c:pt>
                <c:pt idx="101">
                  <c:v>0.17899999999999999</c:v>
                </c:pt>
                <c:pt idx="102">
                  <c:v>0.17899999999999999</c:v>
                </c:pt>
                <c:pt idx="103">
                  <c:v>0.17899999999999999</c:v>
                </c:pt>
                <c:pt idx="104">
                  <c:v>0.17799999999999999</c:v>
                </c:pt>
                <c:pt idx="105">
                  <c:v>0.17799999999999999</c:v>
                </c:pt>
                <c:pt idx="106">
                  <c:v>0.17799999999999999</c:v>
                </c:pt>
                <c:pt idx="107">
                  <c:v>0.17799999999999999</c:v>
                </c:pt>
                <c:pt idx="108">
                  <c:v>0.17699999999999999</c:v>
                </c:pt>
                <c:pt idx="109">
                  <c:v>0.17699999999999999</c:v>
                </c:pt>
                <c:pt idx="110">
                  <c:v>0.17499999999999999</c:v>
                </c:pt>
                <c:pt idx="111">
                  <c:v>0.17499999999999999</c:v>
                </c:pt>
                <c:pt idx="112">
                  <c:v>0.17399999999999999</c:v>
                </c:pt>
                <c:pt idx="113">
                  <c:v>0.17399999999999999</c:v>
                </c:pt>
                <c:pt idx="114">
                  <c:v>0.17299999999999999</c:v>
                </c:pt>
                <c:pt idx="115">
                  <c:v>0.17299999999999999</c:v>
                </c:pt>
                <c:pt idx="116">
                  <c:v>0.17199999999999999</c:v>
                </c:pt>
                <c:pt idx="117">
                  <c:v>0.17199999999999999</c:v>
                </c:pt>
                <c:pt idx="118">
                  <c:v>0.17199999999999999</c:v>
                </c:pt>
                <c:pt idx="119">
                  <c:v>0.17199999999999999</c:v>
                </c:pt>
                <c:pt idx="120">
                  <c:v>0.17</c:v>
                </c:pt>
                <c:pt idx="121">
                  <c:v>0.17</c:v>
                </c:pt>
                <c:pt idx="122">
                  <c:v>0.17</c:v>
                </c:pt>
                <c:pt idx="123">
                  <c:v>0.17</c:v>
                </c:pt>
                <c:pt idx="124">
                  <c:v>0.17</c:v>
                </c:pt>
                <c:pt idx="125">
                  <c:v>0.17100000000000001</c:v>
                </c:pt>
                <c:pt idx="126">
                  <c:v>0.17100000000000001</c:v>
                </c:pt>
                <c:pt idx="127">
                  <c:v>0.17100000000000001</c:v>
                </c:pt>
                <c:pt idx="128">
                  <c:v>0.17</c:v>
                </c:pt>
                <c:pt idx="129">
                  <c:v>0.17</c:v>
                </c:pt>
                <c:pt idx="130">
                  <c:v>0.17</c:v>
                </c:pt>
                <c:pt idx="131">
                  <c:v>0.17</c:v>
                </c:pt>
                <c:pt idx="132">
                  <c:v>0.17100000000000001</c:v>
                </c:pt>
                <c:pt idx="133">
                  <c:v>0.17100000000000001</c:v>
                </c:pt>
                <c:pt idx="134">
                  <c:v>0.17199999999999999</c:v>
                </c:pt>
                <c:pt idx="135">
                  <c:v>0.17199999999999999</c:v>
                </c:pt>
                <c:pt idx="136">
                  <c:v>0.17100000000000001</c:v>
                </c:pt>
                <c:pt idx="137">
                  <c:v>0.17100000000000001</c:v>
                </c:pt>
                <c:pt idx="138">
                  <c:v>0.17100000000000001</c:v>
                </c:pt>
                <c:pt idx="139">
                  <c:v>0.17199999999999999</c:v>
                </c:pt>
                <c:pt idx="140">
                  <c:v>0.17100000000000001</c:v>
                </c:pt>
                <c:pt idx="141">
                  <c:v>0.17100000000000001</c:v>
                </c:pt>
                <c:pt idx="142">
                  <c:v>0.17199999999999999</c:v>
                </c:pt>
                <c:pt idx="143">
                  <c:v>0.17199999999999999</c:v>
                </c:pt>
                <c:pt idx="144">
                  <c:v>0.17199999999999999</c:v>
                </c:pt>
                <c:pt idx="145">
                  <c:v>0.17199999999999999</c:v>
                </c:pt>
                <c:pt idx="146">
                  <c:v>0.17299999999999999</c:v>
                </c:pt>
                <c:pt idx="147">
                  <c:v>0.17299999999999999</c:v>
                </c:pt>
                <c:pt idx="148">
                  <c:v>0.17299999999999999</c:v>
                </c:pt>
                <c:pt idx="149">
                  <c:v>0.17299999999999999</c:v>
                </c:pt>
                <c:pt idx="150">
                  <c:v>0.17299999999999999</c:v>
                </c:pt>
                <c:pt idx="151">
                  <c:v>0.17499999999999999</c:v>
                </c:pt>
                <c:pt idx="152">
                  <c:v>0.17599999999999999</c:v>
                </c:pt>
                <c:pt idx="153">
                  <c:v>0.17699999999999999</c:v>
                </c:pt>
                <c:pt idx="154">
                  <c:v>0.17899999999999999</c:v>
                </c:pt>
                <c:pt idx="155">
                  <c:v>0.18</c:v>
                </c:pt>
                <c:pt idx="156">
                  <c:v>0.18099999999999999</c:v>
                </c:pt>
                <c:pt idx="157">
                  <c:v>0.182</c:v>
                </c:pt>
                <c:pt idx="158">
                  <c:v>0.183</c:v>
                </c:pt>
                <c:pt idx="159">
                  <c:v>0.185</c:v>
                </c:pt>
                <c:pt idx="160">
                  <c:v>0.186</c:v>
                </c:pt>
                <c:pt idx="161">
                  <c:v>0.188</c:v>
                </c:pt>
                <c:pt idx="162">
                  <c:v>0.189</c:v>
                </c:pt>
                <c:pt idx="163">
                  <c:v>0.19</c:v>
                </c:pt>
                <c:pt idx="164">
                  <c:v>0.192</c:v>
                </c:pt>
                <c:pt idx="165">
                  <c:v>0.192</c:v>
                </c:pt>
                <c:pt idx="166">
                  <c:v>0.193</c:v>
                </c:pt>
                <c:pt idx="167">
                  <c:v>0.19500000000000001</c:v>
                </c:pt>
                <c:pt idx="168">
                  <c:v>0.19600000000000001</c:v>
                </c:pt>
                <c:pt idx="169">
                  <c:v>0.19700000000000001</c:v>
                </c:pt>
                <c:pt idx="170">
                  <c:v>0.19700000000000001</c:v>
                </c:pt>
                <c:pt idx="171">
                  <c:v>0.19900000000000001</c:v>
                </c:pt>
                <c:pt idx="172">
                  <c:v>0.2</c:v>
                </c:pt>
                <c:pt idx="173">
                  <c:v>0.20200000000000001</c:v>
                </c:pt>
                <c:pt idx="174">
                  <c:v>0.20399999999999999</c:v>
                </c:pt>
                <c:pt idx="175">
                  <c:v>0.20499999999999999</c:v>
                </c:pt>
                <c:pt idx="176">
                  <c:v>0.20699999999999999</c:v>
                </c:pt>
                <c:pt idx="177">
                  <c:v>0.20899999999999999</c:v>
                </c:pt>
                <c:pt idx="178">
                  <c:v>0.21</c:v>
                </c:pt>
                <c:pt idx="179">
                  <c:v>0.21199999999999999</c:v>
                </c:pt>
                <c:pt idx="180">
                  <c:v>0.21299999999999999</c:v>
                </c:pt>
                <c:pt idx="181">
                  <c:v>0.216</c:v>
                </c:pt>
                <c:pt idx="182">
                  <c:v>0.219</c:v>
                </c:pt>
                <c:pt idx="183">
                  <c:v>0.223</c:v>
                </c:pt>
                <c:pt idx="184">
                  <c:v>0.22500000000000001</c:v>
                </c:pt>
                <c:pt idx="185">
                  <c:v>0.22800000000000001</c:v>
                </c:pt>
                <c:pt idx="186">
                  <c:v>0.23200000000000001</c:v>
                </c:pt>
                <c:pt idx="187">
                  <c:v>0.23599999999999999</c:v>
                </c:pt>
                <c:pt idx="188">
                  <c:v>0.23899999999999999</c:v>
                </c:pt>
                <c:pt idx="189">
                  <c:v>0.24199999999999999</c:v>
                </c:pt>
                <c:pt idx="190">
                  <c:v>0.246</c:v>
                </c:pt>
                <c:pt idx="191">
                  <c:v>0.25</c:v>
                </c:pt>
                <c:pt idx="192">
                  <c:v>0.253</c:v>
                </c:pt>
                <c:pt idx="193">
                  <c:v>0.25700000000000001</c:v>
                </c:pt>
                <c:pt idx="194">
                  <c:v>0.26</c:v>
                </c:pt>
                <c:pt idx="195">
                  <c:v>0.26200000000000001</c:v>
                </c:pt>
                <c:pt idx="196">
                  <c:v>0.26500000000000001</c:v>
                </c:pt>
                <c:pt idx="197">
                  <c:v>0.27</c:v>
                </c:pt>
                <c:pt idx="198">
                  <c:v>0.27300000000000002</c:v>
                </c:pt>
                <c:pt idx="199">
                  <c:v>0.27600000000000002</c:v>
                </c:pt>
                <c:pt idx="200">
                  <c:v>0.28100000000000003</c:v>
                </c:pt>
                <c:pt idx="201">
                  <c:v>0.28499999999999998</c:v>
                </c:pt>
                <c:pt idx="202">
                  <c:v>0.28899999999999998</c:v>
                </c:pt>
                <c:pt idx="203">
                  <c:v>0.29299999999999998</c:v>
                </c:pt>
                <c:pt idx="204">
                  <c:v>0.29699999999999999</c:v>
                </c:pt>
                <c:pt idx="205">
                  <c:v>0.29799999999999999</c:v>
                </c:pt>
                <c:pt idx="206">
                  <c:v>0.30199999999999999</c:v>
                </c:pt>
                <c:pt idx="207">
                  <c:v>0.30599999999999999</c:v>
                </c:pt>
                <c:pt idx="208">
                  <c:v>0.31</c:v>
                </c:pt>
                <c:pt idx="209">
                  <c:v>0.315</c:v>
                </c:pt>
                <c:pt idx="210">
                  <c:v>0.317</c:v>
                </c:pt>
                <c:pt idx="211">
                  <c:v>0.32200000000000001</c:v>
                </c:pt>
                <c:pt idx="212">
                  <c:v>0.32700000000000001</c:v>
                </c:pt>
                <c:pt idx="213">
                  <c:v>0.33</c:v>
                </c:pt>
                <c:pt idx="214">
                  <c:v>0.33300000000000002</c:v>
                </c:pt>
                <c:pt idx="215">
                  <c:v>0.33900000000000002</c:v>
                </c:pt>
                <c:pt idx="216">
                  <c:v>0.34399999999999997</c:v>
                </c:pt>
                <c:pt idx="217">
                  <c:v>0.34699999999999998</c:v>
                </c:pt>
                <c:pt idx="218">
                  <c:v>0.35099999999999998</c:v>
                </c:pt>
                <c:pt idx="219">
                  <c:v>0.35499999999999998</c:v>
                </c:pt>
                <c:pt idx="220">
                  <c:v>0.36099999999999999</c:v>
                </c:pt>
                <c:pt idx="221">
                  <c:v>0.36599999999999999</c:v>
                </c:pt>
                <c:pt idx="222">
                  <c:v>0.371</c:v>
                </c:pt>
                <c:pt idx="223">
                  <c:v>0.375</c:v>
                </c:pt>
                <c:pt idx="224">
                  <c:v>0.38</c:v>
                </c:pt>
                <c:pt idx="225">
                  <c:v>0.38500000000000001</c:v>
                </c:pt>
                <c:pt idx="226">
                  <c:v>0.39</c:v>
                </c:pt>
                <c:pt idx="227">
                  <c:v>0.39600000000000002</c:v>
                </c:pt>
                <c:pt idx="228">
                  <c:v>0.40200000000000002</c:v>
                </c:pt>
                <c:pt idx="229">
                  <c:v>0.40600000000000003</c:v>
                </c:pt>
                <c:pt idx="230">
                  <c:v>0.41</c:v>
                </c:pt>
                <c:pt idx="231">
                  <c:v>0.41599999999999998</c:v>
                </c:pt>
                <c:pt idx="232">
                  <c:v>0.42099999999999999</c:v>
                </c:pt>
                <c:pt idx="233">
                  <c:v>0.42599999999999999</c:v>
                </c:pt>
                <c:pt idx="234">
                  <c:v>0.43099999999999999</c:v>
                </c:pt>
                <c:pt idx="235">
                  <c:v>0.435</c:v>
                </c:pt>
                <c:pt idx="236">
                  <c:v>0.439</c:v>
                </c:pt>
                <c:pt idx="237">
                  <c:v>0.443</c:v>
                </c:pt>
                <c:pt idx="238">
                  <c:v>0.44700000000000001</c:v>
                </c:pt>
                <c:pt idx="239">
                  <c:v>0.45300000000000001</c:v>
                </c:pt>
                <c:pt idx="240">
                  <c:v>0.45500000000000002</c:v>
                </c:pt>
                <c:pt idx="241">
                  <c:v>0.46100000000000002</c:v>
                </c:pt>
                <c:pt idx="242">
                  <c:v>0.46600000000000003</c:v>
                </c:pt>
                <c:pt idx="243">
                  <c:v>0.47199999999999998</c:v>
                </c:pt>
                <c:pt idx="244">
                  <c:v>0.47799999999999998</c:v>
                </c:pt>
                <c:pt idx="245">
                  <c:v>0.48399999999999999</c:v>
                </c:pt>
                <c:pt idx="246">
                  <c:v>0.48899999999999999</c:v>
                </c:pt>
                <c:pt idx="247">
                  <c:v>0.495</c:v>
                </c:pt>
                <c:pt idx="248">
                  <c:v>0.502</c:v>
                </c:pt>
                <c:pt idx="249">
                  <c:v>0.50800000000000001</c:v>
                </c:pt>
                <c:pt idx="250">
                  <c:v>0.51400000000000001</c:v>
                </c:pt>
                <c:pt idx="251">
                  <c:v>0.52</c:v>
                </c:pt>
                <c:pt idx="252">
                  <c:v>0.52500000000000002</c:v>
                </c:pt>
                <c:pt idx="253">
                  <c:v>0.53100000000000003</c:v>
                </c:pt>
                <c:pt idx="254">
                  <c:v>0.53600000000000003</c:v>
                </c:pt>
                <c:pt idx="255">
                  <c:v>0.54100000000000004</c:v>
                </c:pt>
                <c:pt idx="256">
                  <c:v>0.54600000000000004</c:v>
                </c:pt>
                <c:pt idx="257">
                  <c:v>0.55200000000000005</c:v>
                </c:pt>
                <c:pt idx="258">
                  <c:v>0.55800000000000005</c:v>
                </c:pt>
                <c:pt idx="259">
                  <c:v>0.56499999999999995</c:v>
                </c:pt>
                <c:pt idx="260">
                  <c:v>0.56899999999999995</c:v>
                </c:pt>
                <c:pt idx="261">
                  <c:v>0.57399999999999995</c:v>
                </c:pt>
                <c:pt idx="262">
                  <c:v>0.57999999999999996</c:v>
                </c:pt>
                <c:pt idx="263">
                  <c:v>0.58499999999999996</c:v>
                </c:pt>
                <c:pt idx="264">
                  <c:v>0.59099999999999997</c:v>
                </c:pt>
                <c:pt idx="265">
                  <c:v>0.59499999999999997</c:v>
                </c:pt>
                <c:pt idx="266">
                  <c:v>0.59899999999999998</c:v>
                </c:pt>
                <c:pt idx="267">
                  <c:v>0.60199999999999998</c:v>
                </c:pt>
                <c:pt idx="268">
                  <c:v>0.60499999999999998</c:v>
                </c:pt>
                <c:pt idx="269">
                  <c:v>0.60899999999999999</c:v>
                </c:pt>
                <c:pt idx="270">
                  <c:v>0.61199999999999999</c:v>
                </c:pt>
                <c:pt idx="271">
                  <c:v>0.61699999999999999</c:v>
                </c:pt>
                <c:pt idx="272">
                  <c:v>0.621</c:v>
                </c:pt>
                <c:pt idx="273">
                  <c:v>0.624</c:v>
                </c:pt>
                <c:pt idx="274">
                  <c:v>0.629</c:v>
                </c:pt>
                <c:pt idx="275">
                  <c:v>0.63300000000000001</c:v>
                </c:pt>
                <c:pt idx="276">
                  <c:v>0.63700000000000001</c:v>
                </c:pt>
                <c:pt idx="277">
                  <c:v>0.64</c:v>
                </c:pt>
                <c:pt idx="278">
                  <c:v>0.64100000000000001</c:v>
                </c:pt>
                <c:pt idx="279">
                  <c:v>0.64500000000000002</c:v>
                </c:pt>
                <c:pt idx="280">
                  <c:v>0.64700000000000002</c:v>
                </c:pt>
                <c:pt idx="281">
                  <c:v>0.64900000000000002</c:v>
                </c:pt>
                <c:pt idx="282">
                  <c:v>0.65200000000000002</c:v>
                </c:pt>
                <c:pt idx="283">
                  <c:v>0.65400000000000003</c:v>
                </c:pt>
                <c:pt idx="284">
                  <c:v>0.65700000000000003</c:v>
                </c:pt>
                <c:pt idx="285">
                  <c:v>0.65700000000000003</c:v>
                </c:pt>
                <c:pt idx="286">
                  <c:v>0.65600000000000003</c:v>
                </c:pt>
                <c:pt idx="287">
                  <c:v>0.65700000000000003</c:v>
                </c:pt>
                <c:pt idx="288">
                  <c:v>0.65900000000000003</c:v>
                </c:pt>
                <c:pt idx="289">
                  <c:v>0.66</c:v>
                </c:pt>
                <c:pt idx="290">
                  <c:v>0.66</c:v>
                </c:pt>
                <c:pt idx="291">
                  <c:v>0.66</c:v>
                </c:pt>
                <c:pt idx="292">
                  <c:v>0.66200000000000003</c:v>
                </c:pt>
                <c:pt idx="293">
                  <c:v>0.66300000000000003</c:v>
                </c:pt>
                <c:pt idx="294">
                  <c:v>0.66300000000000003</c:v>
                </c:pt>
                <c:pt idx="295">
                  <c:v>0.66300000000000003</c:v>
                </c:pt>
                <c:pt idx="296">
                  <c:v>0.66300000000000003</c:v>
                </c:pt>
                <c:pt idx="297">
                  <c:v>0.66200000000000003</c:v>
                </c:pt>
                <c:pt idx="298">
                  <c:v>0.66100000000000003</c:v>
                </c:pt>
                <c:pt idx="299">
                  <c:v>0.66</c:v>
                </c:pt>
                <c:pt idx="300">
                  <c:v>0.65700000000000003</c:v>
                </c:pt>
                <c:pt idx="301">
                  <c:v>0.65600000000000003</c:v>
                </c:pt>
                <c:pt idx="302">
                  <c:v>0.65600000000000003</c:v>
                </c:pt>
                <c:pt idx="303">
                  <c:v>0.65700000000000003</c:v>
                </c:pt>
                <c:pt idx="304">
                  <c:v>0.65700000000000003</c:v>
                </c:pt>
                <c:pt idx="305">
                  <c:v>0.65900000000000003</c:v>
                </c:pt>
                <c:pt idx="306">
                  <c:v>0.66100000000000003</c:v>
                </c:pt>
                <c:pt idx="307">
                  <c:v>0.66200000000000003</c:v>
                </c:pt>
                <c:pt idx="308">
                  <c:v>0.66700000000000004</c:v>
                </c:pt>
                <c:pt idx="309">
                  <c:v>0.66800000000000004</c:v>
                </c:pt>
                <c:pt idx="310">
                  <c:v>0.66900000000000004</c:v>
                </c:pt>
                <c:pt idx="311">
                  <c:v>0.67300000000000004</c:v>
                </c:pt>
                <c:pt idx="312">
                  <c:v>0.67700000000000005</c:v>
                </c:pt>
                <c:pt idx="313">
                  <c:v>0.67800000000000005</c:v>
                </c:pt>
                <c:pt idx="314">
                  <c:v>0.67900000000000005</c:v>
                </c:pt>
                <c:pt idx="315">
                  <c:v>0.67900000000000005</c:v>
                </c:pt>
                <c:pt idx="316">
                  <c:v>0.68100000000000005</c:v>
                </c:pt>
                <c:pt idx="317">
                  <c:v>0.68500000000000005</c:v>
                </c:pt>
                <c:pt idx="318">
                  <c:v>0.68700000000000006</c:v>
                </c:pt>
                <c:pt idx="319">
                  <c:v>0.68799999999999994</c:v>
                </c:pt>
                <c:pt idx="320">
                  <c:v>0.68899999999999995</c:v>
                </c:pt>
                <c:pt idx="321">
                  <c:v>0.68899999999999995</c:v>
                </c:pt>
                <c:pt idx="322">
                  <c:v>0.69199999999999995</c:v>
                </c:pt>
                <c:pt idx="323">
                  <c:v>0.69399999999999995</c:v>
                </c:pt>
                <c:pt idx="324">
                  <c:v>0.69699999999999995</c:v>
                </c:pt>
                <c:pt idx="325">
                  <c:v>0.69899999999999995</c:v>
                </c:pt>
                <c:pt idx="326">
                  <c:v>0.70299999999999996</c:v>
                </c:pt>
                <c:pt idx="327">
                  <c:v>0.70699999999999996</c:v>
                </c:pt>
                <c:pt idx="328">
                  <c:v>0.71</c:v>
                </c:pt>
                <c:pt idx="329">
                  <c:v>0.71299999999999997</c:v>
                </c:pt>
                <c:pt idx="330">
                  <c:v>0.71599999999999997</c:v>
                </c:pt>
                <c:pt idx="331">
                  <c:v>0.71699999999999997</c:v>
                </c:pt>
                <c:pt idx="332">
                  <c:v>0.71899999999999997</c:v>
                </c:pt>
                <c:pt idx="333">
                  <c:v>0.72199999999999998</c:v>
                </c:pt>
                <c:pt idx="334">
                  <c:v>0.72399999999999998</c:v>
                </c:pt>
                <c:pt idx="335">
                  <c:v>0.72599999999999998</c:v>
                </c:pt>
                <c:pt idx="336">
                  <c:v>0.73</c:v>
                </c:pt>
                <c:pt idx="337">
                  <c:v>0.73499999999999999</c:v>
                </c:pt>
                <c:pt idx="338">
                  <c:v>0.73899999999999999</c:v>
                </c:pt>
                <c:pt idx="339">
                  <c:v>0.74299999999999999</c:v>
                </c:pt>
                <c:pt idx="340">
                  <c:v>0.745</c:v>
                </c:pt>
                <c:pt idx="341">
                  <c:v>0.751</c:v>
                </c:pt>
                <c:pt idx="342">
                  <c:v>0.755</c:v>
                </c:pt>
                <c:pt idx="343">
                  <c:v>0.75800000000000001</c:v>
                </c:pt>
                <c:pt idx="344">
                  <c:v>0.76</c:v>
                </c:pt>
                <c:pt idx="345">
                  <c:v>0.76400000000000001</c:v>
                </c:pt>
                <c:pt idx="346">
                  <c:v>0.76800000000000002</c:v>
                </c:pt>
                <c:pt idx="347">
                  <c:v>0.77100000000000002</c:v>
                </c:pt>
                <c:pt idx="348">
                  <c:v>0.77300000000000002</c:v>
                </c:pt>
                <c:pt idx="349">
                  <c:v>0.77500000000000002</c:v>
                </c:pt>
                <c:pt idx="350">
                  <c:v>0.77800000000000002</c:v>
                </c:pt>
                <c:pt idx="351">
                  <c:v>0.77900000000000003</c:v>
                </c:pt>
                <c:pt idx="352">
                  <c:v>0.78400000000000003</c:v>
                </c:pt>
                <c:pt idx="353">
                  <c:v>0.78700000000000003</c:v>
                </c:pt>
                <c:pt idx="354">
                  <c:v>0.79</c:v>
                </c:pt>
                <c:pt idx="355">
                  <c:v>0.79200000000000004</c:v>
                </c:pt>
                <c:pt idx="356">
                  <c:v>0.79200000000000004</c:v>
                </c:pt>
                <c:pt idx="357">
                  <c:v>0.79400000000000004</c:v>
                </c:pt>
                <c:pt idx="358">
                  <c:v>0.79500000000000004</c:v>
                </c:pt>
                <c:pt idx="359">
                  <c:v>0.79800000000000004</c:v>
                </c:pt>
                <c:pt idx="360">
                  <c:v>0.79900000000000004</c:v>
                </c:pt>
                <c:pt idx="361">
                  <c:v>0.80100000000000005</c:v>
                </c:pt>
                <c:pt idx="362">
                  <c:v>0.80300000000000005</c:v>
                </c:pt>
                <c:pt idx="363">
                  <c:v>0.80500000000000005</c:v>
                </c:pt>
                <c:pt idx="364">
                  <c:v>0.80500000000000005</c:v>
                </c:pt>
                <c:pt idx="365">
                  <c:v>0.80700000000000005</c:v>
                </c:pt>
                <c:pt idx="366">
                  <c:v>0.81</c:v>
                </c:pt>
                <c:pt idx="367">
                  <c:v>0.81299999999999994</c:v>
                </c:pt>
                <c:pt idx="368">
                  <c:v>0.81699999999999995</c:v>
                </c:pt>
                <c:pt idx="369">
                  <c:v>0.81899999999999995</c:v>
                </c:pt>
                <c:pt idx="370">
                  <c:v>0.82099999999999995</c:v>
                </c:pt>
                <c:pt idx="371">
                  <c:v>0.82399999999999995</c:v>
                </c:pt>
                <c:pt idx="372">
                  <c:v>0.82599999999999996</c:v>
                </c:pt>
                <c:pt idx="373">
                  <c:v>0.82799999999999996</c:v>
                </c:pt>
                <c:pt idx="374">
                  <c:v>0.82899999999999996</c:v>
                </c:pt>
                <c:pt idx="375">
                  <c:v>0.82799999999999996</c:v>
                </c:pt>
                <c:pt idx="376">
                  <c:v>0.82899999999999996</c:v>
                </c:pt>
                <c:pt idx="377">
                  <c:v>0.83099999999999996</c:v>
                </c:pt>
                <c:pt idx="378">
                  <c:v>0.83299999999999996</c:v>
                </c:pt>
                <c:pt idx="379">
                  <c:v>0.83499999999999996</c:v>
                </c:pt>
                <c:pt idx="380">
                  <c:v>0.83599999999999997</c:v>
                </c:pt>
                <c:pt idx="381">
                  <c:v>0.83799999999999997</c:v>
                </c:pt>
                <c:pt idx="382">
                  <c:v>0.84099999999999997</c:v>
                </c:pt>
                <c:pt idx="383">
                  <c:v>0.84099999999999997</c:v>
                </c:pt>
                <c:pt idx="384">
                  <c:v>0.84099999999999997</c:v>
                </c:pt>
                <c:pt idx="385">
                  <c:v>0.84099999999999997</c:v>
                </c:pt>
                <c:pt idx="386">
                  <c:v>0.84399999999999997</c:v>
                </c:pt>
                <c:pt idx="387">
                  <c:v>0.84499999999999997</c:v>
                </c:pt>
                <c:pt idx="388">
                  <c:v>0.84799999999999998</c:v>
                </c:pt>
                <c:pt idx="389">
                  <c:v>0.85199999999999998</c:v>
                </c:pt>
                <c:pt idx="390">
                  <c:v>0.85299999999999998</c:v>
                </c:pt>
                <c:pt idx="391">
                  <c:v>0.85499999999999998</c:v>
                </c:pt>
                <c:pt idx="392">
                  <c:v>0.85899999999999999</c:v>
                </c:pt>
                <c:pt idx="393">
                  <c:v>0.85799999999999998</c:v>
                </c:pt>
                <c:pt idx="394">
                  <c:v>0.85899999999999999</c:v>
                </c:pt>
                <c:pt idx="395">
                  <c:v>0.86</c:v>
                </c:pt>
                <c:pt idx="396">
                  <c:v>0.86099999999999999</c:v>
                </c:pt>
                <c:pt idx="397">
                  <c:v>0.86599999999999999</c:v>
                </c:pt>
                <c:pt idx="398">
                  <c:v>0.86799999999999999</c:v>
                </c:pt>
                <c:pt idx="399">
                  <c:v>0.871</c:v>
                </c:pt>
                <c:pt idx="400">
                  <c:v>0.874</c:v>
                </c:pt>
                <c:pt idx="401">
                  <c:v>0.874</c:v>
                </c:pt>
                <c:pt idx="402">
                  <c:v>0.878</c:v>
                </c:pt>
                <c:pt idx="403">
                  <c:v>0.88100000000000001</c:v>
                </c:pt>
                <c:pt idx="404">
                  <c:v>0.88200000000000001</c:v>
                </c:pt>
                <c:pt idx="405">
                  <c:v>0.88300000000000001</c:v>
                </c:pt>
                <c:pt idx="406">
                  <c:v>0.88200000000000001</c:v>
                </c:pt>
                <c:pt idx="407">
                  <c:v>0.88100000000000001</c:v>
                </c:pt>
                <c:pt idx="408">
                  <c:v>0.88</c:v>
                </c:pt>
                <c:pt idx="409">
                  <c:v>0.88300000000000001</c:v>
                </c:pt>
                <c:pt idx="410">
                  <c:v>0.88400000000000001</c:v>
                </c:pt>
                <c:pt idx="411">
                  <c:v>0.88600000000000001</c:v>
                </c:pt>
                <c:pt idx="412">
                  <c:v>0.88800000000000001</c:v>
                </c:pt>
                <c:pt idx="413">
                  <c:v>0.89100000000000001</c:v>
                </c:pt>
                <c:pt idx="414">
                  <c:v>0.89200000000000002</c:v>
                </c:pt>
                <c:pt idx="415">
                  <c:v>0.89200000000000002</c:v>
                </c:pt>
                <c:pt idx="416">
                  <c:v>0.89500000000000002</c:v>
                </c:pt>
                <c:pt idx="417">
                  <c:v>0.89500000000000002</c:v>
                </c:pt>
                <c:pt idx="418">
                  <c:v>0.89700000000000002</c:v>
                </c:pt>
                <c:pt idx="419">
                  <c:v>0.89800000000000002</c:v>
                </c:pt>
                <c:pt idx="420">
                  <c:v>0.89800000000000002</c:v>
                </c:pt>
                <c:pt idx="421">
                  <c:v>0.89500000000000002</c:v>
                </c:pt>
                <c:pt idx="422">
                  <c:v>0.89700000000000002</c:v>
                </c:pt>
                <c:pt idx="423">
                  <c:v>0.89700000000000002</c:v>
                </c:pt>
                <c:pt idx="424">
                  <c:v>0.90100000000000002</c:v>
                </c:pt>
                <c:pt idx="425">
                  <c:v>0.90100000000000002</c:v>
                </c:pt>
                <c:pt idx="426">
                  <c:v>0.90200000000000002</c:v>
                </c:pt>
                <c:pt idx="427">
                  <c:v>0.90100000000000002</c:v>
                </c:pt>
                <c:pt idx="428">
                  <c:v>0.90300000000000002</c:v>
                </c:pt>
                <c:pt idx="429">
                  <c:v>0.90500000000000003</c:v>
                </c:pt>
                <c:pt idx="430">
                  <c:v>0.90600000000000003</c:v>
                </c:pt>
                <c:pt idx="431">
                  <c:v>0.90800000000000003</c:v>
                </c:pt>
                <c:pt idx="432">
                  <c:v>0.90800000000000003</c:v>
                </c:pt>
                <c:pt idx="433">
                  <c:v>0.91</c:v>
                </c:pt>
                <c:pt idx="434">
                  <c:v>0.91400000000000003</c:v>
                </c:pt>
                <c:pt idx="435">
                  <c:v>0.91500000000000004</c:v>
                </c:pt>
                <c:pt idx="436">
                  <c:v>0.91700000000000004</c:v>
                </c:pt>
                <c:pt idx="437">
                  <c:v>0.91900000000000004</c:v>
                </c:pt>
                <c:pt idx="438">
                  <c:v>0.91800000000000004</c:v>
                </c:pt>
                <c:pt idx="439">
                  <c:v>0.91900000000000004</c:v>
                </c:pt>
                <c:pt idx="440">
                  <c:v>0.92200000000000004</c:v>
                </c:pt>
                <c:pt idx="441">
                  <c:v>0.92300000000000004</c:v>
                </c:pt>
                <c:pt idx="442">
                  <c:v>0.92600000000000005</c:v>
                </c:pt>
                <c:pt idx="443">
                  <c:v>0.92700000000000005</c:v>
                </c:pt>
                <c:pt idx="444">
                  <c:v>0.92700000000000005</c:v>
                </c:pt>
                <c:pt idx="445">
                  <c:v>0.92700000000000005</c:v>
                </c:pt>
                <c:pt idx="446">
                  <c:v>0.92500000000000004</c:v>
                </c:pt>
                <c:pt idx="447">
                  <c:v>0.92700000000000005</c:v>
                </c:pt>
                <c:pt idx="448">
                  <c:v>0.92700000000000005</c:v>
                </c:pt>
                <c:pt idx="449">
                  <c:v>0.92600000000000005</c:v>
                </c:pt>
                <c:pt idx="450">
                  <c:v>0.92700000000000005</c:v>
                </c:pt>
                <c:pt idx="451">
                  <c:v>0.93</c:v>
                </c:pt>
                <c:pt idx="452">
                  <c:v>0.93600000000000005</c:v>
                </c:pt>
                <c:pt idx="453">
                  <c:v>0.93799999999999994</c:v>
                </c:pt>
                <c:pt idx="454">
                  <c:v>0.94</c:v>
                </c:pt>
                <c:pt idx="455">
                  <c:v>0.94299999999999995</c:v>
                </c:pt>
                <c:pt idx="456">
                  <c:v>0.94499999999999995</c:v>
                </c:pt>
                <c:pt idx="457">
                  <c:v>0.94799999999999995</c:v>
                </c:pt>
                <c:pt idx="458">
                  <c:v>0.95</c:v>
                </c:pt>
                <c:pt idx="459">
                  <c:v>0.95099999999999996</c:v>
                </c:pt>
                <c:pt idx="460">
                  <c:v>0.95299999999999996</c:v>
                </c:pt>
                <c:pt idx="461">
                  <c:v>0.95599999999999996</c:v>
                </c:pt>
                <c:pt idx="462">
                  <c:v>0.95899999999999996</c:v>
                </c:pt>
                <c:pt idx="463">
                  <c:v>0.96299999999999997</c:v>
                </c:pt>
                <c:pt idx="464">
                  <c:v>0.96499999999999997</c:v>
                </c:pt>
                <c:pt idx="465">
                  <c:v>0.96599999999999997</c:v>
                </c:pt>
                <c:pt idx="466">
                  <c:v>0.96499999999999997</c:v>
                </c:pt>
                <c:pt idx="467">
                  <c:v>0.96599999999999997</c:v>
                </c:pt>
                <c:pt idx="468">
                  <c:v>0.96799999999999997</c:v>
                </c:pt>
                <c:pt idx="469">
                  <c:v>0.96699999999999997</c:v>
                </c:pt>
                <c:pt idx="470">
                  <c:v>0.96499999999999997</c:v>
                </c:pt>
                <c:pt idx="471">
                  <c:v>0.96399999999999997</c:v>
                </c:pt>
                <c:pt idx="472">
                  <c:v>0.96399999999999997</c:v>
                </c:pt>
                <c:pt idx="473">
                  <c:v>0.96399999999999997</c:v>
                </c:pt>
                <c:pt idx="474">
                  <c:v>0.96399999999999997</c:v>
                </c:pt>
                <c:pt idx="475">
                  <c:v>0.96399999999999997</c:v>
                </c:pt>
                <c:pt idx="476">
                  <c:v>0.96299999999999997</c:v>
                </c:pt>
                <c:pt idx="477">
                  <c:v>0.96199999999999997</c:v>
                </c:pt>
                <c:pt idx="478">
                  <c:v>0.96099999999999997</c:v>
                </c:pt>
                <c:pt idx="479">
                  <c:v>0.96</c:v>
                </c:pt>
                <c:pt idx="480">
                  <c:v>0.96</c:v>
                </c:pt>
                <c:pt idx="481">
                  <c:v>0.96199999999999997</c:v>
                </c:pt>
                <c:pt idx="482">
                  <c:v>0.96399999999999997</c:v>
                </c:pt>
                <c:pt idx="483">
                  <c:v>0.96299999999999997</c:v>
                </c:pt>
                <c:pt idx="484">
                  <c:v>0.96499999999999997</c:v>
                </c:pt>
                <c:pt idx="485">
                  <c:v>0.96899999999999997</c:v>
                </c:pt>
                <c:pt idx="486">
                  <c:v>0.97099999999999997</c:v>
                </c:pt>
                <c:pt idx="487">
                  <c:v>0.97299999999999998</c:v>
                </c:pt>
                <c:pt idx="488">
                  <c:v>0.97399999999999998</c:v>
                </c:pt>
                <c:pt idx="489">
                  <c:v>0.97499999999999998</c:v>
                </c:pt>
                <c:pt idx="490">
                  <c:v>0.97799999999999998</c:v>
                </c:pt>
                <c:pt idx="491">
                  <c:v>0.97899999999999998</c:v>
                </c:pt>
                <c:pt idx="492">
                  <c:v>0.97899999999999998</c:v>
                </c:pt>
                <c:pt idx="493">
                  <c:v>0.97899999999999998</c:v>
                </c:pt>
                <c:pt idx="494">
                  <c:v>0.97899999999999998</c:v>
                </c:pt>
                <c:pt idx="495">
                  <c:v>0.97899999999999998</c:v>
                </c:pt>
                <c:pt idx="496">
                  <c:v>0.97899999999999998</c:v>
                </c:pt>
                <c:pt idx="497">
                  <c:v>0.97899999999999998</c:v>
                </c:pt>
                <c:pt idx="498">
                  <c:v>0.98</c:v>
                </c:pt>
                <c:pt idx="499">
                  <c:v>0.98</c:v>
                </c:pt>
                <c:pt idx="500">
                  <c:v>0.98099999999999998</c:v>
                </c:pt>
                <c:pt idx="501">
                  <c:v>0.97799999999999998</c:v>
                </c:pt>
                <c:pt idx="502">
                  <c:v>0.97699999999999998</c:v>
                </c:pt>
                <c:pt idx="503">
                  <c:v>0.97599999999999998</c:v>
                </c:pt>
                <c:pt idx="504">
                  <c:v>0.97699999999999998</c:v>
                </c:pt>
                <c:pt idx="505">
                  <c:v>0.97599999999999998</c:v>
                </c:pt>
                <c:pt idx="506">
                  <c:v>0.97799999999999998</c:v>
                </c:pt>
                <c:pt idx="507">
                  <c:v>0.97699999999999998</c:v>
                </c:pt>
                <c:pt idx="508">
                  <c:v>0.97699999999999998</c:v>
                </c:pt>
                <c:pt idx="509">
                  <c:v>0.97499999999999998</c:v>
                </c:pt>
                <c:pt idx="510">
                  <c:v>0.97299999999999998</c:v>
                </c:pt>
                <c:pt idx="511">
                  <c:v>0.97099999999999997</c:v>
                </c:pt>
                <c:pt idx="512">
                  <c:v>0.97</c:v>
                </c:pt>
                <c:pt idx="513">
                  <c:v>0.96899999999999997</c:v>
                </c:pt>
                <c:pt idx="514">
                  <c:v>0.96899999999999997</c:v>
                </c:pt>
                <c:pt idx="515">
                  <c:v>0.96799999999999997</c:v>
                </c:pt>
                <c:pt idx="516">
                  <c:v>0.97</c:v>
                </c:pt>
                <c:pt idx="517">
                  <c:v>0.97</c:v>
                </c:pt>
                <c:pt idx="518">
                  <c:v>0.97099999999999997</c:v>
                </c:pt>
                <c:pt idx="519">
                  <c:v>0.97099999999999997</c:v>
                </c:pt>
                <c:pt idx="520">
                  <c:v>0.97299999999999998</c:v>
                </c:pt>
                <c:pt idx="521">
                  <c:v>0.97399999999999998</c:v>
                </c:pt>
                <c:pt idx="522">
                  <c:v>0.97599999999999998</c:v>
                </c:pt>
                <c:pt idx="523">
                  <c:v>0.97499999999999998</c:v>
                </c:pt>
                <c:pt idx="524">
                  <c:v>0.97399999999999998</c:v>
                </c:pt>
                <c:pt idx="525">
                  <c:v>0.97399999999999998</c:v>
                </c:pt>
                <c:pt idx="526">
                  <c:v>0.97599999999999998</c:v>
                </c:pt>
                <c:pt idx="527">
                  <c:v>0.97499999999999998</c:v>
                </c:pt>
                <c:pt idx="528">
                  <c:v>0.97699999999999998</c:v>
                </c:pt>
                <c:pt idx="529">
                  <c:v>0.97699999999999998</c:v>
                </c:pt>
                <c:pt idx="530">
                  <c:v>0.97599999999999998</c:v>
                </c:pt>
                <c:pt idx="531">
                  <c:v>0.97599999999999998</c:v>
                </c:pt>
                <c:pt idx="532">
                  <c:v>0.97799999999999998</c:v>
                </c:pt>
                <c:pt idx="533">
                  <c:v>0.98</c:v>
                </c:pt>
                <c:pt idx="534">
                  <c:v>0.97699999999999998</c:v>
                </c:pt>
                <c:pt idx="535">
                  <c:v>0.97399999999999998</c:v>
                </c:pt>
                <c:pt idx="536">
                  <c:v>0.97399999999999998</c:v>
                </c:pt>
                <c:pt idx="537">
                  <c:v>0.97299999999999998</c:v>
                </c:pt>
                <c:pt idx="538">
                  <c:v>0.97199999999999998</c:v>
                </c:pt>
                <c:pt idx="539">
                  <c:v>0.97099999999999997</c:v>
                </c:pt>
                <c:pt idx="540">
                  <c:v>0.96799999999999997</c:v>
                </c:pt>
                <c:pt idx="541">
                  <c:v>0.96599999999999997</c:v>
                </c:pt>
                <c:pt idx="542">
                  <c:v>0.96599999999999997</c:v>
                </c:pt>
                <c:pt idx="543">
                  <c:v>0.96399999999999997</c:v>
                </c:pt>
                <c:pt idx="544">
                  <c:v>0.96399999999999997</c:v>
                </c:pt>
                <c:pt idx="545">
                  <c:v>0.96599999999999997</c:v>
                </c:pt>
                <c:pt idx="546">
                  <c:v>0.96699999999999997</c:v>
                </c:pt>
                <c:pt idx="547">
                  <c:v>0.96799999999999997</c:v>
                </c:pt>
                <c:pt idx="548">
                  <c:v>0.96699999999999997</c:v>
                </c:pt>
                <c:pt idx="549">
                  <c:v>0.96699999999999997</c:v>
                </c:pt>
                <c:pt idx="550">
                  <c:v>0.96699999999999997</c:v>
                </c:pt>
                <c:pt idx="551">
                  <c:v>0.97</c:v>
                </c:pt>
                <c:pt idx="552">
                  <c:v>0.97099999999999997</c:v>
                </c:pt>
                <c:pt idx="553">
                  <c:v>0.97199999999999998</c:v>
                </c:pt>
                <c:pt idx="554">
                  <c:v>0.97199999999999998</c:v>
                </c:pt>
                <c:pt idx="555">
                  <c:v>0.97399999999999998</c:v>
                </c:pt>
                <c:pt idx="556">
                  <c:v>0.97299999999999998</c:v>
                </c:pt>
                <c:pt idx="557">
                  <c:v>0.97099999999999997</c:v>
                </c:pt>
                <c:pt idx="558">
                  <c:v>0.97299999999999998</c:v>
                </c:pt>
                <c:pt idx="559">
                  <c:v>0.97399999999999998</c:v>
                </c:pt>
                <c:pt idx="560">
                  <c:v>0.97299999999999998</c:v>
                </c:pt>
                <c:pt idx="561">
                  <c:v>0.97199999999999998</c:v>
                </c:pt>
                <c:pt idx="562">
                  <c:v>0.97199999999999998</c:v>
                </c:pt>
                <c:pt idx="563">
                  <c:v>0.97299999999999998</c:v>
                </c:pt>
                <c:pt idx="564">
                  <c:v>0.97799999999999998</c:v>
                </c:pt>
                <c:pt idx="565">
                  <c:v>0.97799999999999998</c:v>
                </c:pt>
                <c:pt idx="566">
                  <c:v>0.97899999999999998</c:v>
                </c:pt>
                <c:pt idx="567">
                  <c:v>0.98199999999999998</c:v>
                </c:pt>
                <c:pt idx="568">
                  <c:v>0.98099999999999998</c:v>
                </c:pt>
                <c:pt idx="569">
                  <c:v>0.98199999999999998</c:v>
                </c:pt>
                <c:pt idx="570">
                  <c:v>0.98299999999999998</c:v>
                </c:pt>
                <c:pt idx="571">
                  <c:v>0.98199999999999998</c:v>
                </c:pt>
                <c:pt idx="572">
                  <c:v>0.98199999999999998</c:v>
                </c:pt>
                <c:pt idx="573">
                  <c:v>0.98199999999999998</c:v>
                </c:pt>
                <c:pt idx="574">
                  <c:v>0.98499999999999999</c:v>
                </c:pt>
                <c:pt idx="575">
                  <c:v>0.98399999999999999</c:v>
                </c:pt>
                <c:pt idx="576">
                  <c:v>0.98499999999999999</c:v>
                </c:pt>
                <c:pt idx="577">
                  <c:v>0.98399999999999999</c:v>
                </c:pt>
                <c:pt idx="578">
                  <c:v>0.98499999999999999</c:v>
                </c:pt>
                <c:pt idx="579">
                  <c:v>0.98799999999999999</c:v>
                </c:pt>
                <c:pt idx="580">
                  <c:v>0.98799999999999999</c:v>
                </c:pt>
                <c:pt idx="581">
                  <c:v>0.98899999999999999</c:v>
                </c:pt>
                <c:pt idx="582">
                  <c:v>0.99099999999999999</c:v>
                </c:pt>
                <c:pt idx="583">
                  <c:v>0.99399999999999999</c:v>
                </c:pt>
                <c:pt idx="584">
                  <c:v>0.995</c:v>
                </c:pt>
                <c:pt idx="585">
                  <c:v>0.995</c:v>
                </c:pt>
                <c:pt idx="586">
                  <c:v>0.996</c:v>
                </c:pt>
                <c:pt idx="587">
                  <c:v>0.995</c:v>
                </c:pt>
                <c:pt idx="588">
                  <c:v>0.995</c:v>
                </c:pt>
                <c:pt idx="589">
                  <c:v>0.996</c:v>
                </c:pt>
                <c:pt idx="590">
                  <c:v>0.997</c:v>
                </c:pt>
                <c:pt idx="591">
                  <c:v>0.996</c:v>
                </c:pt>
                <c:pt idx="592">
                  <c:v>0.99399999999999999</c:v>
                </c:pt>
                <c:pt idx="593">
                  <c:v>0.99</c:v>
                </c:pt>
                <c:pt idx="594">
                  <c:v>0.99099999999999999</c:v>
                </c:pt>
                <c:pt idx="595">
                  <c:v>0.98899999999999999</c:v>
                </c:pt>
                <c:pt idx="596">
                  <c:v>0.99199999999999999</c:v>
                </c:pt>
                <c:pt idx="597">
                  <c:v>0.99299999999999999</c:v>
                </c:pt>
                <c:pt idx="598">
                  <c:v>0.99299999999999999</c:v>
                </c:pt>
                <c:pt idx="599">
                  <c:v>0.99299999999999999</c:v>
                </c:pt>
                <c:pt idx="600">
                  <c:v>0.99299999999999999</c:v>
                </c:pt>
                <c:pt idx="601">
                  <c:v>0.99</c:v>
                </c:pt>
                <c:pt idx="602">
                  <c:v>0.98899999999999999</c:v>
                </c:pt>
                <c:pt idx="603">
                  <c:v>0.98699999999999999</c:v>
                </c:pt>
                <c:pt idx="604">
                  <c:v>0.98899999999999999</c:v>
                </c:pt>
                <c:pt idx="605">
                  <c:v>0.99099999999999999</c:v>
                </c:pt>
                <c:pt idx="606">
                  <c:v>0.99299999999999999</c:v>
                </c:pt>
                <c:pt idx="607">
                  <c:v>0.995</c:v>
                </c:pt>
                <c:pt idx="608">
                  <c:v>0.995</c:v>
                </c:pt>
                <c:pt idx="609">
                  <c:v>0.99299999999999999</c:v>
                </c:pt>
                <c:pt idx="610">
                  <c:v>0.99399999999999999</c:v>
                </c:pt>
                <c:pt idx="611">
                  <c:v>0.99399999999999999</c:v>
                </c:pt>
                <c:pt idx="612">
                  <c:v>0.995</c:v>
                </c:pt>
                <c:pt idx="613">
                  <c:v>0.996</c:v>
                </c:pt>
                <c:pt idx="614">
                  <c:v>0.997</c:v>
                </c:pt>
                <c:pt idx="615">
                  <c:v>0.996</c:v>
                </c:pt>
                <c:pt idx="616">
                  <c:v>0.996</c:v>
                </c:pt>
                <c:pt idx="617">
                  <c:v>0.998</c:v>
                </c:pt>
                <c:pt idx="618">
                  <c:v>0.998</c:v>
                </c:pt>
                <c:pt idx="619">
                  <c:v>1</c:v>
                </c:pt>
                <c:pt idx="620">
                  <c:v>0.998</c:v>
                </c:pt>
                <c:pt idx="621">
                  <c:v>0.997</c:v>
                </c:pt>
                <c:pt idx="622">
                  <c:v>1</c:v>
                </c:pt>
                <c:pt idx="623">
                  <c:v>1</c:v>
                </c:pt>
                <c:pt idx="624">
                  <c:v>1.002</c:v>
                </c:pt>
                <c:pt idx="625">
                  <c:v>1.004</c:v>
                </c:pt>
                <c:pt idx="626">
                  <c:v>1.0049999999999999</c:v>
                </c:pt>
                <c:pt idx="627">
                  <c:v>1.0049999999999999</c:v>
                </c:pt>
                <c:pt idx="628">
                  <c:v>1.006</c:v>
                </c:pt>
                <c:pt idx="629">
                  <c:v>1.006</c:v>
                </c:pt>
                <c:pt idx="630">
                  <c:v>1.0069999999999999</c:v>
                </c:pt>
                <c:pt idx="631">
                  <c:v>1.008</c:v>
                </c:pt>
                <c:pt idx="632">
                  <c:v>1.0089999999999999</c:v>
                </c:pt>
                <c:pt idx="633">
                  <c:v>1.0109999999999999</c:v>
                </c:pt>
                <c:pt idx="634">
                  <c:v>1.012</c:v>
                </c:pt>
                <c:pt idx="635">
                  <c:v>1.0149999999999999</c:v>
                </c:pt>
                <c:pt idx="636">
                  <c:v>1.0129999999999999</c:v>
                </c:pt>
                <c:pt idx="637">
                  <c:v>1.0129999999999999</c:v>
                </c:pt>
                <c:pt idx="638">
                  <c:v>1.0149999999999999</c:v>
                </c:pt>
                <c:pt idx="639">
                  <c:v>1.0169999999999999</c:v>
                </c:pt>
                <c:pt idx="640">
                  <c:v>1.0169999999999999</c:v>
                </c:pt>
                <c:pt idx="641">
                  <c:v>1.018</c:v>
                </c:pt>
                <c:pt idx="642">
                  <c:v>1.02</c:v>
                </c:pt>
                <c:pt idx="643">
                  <c:v>1.02</c:v>
                </c:pt>
                <c:pt idx="644">
                  <c:v>1.022</c:v>
                </c:pt>
                <c:pt idx="645">
                  <c:v>1.024</c:v>
                </c:pt>
                <c:pt idx="646">
                  <c:v>1.0249999999999999</c:v>
                </c:pt>
                <c:pt idx="647">
                  <c:v>1.0229999999999999</c:v>
                </c:pt>
                <c:pt idx="648">
                  <c:v>1.024</c:v>
                </c:pt>
                <c:pt idx="649">
                  <c:v>1.0289999999999999</c:v>
                </c:pt>
                <c:pt idx="650">
                  <c:v>1.032</c:v>
                </c:pt>
                <c:pt idx="651">
                  <c:v>1.0349999999999999</c:v>
                </c:pt>
                <c:pt idx="652">
                  <c:v>1.0349999999999999</c:v>
                </c:pt>
                <c:pt idx="653">
                  <c:v>1.036</c:v>
                </c:pt>
                <c:pt idx="654">
                  <c:v>1.034</c:v>
                </c:pt>
                <c:pt idx="655">
                  <c:v>1.0349999999999999</c:v>
                </c:pt>
                <c:pt idx="656">
                  <c:v>1.0349999999999999</c:v>
                </c:pt>
                <c:pt idx="657">
                  <c:v>1.036</c:v>
                </c:pt>
                <c:pt idx="658">
                  <c:v>1.0369999999999999</c:v>
                </c:pt>
                <c:pt idx="659">
                  <c:v>1.0389999999999999</c:v>
                </c:pt>
                <c:pt idx="660">
                  <c:v>1.0389999999999999</c:v>
                </c:pt>
                <c:pt idx="661">
                  <c:v>1.0389999999999999</c:v>
                </c:pt>
                <c:pt idx="662">
                  <c:v>1.0389999999999999</c:v>
                </c:pt>
                <c:pt idx="663">
                  <c:v>1.0409999999999999</c:v>
                </c:pt>
                <c:pt idx="664">
                  <c:v>1.0429999999999999</c:v>
                </c:pt>
                <c:pt idx="665">
                  <c:v>1.046</c:v>
                </c:pt>
                <c:pt idx="666">
                  <c:v>1.046</c:v>
                </c:pt>
                <c:pt idx="667">
                  <c:v>1.0469999999999999</c:v>
                </c:pt>
                <c:pt idx="668">
                  <c:v>1.0469999999999999</c:v>
                </c:pt>
                <c:pt idx="669">
                  <c:v>1.046</c:v>
                </c:pt>
                <c:pt idx="670">
                  <c:v>1.048</c:v>
                </c:pt>
                <c:pt idx="671">
                  <c:v>1.052</c:v>
                </c:pt>
                <c:pt idx="672">
                  <c:v>1.0529999999999999</c:v>
                </c:pt>
                <c:pt idx="673">
                  <c:v>1.054</c:v>
                </c:pt>
                <c:pt idx="674">
                  <c:v>1.056</c:v>
                </c:pt>
                <c:pt idx="675">
                  <c:v>1.0609999999999999</c:v>
                </c:pt>
                <c:pt idx="676">
                  <c:v>1.0620000000000001</c:v>
                </c:pt>
                <c:pt idx="677">
                  <c:v>1.0649999999999999</c:v>
                </c:pt>
                <c:pt idx="678">
                  <c:v>1.0669999999999999</c:v>
                </c:pt>
                <c:pt idx="679">
                  <c:v>1.07</c:v>
                </c:pt>
                <c:pt idx="680">
                  <c:v>1.073</c:v>
                </c:pt>
                <c:pt idx="681">
                  <c:v>1.075</c:v>
                </c:pt>
                <c:pt idx="682">
                  <c:v>1.0760000000000001</c:v>
                </c:pt>
                <c:pt idx="683">
                  <c:v>1.079</c:v>
                </c:pt>
                <c:pt idx="684">
                  <c:v>1.0780000000000001</c:v>
                </c:pt>
                <c:pt idx="685">
                  <c:v>1.079</c:v>
                </c:pt>
                <c:pt idx="686">
                  <c:v>1.081</c:v>
                </c:pt>
                <c:pt idx="687">
                  <c:v>1.081</c:v>
                </c:pt>
                <c:pt idx="688">
                  <c:v>1.0840000000000001</c:v>
                </c:pt>
                <c:pt idx="689">
                  <c:v>1.085</c:v>
                </c:pt>
                <c:pt idx="690">
                  <c:v>1.0860000000000001</c:v>
                </c:pt>
                <c:pt idx="691">
                  <c:v>1.0880000000000001</c:v>
                </c:pt>
                <c:pt idx="692">
                  <c:v>1.0920000000000001</c:v>
                </c:pt>
                <c:pt idx="693">
                  <c:v>1.0980000000000001</c:v>
                </c:pt>
                <c:pt idx="694">
                  <c:v>1.099</c:v>
                </c:pt>
                <c:pt idx="695">
                  <c:v>1.1000000000000001</c:v>
                </c:pt>
                <c:pt idx="696">
                  <c:v>1.1020000000000001</c:v>
                </c:pt>
                <c:pt idx="697">
                  <c:v>1.103</c:v>
                </c:pt>
                <c:pt idx="698">
                  <c:v>1.103</c:v>
                </c:pt>
                <c:pt idx="699">
                  <c:v>1.1060000000000001</c:v>
                </c:pt>
                <c:pt idx="700">
                  <c:v>1.1080000000000001</c:v>
                </c:pt>
                <c:pt idx="701">
                  <c:v>1.1080000000000001</c:v>
                </c:pt>
                <c:pt idx="702">
                  <c:v>1.111</c:v>
                </c:pt>
                <c:pt idx="703">
                  <c:v>1.113</c:v>
                </c:pt>
                <c:pt idx="704">
                  <c:v>1.1180000000000001</c:v>
                </c:pt>
                <c:pt idx="705">
                  <c:v>1.119</c:v>
                </c:pt>
                <c:pt idx="706">
                  <c:v>1.121</c:v>
                </c:pt>
                <c:pt idx="707">
                  <c:v>1.1220000000000001</c:v>
                </c:pt>
                <c:pt idx="708">
                  <c:v>1.125</c:v>
                </c:pt>
                <c:pt idx="709">
                  <c:v>1.1259999999999999</c:v>
                </c:pt>
                <c:pt idx="710">
                  <c:v>1.1279999999999999</c:v>
                </c:pt>
                <c:pt idx="711">
                  <c:v>1.131</c:v>
                </c:pt>
                <c:pt idx="712">
                  <c:v>1.1339999999999999</c:v>
                </c:pt>
                <c:pt idx="713">
                  <c:v>1.135</c:v>
                </c:pt>
                <c:pt idx="714">
                  <c:v>1.1379999999999999</c:v>
                </c:pt>
                <c:pt idx="715">
                  <c:v>1.139</c:v>
                </c:pt>
                <c:pt idx="716">
                  <c:v>1.1399999999999999</c:v>
                </c:pt>
                <c:pt idx="717">
                  <c:v>1.1399999999999999</c:v>
                </c:pt>
                <c:pt idx="718">
                  <c:v>1.1419999999999999</c:v>
                </c:pt>
                <c:pt idx="719">
                  <c:v>1.1439999999999999</c:v>
                </c:pt>
                <c:pt idx="720">
                  <c:v>1.1459999999999999</c:v>
                </c:pt>
                <c:pt idx="721">
                  <c:v>1.145</c:v>
                </c:pt>
                <c:pt idx="722">
                  <c:v>1.1479999999999999</c:v>
                </c:pt>
                <c:pt idx="723">
                  <c:v>1.151</c:v>
                </c:pt>
                <c:pt idx="724">
                  <c:v>1.1519999999999999</c:v>
                </c:pt>
                <c:pt idx="725">
                  <c:v>1.153</c:v>
                </c:pt>
                <c:pt idx="726">
                  <c:v>1.1539999999999999</c:v>
                </c:pt>
                <c:pt idx="727">
                  <c:v>1.157</c:v>
                </c:pt>
                <c:pt idx="728">
                  <c:v>1.159</c:v>
                </c:pt>
                <c:pt idx="729">
                  <c:v>1.1599999999999999</c:v>
                </c:pt>
                <c:pt idx="730">
                  <c:v>1.161</c:v>
                </c:pt>
                <c:pt idx="731">
                  <c:v>1.1639999999999999</c:v>
                </c:pt>
                <c:pt idx="732">
                  <c:v>1.1679999999999999</c:v>
                </c:pt>
                <c:pt idx="733">
                  <c:v>1.169</c:v>
                </c:pt>
                <c:pt idx="734">
                  <c:v>1.17</c:v>
                </c:pt>
                <c:pt idx="735">
                  <c:v>1.173</c:v>
                </c:pt>
                <c:pt idx="736">
                  <c:v>1.179</c:v>
                </c:pt>
                <c:pt idx="737">
                  <c:v>1.1839999999999999</c:v>
                </c:pt>
                <c:pt idx="738">
                  <c:v>1.1870000000000001</c:v>
                </c:pt>
                <c:pt idx="739">
                  <c:v>1.1879999999999999</c:v>
                </c:pt>
                <c:pt idx="740">
                  <c:v>1.1910000000000001</c:v>
                </c:pt>
                <c:pt idx="741">
                  <c:v>1.194</c:v>
                </c:pt>
                <c:pt idx="742">
                  <c:v>1.198</c:v>
                </c:pt>
                <c:pt idx="743">
                  <c:v>1.202</c:v>
                </c:pt>
                <c:pt idx="744">
                  <c:v>1.204</c:v>
                </c:pt>
                <c:pt idx="745">
                  <c:v>1.206</c:v>
                </c:pt>
                <c:pt idx="746">
                  <c:v>1.208</c:v>
                </c:pt>
                <c:pt idx="747">
                  <c:v>1.212</c:v>
                </c:pt>
                <c:pt idx="748">
                  <c:v>1.2130000000000001</c:v>
                </c:pt>
                <c:pt idx="749">
                  <c:v>1.2190000000000001</c:v>
                </c:pt>
                <c:pt idx="750">
                  <c:v>1.2210000000000001</c:v>
                </c:pt>
                <c:pt idx="751">
                  <c:v>1.2230000000000001</c:v>
                </c:pt>
                <c:pt idx="752">
                  <c:v>1.228</c:v>
                </c:pt>
                <c:pt idx="753">
                  <c:v>1.2310000000000001</c:v>
                </c:pt>
                <c:pt idx="754">
                  <c:v>1.2350000000000001</c:v>
                </c:pt>
                <c:pt idx="755">
                  <c:v>1.24</c:v>
                </c:pt>
                <c:pt idx="756">
                  <c:v>1.244</c:v>
                </c:pt>
                <c:pt idx="757">
                  <c:v>1.2470000000000001</c:v>
                </c:pt>
                <c:pt idx="758">
                  <c:v>1.252</c:v>
                </c:pt>
                <c:pt idx="759">
                  <c:v>1.254</c:v>
                </c:pt>
                <c:pt idx="760">
                  <c:v>1.2549999999999999</c:v>
                </c:pt>
                <c:pt idx="761">
                  <c:v>1.2609999999999999</c:v>
                </c:pt>
                <c:pt idx="762">
                  <c:v>1.264</c:v>
                </c:pt>
                <c:pt idx="763">
                  <c:v>1.2669999999999999</c:v>
                </c:pt>
                <c:pt idx="764">
                  <c:v>1.27</c:v>
                </c:pt>
                <c:pt idx="765">
                  <c:v>1.2729999999999999</c:v>
                </c:pt>
                <c:pt idx="766">
                  <c:v>1.278</c:v>
                </c:pt>
                <c:pt idx="767">
                  <c:v>1.2809999999999999</c:v>
                </c:pt>
                <c:pt idx="768">
                  <c:v>1.284</c:v>
                </c:pt>
                <c:pt idx="769">
                  <c:v>1.288</c:v>
                </c:pt>
                <c:pt idx="770">
                  <c:v>1.2929999999999999</c:v>
                </c:pt>
                <c:pt idx="771">
                  <c:v>1.2949999999999999</c:v>
                </c:pt>
                <c:pt idx="772">
                  <c:v>1.296</c:v>
                </c:pt>
                <c:pt idx="773">
                  <c:v>1.3</c:v>
                </c:pt>
                <c:pt idx="774">
                  <c:v>1.306</c:v>
                </c:pt>
                <c:pt idx="775">
                  <c:v>1.31</c:v>
                </c:pt>
                <c:pt idx="776">
                  <c:v>1.3140000000000001</c:v>
                </c:pt>
                <c:pt idx="777">
                  <c:v>1.3180000000000001</c:v>
                </c:pt>
                <c:pt idx="778">
                  <c:v>1.321</c:v>
                </c:pt>
                <c:pt idx="779">
                  <c:v>1.325</c:v>
                </c:pt>
                <c:pt idx="780">
                  <c:v>1.327</c:v>
                </c:pt>
                <c:pt idx="781">
                  <c:v>1.329</c:v>
                </c:pt>
                <c:pt idx="782">
                  <c:v>1.3320000000000001</c:v>
                </c:pt>
                <c:pt idx="783">
                  <c:v>1.3360000000000001</c:v>
                </c:pt>
                <c:pt idx="784">
                  <c:v>1.34</c:v>
                </c:pt>
                <c:pt idx="785">
                  <c:v>1.345</c:v>
                </c:pt>
                <c:pt idx="786">
                  <c:v>1.351</c:v>
                </c:pt>
                <c:pt idx="787">
                  <c:v>1.355</c:v>
                </c:pt>
                <c:pt idx="788">
                  <c:v>1.36</c:v>
                </c:pt>
                <c:pt idx="789">
                  <c:v>1.367</c:v>
                </c:pt>
                <c:pt idx="790">
                  <c:v>1.373</c:v>
                </c:pt>
                <c:pt idx="791">
                  <c:v>1.377</c:v>
                </c:pt>
                <c:pt idx="792">
                  <c:v>1.38</c:v>
                </c:pt>
                <c:pt idx="793">
                  <c:v>1.3819999999999999</c:v>
                </c:pt>
                <c:pt idx="794">
                  <c:v>1.3879999999999999</c:v>
                </c:pt>
                <c:pt idx="795">
                  <c:v>1.393</c:v>
                </c:pt>
                <c:pt idx="796">
                  <c:v>1.397</c:v>
                </c:pt>
                <c:pt idx="797">
                  <c:v>1.4</c:v>
                </c:pt>
                <c:pt idx="798">
                  <c:v>1.409</c:v>
                </c:pt>
                <c:pt idx="799">
                  <c:v>1.413</c:v>
                </c:pt>
                <c:pt idx="800">
                  <c:v>1.421</c:v>
                </c:pt>
                <c:pt idx="801">
                  <c:v>1.429</c:v>
                </c:pt>
                <c:pt idx="802">
                  <c:v>1.4350000000000001</c:v>
                </c:pt>
                <c:pt idx="803">
                  <c:v>1.4410000000000001</c:v>
                </c:pt>
                <c:pt idx="804">
                  <c:v>1.448</c:v>
                </c:pt>
                <c:pt idx="805">
                  <c:v>1.4530000000000001</c:v>
                </c:pt>
                <c:pt idx="806">
                  <c:v>1.4590000000000001</c:v>
                </c:pt>
                <c:pt idx="807">
                  <c:v>1.462</c:v>
                </c:pt>
                <c:pt idx="808">
                  <c:v>1.466</c:v>
                </c:pt>
                <c:pt idx="809">
                  <c:v>1.474</c:v>
                </c:pt>
                <c:pt idx="810">
                  <c:v>1.4770000000000001</c:v>
                </c:pt>
                <c:pt idx="811">
                  <c:v>1.48</c:v>
                </c:pt>
                <c:pt idx="812">
                  <c:v>1.4850000000000001</c:v>
                </c:pt>
                <c:pt idx="813">
                  <c:v>1.492</c:v>
                </c:pt>
                <c:pt idx="814">
                  <c:v>1.496</c:v>
                </c:pt>
                <c:pt idx="815">
                  <c:v>1.5</c:v>
                </c:pt>
                <c:pt idx="816">
                  <c:v>1.5069999999999999</c:v>
                </c:pt>
                <c:pt idx="817">
                  <c:v>1.5149999999999999</c:v>
                </c:pt>
                <c:pt idx="818">
                  <c:v>1.5209999999999999</c:v>
                </c:pt>
                <c:pt idx="819">
                  <c:v>1.5249999999999999</c:v>
                </c:pt>
                <c:pt idx="820">
                  <c:v>1.5329999999999999</c:v>
                </c:pt>
                <c:pt idx="821">
                  <c:v>1.538</c:v>
                </c:pt>
                <c:pt idx="822">
                  <c:v>1.544</c:v>
                </c:pt>
                <c:pt idx="823">
                  <c:v>1.5469999999999999</c:v>
                </c:pt>
                <c:pt idx="824">
                  <c:v>1.552</c:v>
                </c:pt>
                <c:pt idx="825">
                  <c:v>1.554</c:v>
                </c:pt>
                <c:pt idx="826">
                  <c:v>1.5569999999999999</c:v>
                </c:pt>
                <c:pt idx="827">
                  <c:v>1.5620000000000001</c:v>
                </c:pt>
                <c:pt idx="828">
                  <c:v>1.569</c:v>
                </c:pt>
                <c:pt idx="829">
                  <c:v>1.571</c:v>
                </c:pt>
                <c:pt idx="830">
                  <c:v>1.579</c:v>
                </c:pt>
                <c:pt idx="831">
                  <c:v>1.5840000000000001</c:v>
                </c:pt>
                <c:pt idx="832">
                  <c:v>1.587</c:v>
                </c:pt>
                <c:pt idx="833">
                  <c:v>1.589</c:v>
                </c:pt>
                <c:pt idx="834">
                  <c:v>1.5940000000000001</c:v>
                </c:pt>
                <c:pt idx="835">
                  <c:v>1.5960000000000001</c:v>
                </c:pt>
                <c:pt idx="836">
                  <c:v>1.601</c:v>
                </c:pt>
                <c:pt idx="837">
                  <c:v>1.6020000000000001</c:v>
                </c:pt>
                <c:pt idx="838">
                  <c:v>1.605</c:v>
                </c:pt>
                <c:pt idx="839">
                  <c:v>1.61</c:v>
                </c:pt>
                <c:pt idx="840">
                  <c:v>1.6160000000000001</c:v>
                </c:pt>
                <c:pt idx="841">
                  <c:v>1.6220000000000001</c:v>
                </c:pt>
                <c:pt idx="842">
                  <c:v>1.623</c:v>
                </c:pt>
                <c:pt idx="843">
                  <c:v>1.629</c:v>
                </c:pt>
                <c:pt idx="844">
                  <c:v>1.6319999999999999</c:v>
                </c:pt>
                <c:pt idx="845">
                  <c:v>1.637</c:v>
                </c:pt>
                <c:pt idx="846">
                  <c:v>1.641</c:v>
                </c:pt>
                <c:pt idx="847">
                  <c:v>1.645</c:v>
                </c:pt>
                <c:pt idx="848">
                  <c:v>1.6479999999999999</c:v>
                </c:pt>
                <c:pt idx="849">
                  <c:v>1.649</c:v>
                </c:pt>
                <c:pt idx="850">
                  <c:v>1.6559999999999999</c:v>
                </c:pt>
                <c:pt idx="851">
                  <c:v>1.6639999999999999</c:v>
                </c:pt>
                <c:pt idx="852">
                  <c:v>1.669</c:v>
                </c:pt>
                <c:pt idx="853">
                  <c:v>1.6739999999999999</c:v>
                </c:pt>
                <c:pt idx="854">
                  <c:v>1.679</c:v>
                </c:pt>
                <c:pt idx="855">
                  <c:v>1.679</c:v>
                </c:pt>
                <c:pt idx="856">
                  <c:v>1.6859999999999999</c:v>
                </c:pt>
                <c:pt idx="857">
                  <c:v>1.6910000000000001</c:v>
                </c:pt>
                <c:pt idx="858">
                  <c:v>1.6970000000000001</c:v>
                </c:pt>
                <c:pt idx="859">
                  <c:v>1.7010000000000001</c:v>
                </c:pt>
                <c:pt idx="860">
                  <c:v>1.706</c:v>
                </c:pt>
                <c:pt idx="861">
                  <c:v>1.7090000000000001</c:v>
                </c:pt>
                <c:pt idx="862">
                  <c:v>1.712</c:v>
                </c:pt>
                <c:pt idx="863">
                  <c:v>1.716</c:v>
                </c:pt>
                <c:pt idx="864">
                  <c:v>1.72</c:v>
                </c:pt>
                <c:pt idx="865">
                  <c:v>1.7230000000000001</c:v>
                </c:pt>
                <c:pt idx="866">
                  <c:v>1.7230000000000001</c:v>
                </c:pt>
                <c:pt idx="867">
                  <c:v>1.726</c:v>
                </c:pt>
                <c:pt idx="868">
                  <c:v>1.73</c:v>
                </c:pt>
                <c:pt idx="869">
                  <c:v>1.736</c:v>
                </c:pt>
                <c:pt idx="870">
                  <c:v>1.7390000000000001</c:v>
                </c:pt>
                <c:pt idx="871">
                  <c:v>1.744</c:v>
                </c:pt>
                <c:pt idx="872">
                  <c:v>1.7470000000000001</c:v>
                </c:pt>
                <c:pt idx="873">
                  <c:v>1.7509999999999999</c:v>
                </c:pt>
                <c:pt idx="874">
                  <c:v>1.7569999999999999</c:v>
                </c:pt>
                <c:pt idx="875">
                  <c:v>1.7609999999999999</c:v>
                </c:pt>
                <c:pt idx="876">
                  <c:v>1.7649999999999999</c:v>
                </c:pt>
                <c:pt idx="877">
                  <c:v>1.772</c:v>
                </c:pt>
                <c:pt idx="878">
                  <c:v>1.776</c:v>
                </c:pt>
                <c:pt idx="879">
                  <c:v>1.78</c:v>
                </c:pt>
                <c:pt idx="880">
                  <c:v>1.788</c:v>
                </c:pt>
                <c:pt idx="881">
                  <c:v>1.794</c:v>
                </c:pt>
                <c:pt idx="882">
                  <c:v>1.7969999999999999</c:v>
                </c:pt>
                <c:pt idx="883">
                  <c:v>1.8009999999999999</c:v>
                </c:pt>
                <c:pt idx="884">
                  <c:v>1.8049999999999999</c:v>
                </c:pt>
                <c:pt idx="885">
                  <c:v>1.8089999999999999</c:v>
                </c:pt>
                <c:pt idx="886">
                  <c:v>1.8140000000000001</c:v>
                </c:pt>
                <c:pt idx="887">
                  <c:v>1.82</c:v>
                </c:pt>
                <c:pt idx="888">
                  <c:v>1.821</c:v>
                </c:pt>
                <c:pt idx="889">
                  <c:v>1.823</c:v>
                </c:pt>
                <c:pt idx="890">
                  <c:v>1.825</c:v>
                </c:pt>
                <c:pt idx="891">
                  <c:v>1.827</c:v>
                </c:pt>
                <c:pt idx="892">
                  <c:v>1.8340000000000001</c:v>
                </c:pt>
                <c:pt idx="893">
                  <c:v>1.8380000000000001</c:v>
                </c:pt>
                <c:pt idx="894">
                  <c:v>1.839</c:v>
                </c:pt>
                <c:pt idx="895">
                  <c:v>1.845</c:v>
                </c:pt>
                <c:pt idx="896">
                  <c:v>1.849</c:v>
                </c:pt>
                <c:pt idx="897">
                  <c:v>1.8540000000000001</c:v>
                </c:pt>
                <c:pt idx="898">
                  <c:v>1.8620000000000001</c:v>
                </c:pt>
                <c:pt idx="899">
                  <c:v>1.867</c:v>
                </c:pt>
                <c:pt idx="900">
                  <c:v>1.8720000000000001</c:v>
                </c:pt>
                <c:pt idx="901">
                  <c:v>1.879</c:v>
                </c:pt>
                <c:pt idx="902">
                  <c:v>1.883</c:v>
                </c:pt>
                <c:pt idx="903">
                  <c:v>1.887</c:v>
                </c:pt>
                <c:pt idx="904">
                  <c:v>1.893</c:v>
                </c:pt>
                <c:pt idx="905">
                  <c:v>1.897</c:v>
                </c:pt>
                <c:pt idx="906">
                  <c:v>1.907</c:v>
                </c:pt>
                <c:pt idx="907">
                  <c:v>1.91</c:v>
                </c:pt>
                <c:pt idx="908">
                  <c:v>1.9159999999999999</c:v>
                </c:pt>
                <c:pt idx="909">
                  <c:v>1.9219999999999999</c:v>
                </c:pt>
                <c:pt idx="910">
                  <c:v>1.927</c:v>
                </c:pt>
                <c:pt idx="911">
                  <c:v>1.9359999999999999</c:v>
                </c:pt>
                <c:pt idx="912">
                  <c:v>1.944</c:v>
                </c:pt>
                <c:pt idx="913">
                  <c:v>1.9490000000000001</c:v>
                </c:pt>
                <c:pt idx="914">
                  <c:v>1.9510000000000001</c:v>
                </c:pt>
                <c:pt idx="915">
                  <c:v>1.9550000000000001</c:v>
                </c:pt>
                <c:pt idx="916">
                  <c:v>1.9530000000000001</c:v>
                </c:pt>
                <c:pt idx="917">
                  <c:v>1.9530000000000001</c:v>
                </c:pt>
                <c:pt idx="918">
                  <c:v>1.9550000000000001</c:v>
                </c:pt>
                <c:pt idx="919">
                  <c:v>1.9570000000000001</c:v>
                </c:pt>
                <c:pt idx="920">
                  <c:v>1.964</c:v>
                </c:pt>
                <c:pt idx="921">
                  <c:v>1.97</c:v>
                </c:pt>
                <c:pt idx="922">
                  <c:v>1.9710000000000001</c:v>
                </c:pt>
                <c:pt idx="923">
                  <c:v>1.9730000000000001</c:v>
                </c:pt>
                <c:pt idx="924">
                  <c:v>1.974</c:v>
                </c:pt>
                <c:pt idx="925">
                  <c:v>1.976</c:v>
                </c:pt>
                <c:pt idx="926">
                  <c:v>1.9790000000000001</c:v>
                </c:pt>
                <c:pt idx="927">
                  <c:v>1.9810000000000001</c:v>
                </c:pt>
                <c:pt idx="928">
                  <c:v>1.982</c:v>
                </c:pt>
                <c:pt idx="929">
                  <c:v>1.9810000000000001</c:v>
                </c:pt>
                <c:pt idx="930">
                  <c:v>1.982</c:v>
                </c:pt>
                <c:pt idx="931">
                  <c:v>1.978</c:v>
                </c:pt>
                <c:pt idx="932">
                  <c:v>1.9770000000000001</c:v>
                </c:pt>
                <c:pt idx="933">
                  <c:v>1.9810000000000001</c:v>
                </c:pt>
                <c:pt idx="934">
                  <c:v>1.9810000000000001</c:v>
                </c:pt>
                <c:pt idx="935">
                  <c:v>1.9850000000000001</c:v>
                </c:pt>
                <c:pt idx="936">
                  <c:v>1.9870000000000001</c:v>
                </c:pt>
                <c:pt idx="937">
                  <c:v>1.99</c:v>
                </c:pt>
                <c:pt idx="938">
                  <c:v>1.9930000000000001</c:v>
                </c:pt>
                <c:pt idx="939">
                  <c:v>1.9990000000000001</c:v>
                </c:pt>
                <c:pt idx="940">
                  <c:v>2.0019999999999998</c:v>
                </c:pt>
                <c:pt idx="941">
                  <c:v>2</c:v>
                </c:pt>
                <c:pt idx="942">
                  <c:v>2.0049999999999999</c:v>
                </c:pt>
                <c:pt idx="943">
                  <c:v>2.0099999999999998</c:v>
                </c:pt>
                <c:pt idx="944">
                  <c:v>2.0139999999999998</c:v>
                </c:pt>
                <c:pt idx="945">
                  <c:v>2.0129999999999999</c:v>
                </c:pt>
                <c:pt idx="946">
                  <c:v>2.02</c:v>
                </c:pt>
                <c:pt idx="947">
                  <c:v>2.0230000000000001</c:v>
                </c:pt>
                <c:pt idx="948">
                  <c:v>2.024</c:v>
                </c:pt>
                <c:pt idx="949">
                  <c:v>2.024</c:v>
                </c:pt>
                <c:pt idx="950">
                  <c:v>2.0289999999999999</c:v>
                </c:pt>
                <c:pt idx="951">
                  <c:v>2.0329999999999999</c:v>
                </c:pt>
                <c:pt idx="952">
                  <c:v>2.036</c:v>
                </c:pt>
                <c:pt idx="953">
                  <c:v>2.0369999999999999</c:v>
                </c:pt>
                <c:pt idx="954">
                  <c:v>2.0390000000000001</c:v>
                </c:pt>
                <c:pt idx="955">
                  <c:v>2.04</c:v>
                </c:pt>
                <c:pt idx="956">
                  <c:v>2.0379999999999998</c:v>
                </c:pt>
                <c:pt idx="957">
                  <c:v>2.032</c:v>
                </c:pt>
                <c:pt idx="958">
                  <c:v>2.0299999999999998</c:v>
                </c:pt>
                <c:pt idx="959">
                  <c:v>2.028</c:v>
                </c:pt>
                <c:pt idx="960">
                  <c:v>2.0169999999999999</c:v>
                </c:pt>
                <c:pt idx="961">
                  <c:v>2.008</c:v>
                </c:pt>
                <c:pt idx="962">
                  <c:v>2.0089999999999999</c:v>
                </c:pt>
                <c:pt idx="963">
                  <c:v>2.012</c:v>
                </c:pt>
                <c:pt idx="964">
                  <c:v>2.012</c:v>
                </c:pt>
                <c:pt idx="965">
                  <c:v>2.0150000000000001</c:v>
                </c:pt>
                <c:pt idx="966">
                  <c:v>2.0169999999999999</c:v>
                </c:pt>
                <c:pt idx="967">
                  <c:v>2.0209999999999999</c:v>
                </c:pt>
                <c:pt idx="968">
                  <c:v>2.024</c:v>
                </c:pt>
                <c:pt idx="969">
                  <c:v>2.0249999999999999</c:v>
                </c:pt>
                <c:pt idx="970">
                  <c:v>2.032</c:v>
                </c:pt>
                <c:pt idx="971">
                  <c:v>2.0369999999999999</c:v>
                </c:pt>
                <c:pt idx="972">
                  <c:v>2.0430000000000001</c:v>
                </c:pt>
                <c:pt idx="973">
                  <c:v>2.048</c:v>
                </c:pt>
                <c:pt idx="974">
                  <c:v>2.0529999999999999</c:v>
                </c:pt>
                <c:pt idx="975">
                  <c:v>2.0569999999999999</c:v>
                </c:pt>
                <c:pt idx="976">
                  <c:v>2.0579999999999998</c:v>
                </c:pt>
                <c:pt idx="977">
                  <c:v>2.0640000000000001</c:v>
                </c:pt>
                <c:pt idx="978">
                  <c:v>2.0680000000000001</c:v>
                </c:pt>
                <c:pt idx="979">
                  <c:v>2.0779999999999998</c:v>
                </c:pt>
                <c:pt idx="980">
                  <c:v>2.0870000000000002</c:v>
                </c:pt>
                <c:pt idx="981">
                  <c:v>2.093</c:v>
                </c:pt>
                <c:pt idx="982">
                  <c:v>2.1</c:v>
                </c:pt>
                <c:pt idx="983">
                  <c:v>2.105</c:v>
                </c:pt>
                <c:pt idx="984">
                  <c:v>2.1080000000000001</c:v>
                </c:pt>
                <c:pt idx="985">
                  <c:v>2.1150000000000002</c:v>
                </c:pt>
                <c:pt idx="986">
                  <c:v>2.1259999999999999</c:v>
                </c:pt>
                <c:pt idx="987">
                  <c:v>2.13</c:v>
                </c:pt>
                <c:pt idx="988">
                  <c:v>2.137</c:v>
                </c:pt>
                <c:pt idx="989">
                  <c:v>2.145</c:v>
                </c:pt>
                <c:pt idx="990">
                  <c:v>2.1469999999999998</c:v>
                </c:pt>
                <c:pt idx="991">
                  <c:v>2.1589999999999998</c:v>
                </c:pt>
                <c:pt idx="992">
                  <c:v>2.1739999999999999</c:v>
                </c:pt>
                <c:pt idx="993">
                  <c:v>2.1859999999999999</c:v>
                </c:pt>
                <c:pt idx="994">
                  <c:v>2.198</c:v>
                </c:pt>
                <c:pt idx="995">
                  <c:v>2.206</c:v>
                </c:pt>
                <c:pt idx="996">
                  <c:v>2.2200000000000002</c:v>
                </c:pt>
                <c:pt idx="997">
                  <c:v>2.234</c:v>
                </c:pt>
                <c:pt idx="998">
                  <c:v>2.2429999999999999</c:v>
                </c:pt>
                <c:pt idx="999">
                  <c:v>2.254</c:v>
                </c:pt>
                <c:pt idx="1000">
                  <c:v>2.266</c:v>
                </c:pt>
                <c:pt idx="1001">
                  <c:v>2.2759999999999998</c:v>
                </c:pt>
                <c:pt idx="1002">
                  <c:v>2.286</c:v>
                </c:pt>
                <c:pt idx="1003">
                  <c:v>2.2949999999999999</c:v>
                </c:pt>
                <c:pt idx="1004">
                  <c:v>2.3029999999999999</c:v>
                </c:pt>
                <c:pt idx="1005">
                  <c:v>2.3140000000000001</c:v>
                </c:pt>
                <c:pt idx="1006">
                  <c:v>2.3410000000000002</c:v>
                </c:pt>
                <c:pt idx="1007">
                  <c:v>2.3660000000000001</c:v>
                </c:pt>
                <c:pt idx="1008">
                  <c:v>2.3860000000000001</c:v>
                </c:pt>
                <c:pt idx="1009">
                  <c:v>2.4</c:v>
                </c:pt>
                <c:pt idx="1010">
                  <c:v>2.4119999999999999</c:v>
                </c:pt>
                <c:pt idx="1011">
                  <c:v>2.4260000000000002</c:v>
                </c:pt>
                <c:pt idx="1012">
                  <c:v>2.4369999999999998</c:v>
                </c:pt>
                <c:pt idx="1013">
                  <c:v>2.4500000000000002</c:v>
                </c:pt>
                <c:pt idx="1014">
                  <c:v>2.4660000000000002</c:v>
                </c:pt>
                <c:pt idx="1015">
                  <c:v>2.4769999999999999</c:v>
                </c:pt>
                <c:pt idx="1016">
                  <c:v>2.4929999999999999</c:v>
                </c:pt>
                <c:pt idx="1017">
                  <c:v>2.5030000000000001</c:v>
                </c:pt>
                <c:pt idx="1018">
                  <c:v>2.5110000000000001</c:v>
                </c:pt>
                <c:pt idx="1019">
                  <c:v>2.52</c:v>
                </c:pt>
                <c:pt idx="1020">
                  <c:v>2.528</c:v>
                </c:pt>
                <c:pt idx="1021">
                  <c:v>2.5499999999999998</c:v>
                </c:pt>
                <c:pt idx="1022">
                  <c:v>2.5739999999999998</c:v>
                </c:pt>
                <c:pt idx="1023">
                  <c:v>2.5939999999999999</c:v>
                </c:pt>
                <c:pt idx="1024">
                  <c:v>2.6110000000000002</c:v>
                </c:pt>
                <c:pt idx="1025">
                  <c:v>2.629</c:v>
                </c:pt>
                <c:pt idx="1026">
                  <c:v>2.65</c:v>
                </c:pt>
                <c:pt idx="1027">
                  <c:v>2.6669999999999998</c:v>
                </c:pt>
                <c:pt idx="1028">
                  <c:v>2.681</c:v>
                </c:pt>
                <c:pt idx="1029">
                  <c:v>2.7010000000000001</c:v>
                </c:pt>
                <c:pt idx="1030">
                  <c:v>2.72</c:v>
                </c:pt>
                <c:pt idx="1031">
                  <c:v>2.734</c:v>
                </c:pt>
                <c:pt idx="1032">
                  <c:v>2.7469999999999999</c:v>
                </c:pt>
                <c:pt idx="1033">
                  <c:v>2.762</c:v>
                </c:pt>
                <c:pt idx="1034">
                  <c:v>2.7749999999999999</c:v>
                </c:pt>
                <c:pt idx="1035">
                  <c:v>2.7869999999999999</c:v>
                </c:pt>
                <c:pt idx="1036">
                  <c:v>2.8</c:v>
                </c:pt>
                <c:pt idx="1037">
                  <c:v>2.8149999999999999</c:v>
                </c:pt>
                <c:pt idx="1038">
                  <c:v>2.831</c:v>
                </c:pt>
                <c:pt idx="1039">
                  <c:v>2.8439999999999999</c:v>
                </c:pt>
                <c:pt idx="1040">
                  <c:v>2.8559999999999999</c:v>
                </c:pt>
                <c:pt idx="1041">
                  <c:v>2.863</c:v>
                </c:pt>
                <c:pt idx="1042">
                  <c:v>2.871</c:v>
                </c:pt>
                <c:pt idx="1043">
                  <c:v>2.8809999999999998</c:v>
                </c:pt>
                <c:pt idx="1044">
                  <c:v>2.8919999999999999</c:v>
                </c:pt>
                <c:pt idx="1045">
                  <c:v>2.9049999999999998</c:v>
                </c:pt>
                <c:pt idx="1046">
                  <c:v>2.9159999999999999</c:v>
                </c:pt>
                <c:pt idx="1047">
                  <c:v>2.9260000000000002</c:v>
                </c:pt>
                <c:pt idx="1048">
                  <c:v>2.9340000000000002</c:v>
                </c:pt>
                <c:pt idx="1049">
                  <c:v>2.9420000000000002</c:v>
                </c:pt>
                <c:pt idx="1050">
                  <c:v>2.9489999999999998</c:v>
                </c:pt>
                <c:pt idx="1051">
                  <c:v>2.9630000000000001</c:v>
                </c:pt>
                <c:pt idx="1052">
                  <c:v>2.972</c:v>
                </c:pt>
                <c:pt idx="1053">
                  <c:v>2.9790000000000001</c:v>
                </c:pt>
                <c:pt idx="1054">
                  <c:v>2.9849999999999999</c:v>
                </c:pt>
                <c:pt idx="1055">
                  <c:v>2.9940000000000002</c:v>
                </c:pt>
                <c:pt idx="1056">
                  <c:v>3.004</c:v>
                </c:pt>
                <c:pt idx="1057">
                  <c:v>3.012</c:v>
                </c:pt>
                <c:pt idx="1058">
                  <c:v>3.0150000000000001</c:v>
                </c:pt>
                <c:pt idx="1059">
                  <c:v>3.0209999999999999</c:v>
                </c:pt>
                <c:pt idx="1060">
                  <c:v>3.03</c:v>
                </c:pt>
                <c:pt idx="1061">
                  <c:v>3.04</c:v>
                </c:pt>
                <c:pt idx="1062">
                  <c:v>3.052</c:v>
                </c:pt>
                <c:pt idx="1063">
                  <c:v>3.0579999999999998</c:v>
                </c:pt>
                <c:pt idx="1064">
                  <c:v>3.0630000000000002</c:v>
                </c:pt>
                <c:pt idx="1065">
                  <c:v>3.069</c:v>
                </c:pt>
                <c:pt idx="1066">
                  <c:v>3.0779999999999998</c:v>
                </c:pt>
                <c:pt idx="1067">
                  <c:v>3.0859999999999999</c:v>
                </c:pt>
                <c:pt idx="1068">
                  <c:v>3.09</c:v>
                </c:pt>
                <c:pt idx="1069">
                  <c:v>3.0979999999999999</c:v>
                </c:pt>
                <c:pt idx="1070">
                  <c:v>3.1040000000000001</c:v>
                </c:pt>
                <c:pt idx="1071">
                  <c:v>3.11</c:v>
                </c:pt>
                <c:pt idx="1072">
                  <c:v>3.1139999999999999</c:v>
                </c:pt>
                <c:pt idx="1073">
                  <c:v>3.121</c:v>
                </c:pt>
                <c:pt idx="1074">
                  <c:v>3.1179999999999999</c:v>
                </c:pt>
                <c:pt idx="1075">
                  <c:v>3.117</c:v>
                </c:pt>
                <c:pt idx="1076">
                  <c:v>3.1230000000000002</c:v>
                </c:pt>
                <c:pt idx="1077">
                  <c:v>3.1280000000000001</c:v>
                </c:pt>
                <c:pt idx="1078">
                  <c:v>3.1309999999999998</c:v>
                </c:pt>
                <c:pt idx="1079">
                  <c:v>3.13</c:v>
                </c:pt>
                <c:pt idx="1080">
                  <c:v>3.125</c:v>
                </c:pt>
                <c:pt idx="1081">
                  <c:v>3.1230000000000002</c:v>
                </c:pt>
                <c:pt idx="1082">
                  <c:v>3.121</c:v>
                </c:pt>
                <c:pt idx="1083">
                  <c:v>3.12</c:v>
                </c:pt>
                <c:pt idx="1084">
                  <c:v>3.117</c:v>
                </c:pt>
                <c:pt idx="1085">
                  <c:v>3.1160000000000001</c:v>
                </c:pt>
                <c:pt idx="1086">
                  <c:v>3.1179999999999999</c:v>
                </c:pt>
                <c:pt idx="1087">
                  <c:v>3.1190000000000002</c:v>
                </c:pt>
                <c:pt idx="1088">
                  <c:v>3.1219999999999999</c:v>
                </c:pt>
                <c:pt idx="1089">
                  <c:v>3.1230000000000002</c:v>
                </c:pt>
                <c:pt idx="1090">
                  <c:v>3.1259999999999999</c:v>
                </c:pt>
                <c:pt idx="1091">
                  <c:v>3.1309999999999998</c:v>
                </c:pt>
                <c:pt idx="1092">
                  <c:v>3.1349999999999998</c:v>
                </c:pt>
                <c:pt idx="1093">
                  <c:v>3.137</c:v>
                </c:pt>
                <c:pt idx="1094">
                  <c:v>3.1429999999999998</c:v>
                </c:pt>
                <c:pt idx="1095">
                  <c:v>3.1429999999999998</c:v>
                </c:pt>
                <c:pt idx="1096">
                  <c:v>3.1469999999999998</c:v>
                </c:pt>
                <c:pt idx="1097">
                  <c:v>3.1579999999999999</c:v>
                </c:pt>
                <c:pt idx="1098">
                  <c:v>3.165</c:v>
                </c:pt>
                <c:pt idx="1099">
                  <c:v>3.169</c:v>
                </c:pt>
                <c:pt idx="1100">
                  <c:v>3.1829999999999998</c:v>
                </c:pt>
                <c:pt idx="1101">
                  <c:v>3.1989999999999998</c:v>
                </c:pt>
                <c:pt idx="1102">
                  <c:v>3.2120000000000002</c:v>
                </c:pt>
                <c:pt idx="1103">
                  <c:v>3.2149999999999999</c:v>
                </c:pt>
                <c:pt idx="1104">
                  <c:v>3.222</c:v>
                </c:pt>
                <c:pt idx="1105">
                  <c:v>3.234</c:v>
                </c:pt>
                <c:pt idx="1106">
                  <c:v>3.2440000000000002</c:v>
                </c:pt>
                <c:pt idx="1107">
                  <c:v>3.2509999999999999</c:v>
                </c:pt>
                <c:pt idx="1108">
                  <c:v>3.262</c:v>
                </c:pt>
                <c:pt idx="1109">
                  <c:v>3.2709999999999999</c:v>
                </c:pt>
                <c:pt idx="1110">
                  <c:v>3.2829999999999999</c:v>
                </c:pt>
                <c:pt idx="1111">
                  <c:v>3.2909999999999999</c:v>
                </c:pt>
                <c:pt idx="1112">
                  <c:v>3.3</c:v>
                </c:pt>
                <c:pt idx="1113">
                  <c:v>3.3069999999999999</c:v>
                </c:pt>
                <c:pt idx="1114">
                  <c:v>3.3109999999999999</c:v>
                </c:pt>
                <c:pt idx="1115">
                  <c:v>3.3180000000000001</c:v>
                </c:pt>
                <c:pt idx="1116">
                  <c:v>3.3239999999999998</c:v>
                </c:pt>
                <c:pt idx="1117">
                  <c:v>3.3290000000000002</c:v>
                </c:pt>
                <c:pt idx="1118">
                  <c:v>3.3359999999999999</c:v>
                </c:pt>
                <c:pt idx="1119">
                  <c:v>3.3439999999999999</c:v>
                </c:pt>
                <c:pt idx="1120">
                  <c:v>3.3519999999999999</c:v>
                </c:pt>
                <c:pt idx="1121">
                  <c:v>3.3540000000000001</c:v>
                </c:pt>
                <c:pt idx="1122">
                  <c:v>3.359</c:v>
                </c:pt>
                <c:pt idx="1123">
                  <c:v>3.3660000000000001</c:v>
                </c:pt>
                <c:pt idx="1124">
                  <c:v>3.3650000000000002</c:v>
                </c:pt>
                <c:pt idx="1125">
                  <c:v>3.3650000000000002</c:v>
                </c:pt>
                <c:pt idx="1126">
                  <c:v>3.363</c:v>
                </c:pt>
                <c:pt idx="1127">
                  <c:v>3.3690000000000002</c:v>
                </c:pt>
                <c:pt idx="1128">
                  <c:v>3.3730000000000002</c:v>
                </c:pt>
                <c:pt idx="1129">
                  <c:v>3.379</c:v>
                </c:pt>
                <c:pt idx="1130">
                  <c:v>3.383</c:v>
                </c:pt>
                <c:pt idx="1131">
                  <c:v>3.379</c:v>
                </c:pt>
                <c:pt idx="1132">
                  <c:v>3.375</c:v>
                </c:pt>
                <c:pt idx="1133">
                  <c:v>3.375</c:v>
                </c:pt>
                <c:pt idx="1134">
                  <c:v>3.37</c:v>
                </c:pt>
                <c:pt idx="1135">
                  <c:v>3.367</c:v>
                </c:pt>
                <c:pt idx="1136">
                  <c:v>3.3660000000000001</c:v>
                </c:pt>
                <c:pt idx="1137">
                  <c:v>3.3679999999999999</c:v>
                </c:pt>
                <c:pt idx="1138">
                  <c:v>3.3639999999999999</c:v>
                </c:pt>
                <c:pt idx="1139">
                  <c:v>3.3660000000000001</c:v>
                </c:pt>
                <c:pt idx="1140">
                  <c:v>3.359</c:v>
                </c:pt>
                <c:pt idx="1141">
                  <c:v>3.355</c:v>
                </c:pt>
                <c:pt idx="1142">
                  <c:v>3.3519999999999999</c:v>
                </c:pt>
                <c:pt idx="1143">
                  <c:v>3.3530000000000002</c:v>
                </c:pt>
                <c:pt idx="1144">
                  <c:v>3.3530000000000002</c:v>
                </c:pt>
                <c:pt idx="1145">
                  <c:v>3.3519999999999999</c:v>
                </c:pt>
                <c:pt idx="1146">
                  <c:v>3.351</c:v>
                </c:pt>
                <c:pt idx="1147">
                  <c:v>3.3530000000000002</c:v>
                </c:pt>
                <c:pt idx="1148">
                  <c:v>3.359</c:v>
                </c:pt>
                <c:pt idx="1149">
                  <c:v>3.363</c:v>
                </c:pt>
                <c:pt idx="1150">
                  <c:v>3.3639999999999999</c:v>
                </c:pt>
                <c:pt idx="1151">
                  <c:v>3.3719999999999999</c:v>
                </c:pt>
                <c:pt idx="1152">
                  <c:v>3.3759999999999999</c:v>
                </c:pt>
                <c:pt idx="1153">
                  <c:v>3.375</c:v>
                </c:pt>
                <c:pt idx="1154">
                  <c:v>3.3730000000000002</c:v>
                </c:pt>
                <c:pt idx="1155">
                  <c:v>3.367</c:v>
                </c:pt>
                <c:pt idx="1156">
                  <c:v>3.359</c:v>
                </c:pt>
                <c:pt idx="1157">
                  <c:v>3.359</c:v>
                </c:pt>
                <c:pt idx="1158">
                  <c:v>3.35</c:v>
                </c:pt>
                <c:pt idx="1159">
                  <c:v>3.3410000000000002</c:v>
                </c:pt>
                <c:pt idx="1160">
                  <c:v>3.33</c:v>
                </c:pt>
                <c:pt idx="1161">
                  <c:v>3.3210000000000002</c:v>
                </c:pt>
                <c:pt idx="1162">
                  <c:v>3.3119999999999998</c:v>
                </c:pt>
                <c:pt idx="1163">
                  <c:v>3.3010000000000002</c:v>
                </c:pt>
                <c:pt idx="1164">
                  <c:v>3.2869999999999999</c:v>
                </c:pt>
                <c:pt idx="1165">
                  <c:v>3.2759999999999998</c:v>
                </c:pt>
                <c:pt idx="1166">
                  <c:v>3.2690000000000001</c:v>
                </c:pt>
                <c:pt idx="1167">
                  <c:v>3.2559999999999998</c:v>
                </c:pt>
                <c:pt idx="1168">
                  <c:v>3.2450000000000001</c:v>
                </c:pt>
                <c:pt idx="1169">
                  <c:v>3.23</c:v>
                </c:pt>
                <c:pt idx="1170">
                  <c:v>3.2170000000000001</c:v>
                </c:pt>
                <c:pt idx="1171">
                  <c:v>3.2069999999999999</c:v>
                </c:pt>
                <c:pt idx="1172">
                  <c:v>3.194</c:v>
                </c:pt>
                <c:pt idx="1173">
                  <c:v>3.1819999999999999</c:v>
                </c:pt>
                <c:pt idx="1174">
                  <c:v>3.169</c:v>
                </c:pt>
                <c:pt idx="1175">
                  <c:v>3.1520000000000001</c:v>
                </c:pt>
                <c:pt idx="1176">
                  <c:v>3.1349999999999998</c:v>
                </c:pt>
                <c:pt idx="1177">
                  <c:v>3.125</c:v>
                </c:pt>
                <c:pt idx="1178">
                  <c:v>3.1139999999999999</c:v>
                </c:pt>
                <c:pt idx="1179">
                  <c:v>3.11</c:v>
                </c:pt>
                <c:pt idx="1180">
                  <c:v>3.105</c:v>
                </c:pt>
                <c:pt idx="1181">
                  <c:v>3.0939999999999999</c:v>
                </c:pt>
                <c:pt idx="1182">
                  <c:v>3.0830000000000002</c:v>
                </c:pt>
                <c:pt idx="1183">
                  <c:v>3.0649999999999999</c:v>
                </c:pt>
                <c:pt idx="1184">
                  <c:v>3.0510000000000002</c:v>
                </c:pt>
                <c:pt idx="1185">
                  <c:v>3.0379999999999998</c:v>
                </c:pt>
                <c:pt idx="1186">
                  <c:v>3.0230000000000001</c:v>
                </c:pt>
                <c:pt idx="1187">
                  <c:v>3.0089999999999999</c:v>
                </c:pt>
                <c:pt idx="1188">
                  <c:v>2.996</c:v>
                </c:pt>
                <c:pt idx="1189">
                  <c:v>2.9809999999999999</c:v>
                </c:pt>
                <c:pt idx="1190">
                  <c:v>2.9609999999999999</c:v>
                </c:pt>
                <c:pt idx="1191">
                  <c:v>2.9409999999999998</c:v>
                </c:pt>
                <c:pt idx="1192">
                  <c:v>2.919</c:v>
                </c:pt>
                <c:pt idx="1193">
                  <c:v>2.8959999999999999</c:v>
                </c:pt>
                <c:pt idx="1194">
                  <c:v>2.879</c:v>
                </c:pt>
                <c:pt idx="1195">
                  <c:v>2.86</c:v>
                </c:pt>
                <c:pt idx="1196">
                  <c:v>2.8380000000000001</c:v>
                </c:pt>
                <c:pt idx="1197">
                  <c:v>2.8180000000000001</c:v>
                </c:pt>
                <c:pt idx="1198">
                  <c:v>2.7949999999999999</c:v>
                </c:pt>
                <c:pt idx="1199">
                  <c:v>2.7709999999999999</c:v>
                </c:pt>
                <c:pt idx="1200">
                  <c:v>2.7450000000000001</c:v>
                </c:pt>
                <c:pt idx="1201">
                  <c:v>2.7210000000000001</c:v>
                </c:pt>
                <c:pt idx="1202">
                  <c:v>2.698</c:v>
                </c:pt>
                <c:pt idx="1203">
                  <c:v>2.6779999999999999</c:v>
                </c:pt>
                <c:pt idx="1204">
                  <c:v>2.6509999999999998</c:v>
                </c:pt>
                <c:pt idx="1205">
                  <c:v>2.6269999999999998</c:v>
                </c:pt>
                <c:pt idx="1206">
                  <c:v>2.6019999999999999</c:v>
                </c:pt>
                <c:pt idx="1207">
                  <c:v>2.5790000000000002</c:v>
                </c:pt>
                <c:pt idx="1208">
                  <c:v>2.5579999999999998</c:v>
                </c:pt>
                <c:pt idx="1209">
                  <c:v>2.532</c:v>
                </c:pt>
                <c:pt idx="1210">
                  <c:v>2.5110000000000001</c:v>
                </c:pt>
                <c:pt idx="1211">
                  <c:v>2.488</c:v>
                </c:pt>
                <c:pt idx="1212">
                  <c:v>2.4689999999999999</c:v>
                </c:pt>
                <c:pt idx="1213">
                  <c:v>2.4500000000000002</c:v>
                </c:pt>
                <c:pt idx="1214">
                  <c:v>2.4350000000000001</c:v>
                </c:pt>
                <c:pt idx="1215">
                  <c:v>2.4159999999999999</c:v>
                </c:pt>
                <c:pt idx="1216">
                  <c:v>2.4060000000000001</c:v>
                </c:pt>
                <c:pt idx="1217">
                  <c:v>2.39</c:v>
                </c:pt>
                <c:pt idx="1218">
                  <c:v>2.3759999999999999</c:v>
                </c:pt>
                <c:pt idx="1219">
                  <c:v>2.3610000000000002</c:v>
                </c:pt>
                <c:pt idx="1220">
                  <c:v>2.3450000000000002</c:v>
                </c:pt>
                <c:pt idx="1221">
                  <c:v>2.331</c:v>
                </c:pt>
                <c:pt idx="1222">
                  <c:v>2.3140000000000001</c:v>
                </c:pt>
                <c:pt idx="1223">
                  <c:v>2.2909999999999999</c:v>
                </c:pt>
                <c:pt idx="1224">
                  <c:v>2.2749999999999999</c:v>
                </c:pt>
                <c:pt idx="1225">
                  <c:v>2.2629999999999999</c:v>
                </c:pt>
                <c:pt idx="1226">
                  <c:v>2.2490000000000001</c:v>
                </c:pt>
                <c:pt idx="1227">
                  <c:v>2.2269999999999999</c:v>
                </c:pt>
                <c:pt idx="1228">
                  <c:v>2.2090000000000001</c:v>
                </c:pt>
                <c:pt idx="1229">
                  <c:v>2.19</c:v>
                </c:pt>
                <c:pt idx="1230">
                  <c:v>2.1720000000000002</c:v>
                </c:pt>
                <c:pt idx="1231">
                  <c:v>2.153</c:v>
                </c:pt>
                <c:pt idx="1232">
                  <c:v>2.14</c:v>
                </c:pt>
                <c:pt idx="1233">
                  <c:v>2.1230000000000002</c:v>
                </c:pt>
                <c:pt idx="1234">
                  <c:v>2.1019999999999999</c:v>
                </c:pt>
                <c:pt idx="1235">
                  <c:v>2.085</c:v>
                </c:pt>
                <c:pt idx="1236">
                  <c:v>2.0659999999999998</c:v>
                </c:pt>
                <c:pt idx="1237">
                  <c:v>2.0510000000000002</c:v>
                </c:pt>
                <c:pt idx="1238">
                  <c:v>2.0379999999999998</c:v>
                </c:pt>
                <c:pt idx="1239">
                  <c:v>2.0209999999999999</c:v>
                </c:pt>
                <c:pt idx="1240">
                  <c:v>2.0059999999999998</c:v>
                </c:pt>
                <c:pt idx="1241">
                  <c:v>1.99</c:v>
                </c:pt>
                <c:pt idx="1242">
                  <c:v>1.972</c:v>
                </c:pt>
                <c:pt idx="1243">
                  <c:v>1.958</c:v>
                </c:pt>
                <c:pt idx="1244">
                  <c:v>1.9379999999999999</c:v>
                </c:pt>
                <c:pt idx="1245">
                  <c:v>1.92</c:v>
                </c:pt>
                <c:pt idx="1246">
                  <c:v>1.903</c:v>
                </c:pt>
                <c:pt idx="1247">
                  <c:v>1.887</c:v>
                </c:pt>
                <c:pt idx="1248">
                  <c:v>1.869</c:v>
                </c:pt>
                <c:pt idx="1249">
                  <c:v>1.8520000000000001</c:v>
                </c:pt>
                <c:pt idx="1250">
                  <c:v>1.833</c:v>
                </c:pt>
                <c:pt idx="1251">
                  <c:v>1.8160000000000001</c:v>
                </c:pt>
                <c:pt idx="1252">
                  <c:v>1.7989999999999999</c:v>
                </c:pt>
                <c:pt idx="1253">
                  <c:v>1.7809999999999999</c:v>
                </c:pt>
                <c:pt idx="1254">
                  <c:v>1.7649999999999999</c:v>
                </c:pt>
                <c:pt idx="1255">
                  <c:v>1.746</c:v>
                </c:pt>
                <c:pt idx="1256">
                  <c:v>1.7290000000000001</c:v>
                </c:pt>
                <c:pt idx="1257">
                  <c:v>1.7070000000000001</c:v>
                </c:pt>
                <c:pt idx="1258">
                  <c:v>1.69</c:v>
                </c:pt>
                <c:pt idx="1259">
                  <c:v>1.6739999999999999</c:v>
                </c:pt>
                <c:pt idx="1260">
                  <c:v>1.6539999999999999</c:v>
                </c:pt>
                <c:pt idx="1261">
                  <c:v>1.6339999999999999</c:v>
                </c:pt>
                <c:pt idx="1262">
                  <c:v>1.615</c:v>
                </c:pt>
                <c:pt idx="1263">
                  <c:v>1.5980000000000001</c:v>
                </c:pt>
                <c:pt idx="1264">
                  <c:v>1.58</c:v>
                </c:pt>
                <c:pt idx="1265">
                  <c:v>1.5609999999999999</c:v>
                </c:pt>
                <c:pt idx="1266">
                  <c:v>1.5469999999999999</c:v>
                </c:pt>
                <c:pt idx="1267">
                  <c:v>1.53</c:v>
                </c:pt>
                <c:pt idx="1268">
                  <c:v>1.512</c:v>
                </c:pt>
                <c:pt idx="1269">
                  <c:v>1.5</c:v>
                </c:pt>
                <c:pt idx="1270">
                  <c:v>1.488</c:v>
                </c:pt>
                <c:pt idx="1271">
                  <c:v>1.4710000000000001</c:v>
                </c:pt>
                <c:pt idx="1272">
                  <c:v>1.4570000000000001</c:v>
                </c:pt>
                <c:pt idx="1273">
                  <c:v>1.4390000000000001</c:v>
                </c:pt>
                <c:pt idx="1274">
                  <c:v>1.4239999999999999</c:v>
                </c:pt>
                <c:pt idx="1275">
                  <c:v>1.409</c:v>
                </c:pt>
                <c:pt idx="1276">
                  <c:v>1.393</c:v>
                </c:pt>
                <c:pt idx="1277">
                  <c:v>1.377</c:v>
                </c:pt>
                <c:pt idx="1278">
                  <c:v>1.3580000000000001</c:v>
                </c:pt>
                <c:pt idx="1279">
                  <c:v>1.3440000000000001</c:v>
                </c:pt>
                <c:pt idx="1280">
                  <c:v>1.33</c:v>
                </c:pt>
                <c:pt idx="1281">
                  <c:v>1.3140000000000001</c:v>
                </c:pt>
                <c:pt idx="1282">
                  <c:v>1.2989999999999999</c:v>
                </c:pt>
                <c:pt idx="1283">
                  <c:v>1.2849999999999999</c:v>
                </c:pt>
                <c:pt idx="1284">
                  <c:v>1.2689999999999999</c:v>
                </c:pt>
                <c:pt idx="1285">
                  <c:v>1.2549999999999999</c:v>
                </c:pt>
                <c:pt idx="1286">
                  <c:v>1.24</c:v>
                </c:pt>
                <c:pt idx="1287">
                  <c:v>1.2250000000000001</c:v>
                </c:pt>
                <c:pt idx="1288">
                  <c:v>1.21</c:v>
                </c:pt>
                <c:pt idx="1289">
                  <c:v>1.1970000000000001</c:v>
                </c:pt>
                <c:pt idx="1290">
                  <c:v>1.1859999999999999</c:v>
                </c:pt>
                <c:pt idx="1291">
                  <c:v>1.1719999999999999</c:v>
                </c:pt>
                <c:pt idx="1292">
                  <c:v>1.1619999999999999</c:v>
                </c:pt>
                <c:pt idx="1293">
                  <c:v>1.151</c:v>
                </c:pt>
                <c:pt idx="1294">
                  <c:v>1.1379999999999999</c:v>
                </c:pt>
                <c:pt idx="1295">
                  <c:v>1.1259999999999999</c:v>
                </c:pt>
                <c:pt idx="1296">
                  <c:v>1.1140000000000001</c:v>
                </c:pt>
                <c:pt idx="1297">
                  <c:v>1.1020000000000001</c:v>
                </c:pt>
                <c:pt idx="1298">
                  <c:v>1.091</c:v>
                </c:pt>
                <c:pt idx="1299">
                  <c:v>1.08</c:v>
                </c:pt>
                <c:pt idx="1300">
                  <c:v>1.07</c:v>
                </c:pt>
                <c:pt idx="1301">
                  <c:v>1.0589999999999999</c:v>
                </c:pt>
                <c:pt idx="1302">
                  <c:v>1.0509999999999999</c:v>
                </c:pt>
                <c:pt idx="1303">
                  <c:v>1.0389999999999999</c:v>
                </c:pt>
                <c:pt idx="1304">
                  <c:v>1.028</c:v>
                </c:pt>
                <c:pt idx="1305">
                  <c:v>1.0169999999999999</c:v>
                </c:pt>
                <c:pt idx="1306">
                  <c:v>1.006</c:v>
                </c:pt>
                <c:pt idx="1307">
                  <c:v>0.995</c:v>
                </c:pt>
                <c:pt idx="1308">
                  <c:v>0.98399999999999999</c:v>
                </c:pt>
                <c:pt idx="1309">
                  <c:v>0.97499999999999998</c:v>
                </c:pt>
                <c:pt idx="1310">
                  <c:v>0.96599999999999997</c:v>
                </c:pt>
                <c:pt idx="1311">
                  <c:v>0.95599999999999996</c:v>
                </c:pt>
                <c:pt idx="1312">
                  <c:v>0.94599999999999995</c:v>
                </c:pt>
                <c:pt idx="1313">
                  <c:v>0.93400000000000005</c:v>
                </c:pt>
                <c:pt idx="1314">
                  <c:v>0.92400000000000004</c:v>
                </c:pt>
                <c:pt idx="1315">
                  <c:v>0.91300000000000003</c:v>
                </c:pt>
                <c:pt idx="1316">
                  <c:v>0.90100000000000002</c:v>
                </c:pt>
                <c:pt idx="1317">
                  <c:v>0.89100000000000001</c:v>
                </c:pt>
                <c:pt idx="1318">
                  <c:v>0.88100000000000001</c:v>
                </c:pt>
                <c:pt idx="1319">
                  <c:v>0.871</c:v>
                </c:pt>
                <c:pt idx="1320">
                  <c:v>0.86199999999999999</c:v>
                </c:pt>
                <c:pt idx="1321">
                  <c:v>0.85399999999999998</c:v>
                </c:pt>
                <c:pt idx="1322">
                  <c:v>0.84299999999999997</c:v>
                </c:pt>
                <c:pt idx="1323">
                  <c:v>0.83399999999999996</c:v>
                </c:pt>
                <c:pt idx="1324">
                  <c:v>0.82499999999999996</c:v>
                </c:pt>
                <c:pt idx="1325">
                  <c:v>0.81399999999999995</c:v>
                </c:pt>
                <c:pt idx="1326">
                  <c:v>0.80700000000000005</c:v>
                </c:pt>
                <c:pt idx="1327">
                  <c:v>0.79800000000000004</c:v>
                </c:pt>
                <c:pt idx="1328">
                  <c:v>0.79100000000000004</c:v>
                </c:pt>
                <c:pt idx="1329">
                  <c:v>0.78200000000000003</c:v>
                </c:pt>
                <c:pt idx="1330">
                  <c:v>0.77600000000000002</c:v>
                </c:pt>
                <c:pt idx="1331">
                  <c:v>0.76800000000000002</c:v>
                </c:pt>
                <c:pt idx="1332">
                  <c:v>0.76</c:v>
                </c:pt>
                <c:pt idx="1333">
                  <c:v>0.753</c:v>
                </c:pt>
                <c:pt idx="1334">
                  <c:v>0.746</c:v>
                </c:pt>
                <c:pt idx="1335">
                  <c:v>0.73799999999999999</c:v>
                </c:pt>
                <c:pt idx="1336">
                  <c:v>0.73099999999999998</c:v>
                </c:pt>
                <c:pt idx="1337">
                  <c:v>0.72499999999999998</c:v>
                </c:pt>
                <c:pt idx="1338">
                  <c:v>0.71699999999999997</c:v>
                </c:pt>
                <c:pt idx="1339">
                  <c:v>0.70799999999999996</c:v>
                </c:pt>
                <c:pt idx="1340">
                  <c:v>0.70099999999999996</c:v>
                </c:pt>
                <c:pt idx="1341">
                  <c:v>0.69399999999999995</c:v>
                </c:pt>
                <c:pt idx="1342">
                  <c:v>0.68700000000000006</c:v>
                </c:pt>
                <c:pt idx="1343">
                  <c:v>0.68</c:v>
                </c:pt>
                <c:pt idx="1344">
                  <c:v>0.67400000000000004</c:v>
                </c:pt>
                <c:pt idx="1345">
                  <c:v>0.66800000000000004</c:v>
                </c:pt>
                <c:pt idx="1346">
                  <c:v>0.66100000000000003</c:v>
                </c:pt>
                <c:pt idx="1347">
                  <c:v>0.65200000000000002</c:v>
                </c:pt>
                <c:pt idx="1348">
                  <c:v>0.64700000000000002</c:v>
                </c:pt>
                <c:pt idx="1349">
                  <c:v>0.64200000000000002</c:v>
                </c:pt>
                <c:pt idx="1350">
                  <c:v>0.63400000000000001</c:v>
                </c:pt>
                <c:pt idx="1351">
                  <c:v>0.628</c:v>
                </c:pt>
                <c:pt idx="1352">
                  <c:v>0.622</c:v>
                </c:pt>
                <c:pt idx="1353">
                  <c:v>0.61599999999999999</c:v>
                </c:pt>
                <c:pt idx="1354">
                  <c:v>0.61</c:v>
                </c:pt>
                <c:pt idx="1355">
                  <c:v>0.60499999999999998</c:v>
                </c:pt>
                <c:pt idx="1356">
                  <c:v>0.6</c:v>
                </c:pt>
                <c:pt idx="1357">
                  <c:v>0.59399999999999997</c:v>
                </c:pt>
                <c:pt idx="1358">
                  <c:v>0.58899999999999997</c:v>
                </c:pt>
                <c:pt idx="1359">
                  <c:v>0.58399999999999996</c:v>
                </c:pt>
                <c:pt idx="1360">
                  <c:v>0.57799999999999996</c:v>
                </c:pt>
                <c:pt idx="1361">
                  <c:v>0.57299999999999995</c:v>
                </c:pt>
                <c:pt idx="1362">
                  <c:v>0.56899999999999995</c:v>
                </c:pt>
                <c:pt idx="1363">
                  <c:v>0.56299999999999994</c:v>
                </c:pt>
                <c:pt idx="1364">
                  <c:v>0.55900000000000005</c:v>
                </c:pt>
                <c:pt idx="1365">
                  <c:v>0.55400000000000005</c:v>
                </c:pt>
                <c:pt idx="1366">
                  <c:v>0.54800000000000004</c:v>
                </c:pt>
                <c:pt idx="1367">
                  <c:v>0.54300000000000004</c:v>
                </c:pt>
                <c:pt idx="1368">
                  <c:v>0.53700000000000003</c:v>
                </c:pt>
                <c:pt idx="1369">
                  <c:v>0.53200000000000003</c:v>
                </c:pt>
                <c:pt idx="1370">
                  <c:v>0.52700000000000002</c:v>
                </c:pt>
                <c:pt idx="1371">
                  <c:v>0.52300000000000002</c:v>
                </c:pt>
                <c:pt idx="1372">
                  <c:v>0.51700000000000002</c:v>
                </c:pt>
                <c:pt idx="1373">
                  <c:v>0.51200000000000001</c:v>
                </c:pt>
                <c:pt idx="1374">
                  <c:v>0.50700000000000001</c:v>
                </c:pt>
                <c:pt idx="1375">
                  <c:v>0.503</c:v>
                </c:pt>
                <c:pt idx="1376">
                  <c:v>0.499</c:v>
                </c:pt>
                <c:pt idx="1377">
                  <c:v>0.49399999999999999</c:v>
                </c:pt>
                <c:pt idx="1378">
                  <c:v>0.48799999999999999</c:v>
                </c:pt>
                <c:pt idx="1379">
                  <c:v>0.48399999999999999</c:v>
                </c:pt>
                <c:pt idx="1380">
                  <c:v>0.47699999999999998</c:v>
                </c:pt>
                <c:pt idx="1381">
                  <c:v>0.47199999999999998</c:v>
                </c:pt>
                <c:pt idx="1382">
                  <c:v>0.46899999999999997</c:v>
                </c:pt>
                <c:pt idx="1383">
                  <c:v>0.46500000000000002</c:v>
                </c:pt>
                <c:pt idx="1384">
                  <c:v>0.46100000000000002</c:v>
                </c:pt>
                <c:pt idx="1385">
                  <c:v>0.45700000000000002</c:v>
                </c:pt>
                <c:pt idx="1386">
                  <c:v>0.45400000000000001</c:v>
                </c:pt>
                <c:pt idx="1387">
                  <c:v>0.45</c:v>
                </c:pt>
                <c:pt idx="1388">
                  <c:v>0.44500000000000001</c:v>
                </c:pt>
                <c:pt idx="1389">
                  <c:v>0.442</c:v>
                </c:pt>
                <c:pt idx="1390">
                  <c:v>0.438</c:v>
                </c:pt>
                <c:pt idx="1391">
                  <c:v>0.435</c:v>
                </c:pt>
                <c:pt idx="1392">
                  <c:v>0.432</c:v>
                </c:pt>
                <c:pt idx="1393">
                  <c:v>0.42899999999999999</c:v>
                </c:pt>
                <c:pt idx="1394">
                  <c:v>0.42599999999999999</c:v>
                </c:pt>
                <c:pt idx="1395">
                  <c:v>0.42099999999999999</c:v>
                </c:pt>
                <c:pt idx="1396">
                  <c:v>0.41799999999999998</c:v>
                </c:pt>
                <c:pt idx="1397">
                  <c:v>0.41399999999999998</c:v>
                </c:pt>
                <c:pt idx="1398">
                  <c:v>0.41199999999999998</c:v>
                </c:pt>
                <c:pt idx="1399">
                  <c:v>0.40799999999999997</c:v>
                </c:pt>
                <c:pt idx="1400">
                  <c:v>0.40600000000000003</c:v>
                </c:pt>
                <c:pt idx="1401">
                  <c:v>0.40400000000000003</c:v>
                </c:pt>
                <c:pt idx="1402">
                  <c:v>0.40300000000000002</c:v>
                </c:pt>
                <c:pt idx="1403">
                  <c:v>0.39900000000000002</c:v>
                </c:pt>
                <c:pt idx="1404">
                  <c:v>0.39700000000000002</c:v>
                </c:pt>
                <c:pt idx="1405">
                  <c:v>0.39500000000000002</c:v>
                </c:pt>
                <c:pt idx="1406">
                  <c:v>0.39200000000000002</c:v>
                </c:pt>
                <c:pt idx="1407">
                  <c:v>0.38900000000000001</c:v>
                </c:pt>
                <c:pt idx="1408">
                  <c:v>0.38800000000000001</c:v>
                </c:pt>
                <c:pt idx="1409">
                  <c:v>0.38600000000000001</c:v>
                </c:pt>
                <c:pt idx="1410">
                  <c:v>0.38900000000000001</c:v>
                </c:pt>
                <c:pt idx="1411">
                  <c:v>0.39600000000000002</c:v>
                </c:pt>
                <c:pt idx="1412">
                  <c:v>0.40200000000000002</c:v>
                </c:pt>
                <c:pt idx="1413">
                  <c:v>0.40899999999999997</c:v>
                </c:pt>
                <c:pt idx="1414">
                  <c:v>0.41499999999999998</c:v>
                </c:pt>
                <c:pt idx="1415">
                  <c:v>0.41899999999999998</c:v>
                </c:pt>
                <c:pt idx="1416">
                  <c:v>0.42099999999999999</c:v>
                </c:pt>
                <c:pt idx="1417">
                  <c:v>0.42199999999999999</c:v>
                </c:pt>
                <c:pt idx="1418">
                  <c:v>0.42199999999999999</c:v>
                </c:pt>
                <c:pt idx="1419">
                  <c:v>0.42299999999999999</c:v>
                </c:pt>
                <c:pt idx="1420">
                  <c:v>0.42699999999999999</c:v>
                </c:pt>
                <c:pt idx="1421">
                  <c:v>0.435</c:v>
                </c:pt>
                <c:pt idx="1422">
                  <c:v>0.442</c:v>
                </c:pt>
                <c:pt idx="1423">
                  <c:v>0.44800000000000001</c:v>
                </c:pt>
                <c:pt idx="1424">
                  <c:v>0.45400000000000001</c:v>
                </c:pt>
                <c:pt idx="1425">
                  <c:v>0.45800000000000002</c:v>
                </c:pt>
                <c:pt idx="1426">
                  <c:v>0.45800000000000002</c:v>
                </c:pt>
                <c:pt idx="1427">
                  <c:v>0.45400000000000001</c:v>
                </c:pt>
                <c:pt idx="1428">
                  <c:v>0.45100000000000001</c:v>
                </c:pt>
                <c:pt idx="1429">
                  <c:v>0.44500000000000001</c:v>
                </c:pt>
                <c:pt idx="1430">
                  <c:v>0.435</c:v>
                </c:pt>
                <c:pt idx="1431">
                  <c:v>0.43</c:v>
                </c:pt>
                <c:pt idx="1432">
                  <c:v>0.42399999999999999</c:v>
                </c:pt>
                <c:pt idx="1433">
                  <c:v>0.41899999999999998</c:v>
                </c:pt>
                <c:pt idx="1434">
                  <c:v>0.41399999999999998</c:v>
                </c:pt>
                <c:pt idx="1435">
                  <c:v>0.40500000000000003</c:v>
                </c:pt>
                <c:pt idx="1436">
                  <c:v>0.39800000000000002</c:v>
                </c:pt>
                <c:pt idx="1437">
                  <c:v>0.38300000000000001</c:v>
                </c:pt>
                <c:pt idx="1438">
                  <c:v>0.36399999999999999</c:v>
                </c:pt>
                <c:pt idx="1439">
                  <c:v>0.313</c:v>
                </c:pt>
              </c:numCache>
            </c:numRef>
          </c:val>
          <c:smooth val="0"/>
          <c:extLst>
            <c:ext xmlns:c16="http://schemas.microsoft.com/office/drawing/2014/chart" uri="{C3380CC4-5D6E-409C-BE32-E72D297353CC}">
              <c16:uniqueId val="{00000002-DBA6-40A0-862F-9E1790DC73A2}"/>
            </c:ext>
          </c:extLst>
        </c:ser>
        <c:ser>
          <c:idx val="3"/>
          <c:order val="3"/>
          <c:tx>
            <c:strRef>
              <c:f>'Ark1'!$E$1</c:f>
              <c:strCache>
                <c:ptCount val="1"/>
                <c:pt idx="0">
                  <c:v>Total TVOV</c:v>
                </c:pt>
              </c:strCache>
            </c:strRef>
          </c:tx>
          <c:spPr>
            <a:ln w="19050" cap="rnd" cmpd="sng" algn="ctr">
              <a:solidFill>
                <a:schemeClr val="accent1">
                  <a:lumMod val="60000"/>
                </a:schemeClr>
              </a:solidFill>
              <a:prstDash val="solid"/>
              <a:round/>
            </a:ln>
            <a:effectLst/>
          </c:spPr>
          <c:marker>
            <c:symbol val="none"/>
          </c:marker>
          <c:cat>
            <c:numRef>
              <c:f>'Ark1'!$A$2:$A$1441</c:f>
              <c:numCache>
                <c:formatCode>h:mm</c:formatCode>
                <c:ptCount val="1440"/>
                <c:pt idx="0">
                  <c:v>0.125</c:v>
                </c:pt>
                <c:pt idx="1">
                  <c:v>0.12569444444444444</c:v>
                </c:pt>
                <c:pt idx="2">
                  <c:v>0.12638888888888888</c:v>
                </c:pt>
                <c:pt idx="3">
                  <c:v>0.12708333333333333</c:v>
                </c:pt>
                <c:pt idx="4">
                  <c:v>0.1277777777777778</c:v>
                </c:pt>
                <c:pt idx="5">
                  <c:v>0.12847222222222224</c:v>
                </c:pt>
                <c:pt idx="6">
                  <c:v>0.12916666666666668</c:v>
                </c:pt>
                <c:pt idx="7">
                  <c:v>0.12986111111111112</c:v>
                </c:pt>
                <c:pt idx="8">
                  <c:v>0.13055555555555556</c:v>
                </c:pt>
                <c:pt idx="9">
                  <c:v>0.13125000000000001</c:v>
                </c:pt>
                <c:pt idx="10">
                  <c:v>0.13194444444444445</c:v>
                </c:pt>
                <c:pt idx="11">
                  <c:v>0.13263888888888889</c:v>
                </c:pt>
                <c:pt idx="12">
                  <c:v>0.13333333333333333</c:v>
                </c:pt>
                <c:pt idx="13">
                  <c:v>0.13402777777777777</c:v>
                </c:pt>
                <c:pt idx="14">
                  <c:v>0.13472222222222222</c:v>
                </c:pt>
                <c:pt idx="15">
                  <c:v>0.13541666666666666</c:v>
                </c:pt>
                <c:pt idx="16">
                  <c:v>0.1361111111111111</c:v>
                </c:pt>
                <c:pt idx="17">
                  <c:v>0.13680555555555554</c:v>
                </c:pt>
                <c:pt idx="18">
                  <c:v>0.13749999999999998</c:v>
                </c:pt>
                <c:pt idx="19">
                  <c:v>0.13819444444444443</c:v>
                </c:pt>
                <c:pt idx="20">
                  <c:v>0.1388888888888889</c:v>
                </c:pt>
                <c:pt idx="21">
                  <c:v>0.13958333333333334</c:v>
                </c:pt>
                <c:pt idx="22">
                  <c:v>0.14027777777777778</c:v>
                </c:pt>
                <c:pt idx="23">
                  <c:v>0.14097222222222222</c:v>
                </c:pt>
                <c:pt idx="24">
                  <c:v>0.14166666666666666</c:v>
                </c:pt>
                <c:pt idx="25">
                  <c:v>0.1423611111111111</c:v>
                </c:pt>
                <c:pt idx="26">
                  <c:v>0.14305555555555557</c:v>
                </c:pt>
                <c:pt idx="27">
                  <c:v>0.14375000000000002</c:v>
                </c:pt>
                <c:pt idx="28">
                  <c:v>0.14444444444444446</c:v>
                </c:pt>
                <c:pt idx="29">
                  <c:v>0.1451388888888889</c:v>
                </c:pt>
                <c:pt idx="30">
                  <c:v>0.14583333333333334</c:v>
                </c:pt>
                <c:pt idx="31">
                  <c:v>0.14652777777777778</c:v>
                </c:pt>
                <c:pt idx="32">
                  <c:v>0.14722222222222223</c:v>
                </c:pt>
                <c:pt idx="33">
                  <c:v>0.14791666666666667</c:v>
                </c:pt>
                <c:pt idx="34">
                  <c:v>0.14861111111111111</c:v>
                </c:pt>
                <c:pt idx="35">
                  <c:v>0.14930555555555555</c:v>
                </c:pt>
                <c:pt idx="36">
                  <c:v>0.15</c:v>
                </c:pt>
                <c:pt idx="37">
                  <c:v>0.15069444444444444</c:v>
                </c:pt>
                <c:pt idx="38">
                  <c:v>0.15138888888888888</c:v>
                </c:pt>
                <c:pt idx="39">
                  <c:v>0.15208333333333332</c:v>
                </c:pt>
                <c:pt idx="40">
                  <c:v>0.15277777777777776</c:v>
                </c:pt>
                <c:pt idx="41">
                  <c:v>0.15347222222222223</c:v>
                </c:pt>
                <c:pt idx="42">
                  <c:v>0.15416666666666667</c:v>
                </c:pt>
                <c:pt idx="43">
                  <c:v>0.15486111111111112</c:v>
                </c:pt>
                <c:pt idx="44">
                  <c:v>0.15555555555555556</c:v>
                </c:pt>
                <c:pt idx="45">
                  <c:v>0.15625</c:v>
                </c:pt>
                <c:pt idx="46">
                  <c:v>0.15694444444444444</c:v>
                </c:pt>
                <c:pt idx="47">
                  <c:v>0.15763888888888888</c:v>
                </c:pt>
                <c:pt idx="48">
                  <c:v>0.15833333333333333</c:v>
                </c:pt>
                <c:pt idx="49">
                  <c:v>0.15902777777777777</c:v>
                </c:pt>
                <c:pt idx="50">
                  <c:v>0.15972222222222224</c:v>
                </c:pt>
                <c:pt idx="51">
                  <c:v>0.16041666666666668</c:v>
                </c:pt>
                <c:pt idx="52">
                  <c:v>0.16111111111111112</c:v>
                </c:pt>
                <c:pt idx="53">
                  <c:v>0.16180555555555556</c:v>
                </c:pt>
                <c:pt idx="54">
                  <c:v>0.16250000000000001</c:v>
                </c:pt>
                <c:pt idx="55">
                  <c:v>0.16319444444444445</c:v>
                </c:pt>
                <c:pt idx="56">
                  <c:v>0.16388888888888889</c:v>
                </c:pt>
                <c:pt idx="57">
                  <c:v>0.16458333333333333</c:v>
                </c:pt>
                <c:pt idx="58">
                  <c:v>0.16527777777777777</c:v>
                </c:pt>
                <c:pt idx="59">
                  <c:v>0.16597222222222222</c:v>
                </c:pt>
                <c:pt idx="60">
                  <c:v>0.16666666666666666</c:v>
                </c:pt>
                <c:pt idx="61">
                  <c:v>0.1673611111111111</c:v>
                </c:pt>
                <c:pt idx="62">
                  <c:v>0.16805555555555554</c:v>
                </c:pt>
                <c:pt idx="63">
                  <c:v>0.16874999999999998</c:v>
                </c:pt>
                <c:pt idx="64">
                  <c:v>0.16944444444444443</c:v>
                </c:pt>
                <c:pt idx="65">
                  <c:v>0.17013888888888887</c:v>
                </c:pt>
                <c:pt idx="66">
                  <c:v>0.17083333333333331</c:v>
                </c:pt>
                <c:pt idx="67">
                  <c:v>0.17152777777777775</c:v>
                </c:pt>
                <c:pt idx="68">
                  <c:v>0.17222222222222225</c:v>
                </c:pt>
                <c:pt idx="69">
                  <c:v>0.17291666666666669</c:v>
                </c:pt>
                <c:pt idx="70">
                  <c:v>0.17361111111111113</c:v>
                </c:pt>
                <c:pt idx="71">
                  <c:v>0.17430555555555557</c:v>
                </c:pt>
                <c:pt idx="72">
                  <c:v>0.17500000000000002</c:v>
                </c:pt>
                <c:pt idx="73">
                  <c:v>0.17569444444444446</c:v>
                </c:pt>
                <c:pt idx="74">
                  <c:v>0.1763888888888889</c:v>
                </c:pt>
                <c:pt idx="75">
                  <c:v>0.17708333333333334</c:v>
                </c:pt>
                <c:pt idx="76">
                  <c:v>0.17777777777777778</c:v>
                </c:pt>
                <c:pt idx="77">
                  <c:v>0.17847222222222223</c:v>
                </c:pt>
                <c:pt idx="78">
                  <c:v>0.17916666666666667</c:v>
                </c:pt>
                <c:pt idx="79">
                  <c:v>0.17986111111111111</c:v>
                </c:pt>
                <c:pt idx="80">
                  <c:v>0.18055555555555555</c:v>
                </c:pt>
                <c:pt idx="81">
                  <c:v>0.18124999999999999</c:v>
                </c:pt>
                <c:pt idx="82">
                  <c:v>0.18194444444444444</c:v>
                </c:pt>
                <c:pt idx="83">
                  <c:v>0.18263888888888891</c:v>
                </c:pt>
                <c:pt idx="84">
                  <c:v>0.18333333333333335</c:v>
                </c:pt>
                <c:pt idx="85">
                  <c:v>0.18402777777777779</c:v>
                </c:pt>
                <c:pt idx="86">
                  <c:v>0.18472222222222223</c:v>
                </c:pt>
                <c:pt idx="87">
                  <c:v>0.18541666666666667</c:v>
                </c:pt>
                <c:pt idx="88">
                  <c:v>0.18611111111111112</c:v>
                </c:pt>
                <c:pt idx="89">
                  <c:v>0.18680555555555556</c:v>
                </c:pt>
                <c:pt idx="90">
                  <c:v>0.1875</c:v>
                </c:pt>
                <c:pt idx="91">
                  <c:v>0.18819444444444444</c:v>
                </c:pt>
                <c:pt idx="92">
                  <c:v>0.18888888888888888</c:v>
                </c:pt>
                <c:pt idx="93">
                  <c:v>0.18958333333333333</c:v>
                </c:pt>
                <c:pt idx="94">
                  <c:v>0.19027777777777777</c:v>
                </c:pt>
                <c:pt idx="95">
                  <c:v>0.19097222222222221</c:v>
                </c:pt>
                <c:pt idx="96">
                  <c:v>0.19166666666666665</c:v>
                </c:pt>
                <c:pt idx="97">
                  <c:v>0.19236111111111112</c:v>
                </c:pt>
                <c:pt idx="98">
                  <c:v>0.19305555555555554</c:v>
                </c:pt>
                <c:pt idx="99">
                  <c:v>0.19375000000000001</c:v>
                </c:pt>
                <c:pt idx="100">
                  <c:v>0.19444444444444445</c:v>
                </c:pt>
                <c:pt idx="101">
                  <c:v>0.19513888888888889</c:v>
                </c:pt>
                <c:pt idx="102">
                  <c:v>0.19583333333333333</c:v>
                </c:pt>
                <c:pt idx="103">
                  <c:v>0.19652777777777777</c:v>
                </c:pt>
                <c:pt idx="104">
                  <c:v>0.19722222222222222</c:v>
                </c:pt>
                <c:pt idx="105">
                  <c:v>0.19791666666666666</c:v>
                </c:pt>
                <c:pt idx="106">
                  <c:v>0.1986111111111111</c:v>
                </c:pt>
                <c:pt idx="107">
                  <c:v>0.19930555555555554</c:v>
                </c:pt>
                <c:pt idx="108">
                  <c:v>0.19999999999999998</c:v>
                </c:pt>
                <c:pt idx="109">
                  <c:v>0.20069444444444443</c:v>
                </c:pt>
                <c:pt idx="110">
                  <c:v>0.20138888888888887</c:v>
                </c:pt>
                <c:pt idx="111">
                  <c:v>0.20208333333333331</c:v>
                </c:pt>
                <c:pt idx="112">
                  <c:v>0.20277777777777781</c:v>
                </c:pt>
                <c:pt idx="113">
                  <c:v>0.20347222222222219</c:v>
                </c:pt>
                <c:pt idx="114">
                  <c:v>0.20416666666666669</c:v>
                </c:pt>
                <c:pt idx="115">
                  <c:v>0.20486111111111113</c:v>
                </c:pt>
                <c:pt idx="116">
                  <c:v>0.20555555555555557</c:v>
                </c:pt>
                <c:pt idx="117">
                  <c:v>0.20625000000000002</c:v>
                </c:pt>
                <c:pt idx="118">
                  <c:v>0.20694444444444446</c:v>
                </c:pt>
                <c:pt idx="119">
                  <c:v>0.2076388888888889</c:v>
                </c:pt>
                <c:pt idx="120">
                  <c:v>0.20833333333333334</c:v>
                </c:pt>
                <c:pt idx="121">
                  <c:v>0.20902777777777778</c:v>
                </c:pt>
                <c:pt idx="122">
                  <c:v>0.20972222222222223</c:v>
                </c:pt>
                <c:pt idx="123">
                  <c:v>0.21041666666666667</c:v>
                </c:pt>
                <c:pt idx="124">
                  <c:v>0.21111111111111111</c:v>
                </c:pt>
                <c:pt idx="125">
                  <c:v>0.21180555555555555</c:v>
                </c:pt>
                <c:pt idx="126">
                  <c:v>0.21249999999999999</c:v>
                </c:pt>
                <c:pt idx="127">
                  <c:v>0.21319444444444444</c:v>
                </c:pt>
                <c:pt idx="128">
                  <c:v>0.21388888888888891</c:v>
                </c:pt>
                <c:pt idx="129">
                  <c:v>0.21458333333333335</c:v>
                </c:pt>
                <c:pt idx="130">
                  <c:v>0.21527777777777779</c:v>
                </c:pt>
                <c:pt idx="131">
                  <c:v>0.21597222222222223</c:v>
                </c:pt>
                <c:pt idx="132">
                  <c:v>0.21666666666666667</c:v>
                </c:pt>
                <c:pt idx="133">
                  <c:v>0.21736111111111112</c:v>
                </c:pt>
                <c:pt idx="134">
                  <c:v>0.21805555555555556</c:v>
                </c:pt>
                <c:pt idx="135">
                  <c:v>0.21875</c:v>
                </c:pt>
                <c:pt idx="136">
                  <c:v>0.21944444444444444</c:v>
                </c:pt>
                <c:pt idx="137">
                  <c:v>0.22013888888888888</c:v>
                </c:pt>
                <c:pt idx="138">
                  <c:v>0.22083333333333333</c:v>
                </c:pt>
                <c:pt idx="139">
                  <c:v>0.22152777777777777</c:v>
                </c:pt>
                <c:pt idx="140">
                  <c:v>0.22222222222222221</c:v>
                </c:pt>
                <c:pt idx="141">
                  <c:v>0.22291666666666665</c:v>
                </c:pt>
                <c:pt idx="142">
                  <c:v>0.22361111111111109</c:v>
                </c:pt>
                <c:pt idx="143">
                  <c:v>0.22430555555555556</c:v>
                </c:pt>
                <c:pt idx="144">
                  <c:v>0.22500000000000001</c:v>
                </c:pt>
                <c:pt idx="145">
                  <c:v>0.22569444444444445</c:v>
                </c:pt>
                <c:pt idx="146">
                  <c:v>0.22638888888888889</c:v>
                </c:pt>
                <c:pt idx="147">
                  <c:v>0.22708333333333333</c:v>
                </c:pt>
                <c:pt idx="148">
                  <c:v>0.22777777777777777</c:v>
                </c:pt>
                <c:pt idx="149">
                  <c:v>0.22847222222222222</c:v>
                </c:pt>
                <c:pt idx="150">
                  <c:v>0.22916666666666666</c:v>
                </c:pt>
                <c:pt idx="151">
                  <c:v>0.2298611111111111</c:v>
                </c:pt>
                <c:pt idx="152">
                  <c:v>0.23055555555555554</c:v>
                </c:pt>
                <c:pt idx="153">
                  <c:v>0.23124999999999998</c:v>
                </c:pt>
                <c:pt idx="154">
                  <c:v>0.23194444444444443</c:v>
                </c:pt>
                <c:pt idx="155">
                  <c:v>0.23263888888888887</c:v>
                </c:pt>
                <c:pt idx="156">
                  <c:v>0.23333333333333331</c:v>
                </c:pt>
                <c:pt idx="157">
                  <c:v>0.23402777777777781</c:v>
                </c:pt>
                <c:pt idx="158">
                  <c:v>0.23472222222222219</c:v>
                </c:pt>
                <c:pt idx="159">
                  <c:v>0.23541666666666669</c:v>
                </c:pt>
                <c:pt idx="160">
                  <c:v>0.23611111111111113</c:v>
                </c:pt>
                <c:pt idx="161">
                  <c:v>0.23680555555555557</c:v>
                </c:pt>
                <c:pt idx="162">
                  <c:v>0.23750000000000002</c:v>
                </c:pt>
                <c:pt idx="163">
                  <c:v>0.23819444444444446</c:v>
                </c:pt>
                <c:pt idx="164">
                  <c:v>0.2388888888888889</c:v>
                </c:pt>
                <c:pt idx="165">
                  <c:v>0.23958333333333334</c:v>
                </c:pt>
                <c:pt idx="166">
                  <c:v>0.24027777777777778</c:v>
                </c:pt>
                <c:pt idx="167">
                  <c:v>0.24097222222222223</c:v>
                </c:pt>
                <c:pt idx="168">
                  <c:v>0.24166666666666667</c:v>
                </c:pt>
                <c:pt idx="169">
                  <c:v>0.24236111111111111</c:v>
                </c:pt>
                <c:pt idx="170">
                  <c:v>0.24305555555555555</c:v>
                </c:pt>
                <c:pt idx="171">
                  <c:v>0.24374999999999999</c:v>
                </c:pt>
                <c:pt idx="172">
                  <c:v>0.24444444444444446</c:v>
                </c:pt>
                <c:pt idx="173">
                  <c:v>0.24513888888888888</c:v>
                </c:pt>
                <c:pt idx="174">
                  <c:v>0.24583333333333335</c:v>
                </c:pt>
                <c:pt idx="175">
                  <c:v>0.24652777777777779</c:v>
                </c:pt>
                <c:pt idx="176">
                  <c:v>0.24722222222222223</c:v>
                </c:pt>
                <c:pt idx="177">
                  <c:v>0.24791666666666667</c:v>
                </c:pt>
                <c:pt idx="178">
                  <c:v>0.24861111111111112</c:v>
                </c:pt>
                <c:pt idx="179">
                  <c:v>0.24930555555555556</c:v>
                </c:pt>
                <c:pt idx="180">
                  <c:v>0.25</c:v>
                </c:pt>
                <c:pt idx="181">
                  <c:v>0.25069444444444444</c:v>
                </c:pt>
                <c:pt idx="182">
                  <c:v>0.25138888888888888</c:v>
                </c:pt>
                <c:pt idx="183">
                  <c:v>0.25208333333333333</c:v>
                </c:pt>
                <c:pt idx="184">
                  <c:v>0.25277777777777777</c:v>
                </c:pt>
                <c:pt idx="185">
                  <c:v>0.25347222222222221</c:v>
                </c:pt>
                <c:pt idx="186">
                  <c:v>0.25416666666666665</c:v>
                </c:pt>
                <c:pt idx="187">
                  <c:v>0.25486111111111109</c:v>
                </c:pt>
                <c:pt idx="188">
                  <c:v>0.25555555555555559</c:v>
                </c:pt>
                <c:pt idx="189">
                  <c:v>0.25625000000000003</c:v>
                </c:pt>
                <c:pt idx="190">
                  <c:v>0.25694444444444448</c:v>
                </c:pt>
                <c:pt idx="191">
                  <c:v>0.25763888888888892</c:v>
                </c:pt>
                <c:pt idx="192">
                  <c:v>0.25833333333333336</c:v>
                </c:pt>
                <c:pt idx="193">
                  <c:v>0.2590277777777778</c:v>
                </c:pt>
                <c:pt idx="194">
                  <c:v>0.25972222222222224</c:v>
                </c:pt>
                <c:pt idx="195">
                  <c:v>0.26041666666666669</c:v>
                </c:pt>
                <c:pt idx="196">
                  <c:v>0.26111111111111113</c:v>
                </c:pt>
                <c:pt idx="197">
                  <c:v>0.26180555555555557</c:v>
                </c:pt>
                <c:pt idx="198">
                  <c:v>0.26250000000000001</c:v>
                </c:pt>
                <c:pt idx="199">
                  <c:v>0.26319444444444445</c:v>
                </c:pt>
                <c:pt idx="200">
                  <c:v>0.2638888888888889</c:v>
                </c:pt>
                <c:pt idx="201">
                  <c:v>0.26458333333333334</c:v>
                </c:pt>
                <c:pt idx="202">
                  <c:v>0.26527777777777778</c:v>
                </c:pt>
                <c:pt idx="203">
                  <c:v>0.26597222222222222</c:v>
                </c:pt>
                <c:pt idx="204">
                  <c:v>0.26666666666666666</c:v>
                </c:pt>
                <c:pt idx="205">
                  <c:v>0.2673611111111111</c:v>
                </c:pt>
                <c:pt idx="206">
                  <c:v>0.26805555555555555</c:v>
                </c:pt>
                <c:pt idx="207">
                  <c:v>0.26874999999999999</c:v>
                </c:pt>
                <c:pt idx="208">
                  <c:v>0.26944444444444443</c:v>
                </c:pt>
                <c:pt idx="209">
                  <c:v>0.27013888888888887</c:v>
                </c:pt>
                <c:pt idx="210">
                  <c:v>0.27083333333333331</c:v>
                </c:pt>
                <c:pt idx="211">
                  <c:v>0.27152777777777776</c:v>
                </c:pt>
                <c:pt idx="212">
                  <c:v>0.2722222222222222</c:v>
                </c:pt>
                <c:pt idx="213">
                  <c:v>0.27291666666666664</c:v>
                </c:pt>
                <c:pt idx="214">
                  <c:v>0.27361111111111108</c:v>
                </c:pt>
                <c:pt idx="215">
                  <c:v>0.27430555555555552</c:v>
                </c:pt>
                <c:pt idx="216">
                  <c:v>0.27499999999999997</c:v>
                </c:pt>
                <c:pt idx="217">
                  <c:v>0.27569444444444446</c:v>
                </c:pt>
                <c:pt idx="218">
                  <c:v>0.27638888888888885</c:v>
                </c:pt>
                <c:pt idx="219">
                  <c:v>0.27708333333333335</c:v>
                </c:pt>
                <c:pt idx="220">
                  <c:v>0.27777777777777779</c:v>
                </c:pt>
                <c:pt idx="221">
                  <c:v>0.27847222222222223</c:v>
                </c:pt>
                <c:pt idx="222">
                  <c:v>0.27916666666666667</c:v>
                </c:pt>
                <c:pt idx="223">
                  <c:v>0.27986111111111112</c:v>
                </c:pt>
                <c:pt idx="224">
                  <c:v>0.28055555555555556</c:v>
                </c:pt>
                <c:pt idx="225">
                  <c:v>0.28125</c:v>
                </c:pt>
                <c:pt idx="226">
                  <c:v>0.28194444444444444</c:v>
                </c:pt>
                <c:pt idx="227">
                  <c:v>0.28263888888888888</c:v>
                </c:pt>
                <c:pt idx="228">
                  <c:v>0.28333333333333333</c:v>
                </c:pt>
                <c:pt idx="229">
                  <c:v>0.28402777777777777</c:v>
                </c:pt>
                <c:pt idx="230">
                  <c:v>0.28472222222222221</c:v>
                </c:pt>
                <c:pt idx="231">
                  <c:v>0.28541666666666665</c:v>
                </c:pt>
                <c:pt idx="232">
                  <c:v>0.28611111111111115</c:v>
                </c:pt>
                <c:pt idx="233">
                  <c:v>0.28680555555555554</c:v>
                </c:pt>
                <c:pt idx="234">
                  <c:v>0.28750000000000003</c:v>
                </c:pt>
                <c:pt idx="235">
                  <c:v>0.28819444444444448</c:v>
                </c:pt>
                <c:pt idx="236">
                  <c:v>0.28888888888888892</c:v>
                </c:pt>
                <c:pt idx="237">
                  <c:v>0.28958333333333336</c:v>
                </c:pt>
                <c:pt idx="238">
                  <c:v>0.2902777777777778</c:v>
                </c:pt>
                <c:pt idx="239">
                  <c:v>0.29097222222222224</c:v>
                </c:pt>
                <c:pt idx="240">
                  <c:v>0.29166666666666669</c:v>
                </c:pt>
                <c:pt idx="241">
                  <c:v>0.29236111111111113</c:v>
                </c:pt>
                <c:pt idx="242">
                  <c:v>0.29305555555555557</c:v>
                </c:pt>
                <c:pt idx="243">
                  <c:v>0.29375000000000001</c:v>
                </c:pt>
                <c:pt idx="244">
                  <c:v>0.29444444444444445</c:v>
                </c:pt>
                <c:pt idx="245">
                  <c:v>0.2951388888888889</c:v>
                </c:pt>
                <c:pt idx="246">
                  <c:v>0.29583333333333334</c:v>
                </c:pt>
                <c:pt idx="247">
                  <c:v>0.29652777777777778</c:v>
                </c:pt>
                <c:pt idx="248">
                  <c:v>0.29722222222222222</c:v>
                </c:pt>
                <c:pt idx="249">
                  <c:v>0.29791666666666666</c:v>
                </c:pt>
                <c:pt idx="250">
                  <c:v>0.2986111111111111</c:v>
                </c:pt>
                <c:pt idx="251">
                  <c:v>0.29930555555555555</c:v>
                </c:pt>
                <c:pt idx="252">
                  <c:v>0.3</c:v>
                </c:pt>
                <c:pt idx="253">
                  <c:v>0.30069444444444443</c:v>
                </c:pt>
                <c:pt idx="254">
                  <c:v>0.30138888888888887</c:v>
                </c:pt>
                <c:pt idx="255">
                  <c:v>0.30208333333333331</c:v>
                </c:pt>
                <c:pt idx="256">
                  <c:v>0.30277777777777776</c:v>
                </c:pt>
                <c:pt idx="257">
                  <c:v>0.3034722222222222</c:v>
                </c:pt>
                <c:pt idx="258">
                  <c:v>0.30416666666666664</c:v>
                </c:pt>
                <c:pt idx="259">
                  <c:v>0.30486111111111108</c:v>
                </c:pt>
                <c:pt idx="260">
                  <c:v>0.30555555555555552</c:v>
                </c:pt>
                <c:pt idx="261">
                  <c:v>0.30624999999999997</c:v>
                </c:pt>
                <c:pt idx="262">
                  <c:v>0.30694444444444441</c:v>
                </c:pt>
                <c:pt idx="263">
                  <c:v>0.30763888888888891</c:v>
                </c:pt>
                <c:pt idx="264">
                  <c:v>0.30833333333333335</c:v>
                </c:pt>
                <c:pt idx="265">
                  <c:v>0.30902777777777779</c:v>
                </c:pt>
                <c:pt idx="266">
                  <c:v>0.30972222222222223</c:v>
                </c:pt>
                <c:pt idx="267">
                  <c:v>0.31041666666666667</c:v>
                </c:pt>
                <c:pt idx="268">
                  <c:v>0.31111111111111112</c:v>
                </c:pt>
                <c:pt idx="269">
                  <c:v>0.31180555555555556</c:v>
                </c:pt>
                <c:pt idx="270">
                  <c:v>0.3125</c:v>
                </c:pt>
                <c:pt idx="271">
                  <c:v>0.31319444444444444</c:v>
                </c:pt>
                <c:pt idx="272">
                  <c:v>0.31388888888888888</c:v>
                </c:pt>
                <c:pt idx="273">
                  <c:v>0.31458333333333333</c:v>
                </c:pt>
                <c:pt idx="274">
                  <c:v>0.31527777777777777</c:v>
                </c:pt>
                <c:pt idx="275">
                  <c:v>0.31597222222222221</c:v>
                </c:pt>
                <c:pt idx="276">
                  <c:v>0.31666666666666665</c:v>
                </c:pt>
                <c:pt idx="277">
                  <c:v>0.31736111111111115</c:v>
                </c:pt>
                <c:pt idx="278">
                  <c:v>0.31805555555555554</c:v>
                </c:pt>
                <c:pt idx="279">
                  <c:v>0.31875000000000003</c:v>
                </c:pt>
                <c:pt idx="280">
                  <c:v>0.31944444444444448</c:v>
                </c:pt>
                <c:pt idx="281">
                  <c:v>0.32013888888888892</c:v>
                </c:pt>
                <c:pt idx="282">
                  <c:v>0.32083333333333336</c:v>
                </c:pt>
                <c:pt idx="283">
                  <c:v>0.3215277777777778</c:v>
                </c:pt>
                <c:pt idx="284">
                  <c:v>0.32222222222222224</c:v>
                </c:pt>
                <c:pt idx="285">
                  <c:v>0.32291666666666669</c:v>
                </c:pt>
                <c:pt idx="286">
                  <c:v>0.32361111111111113</c:v>
                </c:pt>
                <c:pt idx="287">
                  <c:v>0.32430555555555557</c:v>
                </c:pt>
                <c:pt idx="288">
                  <c:v>0.32500000000000001</c:v>
                </c:pt>
                <c:pt idx="289">
                  <c:v>0.32569444444444445</c:v>
                </c:pt>
                <c:pt idx="290">
                  <c:v>0.3263888888888889</c:v>
                </c:pt>
                <c:pt idx="291">
                  <c:v>0.32708333333333334</c:v>
                </c:pt>
                <c:pt idx="292">
                  <c:v>0.32777777777777778</c:v>
                </c:pt>
                <c:pt idx="293">
                  <c:v>0.32847222222222222</c:v>
                </c:pt>
                <c:pt idx="294">
                  <c:v>0.32916666666666666</c:v>
                </c:pt>
                <c:pt idx="295">
                  <c:v>0.3298611111111111</c:v>
                </c:pt>
                <c:pt idx="296">
                  <c:v>0.33055555555555555</c:v>
                </c:pt>
                <c:pt idx="297">
                  <c:v>0.33124999999999999</c:v>
                </c:pt>
                <c:pt idx="298">
                  <c:v>0.33194444444444443</c:v>
                </c:pt>
                <c:pt idx="299">
                  <c:v>0.33263888888888887</c:v>
                </c:pt>
                <c:pt idx="300">
                  <c:v>0.33333333333333331</c:v>
                </c:pt>
                <c:pt idx="301">
                  <c:v>0.33402777777777781</c:v>
                </c:pt>
                <c:pt idx="302">
                  <c:v>0.3347222222222222</c:v>
                </c:pt>
                <c:pt idx="303">
                  <c:v>0.3354166666666667</c:v>
                </c:pt>
                <c:pt idx="304">
                  <c:v>0.33611111111111108</c:v>
                </c:pt>
                <c:pt idx="305">
                  <c:v>0.33680555555555558</c:v>
                </c:pt>
                <c:pt idx="306">
                  <c:v>0.33749999999999997</c:v>
                </c:pt>
                <c:pt idx="307">
                  <c:v>0.33819444444444446</c:v>
                </c:pt>
                <c:pt idx="308">
                  <c:v>0.33888888888888885</c:v>
                </c:pt>
                <c:pt idx="309">
                  <c:v>0.33958333333333335</c:v>
                </c:pt>
                <c:pt idx="310">
                  <c:v>0.34027777777777773</c:v>
                </c:pt>
                <c:pt idx="311">
                  <c:v>0.34097222222222223</c:v>
                </c:pt>
                <c:pt idx="312">
                  <c:v>0.34166666666666662</c:v>
                </c:pt>
                <c:pt idx="313">
                  <c:v>0.34236111111111112</c:v>
                </c:pt>
                <c:pt idx="314">
                  <c:v>0.3430555555555555</c:v>
                </c:pt>
                <c:pt idx="315">
                  <c:v>0.34375</c:v>
                </c:pt>
                <c:pt idx="316">
                  <c:v>0.3444444444444445</c:v>
                </c:pt>
                <c:pt idx="317">
                  <c:v>0.34513888888888888</c:v>
                </c:pt>
                <c:pt idx="318">
                  <c:v>0.34583333333333338</c:v>
                </c:pt>
                <c:pt idx="319">
                  <c:v>0.34652777777777777</c:v>
                </c:pt>
                <c:pt idx="320">
                  <c:v>0.34722222222222227</c:v>
                </c:pt>
                <c:pt idx="321">
                  <c:v>0.34791666666666665</c:v>
                </c:pt>
                <c:pt idx="322">
                  <c:v>0.34861111111111115</c:v>
                </c:pt>
                <c:pt idx="323">
                  <c:v>0.34930555555555554</c:v>
                </c:pt>
                <c:pt idx="324">
                  <c:v>0.35000000000000003</c:v>
                </c:pt>
                <c:pt idx="325">
                  <c:v>0.35069444444444442</c:v>
                </c:pt>
                <c:pt idx="326">
                  <c:v>0.35138888888888892</c:v>
                </c:pt>
                <c:pt idx="327">
                  <c:v>0.3520833333333333</c:v>
                </c:pt>
                <c:pt idx="328">
                  <c:v>0.3527777777777778</c:v>
                </c:pt>
                <c:pt idx="329">
                  <c:v>0.35347222222222219</c:v>
                </c:pt>
                <c:pt idx="330">
                  <c:v>0.35416666666666669</c:v>
                </c:pt>
                <c:pt idx="331">
                  <c:v>0.35486111111111113</c:v>
                </c:pt>
                <c:pt idx="332">
                  <c:v>0.35555555555555557</c:v>
                </c:pt>
                <c:pt idx="333">
                  <c:v>0.35625000000000001</c:v>
                </c:pt>
                <c:pt idx="334">
                  <c:v>0.35694444444444445</c:v>
                </c:pt>
                <c:pt idx="335">
                  <c:v>0.3576388888888889</c:v>
                </c:pt>
                <c:pt idx="336">
                  <c:v>0.35833333333333334</c:v>
                </c:pt>
                <c:pt idx="337">
                  <c:v>0.35902777777777778</c:v>
                </c:pt>
                <c:pt idx="338">
                  <c:v>0.35972222222222222</c:v>
                </c:pt>
                <c:pt idx="339">
                  <c:v>0.36041666666666666</c:v>
                </c:pt>
                <c:pt idx="340">
                  <c:v>0.3611111111111111</c:v>
                </c:pt>
                <c:pt idx="341">
                  <c:v>0.36180555555555555</c:v>
                </c:pt>
                <c:pt idx="342">
                  <c:v>0.36249999999999999</c:v>
                </c:pt>
                <c:pt idx="343">
                  <c:v>0.36319444444444443</c:v>
                </c:pt>
                <c:pt idx="344">
                  <c:v>0.36388888888888887</c:v>
                </c:pt>
                <c:pt idx="345">
                  <c:v>0.36458333333333331</c:v>
                </c:pt>
                <c:pt idx="346">
                  <c:v>0.36527777777777781</c:v>
                </c:pt>
                <c:pt idx="347">
                  <c:v>0.3659722222222222</c:v>
                </c:pt>
                <c:pt idx="348">
                  <c:v>0.3666666666666667</c:v>
                </c:pt>
                <c:pt idx="349">
                  <c:v>0.36736111111111108</c:v>
                </c:pt>
                <c:pt idx="350">
                  <c:v>0.36805555555555558</c:v>
                </c:pt>
                <c:pt idx="351">
                  <c:v>0.36874999999999997</c:v>
                </c:pt>
                <c:pt idx="352">
                  <c:v>0.36944444444444446</c:v>
                </c:pt>
                <c:pt idx="353">
                  <c:v>0.37013888888888885</c:v>
                </c:pt>
                <c:pt idx="354">
                  <c:v>0.37083333333333335</c:v>
                </c:pt>
                <c:pt idx="355">
                  <c:v>0.37152777777777773</c:v>
                </c:pt>
                <c:pt idx="356">
                  <c:v>0.37222222222222223</c:v>
                </c:pt>
                <c:pt idx="357">
                  <c:v>0.37291666666666662</c:v>
                </c:pt>
                <c:pt idx="358">
                  <c:v>0.37361111111111112</c:v>
                </c:pt>
                <c:pt idx="359">
                  <c:v>0.3743055555555555</c:v>
                </c:pt>
                <c:pt idx="360">
                  <c:v>0.375</c:v>
                </c:pt>
                <c:pt idx="361">
                  <c:v>0.3756944444444445</c:v>
                </c:pt>
                <c:pt idx="362">
                  <c:v>0.37638888888888888</c:v>
                </c:pt>
                <c:pt idx="363">
                  <c:v>0.37708333333333338</c:v>
                </c:pt>
                <c:pt idx="364">
                  <c:v>0.37777777777777777</c:v>
                </c:pt>
                <c:pt idx="365">
                  <c:v>0.37847222222222227</c:v>
                </c:pt>
                <c:pt idx="366">
                  <c:v>0.37916666666666665</c:v>
                </c:pt>
                <c:pt idx="367">
                  <c:v>0.37986111111111115</c:v>
                </c:pt>
                <c:pt idx="368">
                  <c:v>0.38055555555555554</c:v>
                </c:pt>
                <c:pt idx="369">
                  <c:v>0.38125000000000003</c:v>
                </c:pt>
                <c:pt idx="370">
                  <c:v>0.38194444444444442</c:v>
                </c:pt>
                <c:pt idx="371">
                  <c:v>0.38263888888888892</c:v>
                </c:pt>
                <c:pt idx="372">
                  <c:v>0.3833333333333333</c:v>
                </c:pt>
                <c:pt idx="373">
                  <c:v>0.3840277777777778</c:v>
                </c:pt>
                <c:pt idx="374">
                  <c:v>0.38472222222222219</c:v>
                </c:pt>
                <c:pt idx="375">
                  <c:v>0.38541666666666669</c:v>
                </c:pt>
                <c:pt idx="376">
                  <c:v>0.38611111111111113</c:v>
                </c:pt>
                <c:pt idx="377">
                  <c:v>0.38680555555555557</c:v>
                </c:pt>
                <c:pt idx="378">
                  <c:v>0.38750000000000001</c:v>
                </c:pt>
                <c:pt idx="379">
                  <c:v>0.38819444444444445</c:v>
                </c:pt>
                <c:pt idx="380">
                  <c:v>0.3888888888888889</c:v>
                </c:pt>
                <c:pt idx="381">
                  <c:v>0.38958333333333334</c:v>
                </c:pt>
                <c:pt idx="382">
                  <c:v>0.39027777777777778</c:v>
                </c:pt>
                <c:pt idx="383">
                  <c:v>0.39097222222222222</c:v>
                </c:pt>
                <c:pt idx="384">
                  <c:v>0.39166666666666666</c:v>
                </c:pt>
                <c:pt idx="385">
                  <c:v>0.3923611111111111</c:v>
                </c:pt>
                <c:pt idx="386">
                  <c:v>0.39305555555555555</c:v>
                </c:pt>
                <c:pt idx="387">
                  <c:v>0.39374999999999999</c:v>
                </c:pt>
                <c:pt idx="388">
                  <c:v>0.39444444444444443</c:v>
                </c:pt>
                <c:pt idx="389">
                  <c:v>0.39513888888888887</c:v>
                </c:pt>
                <c:pt idx="390">
                  <c:v>0.39583333333333331</c:v>
                </c:pt>
                <c:pt idx="391">
                  <c:v>0.39652777777777781</c:v>
                </c:pt>
                <c:pt idx="392">
                  <c:v>0.3972222222222222</c:v>
                </c:pt>
                <c:pt idx="393">
                  <c:v>0.3979166666666667</c:v>
                </c:pt>
                <c:pt idx="394">
                  <c:v>0.39861111111111108</c:v>
                </c:pt>
                <c:pt idx="395">
                  <c:v>0.39930555555555558</c:v>
                </c:pt>
                <c:pt idx="396">
                  <c:v>0.39999999999999997</c:v>
                </c:pt>
                <c:pt idx="397">
                  <c:v>0.40069444444444446</c:v>
                </c:pt>
                <c:pt idx="398">
                  <c:v>0.40138888888888885</c:v>
                </c:pt>
                <c:pt idx="399">
                  <c:v>0.40208333333333335</c:v>
                </c:pt>
                <c:pt idx="400">
                  <c:v>0.40277777777777773</c:v>
                </c:pt>
                <c:pt idx="401">
                  <c:v>0.40347222222222223</c:v>
                </c:pt>
                <c:pt idx="402">
                  <c:v>0.40416666666666662</c:v>
                </c:pt>
                <c:pt idx="403">
                  <c:v>0.40486111111111112</c:v>
                </c:pt>
                <c:pt idx="404">
                  <c:v>0.4055555555555555</c:v>
                </c:pt>
                <c:pt idx="405">
                  <c:v>0.40625</c:v>
                </c:pt>
                <c:pt idx="406">
                  <c:v>0.4069444444444445</c:v>
                </c:pt>
                <c:pt idx="407">
                  <c:v>0.40763888888888888</c:v>
                </c:pt>
                <c:pt idx="408">
                  <c:v>0.40833333333333338</c:v>
                </c:pt>
                <c:pt idx="409">
                  <c:v>0.40902777777777777</c:v>
                </c:pt>
                <c:pt idx="410">
                  <c:v>0.40972222222222227</c:v>
                </c:pt>
                <c:pt idx="411">
                  <c:v>0.41041666666666665</c:v>
                </c:pt>
                <c:pt idx="412">
                  <c:v>0.41111111111111115</c:v>
                </c:pt>
                <c:pt idx="413">
                  <c:v>0.41180555555555554</c:v>
                </c:pt>
                <c:pt idx="414">
                  <c:v>0.41250000000000003</c:v>
                </c:pt>
                <c:pt idx="415">
                  <c:v>0.41319444444444442</c:v>
                </c:pt>
                <c:pt idx="416">
                  <c:v>0.41388888888888892</c:v>
                </c:pt>
                <c:pt idx="417">
                  <c:v>0.4145833333333333</c:v>
                </c:pt>
                <c:pt idx="418">
                  <c:v>0.4152777777777778</c:v>
                </c:pt>
                <c:pt idx="419">
                  <c:v>0.41597222222222219</c:v>
                </c:pt>
                <c:pt idx="420">
                  <c:v>0.41666666666666669</c:v>
                </c:pt>
                <c:pt idx="421">
                  <c:v>0.41736111111111113</c:v>
                </c:pt>
                <c:pt idx="422">
                  <c:v>0.41805555555555557</c:v>
                </c:pt>
                <c:pt idx="423">
                  <c:v>0.41875000000000001</c:v>
                </c:pt>
                <c:pt idx="424">
                  <c:v>0.41944444444444445</c:v>
                </c:pt>
                <c:pt idx="425">
                  <c:v>0.4201388888888889</c:v>
                </c:pt>
                <c:pt idx="426">
                  <c:v>0.42083333333333334</c:v>
                </c:pt>
                <c:pt idx="427">
                  <c:v>0.42152777777777778</c:v>
                </c:pt>
                <c:pt idx="428">
                  <c:v>0.42222222222222222</c:v>
                </c:pt>
                <c:pt idx="429">
                  <c:v>0.42291666666666666</c:v>
                </c:pt>
                <c:pt idx="430">
                  <c:v>0.4236111111111111</c:v>
                </c:pt>
                <c:pt idx="431">
                  <c:v>0.42430555555555555</c:v>
                </c:pt>
                <c:pt idx="432">
                  <c:v>0.42499999999999999</c:v>
                </c:pt>
                <c:pt idx="433">
                  <c:v>0.42569444444444443</c:v>
                </c:pt>
                <c:pt idx="434">
                  <c:v>0.42638888888888887</c:v>
                </c:pt>
                <c:pt idx="435">
                  <c:v>0.42708333333333331</c:v>
                </c:pt>
                <c:pt idx="436">
                  <c:v>0.42777777777777781</c:v>
                </c:pt>
                <c:pt idx="437">
                  <c:v>0.4284722222222222</c:v>
                </c:pt>
                <c:pt idx="438">
                  <c:v>0.4291666666666667</c:v>
                </c:pt>
                <c:pt idx="439">
                  <c:v>0.42986111111111108</c:v>
                </c:pt>
                <c:pt idx="440">
                  <c:v>0.43055555555555558</c:v>
                </c:pt>
                <c:pt idx="441">
                  <c:v>0.43124999999999997</c:v>
                </c:pt>
                <c:pt idx="442">
                  <c:v>0.43194444444444446</c:v>
                </c:pt>
                <c:pt idx="443">
                  <c:v>0.43263888888888885</c:v>
                </c:pt>
                <c:pt idx="444">
                  <c:v>0.43333333333333335</c:v>
                </c:pt>
                <c:pt idx="445">
                  <c:v>0.43402777777777773</c:v>
                </c:pt>
                <c:pt idx="446">
                  <c:v>0.43472222222222223</c:v>
                </c:pt>
                <c:pt idx="447">
                  <c:v>0.43541666666666662</c:v>
                </c:pt>
                <c:pt idx="448">
                  <c:v>0.43611111111111112</c:v>
                </c:pt>
                <c:pt idx="449">
                  <c:v>0.4368055555555555</c:v>
                </c:pt>
                <c:pt idx="450">
                  <c:v>0.4375</c:v>
                </c:pt>
                <c:pt idx="451">
                  <c:v>0.4381944444444445</c:v>
                </c:pt>
                <c:pt idx="452">
                  <c:v>0.43888888888888888</c:v>
                </c:pt>
                <c:pt idx="453">
                  <c:v>0.43958333333333338</c:v>
                </c:pt>
                <c:pt idx="454">
                  <c:v>0.44027777777777777</c:v>
                </c:pt>
                <c:pt idx="455">
                  <c:v>0.44097222222222227</c:v>
                </c:pt>
                <c:pt idx="456">
                  <c:v>0.44166666666666665</c:v>
                </c:pt>
                <c:pt idx="457">
                  <c:v>0.44236111111111115</c:v>
                </c:pt>
                <c:pt idx="458">
                  <c:v>0.44305555555555554</c:v>
                </c:pt>
                <c:pt idx="459">
                  <c:v>0.44375000000000003</c:v>
                </c:pt>
                <c:pt idx="460">
                  <c:v>0.44444444444444442</c:v>
                </c:pt>
                <c:pt idx="461">
                  <c:v>0.44513888888888892</c:v>
                </c:pt>
                <c:pt idx="462">
                  <c:v>0.4458333333333333</c:v>
                </c:pt>
                <c:pt idx="463">
                  <c:v>0.4465277777777778</c:v>
                </c:pt>
                <c:pt idx="464">
                  <c:v>0.44722222222222219</c:v>
                </c:pt>
                <c:pt idx="465">
                  <c:v>0.44791666666666669</c:v>
                </c:pt>
                <c:pt idx="466">
                  <c:v>0.44861111111111113</c:v>
                </c:pt>
                <c:pt idx="467">
                  <c:v>0.44930555555555557</c:v>
                </c:pt>
                <c:pt idx="468">
                  <c:v>0.45</c:v>
                </c:pt>
                <c:pt idx="469">
                  <c:v>0.45069444444444445</c:v>
                </c:pt>
                <c:pt idx="470">
                  <c:v>0.4513888888888889</c:v>
                </c:pt>
                <c:pt idx="471">
                  <c:v>0.45208333333333334</c:v>
                </c:pt>
                <c:pt idx="472">
                  <c:v>0.45277777777777778</c:v>
                </c:pt>
                <c:pt idx="473">
                  <c:v>0.45347222222222222</c:v>
                </c:pt>
                <c:pt idx="474">
                  <c:v>0.45416666666666666</c:v>
                </c:pt>
                <c:pt idx="475">
                  <c:v>0.4548611111111111</c:v>
                </c:pt>
                <c:pt idx="476">
                  <c:v>0.45555555555555555</c:v>
                </c:pt>
                <c:pt idx="477">
                  <c:v>0.45624999999999999</c:v>
                </c:pt>
                <c:pt idx="478">
                  <c:v>0.45694444444444443</c:v>
                </c:pt>
                <c:pt idx="479">
                  <c:v>0.45763888888888887</c:v>
                </c:pt>
                <c:pt idx="480">
                  <c:v>0.45833333333333331</c:v>
                </c:pt>
                <c:pt idx="481">
                  <c:v>0.45902777777777781</c:v>
                </c:pt>
                <c:pt idx="482">
                  <c:v>0.4597222222222222</c:v>
                </c:pt>
                <c:pt idx="483">
                  <c:v>0.4604166666666667</c:v>
                </c:pt>
                <c:pt idx="484">
                  <c:v>0.46111111111111108</c:v>
                </c:pt>
                <c:pt idx="485">
                  <c:v>0.46180555555555558</c:v>
                </c:pt>
                <c:pt idx="486">
                  <c:v>0.46249999999999997</c:v>
                </c:pt>
                <c:pt idx="487">
                  <c:v>0.46319444444444446</c:v>
                </c:pt>
                <c:pt idx="488">
                  <c:v>0.46388888888888885</c:v>
                </c:pt>
                <c:pt idx="489">
                  <c:v>0.46458333333333335</c:v>
                </c:pt>
                <c:pt idx="490">
                  <c:v>0.46527777777777773</c:v>
                </c:pt>
                <c:pt idx="491">
                  <c:v>0.46597222222222223</c:v>
                </c:pt>
                <c:pt idx="492">
                  <c:v>0.46666666666666662</c:v>
                </c:pt>
                <c:pt idx="493">
                  <c:v>0.46736111111111112</c:v>
                </c:pt>
                <c:pt idx="494">
                  <c:v>0.4680555555555555</c:v>
                </c:pt>
                <c:pt idx="495">
                  <c:v>0.46875</c:v>
                </c:pt>
                <c:pt idx="496">
                  <c:v>0.4694444444444445</c:v>
                </c:pt>
                <c:pt idx="497">
                  <c:v>0.47013888888888888</c:v>
                </c:pt>
                <c:pt idx="498">
                  <c:v>0.47083333333333338</c:v>
                </c:pt>
                <c:pt idx="499">
                  <c:v>0.47152777777777777</c:v>
                </c:pt>
                <c:pt idx="500">
                  <c:v>0.47222222222222227</c:v>
                </c:pt>
                <c:pt idx="501">
                  <c:v>0.47291666666666665</c:v>
                </c:pt>
                <c:pt idx="502">
                  <c:v>0.47361111111111115</c:v>
                </c:pt>
                <c:pt idx="503">
                  <c:v>0.47430555555555554</c:v>
                </c:pt>
                <c:pt idx="504">
                  <c:v>0.47500000000000003</c:v>
                </c:pt>
                <c:pt idx="505">
                  <c:v>0.47569444444444442</c:v>
                </c:pt>
                <c:pt idx="506">
                  <c:v>0.47638888888888892</c:v>
                </c:pt>
                <c:pt idx="507">
                  <c:v>0.4770833333333333</c:v>
                </c:pt>
                <c:pt idx="508">
                  <c:v>0.4777777777777778</c:v>
                </c:pt>
                <c:pt idx="509">
                  <c:v>0.47847222222222219</c:v>
                </c:pt>
                <c:pt idx="510">
                  <c:v>0.47916666666666669</c:v>
                </c:pt>
                <c:pt idx="511">
                  <c:v>0.47986111111111113</c:v>
                </c:pt>
                <c:pt idx="512">
                  <c:v>0.48055555555555557</c:v>
                </c:pt>
                <c:pt idx="513">
                  <c:v>0.48125000000000001</c:v>
                </c:pt>
                <c:pt idx="514">
                  <c:v>0.48194444444444445</c:v>
                </c:pt>
                <c:pt idx="515">
                  <c:v>0.4826388888888889</c:v>
                </c:pt>
                <c:pt idx="516">
                  <c:v>0.48333333333333334</c:v>
                </c:pt>
                <c:pt idx="517">
                  <c:v>0.48402777777777778</c:v>
                </c:pt>
                <c:pt idx="518">
                  <c:v>0.48472222222222222</c:v>
                </c:pt>
                <c:pt idx="519">
                  <c:v>0.48541666666666666</c:v>
                </c:pt>
                <c:pt idx="520">
                  <c:v>0.4861111111111111</c:v>
                </c:pt>
                <c:pt idx="521">
                  <c:v>0.48680555555555555</c:v>
                </c:pt>
                <c:pt idx="522">
                  <c:v>0.48749999999999999</c:v>
                </c:pt>
                <c:pt idx="523">
                  <c:v>0.48819444444444443</c:v>
                </c:pt>
                <c:pt idx="524">
                  <c:v>0.48888888888888887</c:v>
                </c:pt>
                <c:pt idx="525">
                  <c:v>0.48958333333333331</c:v>
                </c:pt>
                <c:pt idx="526">
                  <c:v>0.49027777777777781</c:v>
                </c:pt>
                <c:pt idx="527">
                  <c:v>0.4909722222222222</c:v>
                </c:pt>
                <c:pt idx="528">
                  <c:v>0.4916666666666667</c:v>
                </c:pt>
                <c:pt idx="529">
                  <c:v>0.49236111111111108</c:v>
                </c:pt>
                <c:pt idx="530">
                  <c:v>0.49305555555555558</c:v>
                </c:pt>
                <c:pt idx="531">
                  <c:v>0.49374999999999997</c:v>
                </c:pt>
                <c:pt idx="532">
                  <c:v>0.49444444444444446</c:v>
                </c:pt>
                <c:pt idx="533">
                  <c:v>0.49513888888888885</c:v>
                </c:pt>
                <c:pt idx="534">
                  <c:v>0.49583333333333335</c:v>
                </c:pt>
                <c:pt idx="535">
                  <c:v>0.49652777777777773</c:v>
                </c:pt>
                <c:pt idx="536">
                  <c:v>0.49722222222222223</c:v>
                </c:pt>
                <c:pt idx="537">
                  <c:v>0.49791666666666662</c:v>
                </c:pt>
                <c:pt idx="538">
                  <c:v>0.49861111111111112</c:v>
                </c:pt>
                <c:pt idx="539">
                  <c:v>0.4993055555555555</c:v>
                </c:pt>
                <c:pt idx="540">
                  <c:v>0.5</c:v>
                </c:pt>
                <c:pt idx="541">
                  <c:v>0.50069444444444444</c:v>
                </c:pt>
                <c:pt idx="542">
                  <c:v>0.50138888888888888</c:v>
                </c:pt>
                <c:pt idx="543">
                  <c:v>0.50208333333333333</c:v>
                </c:pt>
                <c:pt idx="544">
                  <c:v>0.50277777777777777</c:v>
                </c:pt>
                <c:pt idx="545">
                  <c:v>0.50347222222222221</c:v>
                </c:pt>
                <c:pt idx="546">
                  <c:v>0.50416666666666665</c:v>
                </c:pt>
                <c:pt idx="547">
                  <c:v>0.50486111111111109</c:v>
                </c:pt>
                <c:pt idx="548">
                  <c:v>0.50555555555555554</c:v>
                </c:pt>
                <c:pt idx="549">
                  <c:v>0.50624999999999998</c:v>
                </c:pt>
                <c:pt idx="550">
                  <c:v>0.50694444444444442</c:v>
                </c:pt>
                <c:pt idx="551">
                  <c:v>0.50763888888888886</c:v>
                </c:pt>
                <c:pt idx="552">
                  <c:v>0.5083333333333333</c:v>
                </c:pt>
                <c:pt idx="553">
                  <c:v>0.50902777777777775</c:v>
                </c:pt>
                <c:pt idx="554">
                  <c:v>0.50972222222222219</c:v>
                </c:pt>
                <c:pt idx="555">
                  <c:v>0.51041666666666663</c:v>
                </c:pt>
                <c:pt idx="556">
                  <c:v>0.51111111111111118</c:v>
                </c:pt>
                <c:pt idx="557">
                  <c:v>0.51180555555555551</c:v>
                </c:pt>
                <c:pt idx="558">
                  <c:v>0.51250000000000007</c:v>
                </c:pt>
                <c:pt idx="559">
                  <c:v>0.5131944444444444</c:v>
                </c:pt>
                <c:pt idx="560">
                  <c:v>0.51388888888888895</c:v>
                </c:pt>
                <c:pt idx="561">
                  <c:v>0.51458333333333328</c:v>
                </c:pt>
                <c:pt idx="562">
                  <c:v>0.51527777777777783</c:v>
                </c:pt>
                <c:pt idx="563">
                  <c:v>0.51597222222222217</c:v>
                </c:pt>
                <c:pt idx="564">
                  <c:v>0.51666666666666672</c:v>
                </c:pt>
                <c:pt idx="565">
                  <c:v>0.51736111111111105</c:v>
                </c:pt>
                <c:pt idx="566">
                  <c:v>0.5180555555555556</c:v>
                </c:pt>
                <c:pt idx="567">
                  <c:v>0.51874999999999993</c:v>
                </c:pt>
                <c:pt idx="568">
                  <c:v>0.51944444444444449</c:v>
                </c:pt>
                <c:pt idx="569">
                  <c:v>0.52013888888888882</c:v>
                </c:pt>
                <c:pt idx="570">
                  <c:v>0.52083333333333337</c:v>
                </c:pt>
                <c:pt idx="571">
                  <c:v>0.52152777777777781</c:v>
                </c:pt>
                <c:pt idx="572">
                  <c:v>0.52222222222222225</c:v>
                </c:pt>
                <c:pt idx="573">
                  <c:v>0.5229166666666667</c:v>
                </c:pt>
                <c:pt idx="574">
                  <c:v>0.52361111111111114</c:v>
                </c:pt>
                <c:pt idx="575">
                  <c:v>0.52430555555555558</c:v>
                </c:pt>
                <c:pt idx="576">
                  <c:v>0.52500000000000002</c:v>
                </c:pt>
                <c:pt idx="577">
                  <c:v>0.52569444444444446</c:v>
                </c:pt>
                <c:pt idx="578">
                  <c:v>0.52638888888888891</c:v>
                </c:pt>
                <c:pt idx="579">
                  <c:v>0.52708333333333335</c:v>
                </c:pt>
                <c:pt idx="580">
                  <c:v>0.52777777777777779</c:v>
                </c:pt>
                <c:pt idx="581">
                  <c:v>0.52847222222222223</c:v>
                </c:pt>
                <c:pt idx="582">
                  <c:v>0.52916666666666667</c:v>
                </c:pt>
                <c:pt idx="583">
                  <c:v>0.52986111111111112</c:v>
                </c:pt>
                <c:pt idx="584">
                  <c:v>0.53055555555555556</c:v>
                </c:pt>
                <c:pt idx="585">
                  <c:v>0.53125</c:v>
                </c:pt>
                <c:pt idx="586">
                  <c:v>0.53194444444444444</c:v>
                </c:pt>
                <c:pt idx="587">
                  <c:v>0.53263888888888888</c:v>
                </c:pt>
                <c:pt idx="588">
                  <c:v>0.53333333333333333</c:v>
                </c:pt>
                <c:pt idx="589">
                  <c:v>0.53402777777777777</c:v>
                </c:pt>
                <c:pt idx="590">
                  <c:v>0.53472222222222221</c:v>
                </c:pt>
                <c:pt idx="591">
                  <c:v>0.53541666666666665</c:v>
                </c:pt>
                <c:pt idx="592">
                  <c:v>0.53611111111111109</c:v>
                </c:pt>
                <c:pt idx="593">
                  <c:v>0.53680555555555554</c:v>
                </c:pt>
                <c:pt idx="594">
                  <c:v>0.53749999999999998</c:v>
                </c:pt>
                <c:pt idx="595">
                  <c:v>0.53819444444444442</c:v>
                </c:pt>
                <c:pt idx="596">
                  <c:v>0.53888888888888886</c:v>
                </c:pt>
                <c:pt idx="597">
                  <c:v>0.5395833333333333</c:v>
                </c:pt>
                <c:pt idx="598">
                  <c:v>0.54027777777777775</c:v>
                </c:pt>
                <c:pt idx="599">
                  <c:v>0.54097222222222219</c:v>
                </c:pt>
                <c:pt idx="600">
                  <c:v>0.54166666666666663</c:v>
                </c:pt>
                <c:pt idx="601">
                  <c:v>0.54236111111111118</c:v>
                </c:pt>
                <c:pt idx="602">
                  <c:v>0.54305555555555551</c:v>
                </c:pt>
                <c:pt idx="603">
                  <c:v>0.54375000000000007</c:v>
                </c:pt>
                <c:pt idx="604">
                  <c:v>0.5444444444444444</c:v>
                </c:pt>
                <c:pt idx="605">
                  <c:v>0.54513888888888895</c:v>
                </c:pt>
                <c:pt idx="606">
                  <c:v>0.54583333333333328</c:v>
                </c:pt>
                <c:pt idx="607">
                  <c:v>0.54652777777777783</c:v>
                </c:pt>
                <c:pt idx="608">
                  <c:v>0.54722222222222217</c:v>
                </c:pt>
                <c:pt idx="609">
                  <c:v>0.54791666666666672</c:v>
                </c:pt>
                <c:pt idx="610">
                  <c:v>0.54861111111111105</c:v>
                </c:pt>
                <c:pt idx="611">
                  <c:v>0.5493055555555556</c:v>
                </c:pt>
                <c:pt idx="612">
                  <c:v>0.54999999999999993</c:v>
                </c:pt>
                <c:pt idx="613">
                  <c:v>0.55069444444444449</c:v>
                </c:pt>
                <c:pt idx="614">
                  <c:v>0.55138888888888882</c:v>
                </c:pt>
                <c:pt idx="615">
                  <c:v>0.55208333333333337</c:v>
                </c:pt>
                <c:pt idx="616">
                  <c:v>0.55277777777777781</c:v>
                </c:pt>
                <c:pt idx="617">
                  <c:v>0.55347222222222225</c:v>
                </c:pt>
                <c:pt idx="618">
                  <c:v>0.5541666666666667</c:v>
                </c:pt>
                <c:pt idx="619">
                  <c:v>0.55486111111111114</c:v>
                </c:pt>
                <c:pt idx="620">
                  <c:v>0.55555555555555558</c:v>
                </c:pt>
                <c:pt idx="621">
                  <c:v>0.55625000000000002</c:v>
                </c:pt>
                <c:pt idx="622">
                  <c:v>0.55694444444444446</c:v>
                </c:pt>
                <c:pt idx="623">
                  <c:v>0.55763888888888891</c:v>
                </c:pt>
                <c:pt idx="624">
                  <c:v>0.55833333333333335</c:v>
                </c:pt>
                <c:pt idx="625">
                  <c:v>0.55902777777777779</c:v>
                </c:pt>
                <c:pt idx="626">
                  <c:v>0.55972222222222223</c:v>
                </c:pt>
                <c:pt idx="627">
                  <c:v>0.56041666666666667</c:v>
                </c:pt>
                <c:pt idx="628">
                  <c:v>0.56111111111111112</c:v>
                </c:pt>
                <c:pt idx="629">
                  <c:v>0.56180555555555556</c:v>
                </c:pt>
                <c:pt idx="630">
                  <c:v>0.5625</c:v>
                </c:pt>
                <c:pt idx="631">
                  <c:v>0.56319444444444444</c:v>
                </c:pt>
                <c:pt idx="632">
                  <c:v>0.56388888888888888</c:v>
                </c:pt>
                <c:pt idx="633">
                  <c:v>0.56458333333333333</c:v>
                </c:pt>
                <c:pt idx="634">
                  <c:v>0.56527777777777777</c:v>
                </c:pt>
                <c:pt idx="635">
                  <c:v>0.56597222222222221</c:v>
                </c:pt>
                <c:pt idx="636">
                  <c:v>0.56666666666666665</c:v>
                </c:pt>
                <c:pt idx="637">
                  <c:v>0.56736111111111109</c:v>
                </c:pt>
                <c:pt idx="638">
                  <c:v>0.56805555555555554</c:v>
                </c:pt>
                <c:pt idx="639">
                  <c:v>0.56874999999999998</c:v>
                </c:pt>
                <c:pt idx="640">
                  <c:v>0.56944444444444442</c:v>
                </c:pt>
                <c:pt idx="641">
                  <c:v>0.57013888888888886</c:v>
                </c:pt>
                <c:pt idx="642">
                  <c:v>0.5708333333333333</c:v>
                </c:pt>
                <c:pt idx="643">
                  <c:v>0.57152777777777775</c:v>
                </c:pt>
                <c:pt idx="644">
                  <c:v>0.57222222222222219</c:v>
                </c:pt>
                <c:pt idx="645">
                  <c:v>0.57291666666666663</c:v>
                </c:pt>
                <c:pt idx="646">
                  <c:v>0.57361111111111118</c:v>
                </c:pt>
                <c:pt idx="647">
                  <c:v>0.57430555555555551</c:v>
                </c:pt>
                <c:pt idx="648">
                  <c:v>0.57500000000000007</c:v>
                </c:pt>
                <c:pt idx="649">
                  <c:v>0.5756944444444444</c:v>
                </c:pt>
                <c:pt idx="650">
                  <c:v>0.57638888888888895</c:v>
                </c:pt>
                <c:pt idx="651">
                  <c:v>0.57708333333333328</c:v>
                </c:pt>
                <c:pt idx="652">
                  <c:v>0.57777777777777783</c:v>
                </c:pt>
                <c:pt idx="653">
                  <c:v>0.57847222222222217</c:v>
                </c:pt>
                <c:pt idx="654">
                  <c:v>0.57916666666666672</c:v>
                </c:pt>
                <c:pt idx="655">
                  <c:v>0.57986111111111105</c:v>
                </c:pt>
                <c:pt idx="656">
                  <c:v>0.5805555555555556</c:v>
                </c:pt>
                <c:pt idx="657">
                  <c:v>0.58124999999999993</c:v>
                </c:pt>
                <c:pt idx="658">
                  <c:v>0.58194444444444449</c:v>
                </c:pt>
                <c:pt idx="659">
                  <c:v>0.58263888888888882</c:v>
                </c:pt>
                <c:pt idx="660">
                  <c:v>0.58333333333333337</c:v>
                </c:pt>
                <c:pt idx="661">
                  <c:v>0.58402777777777781</c:v>
                </c:pt>
                <c:pt idx="662">
                  <c:v>0.58472222222222225</c:v>
                </c:pt>
                <c:pt idx="663">
                  <c:v>0.5854166666666667</c:v>
                </c:pt>
                <c:pt idx="664">
                  <c:v>0.58611111111111114</c:v>
                </c:pt>
                <c:pt idx="665">
                  <c:v>0.58680555555555558</c:v>
                </c:pt>
                <c:pt idx="666">
                  <c:v>0.58750000000000002</c:v>
                </c:pt>
                <c:pt idx="667">
                  <c:v>0.58819444444444446</c:v>
                </c:pt>
                <c:pt idx="668">
                  <c:v>0.58888888888888891</c:v>
                </c:pt>
                <c:pt idx="669">
                  <c:v>0.58958333333333335</c:v>
                </c:pt>
                <c:pt idx="670">
                  <c:v>0.59027777777777779</c:v>
                </c:pt>
                <c:pt idx="671">
                  <c:v>0.59097222222222223</c:v>
                </c:pt>
                <c:pt idx="672">
                  <c:v>0.59166666666666667</c:v>
                </c:pt>
                <c:pt idx="673">
                  <c:v>0.59236111111111112</c:v>
                </c:pt>
                <c:pt idx="674">
                  <c:v>0.59305555555555556</c:v>
                </c:pt>
                <c:pt idx="675">
                  <c:v>0.59375</c:v>
                </c:pt>
                <c:pt idx="676">
                  <c:v>0.59444444444444444</c:v>
                </c:pt>
                <c:pt idx="677">
                  <c:v>0.59513888888888888</c:v>
                </c:pt>
                <c:pt idx="678">
                  <c:v>0.59583333333333333</c:v>
                </c:pt>
                <c:pt idx="679">
                  <c:v>0.59652777777777777</c:v>
                </c:pt>
                <c:pt idx="680">
                  <c:v>0.59722222222222221</c:v>
                </c:pt>
                <c:pt idx="681">
                  <c:v>0.59791666666666665</c:v>
                </c:pt>
                <c:pt idx="682">
                  <c:v>0.59861111111111109</c:v>
                </c:pt>
                <c:pt idx="683">
                  <c:v>0.59930555555555554</c:v>
                </c:pt>
                <c:pt idx="684">
                  <c:v>0.6</c:v>
                </c:pt>
                <c:pt idx="685">
                  <c:v>0.60069444444444442</c:v>
                </c:pt>
                <c:pt idx="686">
                  <c:v>0.60138888888888886</c:v>
                </c:pt>
                <c:pt idx="687">
                  <c:v>0.6020833333333333</c:v>
                </c:pt>
                <c:pt idx="688">
                  <c:v>0.60277777777777775</c:v>
                </c:pt>
                <c:pt idx="689">
                  <c:v>0.60347222222222219</c:v>
                </c:pt>
                <c:pt idx="690">
                  <c:v>0.60416666666666663</c:v>
                </c:pt>
                <c:pt idx="691">
                  <c:v>0.60486111111111118</c:v>
                </c:pt>
                <c:pt idx="692">
                  <c:v>0.60555555555555551</c:v>
                </c:pt>
                <c:pt idx="693">
                  <c:v>0.60625000000000007</c:v>
                </c:pt>
                <c:pt idx="694">
                  <c:v>0.6069444444444444</c:v>
                </c:pt>
                <c:pt idx="695">
                  <c:v>0.60763888888888895</c:v>
                </c:pt>
                <c:pt idx="696">
                  <c:v>0.60833333333333328</c:v>
                </c:pt>
                <c:pt idx="697">
                  <c:v>0.60902777777777783</c:v>
                </c:pt>
                <c:pt idx="698">
                  <c:v>0.60972222222222217</c:v>
                </c:pt>
                <c:pt idx="699">
                  <c:v>0.61041666666666672</c:v>
                </c:pt>
                <c:pt idx="700">
                  <c:v>0.61111111111111105</c:v>
                </c:pt>
                <c:pt idx="701">
                  <c:v>0.6118055555555556</c:v>
                </c:pt>
                <c:pt idx="702">
                  <c:v>0.61249999999999993</c:v>
                </c:pt>
                <c:pt idx="703">
                  <c:v>0.61319444444444449</c:v>
                </c:pt>
                <c:pt idx="704">
                  <c:v>0.61388888888888882</c:v>
                </c:pt>
                <c:pt idx="705">
                  <c:v>0.61458333333333337</c:v>
                </c:pt>
                <c:pt idx="706">
                  <c:v>0.61527777777777781</c:v>
                </c:pt>
                <c:pt idx="707">
                  <c:v>0.61597222222222225</c:v>
                </c:pt>
                <c:pt idx="708">
                  <c:v>0.6166666666666667</c:v>
                </c:pt>
                <c:pt idx="709">
                  <c:v>0.61736111111111114</c:v>
                </c:pt>
                <c:pt idx="710">
                  <c:v>0.61805555555555558</c:v>
                </c:pt>
                <c:pt idx="711">
                  <c:v>0.61875000000000002</c:v>
                </c:pt>
                <c:pt idx="712">
                  <c:v>0.61944444444444446</c:v>
                </c:pt>
                <c:pt idx="713">
                  <c:v>0.62013888888888891</c:v>
                </c:pt>
                <c:pt idx="714">
                  <c:v>0.62083333333333335</c:v>
                </c:pt>
                <c:pt idx="715">
                  <c:v>0.62152777777777779</c:v>
                </c:pt>
                <c:pt idx="716">
                  <c:v>0.62222222222222223</c:v>
                </c:pt>
                <c:pt idx="717">
                  <c:v>0.62291666666666667</c:v>
                </c:pt>
                <c:pt idx="718">
                  <c:v>0.62361111111111112</c:v>
                </c:pt>
                <c:pt idx="719">
                  <c:v>0.62430555555555556</c:v>
                </c:pt>
                <c:pt idx="720">
                  <c:v>0.625</c:v>
                </c:pt>
                <c:pt idx="721">
                  <c:v>0.62569444444444444</c:v>
                </c:pt>
                <c:pt idx="722">
                  <c:v>0.62638888888888888</c:v>
                </c:pt>
                <c:pt idx="723">
                  <c:v>0.62708333333333333</c:v>
                </c:pt>
                <c:pt idx="724">
                  <c:v>0.62777777777777777</c:v>
                </c:pt>
                <c:pt idx="725">
                  <c:v>0.62847222222222221</c:v>
                </c:pt>
                <c:pt idx="726">
                  <c:v>0.62916666666666665</c:v>
                </c:pt>
                <c:pt idx="727">
                  <c:v>0.62986111111111109</c:v>
                </c:pt>
                <c:pt idx="728">
                  <c:v>0.63055555555555554</c:v>
                </c:pt>
                <c:pt idx="729">
                  <c:v>0.63124999999999998</c:v>
                </c:pt>
                <c:pt idx="730">
                  <c:v>0.63194444444444442</c:v>
                </c:pt>
                <c:pt idx="731">
                  <c:v>0.63263888888888886</c:v>
                </c:pt>
                <c:pt idx="732">
                  <c:v>0.6333333333333333</c:v>
                </c:pt>
                <c:pt idx="733">
                  <c:v>0.63402777777777775</c:v>
                </c:pt>
                <c:pt idx="734">
                  <c:v>0.63472222222222219</c:v>
                </c:pt>
                <c:pt idx="735">
                  <c:v>0.63541666666666663</c:v>
                </c:pt>
                <c:pt idx="736">
                  <c:v>0.63611111111111118</c:v>
                </c:pt>
                <c:pt idx="737">
                  <c:v>0.63680555555555551</c:v>
                </c:pt>
                <c:pt idx="738">
                  <c:v>0.63750000000000007</c:v>
                </c:pt>
                <c:pt idx="739">
                  <c:v>0.6381944444444444</c:v>
                </c:pt>
                <c:pt idx="740">
                  <c:v>0.63888888888888895</c:v>
                </c:pt>
                <c:pt idx="741">
                  <c:v>0.63958333333333328</c:v>
                </c:pt>
                <c:pt idx="742">
                  <c:v>0.64027777777777783</c:v>
                </c:pt>
                <c:pt idx="743">
                  <c:v>0.64097222222222217</c:v>
                </c:pt>
                <c:pt idx="744">
                  <c:v>0.64166666666666672</c:v>
                </c:pt>
                <c:pt idx="745">
                  <c:v>0.64236111111111105</c:v>
                </c:pt>
                <c:pt idx="746">
                  <c:v>0.6430555555555556</c:v>
                </c:pt>
                <c:pt idx="747">
                  <c:v>0.64374999999999993</c:v>
                </c:pt>
                <c:pt idx="748">
                  <c:v>0.64444444444444449</c:v>
                </c:pt>
                <c:pt idx="749">
                  <c:v>0.64513888888888882</c:v>
                </c:pt>
                <c:pt idx="750">
                  <c:v>0.64583333333333337</c:v>
                </c:pt>
                <c:pt idx="751">
                  <c:v>0.64652777777777781</c:v>
                </c:pt>
                <c:pt idx="752">
                  <c:v>0.64722222222222225</c:v>
                </c:pt>
                <c:pt idx="753">
                  <c:v>0.6479166666666667</c:v>
                </c:pt>
                <c:pt idx="754">
                  <c:v>0.64861111111111114</c:v>
                </c:pt>
                <c:pt idx="755">
                  <c:v>0.64930555555555558</c:v>
                </c:pt>
                <c:pt idx="756">
                  <c:v>0.65</c:v>
                </c:pt>
                <c:pt idx="757">
                  <c:v>0.65069444444444446</c:v>
                </c:pt>
                <c:pt idx="758">
                  <c:v>0.65138888888888891</c:v>
                </c:pt>
                <c:pt idx="759">
                  <c:v>0.65208333333333335</c:v>
                </c:pt>
                <c:pt idx="760">
                  <c:v>0.65277777777777779</c:v>
                </c:pt>
                <c:pt idx="761">
                  <c:v>0.65347222222222223</c:v>
                </c:pt>
                <c:pt idx="762">
                  <c:v>0.65416666666666667</c:v>
                </c:pt>
                <c:pt idx="763">
                  <c:v>0.65486111111111112</c:v>
                </c:pt>
                <c:pt idx="764">
                  <c:v>0.65555555555555556</c:v>
                </c:pt>
                <c:pt idx="765">
                  <c:v>0.65625</c:v>
                </c:pt>
                <c:pt idx="766">
                  <c:v>0.65694444444444444</c:v>
                </c:pt>
                <c:pt idx="767">
                  <c:v>0.65763888888888888</c:v>
                </c:pt>
                <c:pt idx="768">
                  <c:v>0.65833333333333333</c:v>
                </c:pt>
                <c:pt idx="769">
                  <c:v>0.65902777777777777</c:v>
                </c:pt>
                <c:pt idx="770">
                  <c:v>0.65972222222222221</c:v>
                </c:pt>
                <c:pt idx="771">
                  <c:v>0.66041666666666665</c:v>
                </c:pt>
                <c:pt idx="772">
                  <c:v>0.66111111111111109</c:v>
                </c:pt>
                <c:pt idx="773">
                  <c:v>0.66180555555555554</c:v>
                </c:pt>
                <c:pt idx="774">
                  <c:v>0.66249999999999998</c:v>
                </c:pt>
                <c:pt idx="775">
                  <c:v>0.66319444444444442</c:v>
                </c:pt>
                <c:pt idx="776">
                  <c:v>0.66388888888888886</c:v>
                </c:pt>
                <c:pt idx="777">
                  <c:v>0.6645833333333333</c:v>
                </c:pt>
                <c:pt idx="778">
                  <c:v>0.66527777777777775</c:v>
                </c:pt>
                <c:pt idx="779">
                  <c:v>0.66597222222222219</c:v>
                </c:pt>
                <c:pt idx="780">
                  <c:v>0.66666666666666663</c:v>
                </c:pt>
                <c:pt idx="781">
                  <c:v>0.66736111111111107</c:v>
                </c:pt>
                <c:pt idx="782">
                  <c:v>0.66805555555555562</c:v>
                </c:pt>
                <c:pt idx="783">
                  <c:v>0.66875000000000007</c:v>
                </c:pt>
                <c:pt idx="784">
                  <c:v>0.6694444444444444</c:v>
                </c:pt>
                <c:pt idx="785">
                  <c:v>0.67013888888888884</c:v>
                </c:pt>
                <c:pt idx="786">
                  <c:v>0.67083333333333339</c:v>
                </c:pt>
                <c:pt idx="787">
                  <c:v>0.67152777777777783</c:v>
                </c:pt>
                <c:pt idx="788">
                  <c:v>0.67222222222222217</c:v>
                </c:pt>
                <c:pt idx="789">
                  <c:v>0.67291666666666661</c:v>
                </c:pt>
                <c:pt idx="790">
                  <c:v>0.67361111111111116</c:v>
                </c:pt>
                <c:pt idx="791">
                  <c:v>0.6743055555555556</c:v>
                </c:pt>
                <c:pt idx="792">
                  <c:v>0.67499999999999993</c:v>
                </c:pt>
                <c:pt idx="793">
                  <c:v>0.67569444444444438</c:v>
                </c:pt>
                <c:pt idx="794">
                  <c:v>0.67638888888888893</c:v>
                </c:pt>
                <c:pt idx="795">
                  <c:v>0.67708333333333337</c:v>
                </c:pt>
                <c:pt idx="796">
                  <c:v>0.6777777777777777</c:v>
                </c:pt>
                <c:pt idx="797">
                  <c:v>0.67847222222222225</c:v>
                </c:pt>
                <c:pt idx="798">
                  <c:v>0.6791666666666667</c:v>
                </c:pt>
                <c:pt idx="799">
                  <c:v>0.67986111111111114</c:v>
                </c:pt>
                <c:pt idx="800">
                  <c:v>0.68055555555555547</c:v>
                </c:pt>
                <c:pt idx="801">
                  <c:v>0.68125000000000002</c:v>
                </c:pt>
                <c:pt idx="802">
                  <c:v>0.68194444444444446</c:v>
                </c:pt>
                <c:pt idx="803">
                  <c:v>0.68263888888888891</c:v>
                </c:pt>
                <c:pt idx="804">
                  <c:v>0.68333333333333324</c:v>
                </c:pt>
                <c:pt idx="805">
                  <c:v>0.68402777777777779</c:v>
                </c:pt>
                <c:pt idx="806">
                  <c:v>0.68472222222222223</c:v>
                </c:pt>
                <c:pt idx="807">
                  <c:v>0.68541666666666667</c:v>
                </c:pt>
                <c:pt idx="808">
                  <c:v>0.68611111111111101</c:v>
                </c:pt>
                <c:pt idx="809">
                  <c:v>0.68680555555555556</c:v>
                </c:pt>
                <c:pt idx="810">
                  <c:v>0.6875</c:v>
                </c:pt>
                <c:pt idx="811">
                  <c:v>0.68819444444444444</c:v>
                </c:pt>
                <c:pt idx="812">
                  <c:v>0.68888888888888899</c:v>
                </c:pt>
                <c:pt idx="813">
                  <c:v>0.68958333333333333</c:v>
                </c:pt>
                <c:pt idx="814">
                  <c:v>0.69027777777777777</c:v>
                </c:pt>
                <c:pt idx="815">
                  <c:v>0.69097222222222221</c:v>
                </c:pt>
                <c:pt idx="816">
                  <c:v>0.69166666666666676</c:v>
                </c:pt>
                <c:pt idx="817">
                  <c:v>0.69236111111111109</c:v>
                </c:pt>
                <c:pt idx="818">
                  <c:v>0.69305555555555554</c:v>
                </c:pt>
                <c:pt idx="819">
                  <c:v>0.69374999999999998</c:v>
                </c:pt>
                <c:pt idx="820">
                  <c:v>0.69444444444444453</c:v>
                </c:pt>
                <c:pt idx="821">
                  <c:v>0.69513888888888886</c:v>
                </c:pt>
                <c:pt idx="822">
                  <c:v>0.6958333333333333</c:v>
                </c:pt>
                <c:pt idx="823">
                  <c:v>0.69652777777777775</c:v>
                </c:pt>
                <c:pt idx="824">
                  <c:v>0.6972222222222223</c:v>
                </c:pt>
                <c:pt idx="825">
                  <c:v>0.69791666666666663</c:v>
                </c:pt>
                <c:pt idx="826">
                  <c:v>0.69861111111111107</c:v>
                </c:pt>
                <c:pt idx="827">
                  <c:v>0.69930555555555562</c:v>
                </c:pt>
                <c:pt idx="828">
                  <c:v>0.70000000000000007</c:v>
                </c:pt>
                <c:pt idx="829">
                  <c:v>0.7006944444444444</c:v>
                </c:pt>
                <c:pt idx="830">
                  <c:v>0.70138888888888884</c:v>
                </c:pt>
                <c:pt idx="831">
                  <c:v>0.70208333333333339</c:v>
                </c:pt>
                <c:pt idx="832">
                  <c:v>0.70277777777777783</c:v>
                </c:pt>
                <c:pt idx="833">
                  <c:v>0.70347222222222217</c:v>
                </c:pt>
                <c:pt idx="834">
                  <c:v>0.70416666666666661</c:v>
                </c:pt>
                <c:pt idx="835">
                  <c:v>0.70486111111111116</c:v>
                </c:pt>
                <c:pt idx="836">
                  <c:v>0.7055555555555556</c:v>
                </c:pt>
                <c:pt idx="837">
                  <c:v>0.70624999999999993</c:v>
                </c:pt>
                <c:pt idx="838">
                  <c:v>0.70694444444444438</c:v>
                </c:pt>
                <c:pt idx="839">
                  <c:v>0.70763888888888893</c:v>
                </c:pt>
                <c:pt idx="840">
                  <c:v>0.70833333333333337</c:v>
                </c:pt>
                <c:pt idx="841">
                  <c:v>0.7090277777777777</c:v>
                </c:pt>
                <c:pt idx="842">
                  <c:v>0.70972222222222225</c:v>
                </c:pt>
                <c:pt idx="843">
                  <c:v>0.7104166666666667</c:v>
                </c:pt>
                <c:pt idx="844">
                  <c:v>0.71111111111111114</c:v>
                </c:pt>
                <c:pt idx="845">
                  <c:v>0.71180555555555547</c:v>
                </c:pt>
                <c:pt idx="846">
                  <c:v>0.71250000000000002</c:v>
                </c:pt>
                <c:pt idx="847">
                  <c:v>0.71319444444444446</c:v>
                </c:pt>
                <c:pt idx="848">
                  <c:v>0.71388888888888891</c:v>
                </c:pt>
                <c:pt idx="849">
                  <c:v>0.71458333333333324</c:v>
                </c:pt>
                <c:pt idx="850">
                  <c:v>0.71527777777777779</c:v>
                </c:pt>
                <c:pt idx="851">
                  <c:v>0.71597222222222223</c:v>
                </c:pt>
                <c:pt idx="852">
                  <c:v>0.71666666666666667</c:v>
                </c:pt>
                <c:pt idx="853">
                  <c:v>0.71736111111111101</c:v>
                </c:pt>
                <c:pt idx="854">
                  <c:v>0.71805555555555556</c:v>
                </c:pt>
                <c:pt idx="855">
                  <c:v>0.71875</c:v>
                </c:pt>
                <c:pt idx="856">
                  <c:v>0.71944444444444444</c:v>
                </c:pt>
                <c:pt idx="857">
                  <c:v>0.72013888888888899</c:v>
                </c:pt>
                <c:pt idx="858">
                  <c:v>0.72083333333333333</c:v>
                </c:pt>
                <c:pt idx="859">
                  <c:v>0.72152777777777777</c:v>
                </c:pt>
                <c:pt idx="860">
                  <c:v>0.72222222222222221</c:v>
                </c:pt>
                <c:pt idx="861">
                  <c:v>0.72291666666666676</c:v>
                </c:pt>
                <c:pt idx="862">
                  <c:v>0.72361111111111109</c:v>
                </c:pt>
                <c:pt idx="863">
                  <c:v>0.72430555555555554</c:v>
                </c:pt>
                <c:pt idx="864">
                  <c:v>0.72499999999999998</c:v>
                </c:pt>
                <c:pt idx="865">
                  <c:v>0.72569444444444453</c:v>
                </c:pt>
                <c:pt idx="866">
                  <c:v>0.72638888888888886</c:v>
                </c:pt>
                <c:pt idx="867">
                  <c:v>0.7270833333333333</c:v>
                </c:pt>
                <c:pt idx="868">
                  <c:v>0.72777777777777775</c:v>
                </c:pt>
                <c:pt idx="869">
                  <c:v>0.7284722222222223</c:v>
                </c:pt>
                <c:pt idx="870">
                  <c:v>0.72916666666666663</c:v>
                </c:pt>
                <c:pt idx="871">
                  <c:v>0.72986111111111107</c:v>
                </c:pt>
                <c:pt idx="872">
                  <c:v>0.73055555555555562</c:v>
                </c:pt>
                <c:pt idx="873">
                  <c:v>0.73125000000000007</c:v>
                </c:pt>
                <c:pt idx="874">
                  <c:v>0.7319444444444444</c:v>
                </c:pt>
                <c:pt idx="875">
                  <c:v>0.73263888888888884</c:v>
                </c:pt>
                <c:pt idx="876">
                  <c:v>0.73333333333333339</c:v>
                </c:pt>
                <c:pt idx="877">
                  <c:v>0.73402777777777783</c:v>
                </c:pt>
                <c:pt idx="878">
                  <c:v>0.73472222222222217</c:v>
                </c:pt>
                <c:pt idx="879">
                  <c:v>0.73541666666666661</c:v>
                </c:pt>
                <c:pt idx="880">
                  <c:v>0.73611111111111116</c:v>
                </c:pt>
                <c:pt idx="881">
                  <c:v>0.7368055555555556</c:v>
                </c:pt>
                <c:pt idx="882">
                  <c:v>0.73749999999999993</c:v>
                </c:pt>
                <c:pt idx="883">
                  <c:v>0.73819444444444438</c:v>
                </c:pt>
                <c:pt idx="884">
                  <c:v>0.73888888888888893</c:v>
                </c:pt>
                <c:pt idx="885">
                  <c:v>0.73958333333333337</c:v>
                </c:pt>
                <c:pt idx="886">
                  <c:v>0.7402777777777777</c:v>
                </c:pt>
                <c:pt idx="887">
                  <c:v>0.74097222222222225</c:v>
                </c:pt>
                <c:pt idx="888">
                  <c:v>0.7416666666666667</c:v>
                </c:pt>
                <c:pt idx="889">
                  <c:v>0.74236111111111114</c:v>
                </c:pt>
                <c:pt idx="890">
                  <c:v>0.74305555555555547</c:v>
                </c:pt>
                <c:pt idx="891">
                  <c:v>0.74375000000000002</c:v>
                </c:pt>
                <c:pt idx="892">
                  <c:v>0.74444444444444446</c:v>
                </c:pt>
                <c:pt idx="893">
                  <c:v>0.74513888888888891</c:v>
                </c:pt>
                <c:pt idx="894">
                  <c:v>0.74583333333333324</c:v>
                </c:pt>
                <c:pt idx="895">
                  <c:v>0.74652777777777779</c:v>
                </c:pt>
                <c:pt idx="896">
                  <c:v>0.74722222222222223</c:v>
                </c:pt>
                <c:pt idx="897">
                  <c:v>0.74791666666666667</c:v>
                </c:pt>
                <c:pt idx="898">
                  <c:v>0.74861111111111101</c:v>
                </c:pt>
                <c:pt idx="899">
                  <c:v>0.74930555555555556</c:v>
                </c:pt>
                <c:pt idx="900">
                  <c:v>0.75</c:v>
                </c:pt>
                <c:pt idx="901">
                  <c:v>0.75069444444444444</c:v>
                </c:pt>
                <c:pt idx="902">
                  <c:v>0.75138888888888899</c:v>
                </c:pt>
                <c:pt idx="903">
                  <c:v>0.75208333333333333</c:v>
                </c:pt>
                <c:pt idx="904">
                  <c:v>0.75277777777777777</c:v>
                </c:pt>
                <c:pt idx="905">
                  <c:v>0.75347222222222221</c:v>
                </c:pt>
                <c:pt idx="906">
                  <c:v>0.75416666666666676</c:v>
                </c:pt>
                <c:pt idx="907">
                  <c:v>0.75486111111111109</c:v>
                </c:pt>
                <c:pt idx="908">
                  <c:v>0.75555555555555554</c:v>
                </c:pt>
                <c:pt idx="909">
                  <c:v>0.75624999999999998</c:v>
                </c:pt>
                <c:pt idx="910">
                  <c:v>0.75694444444444453</c:v>
                </c:pt>
                <c:pt idx="911">
                  <c:v>0.75763888888888886</c:v>
                </c:pt>
                <c:pt idx="912">
                  <c:v>0.7583333333333333</c:v>
                </c:pt>
                <c:pt idx="913">
                  <c:v>0.75902777777777775</c:v>
                </c:pt>
                <c:pt idx="914">
                  <c:v>0.7597222222222223</c:v>
                </c:pt>
                <c:pt idx="915">
                  <c:v>0.76041666666666663</c:v>
                </c:pt>
                <c:pt idx="916">
                  <c:v>0.76111111111111107</c:v>
                </c:pt>
                <c:pt idx="917">
                  <c:v>0.76180555555555562</c:v>
                </c:pt>
                <c:pt idx="918">
                  <c:v>0.76250000000000007</c:v>
                </c:pt>
                <c:pt idx="919">
                  <c:v>0.7631944444444444</c:v>
                </c:pt>
                <c:pt idx="920">
                  <c:v>0.76388888888888884</c:v>
                </c:pt>
                <c:pt idx="921">
                  <c:v>0.76458333333333339</c:v>
                </c:pt>
                <c:pt idx="922">
                  <c:v>0.76527777777777783</c:v>
                </c:pt>
                <c:pt idx="923">
                  <c:v>0.76597222222222217</c:v>
                </c:pt>
                <c:pt idx="924">
                  <c:v>0.76666666666666661</c:v>
                </c:pt>
                <c:pt idx="925">
                  <c:v>0.76736111111111116</c:v>
                </c:pt>
                <c:pt idx="926">
                  <c:v>0.7680555555555556</c:v>
                </c:pt>
                <c:pt idx="927">
                  <c:v>0.76874999999999993</c:v>
                </c:pt>
                <c:pt idx="928">
                  <c:v>0.76944444444444438</c:v>
                </c:pt>
                <c:pt idx="929">
                  <c:v>0.77013888888888893</c:v>
                </c:pt>
                <c:pt idx="930">
                  <c:v>0.77083333333333337</c:v>
                </c:pt>
                <c:pt idx="931">
                  <c:v>0.7715277777777777</c:v>
                </c:pt>
                <c:pt idx="932">
                  <c:v>0.77222222222222225</c:v>
                </c:pt>
                <c:pt idx="933">
                  <c:v>0.7729166666666667</c:v>
                </c:pt>
                <c:pt idx="934">
                  <c:v>0.77361111111111114</c:v>
                </c:pt>
                <c:pt idx="935">
                  <c:v>0.77430555555555547</c:v>
                </c:pt>
                <c:pt idx="936">
                  <c:v>0.77500000000000002</c:v>
                </c:pt>
                <c:pt idx="937">
                  <c:v>0.77569444444444446</c:v>
                </c:pt>
                <c:pt idx="938">
                  <c:v>0.77638888888888891</c:v>
                </c:pt>
                <c:pt idx="939">
                  <c:v>0.77708333333333324</c:v>
                </c:pt>
                <c:pt idx="940">
                  <c:v>0.77777777777777779</c:v>
                </c:pt>
                <c:pt idx="941">
                  <c:v>0.77847222222222223</c:v>
                </c:pt>
                <c:pt idx="942">
                  <c:v>0.77916666666666667</c:v>
                </c:pt>
                <c:pt idx="943">
                  <c:v>0.77986111111111101</c:v>
                </c:pt>
                <c:pt idx="944">
                  <c:v>0.78055555555555556</c:v>
                </c:pt>
                <c:pt idx="945">
                  <c:v>0.78125</c:v>
                </c:pt>
                <c:pt idx="946">
                  <c:v>0.78194444444444444</c:v>
                </c:pt>
                <c:pt idx="947">
                  <c:v>0.78263888888888899</c:v>
                </c:pt>
                <c:pt idx="948">
                  <c:v>0.78333333333333333</c:v>
                </c:pt>
                <c:pt idx="949">
                  <c:v>0.78402777777777777</c:v>
                </c:pt>
                <c:pt idx="950">
                  <c:v>0.78472222222222221</c:v>
                </c:pt>
                <c:pt idx="951">
                  <c:v>0.78541666666666676</c:v>
                </c:pt>
                <c:pt idx="952">
                  <c:v>0.78611111111111109</c:v>
                </c:pt>
                <c:pt idx="953">
                  <c:v>0.78680555555555554</c:v>
                </c:pt>
                <c:pt idx="954">
                  <c:v>0.78749999999999998</c:v>
                </c:pt>
                <c:pt idx="955">
                  <c:v>0.78819444444444453</c:v>
                </c:pt>
                <c:pt idx="956">
                  <c:v>0.78888888888888886</c:v>
                </c:pt>
                <c:pt idx="957">
                  <c:v>0.7895833333333333</c:v>
                </c:pt>
                <c:pt idx="958">
                  <c:v>0.79027777777777775</c:v>
                </c:pt>
                <c:pt idx="959">
                  <c:v>0.7909722222222223</c:v>
                </c:pt>
                <c:pt idx="960">
                  <c:v>0.79166666666666663</c:v>
                </c:pt>
                <c:pt idx="961">
                  <c:v>0.79236111111111107</c:v>
                </c:pt>
                <c:pt idx="962">
                  <c:v>0.79305555555555562</c:v>
                </c:pt>
                <c:pt idx="963">
                  <c:v>0.79375000000000007</c:v>
                </c:pt>
                <c:pt idx="964">
                  <c:v>0.7944444444444444</c:v>
                </c:pt>
                <c:pt idx="965">
                  <c:v>0.79513888888888884</c:v>
                </c:pt>
                <c:pt idx="966">
                  <c:v>0.79583333333333339</c:v>
                </c:pt>
                <c:pt idx="967">
                  <c:v>0.79652777777777783</c:v>
                </c:pt>
                <c:pt idx="968">
                  <c:v>0.79722222222222217</c:v>
                </c:pt>
                <c:pt idx="969">
                  <c:v>0.79791666666666661</c:v>
                </c:pt>
                <c:pt idx="970">
                  <c:v>0.79861111111111116</c:v>
                </c:pt>
                <c:pt idx="971">
                  <c:v>0.7993055555555556</c:v>
                </c:pt>
                <c:pt idx="972">
                  <c:v>0.79999999999999993</c:v>
                </c:pt>
                <c:pt idx="973">
                  <c:v>0.80069444444444438</c:v>
                </c:pt>
                <c:pt idx="974">
                  <c:v>0.80138888888888893</c:v>
                </c:pt>
                <c:pt idx="975">
                  <c:v>0.80208333333333337</c:v>
                </c:pt>
                <c:pt idx="976">
                  <c:v>0.8027777777777777</c:v>
                </c:pt>
                <c:pt idx="977">
                  <c:v>0.80347222222222225</c:v>
                </c:pt>
                <c:pt idx="978">
                  <c:v>0.8041666666666667</c:v>
                </c:pt>
                <c:pt idx="979">
                  <c:v>0.80486111111111114</c:v>
                </c:pt>
                <c:pt idx="980">
                  <c:v>0.80555555555555547</c:v>
                </c:pt>
                <c:pt idx="981">
                  <c:v>0.80625000000000002</c:v>
                </c:pt>
                <c:pt idx="982">
                  <c:v>0.80694444444444446</c:v>
                </c:pt>
                <c:pt idx="983">
                  <c:v>0.80763888888888891</c:v>
                </c:pt>
                <c:pt idx="984">
                  <c:v>0.80833333333333324</c:v>
                </c:pt>
                <c:pt idx="985">
                  <c:v>0.80902777777777779</c:v>
                </c:pt>
                <c:pt idx="986">
                  <c:v>0.80972222222222223</c:v>
                </c:pt>
                <c:pt idx="987">
                  <c:v>0.81041666666666667</c:v>
                </c:pt>
                <c:pt idx="988">
                  <c:v>0.81111111111111101</c:v>
                </c:pt>
                <c:pt idx="989">
                  <c:v>0.81180555555555556</c:v>
                </c:pt>
                <c:pt idx="990">
                  <c:v>0.8125</c:v>
                </c:pt>
                <c:pt idx="991">
                  <c:v>0.81319444444444444</c:v>
                </c:pt>
                <c:pt idx="992">
                  <c:v>0.81388888888888899</c:v>
                </c:pt>
                <c:pt idx="993">
                  <c:v>0.81458333333333333</c:v>
                </c:pt>
                <c:pt idx="994">
                  <c:v>0.81527777777777777</c:v>
                </c:pt>
                <c:pt idx="995">
                  <c:v>0.81597222222222221</c:v>
                </c:pt>
                <c:pt idx="996">
                  <c:v>0.81666666666666676</c:v>
                </c:pt>
                <c:pt idx="997">
                  <c:v>0.81736111111111109</c:v>
                </c:pt>
                <c:pt idx="998">
                  <c:v>0.81805555555555554</c:v>
                </c:pt>
                <c:pt idx="999">
                  <c:v>0.81874999999999998</c:v>
                </c:pt>
                <c:pt idx="1000">
                  <c:v>0.81944444444444453</c:v>
                </c:pt>
                <c:pt idx="1001">
                  <c:v>0.82013888888888886</c:v>
                </c:pt>
                <c:pt idx="1002">
                  <c:v>0.8208333333333333</c:v>
                </c:pt>
                <c:pt idx="1003">
                  <c:v>0.82152777777777775</c:v>
                </c:pt>
                <c:pt idx="1004">
                  <c:v>0.8222222222222223</c:v>
                </c:pt>
                <c:pt idx="1005">
                  <c:v>0.82291666666666663</c:v>
                </c:pt>
                <c:pt idx="1006">
                  <c:v>0.82361111111111107</c:v>
                </c:pt>
                <c:pt idx="1007">
                  <c:v>0.82430555555555562</c:v>
                </c:pt>
                <c:pt idx="1008">
                  <c:v>0.82500000000000007</c:v>
                </c:pt>
                <c:pt idx="1009">
                  <c:v>0.8256944444444444</c:v>
                </c:pt>
                <c:pt idx="1010">
                  <c:v>0.82638888888888884</c:v>
                </c:pt>
                <c:pt idx="1011">
                  <c:v>0.82708333333333339</c:v>
                </c:pt>
                <c:pt idx="1012">
                  <c:v>0.82777777777777783</c:v>
                </c:pt>
                <c:pt idx="1013">
                  <c:v>0.82847222222222217</c:v>
                </c:pt>
                <c:pt idx="1014">
                  <c:v>0.82916666666666661</c:v>
                </c:pt>
                <c:pt idx="1015">
                  <c:v>0.82986111111111116</c:v>
                </c:pt>
                <c:pt idx="1016">
                  <c:v>0.8305555555555556</c:v>
                </c:pt>
                <c:pt idx="1017">
                  <c:v>0.83124999999999993</c:v>
                </c:pt>
                <c:pt idx="1018">
                  <c:v>0.83194444444444438</c:v>
                </c:pt>
                <c:pt idx="1019">
                  <c:v>0.83263888888888893</c:v>
                </c:pt>
                <c:pt idx="1020">
                  <c:v>0.83333333333333337</c:v>
                </c:pt>
                <c:pt idx="1021">
                  <c:v>0.8340277777777777</c:v>
                </c:pt>
                <c:pt idx="1022">
                  <c:v>0.83472222222222225</c:v>
                </c:pt>
                <c:pt idx="1023">
                  <c:v>0.8354166666666667</c:v>
                </c:pt>
                <c:pt idx="1024">
                  <c:v>0.83611111111111114</c:v>
                </c:pt>
                <c:pt idx="1025">
                  <c:v>0.83680555555555547</c:v>
                </c:pt>
                <c:pt idx="1026">
                  <c:v>0.83750000000000002</c:v>
                </c:pt>
                <c:pt idx="1027">
                  <c:v>0.83819444444444446</c:v>
                </c:pt>
                <c:pt idx="1028">
                  <c:v>0.83888888888888891</c:v>
                </c:pt>
                <c:pt idx="1029">
                  <c:v>0.83958333333333324</c:v>
                </c:pt>
                <c:pt idx="1030">
                  <c:v>0.84027777777777779</c:v>
                </c:pt>
                <c:pt idx="1031">
                  <c:v>0.84097222222222223</c:v>
                </c:pt>
                <c:pt idx="1032">
                  <c:v>0.84166666666666667</c:v>
                </c:pt>
                <c:pt idx="1033">
                  <c:v>0.84236111111111101</c:v>
                </c:pt>
                <c:pt idx="1034">
                  <c:v>0.84305555555555556</c:v>
                </c:pt>
                <c:pt idx="1035">
                  <c:v>0.84375</c:v>
                </c:pt>
                <c:pt idx="1036">
                  <c:v>0.84444444444444444</c:v>
                </c:pt>
                <c:pt idx="1037">
                  <c:v>0.84513888888888899</c:v>
                </c:pt>
                <c:pt idx="1038">
                  <c:v>0.84583333333333333</c:v>
                </c:pt>
                <c:pt idx="1039">
                  <c:v>0.84652777777777777</c:v>
                </c:pt>
                <c:pt idx="1040">
                  <c:v>0.84722222222222221</c:v>
                </c:pt>
                <c:pt idx="1041">
                  <c:v>0.84791666666666676</c:v>
                </c:pt>
                <c:pt idx="1042">
                  <c:v>0.84861111111111109</c:v>
                </c:pt>
                <c:pt idx="1043">
                  <c:v>0.84930555555555554</c:v>
                </c:pt>
                <c:pt idx="1044">
                  <c:v>0.85</c:v>
                </c:pt>
                <c:pt idx="1045">
                  <c:v>0.85069444444444453</c:v>
                </c:pt>
                <c:pt idx="1046">
                  <c:v>0.85138888888888886</c:v>
                </c:pt>
                <c:pt idx="1047">
                  <c:v>0.8520833333333333</c:v>
                </c:pt>
                <c:pt idx="1048">
                  <c:v>0.85277777777777775</c:v>
                </c:pt>
                <c:pt idx="1049">
                  <c:v>0.8534722222222223</c:v>
                </c:pt>
                <c:pt idx="1050">
                  <c:v>0.85416666666666663</c:v>
                </c:pt>
                <c:pt idx="1051">
                  <c:v>0.85486111111111107</c:v>
                </c:pt>
                <c:pt idx="1052">
                  <c:v>0.85555555555555562</c:v>
                </c:pt>
                <c:pt idx="1053">
                  <c:v>0.85625000000000007</c:v>
                </c:pt>
                <c:pt idx="1054">
                  <c:v>0.8569444444444444</c:v>
                </c:pt>
                <c:pt idx="1055">
                  <c:v>0.85763888888888884</c:v>
                </c:pt>
                <c:pt idx="1056">
                  <c:v>0.85833333333333339</c:v>
                </c:pt>
                <c:pt idx="1057">
                  <c:v>0.85902777777777783</c:v>
                </c:pt>
                <c:pt idx="1058">
                  <c:v>0.85972222222222217</c:v>
                </c:pt>
                <c:pt idx="1059">
                  <c:v>0.86041666666666661</c:v>
                </c:pt>
                <c:pt idx="1060">
                  <c:v>0.86111111111111116</c:v>
                </c:pt>
                <c:pt idx="1061">
                  <c:v>0.8618055555555556</c:v>
                </c:pt>
                <c:pt idx="1062">
                  <c:v>0.86249999999999993</c:v>
                </c:pt>
                <c:pt idx="1063">
                  <c:v>0.86319444444444438</c:v>
                </c:pt>
                <c:pt idx="1064">
                  <c:v>0.86388888888888893</c:v>
                </c:pt>
                <c:pt idx="1065">
                  <c:v>0.86458333333333337</c:v>
                </c:pt>
                <c:pt idx="1066">
                  <c:v>0.8652777777777777</c:v>
                </c:pt>
                <c:pt idx="1067">
                  <c:v>0.86597222222222225</c:v>
                </c:pt>
                <c:pt idx="1068">
                  <c:v>0.8666666666666667</c:v>
                </c:pt>
                <c:pt idx="1069">
                  <c:v>0.86736111111111114</c:v>
                </c:pt>
                <c:pt idx="1070">
                  <c:v>0.86805555555555547</c:v>
                </c:pt>
                <c:pt idx="1071">
                  <c:v>0.86875000000000002</c:v>
                </c:pt>
                <c:pt idx="1072">
                  <c:v>0.86944444444444446</c:v>
                </c:pt>
                <c:pt idx="1073">
                  <c:v>0.87013888888888891</c:v>
                </c:pt>
                <c:pt idx="1074">
                  <c:v>0.87083333333333324</c:v>
                </c:pt>
                <c:pt idx="1075">
                  <c:v>0.87152777777777779</c:v>
                </c:pt>
                <c:pt idx="1076">
                  <c:v>0.87222222222222223</c:v>
                </c:pt>
                <c:pt idx="1077">
                  <c:v>0.87291666666666667</c:v>
                </c:pt>
                <c:pt idx="1078">
                  <c:v>0.87361111111111101</c:v>
                </c:pt>
                <c:pt idx="1079">
                  <c:v>0.87430555555555556</c:v>
                </c:pt>
                <c:pt idx="1080">
                  <c:v>0.875</c:v>
                </c:pt>
                <c:pt idx="1081">
                  <c:v>0.87569444444444444</c:v>
                </c:pt>
                <c:pt idx="1082">
                  <c:v>0.87638888888888899</c:v>
                </c:pt>
                <c:pt idx="1083">
                  <c:v>0.87708333333333333</c:v>
                </c:pt>
                <c:pt idx="1084">
                  <c:v>0.87777777777777777</c:v>
                </c:pt>
                <c:pt idx="1085">
                  <c:v>0.87847222222222221</c:v>
                </c:pt>
                <c:pt idx="1086">
                  <c:v>0.87916666666666676</c:v>
                </c:pt>
                <c:pt idx="1087">
                  <c:v>0.87986111111111109</c:v>
                </c:pt>
                <c:pt idx="1088">
                  <c:v>0.88055555555555554</c:v>
                </c:pt>
                <c:pt idx="1089">
                  <c:v>0.88124999999999998</c:v>
                </c:pt>
                <c:pt idx="1090">
                  <c:v>0.88194444444444453</c:v>
                </c:pt>
                <c:pt idx="1091">
                  <c:v>0.88263888888888886</c:v>
                </c:pt>
                <c:pt idx="1092">
                  <c:v>0.8833333333333333</c:v>
                </c:pt>
                <c:pt idx="1093">
                  <c:v>0.88402777777777775</c:v>
                </c:pt>
                <c:pt idx="1094">
                  <c:v>0.8847222222222223</c:v>
                </c:pt>
                <c:pt idx="1095">
                  <c:v>0.88541666666666663</c:v>
                </c:pt>
                <c:pt idx="1096">
                  <c:v>0.88611111111111107</c:v>
                </c:pt>
                <c:pt idx="1097">
                  <c:v>0.88680555555555562</c:v>
                </c:pt>
                <c:pt idx="1098">
                  <c:v>0.88750000000000007</c:v>
                </c:pt>
                <c:pt idx="1099">
                  <c:v>0.8881944444444444</c:v>
                </c:pt>
                <c:pt idx="1100">
                  <c:v>0.88888888888888884</c:v>
                </c:pt>
                <c:pt idx="1101">
                  <c:v>0.88958333333333339</c:v>
                </c:pt>
                <c:pt idx="1102">
                  <c:v>0.89027777777777783</c:v>
                </c:pt>
                <c:pt idx="1103">
                  <c:v>0.89097222222222217</c:v>
                </c:pt>
                <c:pt idx="1104">
                  <c:v>0.89166666666666661</c:v>
                </c:pt>
                <c:pt idx="1105">
                  <c:v>0.89236111111111116</c:v>
                </c:pt>
                <c:pt idx="1106">
                  <c:v>0.8930555555555556</c:v>
                </c:pt>
                <c:pt idx="1107">
                  <c:v>0.89374999999999993</c:v>
                </c:pt>
                <c:pt idx="1108">
                  <c:v>0.89444444444444438</c:v>
                </c:pt>
                <c:pt idx="1109">
                  <c:v>0.89513888888888893</c:v>
                </c:pt>
                <c:pt idx="1110">
                  <c:v>0.89583333333333337</c:v>
                </c:pt>
                <c:pt idx="1111">
                  <c:v>0.8965277777777777</c:v>
                </c:pt>
                <c:pt idx="1112">
                  <c:v>0.89722222222222225</c:v>
                </c:pt>
                <c:pt idx="1113">
                  <c:v>0.8979166666666667</c:v>
                </c:pt>
                <c:pt idx="1114">
                  <c:v>0.89861111111111114</c:v>
                </c:pt>
                <c:pt idx="1115">
                  <c:v>0.89930555555555547</c:v>
                </c:pt>
                <c:pt idx="1116">
                  <c:v>0.9</c:v>
                </c:pt>
                <c:pt idx="1117">
                  <c:v>0.90069444444444446</c:v>
                </c:pt>
                <c:pt idx="1118">
                  <c:v>0.90138888888888891</c:v>
                </c:pt>
                <c:pt idx="1119">
                  <c:v>0.90208333333333324</c:v>
                </c:pt>
                <c:pt idx="1120">
                  <c:v>0.90277777777777779</c:v>
                </c:pt>
                <c:pt idx="1121">
                  <c:v>0.90347222222222223</c:v>
                </c:pt>
                <c:pt idx="1122">
                  <c:v>0.90416666666666667</c:v>
                </c:pt>
                <c:pt idx="1123">
                  <c:v>0.90486111111111101</c:v>
                </c:pt>
                <c:pt idx="1124">
                  <c:v>0.90555555555555556</c:v>
                </c:pt>
                <c:pt idx="1125">
                  <c:v>0.90625</c:v>
                </c:pt>
                <c:pt idx="1126">
                  <c:v>0.90694444444444444</c:v>
                </c:pt>
                <c:pt idx="1127">
                  <c:v>0.90763888888888899</c:v>
                </c:pt>
                <c:pt idx="1128">
                  <c:v>0.90833333333333333</c:v>
                </c:pt>
                <c:pt idx="1129">
                  <c:v>0.90902777777777777</c:v>
                </c:pt>
                <c:pt idx="1130">
                  <c:v>0.90972222222222221</c:v>
                </c:pt>
                <c:pt idx="1131">
                  <c:v>0.91041666666666676</c:v>
                </c:pt>
                <c:pt idx="1132">
                  <c:v>0.91111111111111109</c:v>
                </c:pt>
                <c:pt idx="1133">
                  <c:v>0.91180555555555554</c:v>
                </c:pt>
                <c:pt idx="1134">
                  <c:v>0.91249999999999998</c:v>
                </c:pt>
                <c:pt idx="1135">
                  <c:v>0.91319444444444453</c:v>
                </c:pt>
                <c:pt idx="1136">
                  <c:v>0.91388888888888886</c:v>
                </c:pt>
                <c:pt idx="1137">
                  <c:v>0.9145833333333333</c:v>
                </c:pt>
                <c:pt idx="1138">
                  <c:v>0.91527777777777775</c:v>
                </c:pt>
                <c:pt idx="1139">
                  <c:v>0.9159722222222223</c:v>
                </c:pt>
                <c:pt idx="1140">
                  <c:v>0.91666666666666663</c:v>
                </c:pt>
                <c:pt idx="1141">
                  <c:v>0.91736111111111107</c:v>
                </c:pt>
                <c:pt idx="1142">
                  <c:v>0.91805555555555562</c:v>
                </c:pt>
                <c:pt idx="1143">
                  <c:v>0.91875000000000007</c:v>
                </c:pt>
                <c:pt idx="1144">
                  <c:v>0.9194444444444444</c:v>
                </c:pt>
                <c:pt idx="1145">
                  <c:v>0.92013888888888884</c:v>
                </c:pt>
                <c:pt idx="1146">
                  <c:v>0.92083333333333339</c:v>
                </c:pt>
                <c:pt idx="1147">
                  <c:v>0.92152777777777783</c:v>
                </c:pt>
                <c:pt idx="1148">
                  <c:v>0.92222222222222217</c:v>
                </c:pt>
                <c:pt idx="1149">
                  <c:v>0.92291666666666661</c:v>
                </c:pt>
                <c:pt idx="1150">
                  <c:v>0.92361111111111116</c:v>
                </c:pt>
                <c:pt idx="1151">
                  <c:v>0.9243055555555556</c:v>
                </c:pt>
                <c:pt idx="1152">
                  <c:v>0.92499999999999993</c:v>
                </c:pt>
                <c:pt idx="1153">
                  <c:v>0.92569444444444438</c:v>
                </c:pt>
                <c:pt idx="1154">
                  <c:v>0.92638888888888893</c:v>
                </c:pt>
                <c:pt idx="1155">
                  <c:v>0.92708333333333337</c:v>
                </c:pt>
                <c:pt idx="1156">
                  <c:v>0.9277777777777777</c:v>
                </c:pt>
                <c:pt idx="1157">
                  <c:v>0.92847222222222225</c:v>
                </c:pt>
                <c:pt idx="1158">
                  <c:v>0.9291666666666667</c:v>
                </c:pt>
                <c:pt idx="1159">
                  <c:v>0.92986111111111114</c:v>
                </c:pt>
                <c:pt idx="1160">
                  <c:v>0.93055555555555547</c:v>
                </c:pt>
                <c:pt idx="1161">
                  <c:v>0.93125000000000002</c:v>
                </c:pt>
                <c:pt idx="1162">
                  <c:v>0.93194444444444446</c:v>
                </c:pt>
                <c:pt idx="1163">
                  <c:v>0.93263888888888891</c:v>
                </c:pt>
                <c:pt idx="1164">
                  <c:v>0.93333333333333324</c:v>
                </c:pt>
                <c:pt idx="1165">
                  <c:v>0.93402777777777779</c:v>
                </c:pt>
                <c:pt idx="1166">
                  <c:v>0.93472222222222223</c:v>
                </c:pt>
                <c:pt idx="1167">
                  <c:v>0.93541666666666667</c:v>
                </c:pt>
                <c:pt idx="1168">
                  <c:v>0.93611111111111101</c:v>
                </c:pt>
                <c:pt idx="1169">
                  <c:v>0.93680555555555556</c:v>
                </c:pt>
                <c:pt idx="1170">
                  <c:v>0.9375</c:v>
                </c:pt>
                <c:pt idx="1171">
                  <c:v>0.93819444444444444</c:v>
                </c:pt>
                <c:pt idx="1172">
                  <c:v>0.93888888888888899</c:v>
                </c:pt>
                <c:pt idx="1173">
                  <c:v>0.93958333333333333</c:v>
                </c:pt>
                <c:pt idx="1174">
                  <c:v>0.94027777777777777</c:v>
                </c:pt>
                <c:pt idx="1175">
                  <c:v>0.94097222222222221</c:v>
                </c:pt>
                <c:pt idx="1176">
                  <c:v>0.94166666666666676</c:v>
                </c:pt>
                <c:pt idx="1177">
                  <c:v>0.94236111111111109</c:v>
                </c:pt>
                <c:pt idx="1178">
                  <c:v>0.94305555555555554</c:v>
                </c:pt>
                <c:pt idx="1179">
                  <c:v>0.94374999999999998</c:v>
                </c:pt>
                <c:pt idx="1180">
                  <c:v>0.94444444444444453</c:v>
                </c:pt>
                <c:pt idx="1181">
                  <c:v>0.94513888888888886</c:v>
                </c:pt>
                <c:pt idx="1182">
                  <c:v>0.9458333333333333</c:v>
                </c:pt>
                <c:pt idx="1183">
                  <c:v>0.94652777777777775</c:v>
                </c:pt>
                <c:pt idx="1184">
                  <c:v>0.9472222222222223</c:v>
                </c:pt>
                <c:pt idx="1185">
                  <c:v>0.94791666666666663</c:v>
                </c:pt>
                <c:pt idx="1186">
                  <c:v>0.94861111111111107</c:v>
                </c:pt>
                <c:pt idx="1187">
                  <c:v>0.94930555555555562</c:v>
                </c:pt>
                <c:pt idx="1188">
                  <c:v>0.95000000000000007</c:v>
                </c:pt>
                <c:pt idx="1189">
                  <c:v>0.9506944444444444</c:v>
                </c:pt>
                <c:pt idx="1190">
                  <c:v>0.95138888888888884</c:v>
                </c:pt>
                <c:pt idx="1191">
                  <c:v>0.95208333333333339</c:v>
                </c:pt>
                <c:pt idx="1192">
                  <c:v>0.95277777777777783</c:v>
                </c:pt>
                <c:pt idx="1193">
                  <c:v>0.95347222222222217</c:v>
                </c:pt>
                <c:pt idx="1194">
                  <c:v>0.95416666666666661</c:v>
                </c:pt>
                <c:pt idx="1195">
                  <c:v>0.95486111111111116</c:v>
                </c:pt>
                <c:pt idx="1196">
                  <c:v>0.9555555555555556</c:v>
                </c:pt>
                <c:pt idx="1197">
                  <c:v>0.95624999999999993</c:v>
                </c:pt>
                <c:pt idx="1198">
                  <c:v>0.95694444444444438</c:v>
                </c:pt>
                <c:pt idx="1199">
                  <c:v>0.95763888888888893</c:v>
                </c:pt>
                <c:pt idx="1200">
                  <c:v>0.95833333333333337</c:v>
                </c:pt>
                <c:pt idx="1201">
                  <c:v>0.9590277777777777</c:v>
                </c:pt>
                <c:pt idx="1202">
                  <c:v>0.95972222222222225</c:v>
                </c:pt>
                <c:pt idx="1203">
                  <c:v>0.9604166666666667</c:v>
                </c:pt>
                <c:pt idx="1204">
                  <c:v>0.96111111111111114</c:v>
                </c:pt>
                <c:pt idx="1205">
                  <c:v>0.96180555555555547</c:v>
                </c:pt>
                <c:pt idx="1206">
                  <c:v>0.96250000000000002</c:v>
                </c:pt>
                <c:pt idx="1207">
                  <c:v>0.96319444444444446</c:v>
                </c:pt>
                <c:pt idx="1208">
                  <c:v>0.96388888888888891</c:v>
                </c:pt>
                <c:pt idx="1209">
                  <c:v>0.96458333333333324</c:v>
                </c:pt>
                <c:pt idx="1210">
                  <c:v>0.96527777777777779</c:v>
                </c:pt>
                <c:pt idx="1211">
                  <c:v>0.96597222222222223</c:v>
                </c:pt>
                <c:pt idx="1212">
                  <c:v>0.96666666666666667</c:v>
                </c:pt>
                <c:pt idx="1213">
                  <c:v>0.96736111111111101</c:v>
                </c:pt>
                <c:pt idx="1214">
                  <c:v>0.96805555555555556</c:v>
                </c:pt>
                <c:pt idx="1215">
                  <c:v>0.96875</c:v>
                </c:pt>
                <c:pt idx="1216">
                  <c:v>0.96944444444444444</c:v>
                </c:pt>
                <c:pt idx="1217">
                  <c:v>0.97013888888888899</c:v>
                </c:pt>
                <c:pt idx="1218">
                  <c:v>0.97083333333333333</c:v>
                </c:pt>
                <c:pt idx="1219">
                  <c:v>0.97152777777777777</c:v>
                </c:pt>
                <c:pt idx="1220">
                  <c:v>0.97222222222222221</c:v>
                </c:pt>
                <c:pt idx="1221">
                  <c:v>0.97291666666666676</c:v>
                </c:pt>
                <c:pt idx="1222">
                  <c:v>0.97361111111111109</c:v>
                </c:pt>
                <c:pt idx="1223">
                  <c:v>0.97430555555555554</c:v>
                </c:pt>
                <c:pt idx="1224">
                  <c:v>0.97499999999999998</c:v>
                </c:pt>
                <c:pt idx="1225">
                  <c:v>0.97569444444444453</c:v>
                </c:pt>
                <c:pt idx="1226">
                  <c:v>0.97638888888888886</c:v>
                </c:pt>
                <c:pt idx="1227">
                  <c:v>0.9770833333333333</c:v>
                </c:pt>
                <c:pt idx="1228">
                  <c:v>0.97777777777777775</c:v>
                </c:pt>
                <c:pt idx="1229">
                  <c:v>0.9784722222222223</c:v>
                </c:pt>
                <c:pt idx="1230">
                  <c:v>0.97916666666666663</c:v>
                </c:pt>
                <c:pt idx="1231">
                  <c:v>0.97986111111111107</c:v>
                </c:pt>
                <c:pt idx="1232">
                  <c:v>0.98055555555555562</c:v>
                </c:pt>
                <c:pt idx="1233">
                  <c:v>0.98125000000000007</c:v>
                </c:pt>
                <c:pt idx="1234">
                  <c:v>0.9819444444444444</c:v>
                </c:pt>
                <c:pt idx="1235">
                  <c:v>0.98263888888888884</c:v>
                </c:pt>
                <c:pt idx="1236">
                  <c:v>0.98333333333333339</c:v>
                </c:pt>
                <c:pt idx="1237">
                  <c:v>0.98402777777777783</c:v>
                </c:pt>
                <c:pt idx="1238">
                  <c:v>0.98472222222222217</c:v>
                </c:pt>
                <c:pt idx="1239">
                  <c:v>0.98541666666666661</c:v>
                </c:pt>
                <c:pt idx="1240">
                  <c:v>0.98611111111111116</c:v>
                </c:pt>
                <c:pt idx="1241">
                  <c:v>0.9868055555555556</c:v>
                </c:pt>
                <c:pt idx="1242">
                  <c:v>0.98749999999999993</c:v>
                </c:pt>
                <c:pt idx="1243">
                  <c:v>0.98819444444444438</c:v>
                </c:pt>
                <c:pt idx="1244">
                  <c:v>0.98888888888888893</c:v>
                </c:pt>
                <c:pt idx="1245">
                  <c:v>0.98958333333333337</c:v>
                </c:pt>
                <c:pt idx="1246">
                  <c:v>0.9902777777777777</c:v>
                </c:pt>
                <c:pt idx="1247">
                  <c:v>0.99097222222222225</c:v>
                </c:pt>
                <c:pt idx="1248">
                  <c:v>0.9916666666666667</c:v>
                </c:pt>
                <c:pt idx="1249">
                  <c:v>0.99236111111111114</c:v>
                </c:pt>
                <c:pt idx="1250">
                  <c:v>0.99305555555555547</c:v>
                </c:pt>
                <c:pt idx="1251">
                  <c:v>0.99375000000000002</c:v>
                </c:pt>
                <c:pt idx="1252">
                  <c:v>0.99444444444444446</c:v>
                </c:pt>
                <c:pt idx="1253">
                  <c:v>0.99513888888888891</c:v>
                </c:pt>
                <c:pt idx="1254">
                  <c:v>0.99583333333333324</c:v>
                </c:pt>
                <c:pt idx="1255">
                  <c:v>0.99652777777777779</c:v>
                </c:pt>
                <c:pt idx="1256">
                  <c:v>0.99722222222222223</c:v>
                </c:pt>
                <c:pt idx="1257">
                  <c:v>0.99791666666666667</c:v>
                </c:pt>
                <c:pt idx="1258">
                  <c:v>0.99861111111111101</c:v>
                </c:pt>
                <c:pt idx="1259">
                  <c:v>0.99930555555555556</c:v>
                </c:pt>
                <c:pt idx="1260">
                  <c:v>1</c:v>
                </c:pt>
                <c:pt idx="1261">
                  <c:v>1.0006944444444443</c:v>
                </c:pt>
                <c:pt idx="1262">
                  <c:v>1.0013888888888889</c:v>
                </c:pt>
                <c:pt idx="1263">
                  <c:v>1.0020833333333334</c:v>
                </c:pt>
                <c:pt idx="1264">
                  <c:v>1.0027777777777778</c:v>
                </c:pt>
                <c:pt idx="1265">
                  <c:v>1.0034722222222221</c:v>
                </c:pt>
                <c:pt idx="1266">
                  <c:v>1.0041666666666667</c:v>
                </c:pt>
                <c:pt idx="1267">
                  <c:v>1.0048611111111112</c:v>
                </c:pt>
                <c:pt idx="1268">
                  <c:v>1.0055555555555555</c:v>
                </c:pt>
                <c:pt idx="1269">
                  <c:v>1.0062499999999999</c:v>
                </c:pt>
                <c:pt idx="1270">
                  <c:v>1.0069444444444444</c:v>
                </c:pt>
                <c:pt idx="1271">
                  <c:v>1.007638888888889</c:v>
                </c:pt>
                <c:pt idx="1272">
                  <c:v>1.0083333333333333</c:v>
                </c:pt>
                <c:pt idx="1273">
                  <c:v>1.0090277777777776</c:v>
                </c:pt>
                <c:pt idx="1274">
                  <c:v>1.0097222222222222</c:v>
                </c:pt>
                <c:pt idx="1275">
                  <c:v>1.0104166666666667</c:v>
                </c:pt>
                <c:pt idx="1276">
                  <c:v>1.0111111111111111</c:v>
                </c:pt>
                <c:pt idx="1277">
                  <c:v>1.0118055555555556</c:v>
                </c:pt>
                <c:pt idx="1278">
                  <c:v>1.0125</c:v>
                </c:pt>
                <c:pt idx="1279">
                  <c:v>1.0131944444444445</c:v>
                </c:pt>
                <c:pt idx="1280">
                  <c:v>1.0138888888888888</c:v>
                </c:pt>
                <c:pt idx="1281">
                  <c:v>1.0145833333333334</c:v>
                </c:pt>
                <c:pt idx="1282">
                  <c:v>1.0152777777777777</c:v>
                </c:pt>
                <c:pt idx="1283">
                  <c:v>1.0159722222222223</c:v>
                </c:pt>
                <c:pt idx="1284">
                  <c:v>1.0166666666666666</c:v>
                </c:pt>
                <c:pt idx="1285">
                  <c:v>1.0173611111111112</c:v>
                </c:pt>
                <c:pt idx="1286">
                  <c:v>1.0180555555555555</c:v>
                </c:pt>
                <c:pt idx="1287">
                  <c:v>1.01875</c:v>
                </c:pt>
                <c:pt idx="1288">
                  <c:v>1.0194444444444444</c:v>
                </c:pt>
                <c:pt idx="1289">
                  <c:v>1.0201388888888889</c:v>
                </c:pt>
                <c:pt idx="1290">
                  <c:v>1.0208333333333333</c:v>
                </c:pt>
                <c:pt idx="1291">
                  <c:v>1.0215277777777778</c:v>
                </c:pt>
                <c:pt idx="1292">
                  <c:v>1.0222222222222224</c:v>
                </c:pt>
                <c:pt idx="1293">
                  <c:v>1.0229166666666667</c:v>
                </c:pt>
                <c:pt idx="1294">
                  <c:v>1.023611111111111</c:v>
                </c:pt>
                <c:pt idx="1295">
                  <c:v>1.0243055555555556</c:v>
                </c:pt>
                <c:pt idx="1296">
                  <c:v>1.0250000000000001</c:v>
                </c:pt>
                <c:pt idx="1297">
                  <c:v>1.0256944444444445</c:v>
                </c:pt>
                <c:pt idx="1298">
                  <c:v>1.0263888888888888</c:v>
                </c:pt>
                <c:pt idx="1299">
                  <c:v>1.0270833333333333</c:v>
                </c:pt>
                <c:pt idx="1300">
                  <c:v>1.0277777777777779</c:v>
                </c:pt>
                <c:pt idx="1301">
                  <c:v>1.0284722222222222</c:v>
                </c:pt>
                <c:pt idx="1302">
                  <c:v>1.0291666666666666</c:v>
                </c:pt>
                <c:pt idx="1303">
                  <c:v>1.0298611111111111</c:v>
                </c:pt>
                <c:pt idx="1304">
                  <c:v>1.0305555555555557</c:v>
                </c:pt>
                <c:pt idx="1305">
                  <c:v>1.03125</c:v>
                </c:pt>
                <c:pt idx="1306">
                  <c:v>1.0319444444444443</c:v>
                </c:pt>
                <c:pt idx="1307">
                  <c:v>1.0326388888888889</c:v>
                </c:pt>
                <c:pt idx="1308">
                  <c:v>1.0333333333333334</c:v>
                </c:pt>
                <c:pt idx="1309">
                  <c:v>1.0340277777777778</c:v>
                </c:pt>
                <c:pt idx="1310">
                  <c:v>1.0347222222222221</c:v>
                </c:pt>
                <c:pt idx="1311">
                  <c:v>1.0354166666666667</c:v>
                </c:pt>
                <c:pt idx="1312">
                  <c:v>1.0361111111111112</c:v>
                </c:pt>
                <c:pt idx="1313">
                  <c:v>1.0368055555555555</c:v>
                </c:pt>
                <c:pt idx="1314">
                  <c:v>1.0374999999999999</c:v>
                </c:pt>
                <c:pt idx="1315">
                  <c:v>1.0381944444444444</c:v>
                </c:pt>
                <c:pt idx="1316">
                  <c:v>1.038888888888889</c:v>
                </c:pt>
                <c:pt idx="1317">
                  <c:v>1.0395833333333333</c:v>
                </c:pt>
                <c:pt idx="1318">
                  <c:v>1.0402777777777776</c:v>
                </c:pt>
                <c:pt idx="1319">
                  <c:v>1.0409722222222222</c:v>
                </c:pt>
                <c:pt idx="1320">
                  <c:v>1.0416666666666667</c:v>
                </c:pt>
                <c:pt idx="1321">
                  <c:v>1.0423611111111111</c:v>
                </c:pt>
                <c:pt idx="1322">
                  <c:v>1.0430555555555556</c:v>
                </c:pt>
                <c:pt idx="1323">
                  <c:v>1.04375</c:v>
                </c:pt>
                <c:pt idx="1324">
                  <c:v>1.0444444444444445</c:v>
                </c:pt>
                <c:pt idx="1325">
                  <c:v>1.0451388888888888</c:v>
                </c:pt>
                <c:pt idx="1326">
                  <c:v>1.0458333333333334</c:v>
                </c:pt>
                <c:pt idx="1327">
                  <c:v>1.0465277777777777</c:v>
                </c:pt>
                <c:pt idx="1328">
                  <c:v>1.0472222222222223</c:v>
                </c:pt>
                <c:pt idx="1329">
                  <c:v>1.0479166666666666</c:v>
                </c:pt>
                <c:pt idx="1330">
                  <c:v>1.0486111111111112</c:v>
                </c:pt>
                <c:pt idx="1331">
                  <c:v>1.0493055555555555</c:v>
                </c:pt>
                <c:pt idx="1332">
                  <c:v>1.05</c:v>
                </c:pt>
                <c:pt idx="1333">
                  <c:v>1.0506944444444444</c:v>
                </c:pt>
                <c:pt idx="1334">
                  <c:v>1.0513888888888889</c:v>
                </c:pt>
                <c:pt idx="1335">
                  <c:v>1.0520833333333333</c:v>
                </c:pt>
                <c:pt idx="1336">
                  <c:v>1.0527777777777778</c:v>
                </c:pt>
                <c:pt idx="1337">
                  <c:v>1.0534722222222224</c:v>
                </c:pt>
                <c:pt idx="1338">
                  <c:v>1.0541666666666667</c:v>
                </c:pt>
                <c:pt idx="1339">
                  <c:v>1.054861111111111</c:v>
                </c:pt>
                <c:pt idx="1340">
                  <c:v>1.0555555555555556</c:v>
                </c:pt>
                <c:pt idx="1341">
                  <c:v>1.0562500000000001</c:v>
                </c:pt>
                <c:pt idx="1342">
                  <c:v>1.0569444444444445</c:v>
                </c:pt>
                <c:pt idx="1343">
                  <c:v>1.0576388888888888</c:v>
                </c:pt>
                <c:pt idx="1344">
                  <c:v>1.0583333333333333</c:v>
                </c:pt>
                <c:pt idx="1345">
                  <c:v>1.0590277777777779</c:v>
                </c:pt>
                <c:pt idx="1346">
                  <c:v>1.0597222222222222</c:v>
                </c:pt>
                <c:pt idx="1347">
                  <c:v>1.0604166666666666</c:v>
                </c:pt>
                <c:pt idx="1348">
                  <c:v>1.0611111111111111</c:v>
                </c:pt>
                <c:pt idx="1349">
                  <c:v>1.0618055555555557</c:v>
                </c:pt>
                <c:pt idx="1350">
                  <c:v>1.0625</c:v>
                </c:pt>
                <c:pt idx="1351">
                  <c:v>1.0631944444444443</c:v>
                </c:pt>
                <c:pt idx="1352">
                  <c:v>1.0638888888888889</c:v>
                </c:pt>
                <c:pt idx="1353">
                  <c:v>1.0645833333333334</c:v>
                </c:pt>
                <c:pt idx="1354">
                  <c:v>1.0652777777777778</c:v>
                </c:pt>
                <c:pt idx="1355">
                  <c:v>1.0659722222222221</c:v>
                </c:pt>
                <c:pt idx="1356">
                  <c:v>1.0666666666666667</c:v>
                </c:pt>
                <c:pt idx="1357">
                  <c:v>1.0673611111111112</c:v>
                </c:pt>
                <c:pt idx="1358">
                  <c:v>1.0680555555555555</c:v>
                </c:pt>
                <c:pt idx="1359">
                  <c:v>1.0687499999999999</c:v>
                </c:pt>
                <c:pt idx="1360">
                  <c:v>1.0694444444444444</c:v>
                </c:pt>
                <c:pt idx="1361">
                  <c:v>1.070138888888889</c:v>
                </c:pt>
                <c:pt idx="1362">
                  <c:v>1.0708333333333333</c:v>
                </c:pt>
                <c:pt idx="1363">
                  <c:v>1.0715277777777776</c:v>
                </c:pt>
                <c:pt idx="1364">
                  <c:v>1.0722222222222222</c:v>
                </c:pt>
                <c:pt idx="1365">
                  <c:v>1.0729166666666667</c:v>
                </c:pt>
                <c:pt idx="1366">
                  <c:v>1.0736111111111111</c:v>
                </c:pt>
                <c:pt idx="1367">
                  <c:v>1.0743055555555556</c:v>
                </c:pt>
                <c:pt idx="1368">
                  <c:v>1.075</c:v>
                </c:pt>
                <c:pt idx="1369">
                  <c:v>1.0756944444444445</c:v>
                </c:pt>
                <c:pt idx="1370">
                  <c:v>1.0763888888888888</c:v>
                </c:pt>
                <c:pt idx="1371">
                  <c:v>1.0770833333333334</c:v>
                </c:pt>
                <c:pt idx="1372">
                  <c:v>1.0777777777777777</c:v>
                </c:pt>
                <c:pt idx="1373">
                  <c:v>1.0784722222222223</c:v>
                </c:pt>
                <c:pt idx="1374">
                  <c:v>1.0791666666666666</c:v>
                </c:pt>
                <c:pt idx="1375">
                  <c:v>1.0798611111111112</c:v>
                </c:pt>
                <c:pt idx="1376">
                  <c:v>1.0805555555555555</c:v>
                </c:pt>
                <c:pt idx="1377">
                  <c:v>1.08125</c:v>
                </c:pt>
                <c:pt idx="1378">
                  <c:v>1.0819444444444444</c:v>
                </c:pt>
                <c:pt idx="1379">
                  <c:v>1.0826388888888889</c:v>
                </c:pt>
                <c:pt idx="1380">
                  <c:v>1.0833333333333333</c:v>
                </c:pt>
                <c:pt idx="1381">
                  <c:v>1.0840277777777778</c:v>
                </c:pt>
                <c:pt idx="1382">
                  <c:v>1.0847222222222224</c:v>
                </c:pt>
                <c:pt idx="1383">
                  <c:v>1.0854166666666667</c:v>
                </c:pt>
                <c:pt idx="1384">
                  <c:v>1.086111111111111</c:v>
                </c:pt>
                <c:pt idx="1385">
                  <c:v>1.0868055555555556</c:v>
                </c:pt>
                <c:pt idx="1386">
                  <c:v>1.0875000000000001</c:v>
                </c:pt>
                <c:pt idx="1387">
                  <c:v>1.0881944444444445</c:v>
                </c:pt>
                <c:pt idx="1388">
                  <c:v>1.0888888888888888</c:v>
                </c:pt>
                <c:pt idx="1389">
                  <c:v>1.0895833333333333</c:v>
                </c:pt>
                <c:pt idx="1390">
                  <c:v>1.0902777777777779</c:v>
                </c:pt>
                <c:pt idx="1391">
                  <c:v>1.0909722222222222</c:v>
                </c:pt>
                <c:pt idx="1392">
                  <c:v>1.0916666666666666</c:v>
                </c:pt>
                <c:pt idx="1393">
                  <c:v>1.0923611111111111</c:v>
                </c:pt>
                <c:pt idx="1394">
                  <c:v>1.0930555555555557</c:v>
                </c:pt>
                <c:pt idx="1395">
                  <c:v>1.09375</c:v>
                </c:pt>
                <c:pt idx="1396">
                  <c:v>1.0944444444444443</c:v>
                </c:pt>
                <c:pt idx="1397">
                  <c:v>1.0951388888888889</c:v>
                </c:pt>
                <c:pt idx="1398">
                  <c:v>1.0958333333333334</c:v>
                </c:pt>
                <c:pt idx="1399">
                  <c:v>1.0965277777777778</c:v>
                </c:pt>
                <c:pt idx="1400">
                  <c:v>1.0972222222222221</c:v>
                </c:pt>
                <c:pt idx="1401">
                  <c:v>1.0979166666666667</c:v>
                </c:pt>
                <c:pt idx="1402">
                  <c:v>1.0986111111111112</c:v>
                </c:pt>
                <c:pt idx="1403">
                  <c:v>1.0993055555555555</c:v>
                </c:pt>
                <c:pt idx="1404">
                  <c:v>1.0999999999999999</c:v>
                </c:pt>
                <c:pt idx="1405">
                  <c:v>1.1006944444444444</c:v>
                </c:pt>
                <c:pt idx="1406">
                  <c:v>1.101388888888889</c:v>
                </c:pt>
                <c:pt idx="1407">
                  <c:v>1.1020833333333333</c:v>
                </c:pt>
                <c:pt idx="1408">
                  <c:v>1.1027777777777776</c:v>
                </c:pt>
                <c:pt idx="1409">
                  <c:v>1.1034722222222222</c:v>
                </c:pt>
                <c:pt idx="1410">
                  <c:v>1.1041666666666667</c:v>
                </c:pt>
                <c:pt idx="1411">
                  <c:v>1.1048611111111111</c:v>
                </c:pt>
                <c:pt idx="1412">
                  <c:v>1.1055555555555556</c:v>
                </c:pt>
                <c:pt idx="1413">
                  <c:v>1.10625</c:v>
                </c:pt>
                <c:pt idx="1414">
                  <c:v>1.1069444444444445</c:v>
                </c:pt>
                <c:pt idx="1415">
                  <c:v>1.1076388888888888</c:v>
                </c:pt>
                <c:pt idx="1416">
                  <c:v>1.1083333333333334</c:v>
                </c:pt>
                <c:pt idx="1417">
                  <c:v>1.1090277777777777</c:v>
                </c:pt>
                <c:pt idx="1418">
                  <c:v>1.1097222222222223</c:v>
                </c:pt>
                <c:pt idx="1419">
                  <c:v>1.1104166666666666</c:v>
                </c:pt>
                <c:pt idx="1420">
                  <c:v>1.1111111111111112</c:v>
                </c:pt>
                <c:pt idx="1421">
                  <c:v>1.1118055555555555</c:v>
                </c:pt>
                <c:pt idx="1422">
                  <c:v>1.1125</c:v>
                </c:pt>
                <c:pt idx="1423">
                  <c:v>1.1131944444444444</c:v>
                </c:pt>
                <c:pt idx="1424">
                  <c:v>1.1138888888888889</c:v>
                </c:pt>
                <c:pt idx="1425">
                  <c:v>1.1145833333333333</c:v>
                </c:pt>
                <c:pt idx="1426">
                  <c:v>1.1152777777777778</c:v>
                </c:pt>
                <c:pt idx="1427">
                  <c:v>1.1159722222222224</c:v>
                </c:pt>
                <c:pt idx="1428">
                  <c:v>1.1166666666666667</c:v>
                </c:pt>
                <c:pt idx="1429">
                  <c:v>1.117361111111111</c:v>
                </c:pt>
                <c:pt idx="1430">
                  <c:v>1.1180555555555556</c:v>
                </c:pt>
                <c:pt idx="1431">
                  <c:v>1.1187500000000001</c:v>
                </c:pt>
                <c:pt idx="1432">
                  <c:v>1.1194444444444445</c:v>
                </c:pt>
                <c:pt idx="1433">
                  <c:v>1.1201388888888888</c:v>
                </c:pt>
                <c:pt idx="1434">
                  <c:v>1.1208333333333333</c:v>
                </c:pt>
                <c:pt idx="1435">
                  <c:v>1.1215277777777779</c:v>
                </c:pt>
                <c:pt idx="1436">
                  <c:v>1.1222222222222222</c:v>
                </c:pt>
                <c:pt idx="1437">
                  <c:v>1.1229166666666666</c:v>
                </c:pt>
                <c:pt idx="1438">
                  <c:v>1.1236111111111111</c:v>
                </c:pt>
                <c:pt idx="1439">
                  <c:v>1.1243055555555557</c:v>
                </c:pt>
              </c:numCache>
            </c:numRef>
          </c:cat>
          <c:val>
            <c:numRef>
              <c:f>'Ark1'!$E$2:$E$1441</c:f>
              <c:numCache>
                <c:formatCode>General</c:formatCode>
                <c:ptCount val="1440"/>
                <c:pt idx="0">
                  <c:v>1.39</c:v>
                </c:pt>
                <c:pt idx="1">
                  <c:v>1.391</c:v>
                </c:pt>
                <c:pt idx="2">
                  <c:v>1.381</c:v>
                </c:pt>
                <c:pt idx="3">
                  <c:v>1.3480000000000001</c:v>
                </c:pt>
                <c:pt idx="4">
                  <c:v>1.3380000000000001</c:v>
                </c:pt>
                <c:pt idx="5">
                  <c:v>1.3360000000000001</c:v>
                </c:pt>
                <c:pt idx="6">
                  <c:v>1.33</c:v>
                </c:pt>
                <c:pt idx="7">
                  <c:v>1.3260000000000001</c:v>
                </c:pt>
                <c:pt idx="8">
                  <c:v>1.3160000000000001</c:v>
                </c:pt>
                <c:pt idx="9">
                  <c:v>1.3080000000000001</c:v>
                </c:pt>
                <c:pt idx="10">
                  <c:v>1.3080000000000001</c:v>
                </c:pt>
                <c:pt idx="11">
                  <c:v>1.302</c:v>
                </c:pt>
                <c:pt idx="12">
                  <c:v>1.292</c:v>
                </c:pt>
                <c:pt idx="13">
                  <c:v>1.284</c:v>
                </c:pt>
                <c:pt idx="14">
                  <c:v>1.274</c:v>
                </c:pt>
                <c:pt idx="15">
                  <c:v>1.262</c:v>
                </c:pt>
                <c:pt idx="16">
                  <c:v>1.244</c:v>
                </c:pt>
                <c:pt idx="17">
                  <c:v>1.224</c:v>
                </c:pt>
                <c:pt idx="18">
                  <c:v>1.2090000000000001</c:v>
                </c:pt>
                <c:pt idx="19">
                  <c:v>1.1930000000000001</c:v>
                </c:pt>
                <c:pt idx="20">
                  <c:v>1.1850000000000001</c:v>
                </c:pt>
                <c:pt idx="21">
                  <c:v>1.175</c:v>
                </c:pt>
                <c:pt idx="22">
                  <c:v>1.173</c:v>
                </c:pt>
                <c:pt idx="23">
                  <c:v>1.1679999999999999</c:v>
                </c:pt>
                <c:pt idx="24">
                  <c:v>1.1579999999999999</c:v>
                </c:pt>
                <c:pt idx="25">
                  <c:v>1.151</c:v>
                </c:pt>
                <c:pt idx="26">
                  <c:v>1.1419999999999999</c:v>
                </c:pt>
                <c:pt idx="27">
                  <c:v>1.1240000000000001</c:v>
                </c:pt>
                <c:pt idx="28">
                  <c:v>1.1140000000000001</c:v>
                </c:pt>
                <c:pt idx="29">
                  <c:v>1.089</c:v>
                </c:pt>
                <c:pt idx="30">
                  <c:v>1.0940000000000001</c:v>
                </c:pt>
                <c:pt idx="31">
                  <c:v>1.0940000000000001</c:v>
                </c:pt>
                <c:pt idx="32">
                  <c:v>1.085</c:v>
                </c:pt>
                <c:pt idx="33">
                  <c:v>1.073</c:v>
                </c:pt>
                <c:pt idx="34">
                  <c:v>1.0649999999999999</c:v>
                </c:pt>
                <c:pt idx="35">
                  <c:v>1.0589999999999999</c:v>
                </c:pt>
                <c:pt idx="36">
                  <c:v>1.0569999999999999</c:v>
                </c:pt>
                <c:pt idx="37">
                  <c:v>1.046</c:v>
                </c:pt>
                <c:pt idx="38">
                  <c:v>1.0349999999999999</c:v>
                </c:pt>
                <c:pt idx="39">
                  <c:v>1.0289999999999999</c:v>
                </c:pt>
                <c:pt idx="40">
                  <c:v>1.024</c:v>
                </c:pt>
                <c:pt idx="41">
                  <c:v>1.0209999999999999</c:v>
                </c:pt>
                <c:pt idx="42">
                  <c:v>1.0169999999999999</c:v>
                </c:pt>
                <c:pt idx="43">
                  <c:v>1.01</c:v>
                </c:pt>
                <c:pt idx="44">
                  <c:v>1.0029999999999999</c:v>
                </c:pt>
                <c:pt idx="45">
                  <c:v>0.998</c:v>
                </c:pt>
                <c:pt idx="46">
                  <c:v>0.996</c:v>
                </c:pt>
                <c:pt idx="47">
                  <c:v>0.98599999999999999</c:v>
                </c:pt>
                <c:pt idx="48">
                  <c:v>0.96899999999999997</c:v>
                </c:pt>
                <c:pt idx="49">
                  <c:v>0.96</c:v>
                </c:pt>
                <c:pt idx="50">
                  <c:v>0.96</c:v>
                </c:pt>
                <c:pt idx="51">
                  <c:v>0.95599999999999996</c:v>
                </c:pt>
                <c:pt idx="52">
                  <c:v>0.95799999999999996</c:v>
                </c:pt>
                <c:pt idx="53">
                  <c:v>0.95</c:v>
                </c:pt>
                <c:pt idx="54">
                  <c:v>0.94599999999999995</c:v>
                </c:pt>
                <c:pt idx="55">
                  <c:v>0.94799999999999995</c:v>
                </c:pt>
                <c:pt idx="56">
                  <c:v>0.94299999999999995</c:v>
                </c:pt>
                <c:pt idx="57">
                  <c:v>0.94</c:v>
                </c:pt>
                <c:pt idx="58">
                  <c:v>0.94</c:v>
                </c:pt>
                <c:pt idx="59">
                  <c:v>0.93100000000000005</c:v>
                </c:pt>
                <c:pt idx="60">
                  <c:v>0.95199999999999996</c:v>
                </c:pt>
                <c:pt idx="61">
                  <c:v>0.95599999999999996</c:v>
                </c:pt>
                <c:pt idx="62">
                  <c:v>0.94699999999999995</c:v>
                </c:pt>
                <c:pt idx="63">
                  <c:v>0.93300000000000005</c:v>
                </c:pt>
                <c:pt idx="64">
                  <c:v>0.92200000000000004</c:v>
                </c:pt>
                <c:pt idx="65">
                  <c:v>0.91100000000000003</c:v>
                </c:pt>
                <c:pt idx="66">
                  <c:v>0.91600000000000004</c:v>
                </c:pt>
                <c:pt idx="67">
                  <c:v>0.91600000000000004</c:v>
                </c:pt>
                <c:pt idx="68">
                  <c:v>0.91800000000000004</c:v>
                </c:pt>
                <c:pt idx="69">
                  <c:v>0.91700000000000004</c:v>
                </c:pt>
                <c:pt idx="70">
                  <c:v>0.91600000000000004</c:v>
                </c:pt>
                <c:pt idx="71">
                  <c:v>0.91100000000000003</c:v>
                </c:pt>
                <c:pt idx="72">
                  <c:v>0.90800000000000003</c:v>
                </c:pt>
                <c:pt idx="73">
                  <c:v>0.89900000000000002</c:v>
                </c:pt>
                <c:pt idx="74">
                  <c:v>0.89900000000000002</c:v>
                </c:pt>
                <c:pt idx="75">
                  <c:v>0.89700000000000002</c:v>
                </c:pt>
                <c:pt idx="76">
                  <c:v>0.89700000000000002</c:v>
                </c:pt>
                <c:pt idx="77">
                  <c:v>0.88600000000000001</c:v>
                </c:pt>
                <c:pt idx="78">
                  <c:v>0.88700000000000001</c:v>
                </c:pt>
                <c:pt idx="79">
                  <c:v>0.88500000000000001</c:v>
                </c:pt>
                <c:pt idx="80">
                  <c:v>0.89300000000000002</c:v>
                </c:pt>
                <c:pt idx="81">
                  <c:v>0.88900000000000001</c:v>
                </c:pt>
                <c:pt idx="82">
                  <c:v>0.88700000000000001</c:v>
                </c:pt>
                <c:pt idx="83">
                  <c:v>0.88</c:v>
                </c:pt>
                <c:pt idx="84">
                  <c:v>0.88200000000000001</c:v>
                </c:pt>
                <c:pt idx="85">
                  <c:v>0.89</c:v>
                </c:pt>
                <c:pt idx="86">
                  <c:v>0.88700000000000001</c:v>
                </c:pt>
                <c:pt idx="87">
                  <c:v>0.88700000000000001</c:v>
                </c:pt>
                <c:pt idx="88">
                  <c:v>0.88200000000000001</c:v>
                </c:pt>
                <c:pt idx="89">
                  <c:v>0.86699999999999999</c:v>
                </c:pt>
                <c:pt idx="90">
                  <c:v>0.876</c:v>
                </c:pt>
                <c:pt idx="91">
                  <c:v>0.872</c:v>
                </c:pt>
                <c:pt idx="92">
                  <c:v>0.871</c:v>
                </c:pt>
                <c:pt idx="93">
                  <c:v>0.87</c:v>
                </c:pt>
                <c:pt idx="94">
                  <c:v>0.86599999999999999</c:v>
                </c:pt>
                <c:pt idx="95">
                  <c:v>0.86399999999999999</c:v>
                </c:pt>
                <c:pt idx="96">
                  <c:v>0.86</c:v>
                </c:pt>
                <c:pt idx="97">
                  <c:v>0.85899999999999999</c:v>
                </c:pt>
                <c:pt idx="98">
                  <c:v>0.84599999999999997</c:v>
                </c:pt>
                <c:pt idx="99">
                  <c:v>0.83099999999999996</c:v>
                </c:pt>
                <c:pt idx="100">
                  <c:v>0.82799999999999996</c:v>
                </c:pt>
                <c:pt idx="101">
                  <c:v>0.81499999999999995</c:v>
                </c:pt>
                <c:pt idx="102">
                  <c:v>0.81200000000000006</c:v>
                </c:pt>
                <c:pt idx="103">
                  <c:v>0.80900000000000005</c:v>
                </c:pt>
                <c:pt idx="104">
                  <c:v>0.80200000000000005</c:v>
                </c:pt>
                <c:pt idx="105">
                  <c:v>0.79600000000000004</c:v>
                </c:pt>
                <c:pt idx="106">
                  <c:v>0.79400000000000004</c:v>
                </c:pt>
                <c:pt idx="107">
                  <c:v>0.79200000000000004</c:v>
                </c:pt>
                <c:pt idx="108">
                  <c:v>0.79100000000000004</c:v>
                </c:pt>
                <c:pt idx="109">
                  <c:v>0.79</c:v>
                </c:pt>
                <c:pt idx="110">
                  <c:v>0.78800000000000003</c:v>
                </c:pt>
                <c:pt idx="111">
                  <c:v>0.79200000000000004</c:v>
                </c:pt>
                <c:pt idx="112">
                  <c:v>0.79</c:v>
                </c:pt>
                <c:pt idx="113">
                  <c:v>0.78700000000000003</c:v>
                </c:pt>
                <c:pt idx="114">
                  <c:v>0.78200000000000003</c:v>
                </c:pt>
                <c:pt idx="115">
                  <c:v>0.77600000000000002</c:v>
                </c:pt>
                <c:pt idx="116">
                  <c:v>0.77600000000000002</c:v>
                </c:pt>
                <c:pt idx="117">
                  <c:v>0.77500000000000002</c:v>
                </c:pt>
                <c:pt idx="118">
                  <c:v>0.77800000000000002</c:v>
                </c:pt>
                <c:pt idx="119">
                  <c:v>0.77700000000000002</c:v>
                </c:pt>
                <c:pt idx="120">
                  <c:v>0.80100000000000005</c:v>
                </c:pt>
                <c:pt idx="121">
                  <c:v>0.80900000000000005</c:v>
                </c:pt>
                <c:pt idx="122">
                  <c:v>0.80400000000000005</c:v>
                </c:pt>
                <c:pt idx="123">
                  <c:v>0.78700000000000003</c:v>
                </c:pt>
                <c:pt idx="124">
                  <c:v>0.77600000000000002</c:v>
                </c:pt>
                <c:pt idx="125">
                  <c:v>0.77100000000000002</c:v>
                </c:pt>
                <c:pt idx="126">
                  <c:v>0.76700000000000002</c:v>
                </c:pt>
                <c:pt idx="127">
                  <c:v>0.76200000000000001</c:v>
                </c:pt>
                <c:pt idx="128">
                  <c:v>0.753</c:v>
                </c:pt>
                <c:pt idx="129">
                  <c:v>0.75</c:v>
                </c:pt>
                <c:pt idx="130">
                  <c:v>0.745</c:v>
                </c:pt>
                <c:pt idx="131">
                  <c:v>0.747</c:v>
                </c:pt>
                <c:pt idx="132">
                  <c:v>0.74099999999999999</c:v>
                </c:pt>
                <c:pt idx="133">
                  <c:v>0.74299999999999999</c:v>
                </c:pt>
                <c:pt idx="134">
                  <c:v>0.73899999999999999</c:v>
                </c:pt>
                <c:pt idx="135">
                  <c:v>0.74</c:v>
                </c:pt>
                <c:pt idx="136">
                  <c:v>0.73499999999999999</c:v>
                </c:pt>
                <c:pt idx="137">
                  <c:v>0.73599999999999999</c:v>
                </c:pt>
                <c:pt idx="138">
                  <c:v>0.73499999999999999</c:v>
                </c:pt>
                <c:pt idx="139">
                  <c:v>0.73499999999999999</c:v>
                </c:pt>
                <c:pt idx="140">
                  <c:v>0.73599999999999999</c:v>
                </c:pt>
                <c:pt idx="141">
                  <c:v>0.73499999999999999</c:v>
                </c:pt>
                <c:pt idx="142">
                  <c:v>0.72599999999999998</c:v>
                </c:pt>
                <c:pt idx="143">
                  <c:v>0.72399999999999998</c:v>
                </c:pt>
                <c:pt idx="144">
                  <c:v>0.72199999999999998</c:v>
                </c:pt>
                <c:pt idx="145">
                  <c:v>0.72099999999999997</c:v>
                </c:pt>
                <c:pt idx="146">
                  <c:v>0.72499999999999998</c:v>
                </c:pt>
                <c:pt idx="147">
                  <c:v>0.72299999999999998</c:v>
                </c:pt>
                <c:pt idx="148">
                  <c:v>0.71799999999999997</c:v>
                </c:pt>
                <c:pt idx="149">
                  <c:v>0.71</c:v>
                </c:pt>
                <c:pt idx="150">
                  <c:v>0.73699999999999999</c:v>
                </c:pt>
                <c:pt idx="151">
                  <c:v>0.75</c:v>
                </c:pt>
                <c:pt idx="152">
                  <c:v>0.747</c:v>
                </c:pt>
                <c:pt idx="153">
                  <c:v>0.746</c:v>
                </c:pt>
                <c:pt idx="154">
                  <c:v>0.745</c:v>
                </c:pt>
                <c:pt idx="155">
                  <c:v>0.747</c:v>
                </c:pt>
                <c:pt idx="156">
                  <c:v>0.747</c:v>
                </c:pt>
                <c:pt idx="157">
                  <c:v>0.746</c:v>
                </c:pt>
                <c:pt idx="158">
                  <c:v>0.747</c:v>
                </c:pt>
                <c:pt idx="159">
                  <c:v>0.745</c:v>
                </c:pt>
                <c:pt idx="160">
                  <c:v>0.74099999999999999</c:v>
                </c:pt>
                <c:pt idx="161">
                  <c:v>0.73499999999999999</c:v>
                </c:pt>
                <c:pt idx="162">
                  <c:v>0.73099999999999998</c:v>
                </c:pt>
                <c:pt idx="163">
                  <c:v>0.73199999999999998</c:v>
                </c:pt>
                <c:pt idx="164">
                  <c:v>0.73199999999999998</c:v>
                </c:pt>
                <c:pt idx="165">
                  <c:v>0.748</c:v>
                </c:pt>
                <c:pt idx="166">
                  <c:v>0.75800000000000001</c:v>
                </c:pt>
                <c:pt idx="167">
                  <c:v>0.76200000000000001</c:v>
                </c:pt>
                <c:pt idx="168">
                  <c:v>0.76600000000000001</c:v>
                </c:pt>
                <c:pt idx="169">
                  <c:v>0.76700000000000002</c:v>
                </c:pt>
                <c:pt idx="170">
                  <c:v>0.76500000000000001</c:v>
                </c:pt>
                <c:pt idx="171">
                  <c:v>0.76700000000000002</c:v>
                </c:pt>
                <c:pt idx="172">
                  <c:v>0.75900000000000001</c:v>
                </c:pt>
                <c:pt idx="173">
                  <c:v>0.74399999999999999</c:v>
                </c:pt>
                <c:pt idx="174">
                  <c:v>0.73</c:v>
                </c:pt>
                <c:pt idx="175">
                  <c:v>0.72</c:v>
                </c:pt>
                <c:pt idx="176">
                  <c:v>0.71199999999999997</c:v>
                </c:pt>
                <c:pt idx="177">
                  <c:v>0.70599999999999996</c:v>
                </c:pt>
                <c:pt idx="178">
                  <c:v>0.69299999999999995</c:v>
                </c:pt>
                <c:pt idx="179">
                  <c:v>0.67900000000000005</c:v>
                </c:pt>
                <c:pt idx="180">
                  <c:v>0.79600000000000004</c:v>
                </c:pt>
                <c:pt idx="181">
                  <c:v>0.85299999999999998</c:v>
                </c:pt>
                <c:pt idx="182">
                  <c:v>0.877</c:v>
                </c:pt>
                <c:pt idx="183">
                  <c:v>0.88400000000000001</c:v>
                </c:pt>
                <c:pt idx="184">
                  <c:v>0.89400000000000002</c:v>
                </c:pt>
                <c:pt idx="185">
                  <c:v>0.90300000000000002</c:v>
                </c:pt>
                <c:pt idx="186">
                  <c:v>0.91100000000000003</c:v>
                </c:pt>
                <c:pt idx="187">
                  <c:v>0.91500000000000004</c:v>
                </c:pt>
                <c:pt idx="188">
                  <c:v>0.92500000000000004</c:v>
                </c:pt>
                <c:pt idx="189">
                  <c:v>0.92800000000000005</c:v>
                </c:pt>
                <c:pt idx="190">
                  <c:v>0.92800000000000005</c:v>
                </c:pt>
                <c:pt idx="191">
                  <c:v>0.92200000000000004</c:v>
                </c:pt>
                <c:pt idx="192">
                  <c:v>0.91400000000000003</c:v>
                </c:pt>
                <c:pt idx="193">
                  <c:v>0.92300000000000004</c:v>
                </c:pt>
                <c:pt idx="194">
                  <c:v>0.93200000000000005</c:v>
                </c:pt>
                <c:pt idx="195">
                  <c:v>0.93700000000000006</c:v>
                </c:pt>
                <c:pt idx="196">
                  <c:v>0.94299999999999995</c:v>
                </c:pt>
                <c:pt idx="197">
                  <c:v>0.95699999999999996</c:v>
                </c:pt>
                <c:pt idx="198">
                  <c:v>0.96399999999999997</c:v>
                </c:pt>
                <c:pt idx="199">
                  <c:v>0.96599999999999997</c:v>
                </c:pt>
                <c:pt idx="200">
                  <c:v>0.97299999999999998</c:v>
                </c:pt>
                <c:pt idx="201">
                  <c:v>0.97799999999999998</c:v>
                </c:pt>
                <c:pt idx="202">
                  <c:v>0.98499999999999999</c:v>
                </c:pt>
                <c:pt idx="203">
                  <c:v>0.97899999999999998</c:v>
                </c:pt>
                <c:pt idx="204">
                  <c:v>0.97599999999999998</c:v>
                </c:pt>
                <c:pt idx="205">
                  <c:v>0.98099999999999998</c:v>
                </c:pt>
                <c:pt idx="206">
                  <c:v>0.998</c:v>
                </c:pt>
                <c:pt idx="207">
                  <c:v>1.014</c:v>
                </c:pt>
                <c:pt idx="208">
                  <c:v>1.028</c:v>
                </c:pt>
                <c:pt idx="209">
                  <c:v>1.0209999999999999</c:v>
                </c:pt>
                <c:pt idx="210">
                  <c:v>1.147</c:v>
                </c:pt>
                <c:pt idx="211">
                  <c:v>1.1879999999999999</c:v>
                </c:pt>
                <c:pt idx="212">
                  <c:v>1.216</c:v>
                </c:pt>
                <c:pt idx="213">
                  <c:v>1.228</c:v>
                </c:pt>
                <c:pt idx="214">
                  <c:v>1.2450000000000001</c:v>
                </c:pt>
                <c:pt idx="215">
                  <c:v>1.256</c:v>
                </c:pt>
                <c:pt idx="216">
                  <c:v>1.2589999999999999</c:v>
                </c:pt>
                <c:pt idx="217">
                  <c:v>1.258</c:v>
                </c:pt>
                <c:pt idx="218">
                  <c:v>1.2609999999999999</c:v>
                </c:pt>
                <c:pt idx="219">
                  <c:v>1.2789999999999999</c:v>
                </c:pt>
                <c:pt idx="220">
                  <c:v>1.2989999999999999</c:v>
                </c:pt>
                <c:pt idx="221">
                  <c:v>1.3129999999999999</c:v>
                </c:pt>
                <c:pt idx="222">
                  <c:v>1.33</c:v>
                </c:pt>
                <c:pt idx="223">
                  <c:v>1.3360000000000001</c:v>
                </c:pt>
                <c:pt idx="224">
                  <c:v>1.343</c:v>
                </c:pt>
                <c:pt idx="225">
                  <c:v>1.3580000000000001</c:v>
                </c:pt>
                <c:pt idx="226">
                  <c:v>1.377</c:v>
                </c:pt>
                <c:pt idx="227">
                  <c:v>1.387</c:v>
                </c:pt>
                <c:pt idx="228">
                  <c:v>1.401</c:v>
                </c:pt>
                <c:pt idx="229">
                  <c:v>1.4159999999999999</c:v>
                </c:pt>
                <c:pt idx="230">
                  <c:v>1.4219999999999999</c:v>
                </c:pt>
                <c:pt idx="231">
                  <c:v>1.421</c:v>
                </c:pt>
                <c:pt idx="232">
                  <c:v>1.4350000000000001</c:v>
                </c:pt>
                <c:pt idx="233">
                  <c:v>1.46</c:v>
                </c:pt>
                <c:pt idx="234">
                  <c:v>1.4730000000000001</c:v>
                </c:pt>
                <c:pt idx="235">
                  <c:v>1.6020000000000001</c:v>
                </c:pt>
                <c:pt idx="236">
                  <c:v>1.655</c:v>
                </c:pt>
                <c:pt idx="237">
                  <c:v>1.6859999999999999</c:v>
                </c:pt>
                <c:pt idx="238">
                  <c:v>1.7050000000000001</c:v>
                </c:pt>
                <c:pt idx="239">
                  <c:v>1.7130000000000001</c:v>
                </c:pt>
                <c:pt idx="240">
                  <c:v>1.8620000000000001</c:v>
                </c:pt>
                <c:pt idx="241">
                  <c:v>1.907</c:v>
                </c:pt>
                <c:pt idx="242">
                  <c:v>1.927</c:v>
                </c:pt>
                <c:pt idx="243">
                  <c:v>1.927</c:v>
                </c:pt>
                <c:pt idx="244">
                  <c:v>1.923</c:v>
                </c:pt>
                <c:pt idx="245">
                  <c:v>1.867</c:v>
                </c:pt>
                <c:pt idx="246">
                  <c:v>1.9339999999999999</c:v>
                </c:pt>
                <c:pt idx="247">
                  <c:v>2.0009999999999999</c:v>
                </c:pt>
                <c:pt idx="248">
                  <c:v>2.0289999999999999</c:v>
                </c:pt>
                <c:pt idx="249">
                  <c:v>2.044</c:v>
                </c:pt>
                <c:pt idx="250">
                  <c:v>2.0510000000000002</c:v>
                </c:pt>
                <c:pt idx="251">
                  <c:v>2.0550000000000002</c:v>
                </c:pt>
                <c:pt idx="252">
                  <c:v>2.0590000000000002</c:v>
                </c:pt>
                <c:pt idx="253">
                  <c:v>2.0699999999999998</c:v>
                </c:pt>
                <c:pt idx="254">
                  <c:v>2.08</c:v>
                </c:pt>
                <c:pt idx="255">
                  <c:v>2.1070000000000002</c:v>
                </c:pt>
                <c:pt idx="256">
                  <c:v>2.1379999999999999</c:v>
                </c:pt>
                <c:pt idx="257">
                  <c:v>2.17</c:v>
                </c:pt>
                <c:pt idx="258">
                  <c:v>2.1920000000000002</c:v>
                </c:pt>
                <c:pt idx="259">
                  <c:v>2.2080000000000002</c:v>
                </c:pt>
                <c:pt idx="260">
                  <c:v>2.2349999999999999</c:v>
                </c:pt>
                <c:pt idx="261">
                  <c:v>2.2490000000000001</c:v>
                </c:pt>
                <c:pt idx="262">
                  <c:v>2.2589999999999999</c:v>
                </c:pt>
                <c:pt idx="263">
                  <c:v>2.23</c:v>
                </c:pt>
                <c:pt idx="264">
                  <c:v>2.2309999999999999</c:v>
                </c:pt>
                <c:pt idx="265">
                  <c:v>2.262</c:v>
                </c:pt>
                <c:pt idx="266">
                  <c:v>2.2770000000000001</c:v>
                </c:pt>
                <c:pt idx="267">
                  <c:v>2.282</c:v>
                </c:pt>
                <c:pt idx="268">
                  <c:v>2.2919999999999998</c:v>
                </c:pt>
                <c:pt idx="269">
                  <c:v>2.2589999999999999</c:v>
                </c:pt>
                <c:pt idx="270">
                  <c:v>2.4140000000000001</c:v>
                </c:pt>
                <c:pt idx="271">
                  <c:v>2.4630000000000001</c:v>
                </c:pt>
                <c:pt idx="272">
                  <c:v>2.5019999999999998</c:v>
                </c:pt>
                <c:pt idx="273">
                  <c:v>2.5329999999999999</c:v>
                </c:pt>
                <c:pt idx="274">
                  <c:v>2.5369999999999999</c:v>
                </c:pt>
                <c:pt idx="275">
                  <c:v>2.5390000000000001</c:v>
                </c:pt>
                <c:pt idx="276">
                  <c:v>2.5590000000000002</c:v>
                </c:pt>
                <c:pt idx="277">
                  <c:v>2.5499999999999998</c:v>
                </c:pt>
                <c:pt idx="278">
                  <c:v>2.508</c:v>
                </c:pt>
                <c:pt idx="279">
                  <c:v>2.6080000000000001</c:v>
                </c:pt>
                <c:pt idx="280">
                  <c:v>2.669</c:v>
                </c:pt>
                <c:pt idx="281">
                  <c:v>2.6869999999999998</c:v>
                </c:pt>
                <c:pt idx="282">
                  <c:v>2.6970000000000001</c:v>
                </c:pt>
                <c:pt idx="283">
                  <c:v>2.7090000000000001</c:v>
                </c:pt>
                <c:pt idx="284">
                  <c:v>2.742</c:v>
                </c:pt>
                <c:pt idx="285">
                  <c:v>2.8010000000000002</c:v>
                </c:pt>
                <c:pt idx="286">
                  <c:v>2.8140000000000001</c:v>
                </c:pt>
                <c:pt idx="287">
                  <c:v>2.82</c:v>
                </c:pt>
                <c:pt idx="288">
                  <c:v>2.8340000000000001</c:v>
                </c:pt>
                <c:pt idx="289">
                  <c:v>2.8359999999999999</c:v>
                </c:pt>
                <c:pt idx="290">
                  <c:v>2.8479999999999999</c:v>
                </c:pt>
                <c:pt idx="291">
                  <c:v>2.8580000000000001</c:v>
                </c:pt>
                <c:pt idx="292">
                  <c:v>2.8490000000000002</c:v>
                </c:pt>
                <c:pt idx="293">
                  <c:v>2.84</c:v>
                </c:pt>
                <c:pt idx="294">
                  <c:v>2.8559999999999999</c:v>
                </c:pt>
                <c:pt idx="295">
                  <c:v>2.875</c:v>
                </c:pt>
                <c:pt idx="296">
                  <c:v>2.8940000000000001</c:v>
                </c:pt>
                <c:pt idx="297">
                  <c:v>2.9209999999999998</c:v>
                </c:pt>
                <c:pt idx="298">
                  <c:v>2.9369999999999998</c:v>
                </c:pt>
                <c:pt idx="299">
                  <c:v>2.9169999999999998</c:v>
                </c:pt>
                <c:pt idx="300">
                  <c:v>3.173</c:v>
                </c:pt>
                <c:pt idx="301">
                  <c:v>3.2589999999999999</c:v>
                </c:pt>
                <c:pt idx="302">
                  <c:v>3.2759999999999998</c:v>
                </c:pt>
                <c:pt idx="303">
                  <c:v>3.238</c:v>
                </c:pt>
                <c:pt idx="304">
                  <c:v>3.2189999999999999</c:v>
                </c:pt>
                <c:pt idx="305">
                  <c:v>3.2309999999999999</c:v>
                </c:pt>
                <c:pt idx="306">
                  <c:v>3.2370000000000001</c:v>
                </c:pt>
                <c:pt idx="307">
                  <c:v>3.214</c:v>
                </c:pt>
                <c:pt idx="308">
                  <c:v>3.2290000000000001</c:v>
                </c:pt>
                <c:pt idx="309">
                  <c:v>3.23</c:v>
                </c:pt>
                <c:pt idx="310">
                  <c:v>3.1850000000000001</c:v>
                </c:pt>
                <c:pt idx="311">
                  <c:v>3.274</c:v>
                </c:pt>
                <c:pt idx="312">
                  <c:v>3.3340000000000001</c:v>
                </c:pt>
                <c:pt idx="313">
                  <c:v>3.355</c:v>
                </c:pt>
                <c:pt idx="314">
                  <c:v>3.359</c:v>
                </c:pt>
                <c:pt idx="315">
                  <c:v>3.3650000000000002</c:v>
                </c:pt>
                <c:pt idx="316">
                  <c:v>3.38</c:v>
                </c:pt>
                <c:pt idx="317">
                  <c:v>3.391</c:v>
                </c:pt>
                <c:pt idx="318">
                  <c:v>3.3980000000000001</c:v>
                </c:pt>
                <c:pt idx="319">
                  <c:v>3.411</c:v>
                </c:pt>
                <c:pt idx="320">
                  <c:v>3.431</c:v>
                </c:pt>
                <c:pt idx="321">
                  <c:v>3.4390000000000001</c:v>
                </c:pt>
                <c:pt idx="322">
                  <c:v>3.4590000000000001</c:v>
                </c:pt>
                <c:pt idx="323">
                  <c:v>3.4550000000000001</c:v>
                </c:pt>
                <c:pt idx="324">
                  <c:v>3.4630000000000001</c:v>
                </c:pt>
                <c:pt idx="325">
                  <c:v>3.4569999999999999</c:v>
                </c:pt>
                <c:pt idx="326">
                  <c:v>3.4569999999999999</c:v>
                </c:pt>
                <c:pt idx="327">
                  <c:v>3.484</c:v>
                </c:pt>
                <c:pt idx="328">
                  <c:v>3.5019999999999998</c:v>
                </c:pt>
                <c:pt idx="329">
                  <c:v>3.4489999999999998</c:v>
                </c:pt>
                <c:pt idx="330">
                  <c:v>3.6520000000000001</c:v>
                </c:pt>
                <c:pt idx="331">
                  <c:v>3.698</c:v>
                </c:pt>
                <c:pt idx="332">
                  <c:v>3.7229999999999999</c:v>
                </c:pt>
                <c:pt idx="333">
                  <c:v>3.7269999999999999</c:v>
                </c:pt>
                <c:pt idx="334">
                  <c:v>3.7250000000000001</c:v>
                </c:pt>
                <c:pt idx="335">
                  <c:v>3.7189999999999999</c:v>
                </c:pt>
                <c:pt idx="336">
                  <c:v>3.718</c:v>
                </c:pt>
                <c:pt idx="337">
                  <c:v>3.75</c:v>
                </c:pt>
                <c:pt idx="338">
                  <c:v>3.7669999999999999</c:v>
                </c:pt>
                <c:pt idx="339">
                  <c:v>3.7309999999999999</c:v>
                </c:pt>
                <c:pt idx="340">
                  <c:v>3.823</c:v>
                </c:pt>
                <c:pt idx="341">
                  <c:v>3.8820000000000001</c:v>
                </c:pt>
                <c:pt idx="342">
                  <c:v>3.9089999999999998</c:v>
                </c:pt>
                <c:pt idx="343">
                  <c:v>3.9350000000000001</c:v>
                </c:pt>
                <c:pt idx="344">
                  <c:v>3.9630000000000001</c:v>
                </c:pt>
                <c:pt idx="345">
                  <c:v>4.0250000000000004</c:v>
                </c:pt>
                <c:pt idx="346">
                  <c:v>4.0460000000000003</c:v>
                </c:pt>
                <c:pt idx="347">
                  <c:v>4.0679999999999996</c:v>
                </c:pt>
                <c:pt idx="348">
                  <c:v>4.0919999999999996</c:v>
                </c:pt>
                <c:pt idx="349">
                  <c:v>4.1070000000000002</c:v>
                </c:pt>
                <c:pt idx="350">
                  <c:v>4.1360000000000001</c:v>
                </c:pt>
                <c:pt idx="351">
                  <c:v>4.1500000000000004</c:v>
                </c:pt>
                <c:pt idx="352">
                  <c:v>4.173</c:v>
                </c:pt>
                <c:pt idx="353">
                  <c:v>4.1849999999999996</c:v>
                </c:pt>
                <c:pt idx="354">
                  <c:v>4.1959999999999997</c:v>
                </c:pt>
                <c:pt idx="355">
                  <c:v>4.1920000000000002</c:v>
                </c:pt>
                <c:pt idx="356">
                  <c:v>4.2009999999999996</c:v>
                </c:pt>
                <c:pt idx="357">
                  <c:v>4.2210000000000001</c:v>
                </c:pt>
                <c:pt idx="358">
                  <c:v>4.2309999999999999</c:v>
                </c:pt>
                <c:pt idx="359">
                  <c:v>4.2190000000000003</c:v>
                </c:pt>
                <c:pt idx="360">
                  <c:v>4.6059999999999999</c:v>
                </c:pt>
                <c:pt idx="361">
                  <c:v>4.72</c:v>
                </c:pt>
                <c:pt idx="362">
                  <c:v>4.7770000000000001</c:v>
                </c:pt>
                <c:pt idx="363">
                  <c:v>4.7690000000000001</c:v>
                </c:pt>
                <c:pt idx="364">
                  <c:v>4.7460000000000004</c:v>
                </c:pt>
                <c:pt idx="365">
                  <c:v>4.7709999999999999</c:v>
                </c:pt>
                <c:pt idx="366">
                  <c:v>4.8360000000000003</c:v>
                </c:pt>
                <c:pt idx="367">
                  <c:v>4.8230000000000004</c:v>
                </c:pt>
                <c:pt idx="368">
                  <c:v>4.8449999999999998</c:v>
                </c:pt>
                <c:pt idx="369">
                  <c:v>4.8609999999999998</c:v>
                </c:pt>
                <c:pt idx="370">
                  <c:v>4.8109999999999999</c:v>
                </c:pt>
                <c:pt idx="371">
                  <c:v>4.8929999999999998</c:v>
                </c:pt>
                <c:pt idx="372">
                  <c:v>4.9480000000000004</c:v>
                </c:pt>
                <c:pt idx="373">
                  <c:v>4.95</c:v>
                </c:pt>
                <c:pt idx="374">
                  <c:v>4.9649999999999999</c:v>
                </c:pt>
                <c:pt idx="375">
                  <c:v>4.9969999999999999</c:v>
                </c:pt>
                <c:pt idx="376">
                  <c:v>5.01</c:v>
                </c:pt>
                <c:pt idx="377">
                  <c:v>5.008</c:v>
                </c:pt>
                <c:pt idx="378">
                  <c:v>5.0270000000000001</c:v>
                </c:pt>
                <c:pt idx="379">
                  <c:v>5.0439999999999996</c:v>
                </c:pt>
                <c:pt idx="380">
                  <c:v>5.0659999999999998</c:v>
                </c:pt>
                <c:pt idx="381">
                  <c:v>5.0650000000000004</c:v>
                </c:pt>
                <c:pt idx="382">
                  <c:v>5.0650000000000004</c:v>
                </c:pt>
                <c:pt idx="383">
                  <c:v>5.0549999999999997</c:v>
                </c:pt>
                <c:pt idx="384">
                  <c:v>5.0549999999999997</c:v>
                </c:pt>
                <c:pt idx="385">
                  <c:v>5.0430000000000001</c:v>
                </c:pt>
                <c:pt idx="386">
                  <c:v>5.0220000000000002</c:v>
                </c:pt>
                <c:pt idx="387">
                  <c:v>5.0449999999999999</c:v>
                </c:pt>
                <c:pt idx="388">
                  <c:v>5.0389999999999997</c:v>
                </c:pt>
                <c:pt idx="389">
                  <c:v>4.9720000000000004</c:v>
                </c:pt>
                <c:pt idx="390">
                  <c:v>5.15</c:v>
                </c:pt>
                <c:pt idx="391">
                  <c:v>5.165</c:v>
                </c:pt>
                <c:pt idx="392">
                  <c:v>5.17</c:v>
                </c:pt>
                <c:pt idx="393">
                  <c:v>5.1630000000000003</c:v>
                </c:pt>
                <c:pt idx="394">
                  <c:v>5.1520000000000001</c:v>
                </c:pt>
                <c:pt idx="395">
                  <c:v>5.1390000000000002</c:v>
                </c:pt>
                <c:pt idx="396">
                  <c:v>5.1509999999999998</c:v>
                </c:pt>
                <c:pt idx="397">
                  <c:v>5.1509999999999998</c:v>
                </c:pt>
                <c:pt idx="398">
                  <c:v>5.1289999999999996</c:v>
                </c:pt>
                <c:pt idx="399">
                  <c:v>5.1280000000000001</c:v>
                </c:pt>
                <c:pt idx="400">
                  <c:v>5.1109999999999998</c:v>
                </c:pt>
                <c:pt idx="401">
                  <c:v>5.0519999999999996</c:v>
                </c:pt>
                <c:pt idx="402">
                  <c:v>5.1379999999999999</c:v>
                </c:pt>
                <c:pt idx="403">
                  <c:v>5.1829999999999998</c:v>
                </c:pt>
                <c:pt idx="404">
                  <c:v>5.1630000000000003</c:v>
                </c:pt>
                <c:pt idx="405">
                  <c:v>5.2149999999999999</c:v>
                </c:pt>
                <c:pt idx="406">
                  <c:v>5.2270000000000003</c:v>
                </c:pt>
                <c:pt idx="407">
                  <c:v>5.2279999999999998</c:v>
                </c:pt>
                <c:pt idx="408">
                  <c:v>5.234</c:v>
                </c:pt>
                <c:pt idx="409">
                  <c:v>5.2389999999999999</c:v>
                </c:pt>
                <c:pt idx="410">
                  <c:v>5.2229999999999999</c:v>
                </c:pt>
                <c:pt idx="411">
                  <c:v>5.1790000000000003</c:v>
                </c:pt>
                <c:pt idx="412">
                  <c:v>5.141</c:v>
                </c:pt>
                <c:pt idx="413">
                  <c:v>5.1070000000000002</c:v>
                </c:pt>
                <c:pt idx="414">
                  <c:v>5.0890000000000004</c:v>
                </c:pt>
                <c:pt idx="415">
                  <c:v>5.0739999999999998</c:v>
                </c:pt>
                <c:pt idx="416">
                  <c:v>5.0220000000000002</c:v>
                </c:pt>
                <c:pt idx="417">
                  <c:v>4.9610000000000003</c:v>
                </c:pt>
                <c:pt idx="418">
                  <c:v>4.97</c:v>
                </c:pt>
                <c:pt idx="419">
                  <c:v>5.0019999999999998</c:v>
                </c:pt>
                <c:pt idx="420">
                  <c:v>5.18</c:v>
                </c:pt>
                <c:pt idx="421">
                  <c:v>5.2629999999999999</c:v>
                </c:pt>
                <c:pt idx="422">
                  <c:v>5.2939999999999996</c:v>
                </c:pt>
                <c:pt idx="423">
                  <c:v>5.24</c:v>
                </c:pt>
                <c:pt idx="424">
                  <c:v>5.2069999999999999</c:v>
                </c:pt>
                <c:pt idx="425">
                  <c:v>5.1989999999999998</c:v>
                </c:pt>
                <c:pt idx="426">
                  <c:v>5.1849999999999996</c:v>
                </c:pt>
                <c:pt idx="427">
                  <c:v>5.1879999999999997</c:v>
                </c:pt>
                <c:pt idx="428">
                  <c:v>5.1779999999999999</c:v>
                </c:pt>
                <c:pt idx="429">
                  <c:v>5.1769999999999996</c:v>
                </c:pt>
                <c:pt idx="430">
                  <c:v>5.1769999999999996</c:v>
                </c:pt>
                <c:pt idx="431">
                  <c:v>5.1639999999999997</c:v>
                </c:pt>
                <c:pt idx="432">
                  <c:v>5.165</c:v>
                </c:pt>
                <c:pt idx="433">
                  <c:v>5.165</c:v>
                </c:pt>
                <c:pt idx="434">
                  <c:v>5.1580000000000004</c:v>
                </c:pt>
                <c:pt idx="435">
                  <c:v>5.165</c:v>
                </c:pt>
                <c:pt idx="436">
                  <c:v>5.1660000000000004</c:v>
                </c:pt>
                <c:pt idx="437">
                  <c:v>5.1630000000000003</c:v>
                </c:pt>
                <c:pt idx="438">
                  <c:v>5.1719999999999997</c:v>
                </c:pt>
                <c:pt idx="439">
                  <c:v>5.1820000000000004</c:v>
                </c:pt>
                <c:pt idx="440">
                  <c:v>5.1879999999999997</c:v>
                </c:pt>
                <c:pt idx="441">
                  <c:v>5.181</c:v>
                </c:pt>
                <c:pt idx="442">
                  <c:v>5.1459999999999999</c:v>
                </c:pt>
                <c:pt idx="443">
                  <c:v>5.1589999999999998</c:v>
                </c:pt>
                <c:pt idx="444">
                  <c:v>5.1849999999999996</c:v>
                </c:pt>
                <c:pt idx="445">
                  <c:v>5.1970000000000001</c:v>
                </c:pt>
                <c:pt idx="446">
                  <c:v>5.1849999999999996</c:v>
                </c:pt>
                <c:pt idx="447">
                  <c:v>5.173</c:v>
                </c:pt>
                <c:pt idx="448">
                  <c:v>5.17</c:v>
                </c:pt>
                <c:pt idx="449">
                  <c:v>5.1550000000000002</c:v>
                </c:pt>
                <c:pt idx="450">
                  <c:v>5.258</c:v>
                </c:pt>
                <c:pt idx="451">
                  <c:v>5.274</c:v>
                </c:pt>
                <c:pt idx="452">
                  <c:v>5.2759999999999998</c:v>
                </c:pt>
                <c:pt idx="453">
                  <c:v>5.2610000000000001</c:v>
                </c:pt>
                <c:pt idx="454">
                  <c:v>5.2549999999999999</c:v>
                </c:pt>
                <c:pt idx="455">
                  <c:v>5.2450000000000001</c:v>
                </c:pt>
                <c:pt idx="456">
                  <c:v>5.2350000000000003</c:v>
                </c:pt>
                <c:pt idx="457">
                  <c:v>5.2439999999999998</c:v>
                </c:pt>
                <c:pt idx="458">
                  <c:v>5.2539999999999996</c:v>
                </c:pt>
                <c:pt idx="459">
                  <c:v>5.258</c:v>
                </c:pt>
                <c:pt idx="460">
                  <c:v>5.2539999999999996</c:v>
                </c:pt>
                <c:pt idx="461">
                  <c:v>5.2089999999999996</c:v>
                </c:pt>
                <c:pt idx="462">
                  <c:v>5.1870000000000003</c:v>
                </c:pt>
                <c:pt idx="463">
                  <c:v>5.2140000000000004</c:v>
                </c:pt>
                <c:pt idx="464">
                  <c:v>5.2089999999999996</c:v>
                </c:pt>
                <c:pt idx="465">
                  <c:v>5.2309999999999999</c:v>
                </c:pt>
                <c:pt idx="466">
                  <c:v>5.2069999999999999</c:v>
                </c:pt>
                <c:pt idx="467">
                  <c:v>5.1980000000000004</c:v>
                </c:pt>
                <c:pt idx="468">
                  <c:v>5.2140000000000004</c:v>
                </c:pt>
                <c:pt idx="469">
                  <c:v>5.2</c:v>
                </c:pt>
                <c:pt idx="470">
                  <c:v>5.2030000000000003</c:v>
                </c:pt>
                <c:pt idx="471">
                  <c:v>5.202</c:v>
                </c:pt>
                <c:pt idx="472">
                  <c:v>5.1950000000000003</c:v>
                </c:pt>
                <c:pt idx="473">
                  <c:v>5.1890000000000001</c:v>
                </c:pt>
                <c:pt idx="474">
                  <c:v>5.181</c:v>
                </c:pt>
                <c:pt idx="475">
                  <c:v>5.1589999999999998</c:v>
                </c:pt>
                <c:pt idx="476">
                  <c:v>5.1219999999999999</c:v>
                </c:pt>
                <c:pt idx="477">
                  <c:v>5.1159999999999997</c:v>
                </c:pt>
                <c:pt idx="478">
                  <c:v>5.1269999999999998</c:v>
                </c:pt>
                <c:pt idx="479">
                  <c:v>5.1529999999999996</c:v>
                </c:pt>
                <c:pt idx="480">
                  <c:v>5.3869999999999996</c:v>
                </c:pt>
                <c:pt idx="481">
                  <c:v>5.4349999999999996</c:v>
                </c:pt>
                <c:pt idx="482">
                  <c:v>5.43</c:v>
                </c:pt>
                <c:pt idx="483">
                  <c:v>5.4089999999999998</c:v>
                </c:pt>
                <c:pt idx="484">
                  <c:v>5.3620000000000001</c:v>
                </c:pt>
                <c:pt idx="485">
                  <c:v>5.3410000000000002</c:v>
                </c:pt>
                <c:pt idx="486">
                  <c:v>5.3209999999999997</c:v>
                </c:pt>
                <c:pt idx="487">
                  <c:v>5.3120000000000003</c:v>
                </c:pt>
                <c:pt idx="488">
                  <c:v>5.2910000000000004</c:v>
                </c:pt>
                <c:pt idx="489">
                  <c:v>5.266</c:v>
                </c:pt>
                <c:pt idx="490">
                  <c:v>5.24</c:v>
                </c:pt>
                <c:pt idx="491">
                  <c:v>5.2069999999999999</c:v>
                </c:pt>
                <c:pt idx="492">
                  <c:v>5.1890000000000001</c:v>
                </c:pt>
                <c:pt idx="493">
                  <c:v>5.1790000000000003</c:v>
                </c:pt>
                <c:pt idx="494">
                  <c:v>5.1790000000000003</c:v>
                </c:pt>
                <c:pt idx="495">
                  <c:v>5.2039999999999997</c:v>
                </c:pt>
                <c:pt idx="496">
                  <c:v>5.2119999999999997</c:v>
                </c:pt>
                <c:pt idx="497">
                  <c:v>5.2030000000000003</c:v>
                </c:pt>
                <c:pt idx="498">
                  <c:v>5.1980000000000004</c:v>
                </c:pt>
                <c:pt idx="499">
                  <c:v>5.202</c:v>
                </c:pt>
                <c:pt idx="500">
                  <c:v>5.1829999999999998</c:v>
                </c:pt>
                <c:pt idx="501">
                  <c:v>5.1349999999999998</c:v>
                </c:pt>
                <c:pt idx="502">
                  <c:v>5.1420000000000003</c:v>
                </c:pt>
                <c:pt idx="503">
                  <c:v>5.15</c:v>
                </c:pt>
                <c:pt idx="504">
                  <c:v>5.1449999999999996</c:v>
                </c:pt>
                <c:pt idx="505">
                  <c:v>5.1429999999999998</c:v>
                </c:pt>
                <c:pt idx="506">
                  <c:v>5.1280000000000001</c:v>
                </c:pt>
                <c:pt idx="507">
                  <c:v>5.133</c:v>
                </c:pt>
                <c:pt idx="508">
                  <c:v>5.1239999999999997</c:v>
                </c:pt>
                <c:pt idx="509">
                  <c:v>5.101</c:v>
                </c:pt>
                <c:pt idx="510">
                  <c:v>5.1879999999999997</c:v>
                </c:pt>
                <c:pt idx="511">
                  <c:v>5.2</c:v>
                </c:pt>
                <c:pt idx="512">
                  <c:v>5.2</c:v>
                </c:pt>
                <c:pt idx="513">
                  <c:v>5.1879999999999997</c:v>
                </c:pt>
                <c:pt idx="514">
                  <c:v>5.1909999999999998</c:v>
                </c:pt>
                <c:pt idx="515">
                  <c:v>5.1829999999999998</c:v>
                </c:pt>
                <c:pt idx="516">
                  <c:v>5.1760000000000002</c:v>
                </c:pt>
                <c:pt idx="517">
                  <c:v>5.1710000000000003</c:v>
                </c:pt>
                <c:pt idx="518">
                  <c:v>5.173</c:v>
                </c:pt>
                <c:pt idx="519">
                  <c:v>5.1639999999999997</c:v>
                </c:pt>
                <c:pt idx="520">
                  <c:v>5.1479999999999997</c:v>
                </c:pt>
                <c:pt idx="521">
                  <c:v>5.1589999999999998</c:v>
                </c:pt>
                <c:pt idx="522">
                  <c:v>5.1689999999999996</c:v>
                </c:pt>
                <c:pt idx="523">
                  <c:v>5.1749999999999998</c:v>
                </c:pt>
                <c:pt idx="524">
                  <c:v>5.15</c:v>
                </c:pt>
                <c:pt idx="525">
                  <c:v>5.1849999999999996</c:v>
                </c:pt>
                <c:pt idx="526">
                  <c:v>5.1849999999999996</c:v>
                </c:pt>
                <c:pt idx="527">
                  <c:v>5.1630000000000003</c:v>
                </c:pt>
                <c:pt idx="528">
                  <c:v>5.1559999999999997</c:v>
                </c:pt>
                <c:pt idx="529">
                  <c:v>5.1479999999999997</c:v>
                </c:pt>
                <c:pt idx="530">
                  <c:v>5.15</c:v>
                </c:pt>
                <c:pt idx="531">
                  <c:v>5.149</c:v>
                </c:pt>
                <c:pt idx="532">
                  <c:v>5.1479999999999997</c:v>
                </c:pt>
                <c:pt idx="533">
                  <c:v>5.1310000000000002</c:v>
                </c:pt>
                <c:pt idx="534">
                  <c:v>5.1319999999999997</c:v>
                </c:pt>
                <c:pt idx="535">
                  <c:v>5.1180000000000003</c:v>
                </c:pt>
                <c:pt idx="536">
                  <c:v>5.1239999999999997</c:v>
                </c:pt>
                <c:pt idx="537">
                  <c:v>5.1379999999999999</c:v>
                </c:pt>
                <c:pt idx="538">
                  <c:v>5.1580000000000004</c:v>
                </c:pt>
                <c:pt idx="539">
                  <c:v>5.1580000000000004</c:v>
                </c:pt>
                <c:pt idx="540">
                  <c:v>5.4539999999999997</c:v>
                </c:pt>
                <c:pt idx="541">
                  <c:v>5.6539999999999999</c:v>
                </c:pt>
                <c:pt idx="542">
                  <c:v>5.6870000000000003</c:v>
                </c:pt>
                <c:pt idx="543">
                  <c:v>5.63</c:v>
                </c:pt>
                <c:pt idx="544">
                  <c:v>5.5839999999999996</c:v>
                </c:pt>
                <c:pt idx="545">
                  <c:v>5.5739999999999998</c:v>
                </c:pt>
                <c:pt idx="546">
                  <c:v>5.5620000000000003</c:v>
                </c:pt>
                <c:pt idx="547">
                  <c:v>5.5330000000000004</c:v>
                </c:pt>
                <c:pt idx="548">
                  <c:v>5.4950000000000001</c:v>
                </c:pt>
                <c:pt idx="549">
                  <c:v>5.4610000000000003</c:v>
                </c:pt>
                <c:pt idx="550">
                  <c:v>5.4409999999999998</c:v>
                </c:pt>
                <c:pt idx="551">
                  <c:v>5.4219999999999997</c:v>
                </c:pt>
                <c:pt idx="552">
                  <c:v>5.4050000000000002</c:v>
                </c:pt>
                <c:pt idx="553">
                  <c:v>5.399</c:v>
                </c:pt>
                <c:pt idx="554">
                  <c:v>5.3869999999999996</c:v>
                </c:pt>
                <c:pt idx="555">
                  <c:v>5.383</c:v>
                </c:pt>
                <c:pt idx="556">
                  <c:v>5.3739999999999997</c:v>
                </c:pt>
                <c:pt idx="557">
                  <c:v>5.3570000000000002</c:v>
                </c:pt>
                <c:pt idx="558">
                  <c:v>5.3440000000000003</c:v>
                </c:pt>
                <c:pt idx="559">
                  <c:v>5.3369999999999997</c:v>
                </c:pt>
                <c:pt idx="560">
                  <c:v>5.33</c:v>
                </c:pt>
                <c:pt idx="561">
                  <c:v>5.3230000000000004</c:v>
                </c:pt>
                <c:pt idx="562">
                  <c:v>5.2949999999999999</c:v>
                </c:pt>
                <c:pt idx="563">
                  <c:v>5.2670000000000003</c:v>
                </c:pt>
                <c:pt idx="564">
                  <c:v>5.242</c:v>
                </c:pt>
                <c:pt idx="565">
                  <c:v>5.2279999999999998</c:v>
                </c:pt>
                <c:pt idx="566">
                  <c:v>5.2249999999999996</c:v>
                </c:pt>
                <c:pt idx="567">
                  <c:v>5.2220000000000004</c:v>
                </c:pt>
                <c:pt idx="568">
                  <c:v>5.2039999999999997</c:v>
                </c:pt>
                <c:pt idx="569">
                  <c:v>5.165</c:v>
                </c:pt>
                <c:pt idx="570">
                  <c:v>5.242</c:v>
                </c:pt>
                <c:pt idx="571">
                  <c:v>5.2569999999999997</c:v>
                </c:pt>
                <c:pt idx="572">
                  <c:v>5.258</c:v>
                </c:pt>
                <c:pt idx="573">
                  <c:v>5.2519999999999998</c:v>
                </c:pt>
                <c:pt idx="574">
                  <c:v>5.2409999999999997</c:v>
                </c:pt>
                <c:pt idx="575">
                  <c:v>5.2460000000000004</c:v>
                </c:pt>
                <c:pt idx="576">
                  <c:v>5.2480000000000002</c:v>
                </c:pt>
                <c:pt idx="577">
                  <c:v>5.2329999999999997</c:v>
                </c:pt>
                <c:pt idx="578">
                  <c:v>5.2320000000000002</c:v>
                </c:pt>
                <c:pt idx="579">
                  <c:v>5.2240000000000002</c:v>
                </c:pt>
                <c:pt idx="580">
                  <c:v>5.2190000000000003</c:v>
                </c:pt>
                <c:pt idx="581">
                  <c:v>5.2130000000000001</c:v>
                </c:pt>
                <c:pt idx="582">
                  <c:v>5.2069999999999999</c:v>
                </c:pt>
                <c:pt idx="583">
                  <c:v>5.2069999999999999</c:v>
                </c:pt>
                <c:pt idx="584">
                  <c:v>5.1970000000000001</c:v>
                </c:pt>
                <c:pt idx="585">
                  <c:v>5.2160000000000002</c:v>
                </c:pt>
                <c:pt idx="586">
                  <c:v>5.2119999999999997</c:v>
                </c:pt>
                <c:pt idx="587">
                  <c:v>5.2050000000000001</c:v>
                </c:pt>
                <c:pt idx="588">
                  <c:v>5.1920000000000002</c:v>
                </c:pt>
                <c:pt idx="589">
                  <c:v>5.1980000000000004</c:v>
                </c:pt>
                <c:pt idx="590">
                  <c:v>5.2</c:v>
                </c:pt>
                <c:pt idx="591">
                  <c:v>5.1859999999999999</c:v>
                </c:pt>
                <c:pt idx="592">
                  <c:v>5.1849999999999996</c:v>
                </c:pt>
                <c:pt idx="593">
                  <c:v>5.1710000000000003</c:v>
                </c:pt>
                <c:pt idx="594">
                  <c:v>5.1559999999999997</c:v>
                </c:pt>
                <c:pt idx="595">
                  <c:v>5.14</c:v>
                </c:pt>
                <c:pt idx="596">
                  <c:v>5.1210000000000004</c:v>
                </c:pt>
                <c:pt idx="597">
                  <c:v>5.1059999999999999</c:v>
                </c:pt>
                <c:pt idx="598">
                  <c:v>5.1230000000000002</c:v>
                </c:pt>
                <c:pt idx="599">
                  <c:v>5.0999999999999996</c:v>
                </c:pt>
                <c:pt idx="600">
                  <c:v>5.2619999999999996</c:v>
                </c:pt>
                <c:pt idx="601">
                  <c:v>5.4</c:v>
                </c:pt>
                <c:pt idx="602">
                  <c:v>5.423</c:v>
                </c:pt>
                <c:pt idx="603">
                  <c:v>5.37</c:v>
                </c:pt>
                <c:pt idx="604">
                  <c:v>5.3390000000000004</c:v>
                </c:pt>
                <c:pt idx="605">
                  <c:v>5.3360000000000003</c:v>
                </c:pt>
                <c:pt idx="606">
                  <c:v>5.3280000000000003</c:v>
                </c:pt>
                <c:pt idx="607">
                  <c:v>5.32</c:v>
                </c:pt>
                <c:pt idx="608">
                  <c:v>5.306</c:v>
                </c:pt>
                <c:pt idx="609">
                  <c:v>5.2960000000000003</c:v>
                </c:pt>
                <c:pt idx="610">
                  <c:v>5.2910000000000004</c:v>
                </c:pt>
                <c:pt idx="611">
                  <c:v>5.2759999999999998</c:v>
                </c:pt>
                <c:pt idx="612">
                  <c:v>5.27</c:v>
                </c:pt>
                <c:pt idx="613">
                  <c:v>5.2549999999999999</c:v>
                </c:pt>
                <c:pt idx="614">
                  <c:v>5.2469999999999999</c:v>
                </c:pt>
                <c:pt idx="615">
                  <c:v>5.2439999999999998</c:v>
                </c:pt>
                <c:pt idx="616">
                  <c:v>5.2389999999999999</c:v>
                </c:pt>
                <c:pt idx="617">
                  <c:v>5.2279999999999998</c:v>
                </c:pt>
                <c:pt idx="618">
                  <c:v>5.22</c:v>
                </c:pt>
                <c:pt idx="619">
                  <c:v>5.2249999999999996</c:v>
                </c:pt>
                <c:pt idx="620">
                  <c:v>5.2350000000000003</c:v>
                </c:pt>
                <c:pt idx="621">
                  <c:v>5.242</c:v>
                </c:pt>
                <c:pt idx="622">
                  <c:v>5.2409999999999997</c:v>
                </c:pt>
                <c:pt idx="623">
                  <c:v>5.2190000000000003</c:v>
                </c:pt>
                <c:pt idx="624">
                  <c:v>5.2160000000000002</c:v>
                </c:pt>
                <c:pt idx="625">
                  <c:v>5.202</c:v>
                </c:pt>
                <c:pt idx="626">
                  <c:v>5.1760000000000002</c:v>
                </c:pt>
                <c:pt idx="627">
                  <c:v>5.173</c:v>
                </c:pt>
                <c:pt idx="628">
                  <c:v>5.181</c:v>
                </c:pt>
                <c:pt idx="629">
                  <c:v>5.1660000000000004</c:v>
                </c:pt>
                <c:pt idx="630">
                  <c:v>5.2409999999999997</c:v>
                </c:pt>
                <c:pt idx="631">
                  <c:v>5.2430000000000003</c:v>
                </c:pt>
                <c:pt idx="632">
                  <c:v>5.242</c:v>
                </c:pt>
                <c:pt idx="633">
                  <c:v>5.2320000000000002</c:v>
                </c:pt>
                <c:pt idx="634">
                  <c:v>5.23</c:v>
                </c:pt>
                <c:pt idx="635">
                  <c:v>5.2220000000000004</c:v>
                </c:pt>
                <c:pt idx="636">
                  <c:v>5.2160000000000002</c:v>
                </c:pt>
                <c:pt idx="637">
                  <c:v>5.218</c:v>
                </c:pt>
                <c:pt idx="638">
                  <c:v>5.2009999999999996</c:v>
                </c:pt>
                <c:pt idx="639">
                  <c:v>5.2050000000000001</c:v>
                </c:pt>
                <c:pt idx="640">
                  <c:v>5.1959999999999997</c:v>
                </c:pt>
                <c:pt idx="641">
                  <c:v>5.2030000000000003</c:v>
                </c:pt>
                <c:pt idx="642">
                  <c:v>5.1959999999999997</c:v>
                </c:pt>
                <c:pt idx="643">
                  <c:v>5.2009999999999996</c:v>
                </c:pt>
                <c:pt idx="644">
                  <c:v>5.1849999999999996</c:v>
                </c:pt>
                <c:pt idx="645">
                  <c:v>5.2110000000000003</c:v>
                </c:pt>
                <c:pt idx="646">
                  <c:v>5.1989999999999998</c:v>
                </c:pt>
                <c:pt idx="647">
                  <c:v>5.1760000000000002</c:v>
                </c:pt>
                <c:pt idx="648">
                  <c:v>5.1660000000000004</c:v>
                </c:pt>
                <c:pt idx="649">
                  <c:v>5.16</c:v>
                </c:pt>
                <c:pt idx="650">
                  <c:v>5.1680000000000001</c:v>
                </c:pt>
                <c:pt idx="651">
                  <c:v>5.1710000000000003</c:v>
                </c:pt>
                <c:pt idx="652">
                  <c:v>5.1529999999999996</c:v>
                </c:pt>
                <c:pt idx="653">
                  <c:v>5.1440000000000001</c:v>
                </c:pt>
                <c:pt idx="654">
                  <c:v>5.1280000000000001</c:v>
                </c:pt>
                <c:pt idx="655">
                  <c:v>5.1420000000000003</c:v>
                </c:pt>
                <c:pt idx="656">
                  <c:v>5.1669999999999998</c:v>
                </c:pt>
                <c:pt idx="657">
                  <c:v>5.1589999999999998</c:v>
                </c:pt>
                <c:pt idx="658">
                  <c:v>5.1760000000000002</c:v>
                </c:pt>
                <c:pt idx="659">
                  <c:v>5.202</c:v>
                </c:pt>
                <c:pt idx="660">
                  <c:v>5.4420000000000002</c:v>
                </c:pt>
                <c:pt idx="661">
                  <c:v>5.5979999999999999</c:v>
                </c:pt>
                <c:pt idx="662">
                  <c:v>5.63</c:v>
                </c:pt>
                <c:pt idx="663">
                  <c:v>5.5540000000000003</c:v>
                </c:pt>
                <c:pt idx="664">
                  <c:v>5.4720000000000004</c:v>
                </c:pt>
                <c:pt idx="665">
                  <c:v>5.4420000000000002</c:v>
                </c:pt>
                <c:pt idx="666">
                  <c:v>5.4340000000000002</c:v>
                </c:pt>
                <c:pt idx="667">
                  <c:v>5.4130000000000003</c:v>
                </c:pt>
                <c:pt idx="668">
                  <c:v>5.3979999999999997</c:v>
                </c:pt>
                <c:pt idx="669">
                  <c:v>5.3949999999999996</c:v>
                </c:pt>
                <c:pt idx="670">
                  <c:v>5.399</c:v>
                </c:pt>
                <c:pt idx="671">
                  <c:v>5.399</c:v>
                </c:pt>
                <c:pt idx="672">
                  <c:v>5.407</c:v>
                </c:pt>
                <c:pt idx="673">
                  <c:v>5.423</c:v>
                </c:pt>
                <c:pt idx="674">
                  <c:v>5.4370000000000003</c:v>
                </c:pt>
                <c:pt idx="675">
                  <c:v>5.4560000000000004</c:v>
                </c:pt>
                <c:pt idx="676">
                  <c:v>5.4710000000000001</c:v>
                </c:pt>
                <c:pt idx="677">
                  <c:v>5.468</c:v>
                </c:pt>
                <c:pt idx="678">
                  <c:v>5.4710000000000001</c:v>
                </c:pt>
                <c:pt idx="679">
                  <c:v>5.468</c:v>
                </c:pt>
                <c:pt idx="680">
                  <c:v>5.4690000000000003</c:v>
                </c:pt>
                <c:pt idx="681">
                  <c:v>5.4850000000000003</c:v>
                </c:pt>
                <c:pt idx="682">
                  <c:v>5.4950000000000001</c:v>
                </c:pt>
                <c:pt idx="683">
                  <c:v>5.4989999999999997</c:v>
                </c:pt>
                <c:pt idx="684">
                  <c:v>5.4850000000000003</c:v>
                </c:pt>
                <c:pt idx="685">
                  <c:v>5.5049999999999999</c:v>
                </c:pt>
                <c:pt idx="686">
                  <c:v>5.4939999999999998</c:v>
                </c:pt>
                <c:pt idx="687">
                  <c:v>5.4850000000000003</c:v>
                </c:pt>
                <c:pt idx="688">
                  <c:v>5.4770000000000003</c:v>
                </c:pt>
                <c:pt idx="689">
                  <c:v>5.4550000000000001</c:v>
                </c:pt>
                <c:pt idx="690">
                  <c:v>5.5460000000000003</c:v>
                </c:pt>
                <c:pt idx="691">
                  <c:v>5.56</c:v>
                </c:pt>
                <c:pt idx="692">
                  <c:v>5.5650000000000004</c:v>
                </c:pt>
                <c:pt idx="693">
                  <c:v>5.5659999999999998</c:v>
                </c:pt>
                <c:pt idx="694">
                  <c:v>5.577</c:v>
                </c:pt>
                <c:pt idx="695">
                  <c:v>5.5780000000000003</c:v>
                </c:pt>
                <c:pt idx="696">
                  <c:v>5.5839999999999996</c:v>
                </c:pt>
                <c:pt idx="697">
                  <c:v>5.5940000000000003</c:v>
                </c:pt>
                <c:pt idx="698">
                  <c:v>5.6040000000000001</c:v>
                </c:pt>
                <c:pt idx="699">
                  <c:v>5.6029999999999998</c:v>
                </c:pt>
                <c:pt idx="700">
                  <c:v>5.6109999999999998</c:v>
                </c:pt>
                <c:pt idx="701">
                  <c:v>5.6109999999999998</c:v>
                </c:pt>
                <c:pt idx="702">
                  <c:v>5.601</c:v>
                </c:pt>
                <c:pt idx="703">
                  <c:v>5.5819999999999999</c:v>
                </c:pt>
                <c:pt idx="704">
                  <c:v>5.585</c:v>
                </c:pt>
                <c:pt idx="705">
                  <c:v>5.6210000000000004</c:v>
                </c:pt>
                <c:pt idx="706">
                  <c:v>5.6180000000000003</c:v>
                </c:pt>
                <c:pt idx="707">
                  <c:v>5.6219999999999999</c:v>
                </c:pt>
                <c:pt idx="708">
                  <c:v>5.6280000000000001</c:v>
                </c:pt>
                <c:pt idx="709">
                  <c:v>5.6379999999999999</c:v>
                </c:pt>
                <c:pt idx="710">
                  <c:v>5.6539999999999999</c:v>
                </c:pt>
                <c:pt idx="711">
                  <c:v>5.6619999999999999</c:v>
                </c:pt>
                <c:pt idx="712">
                  <c:v>5.6639999999999997</c:v>
                </c:pt>
                <c:pt idx="713">
                  <c:v>5.6660000000000004</c:v>
                </c:pt>
                <c:pt idx="714">
                  <c:v>5.6959999999999997</c:v>
                </c:pt>
                <c:pt idx="715">
                  <c:v>5.7130000000000001</c:v>
                </c:pt>
                <c:pt idx="716">
                  <c:v>5.6929999999999996</c:v>
                </c:pt>
                <c:pt idx="717">
                  <c:v>5.6920000000000002</c:v>
                </c:pt>
                <c:pt idx="718">
                  <c:v>5.7210000000000001</c:v>
                </c:pt>
                <c:pt idx="719">
                  <c:v>5.7779999999999996</c:v>
                </c:pt>
                <c:pt idx="720">
                  <c:v>6.0469999999999997</c:v>
                </c:pt>
                <c:pt idx="721">
                  <c:v>6.1929999999999996</c:v>
                </c:pt>
                <c:pt idx="722">
                  <c:v>6.2380000000000004</c:v>
                </c:pt>
                <c:pt idx="723">
                  <c:v>6.1879999999999997</c:v>
                </c:pt>
                <c:pt idx="724">
                  <c:v>6.1239999999999997</c:v>
                </c:pt>
                <c:pt idx="725">
                  <c:v>6.1</c:v>
                </c:pt>
                <c:pt idx="726">
                  <c:v>6.0739999999999998</c:v>
                </c:pt>
                <c:pt idx="727">
                  <c:v>6.0679999999999996</c:v>
                </c:pt>
                <c:pt idx="728">
                  <c:v>6.0540000000000003</c:v>
                </c:pt>
                <c:pt idx="729">
                  <c:v>6.0490000000000004</c:v>
                </c:pt>
                <c:pt idx="730">
                  <c:v>6.0510000000000002</c:v>
                </c:pt>
                <c:pt idx="731">
                  <c:v>6.0350000000000001</c:v>
                </c:pt>
                <c:pt idx="732">
                  <c:v>6.0330000000000004</c:v>
                </c:pt>
                <c:pt idx="733">
                  <c:v>6.0179999999999998</c:v>
                </c:pt>
                <c:pt idx="734">
                  <c:v>5.9969999999999999</c:v>
                </c:pt>
                <c:pt idx="735">
                  <c:v>5.9870000000000001</c:v>
                </c:pt>
                <c:pt idx="736">
                  <c:v>6.0010000000000003</c:v>
                </c:pt>
                <c:pt idx="737">
                  <c:v>6.0309999999999997</c:v>
                </c:pt>
                <c:pt idx="738">
                  <c:v>6.0369999999999999</c:v>
                </c:pt>
                <c:pt idx="739">
                  <c:v>6.05</c:v>
                </c:pt>
                <c:pt idx="740">
                  <c:v>6.0490000000000004</c:v>
                </c:pt>
                <c:pt idx="741">
                  <c:v>6.0650000000000004</c:v>
                </c:pt>
                <c:pt idx="742">
                  <c:v>6.0780000000000003</c:v>
                </c:pt>
                <c:pt idx="743">
                  <c:v>6.0810000000000004</c:v>
                </c:pt>
                <c:pt idx="744">
                  <c:v>6.0650000000000004</c:v>
                </c:pt>
                <c:pt idx="745">
                  <c:v>6.06</c:v>
                </c:pt>
                <c:pt idx="746">
                  <c:v>6.0640000000000001</c:v>
                </c:pt>
                <c:pt idx="747">
                  <c:v>6.0609999999999999</c:v>
                </c:pt>
                <c:pt idx="748">
                  <c:v>6.0679999999999996</c:v>
                </c:pt>
                <c:pt idx="749">
                  <c:v>6.0759999999999996</c:v>
                </c:pt>
                <c:pt idx="750">
                  <c:v>6.1669999999999998</c:v>
                </c:pt>
                <c:pt idx="751">
                  <c:v>6.1980000000000004</c:v>
                </c:pt>
                <c:pt idx="752">
                  <c:v>6.2439999999999998</c:v>
                </c:pt>
                <c:pt idx="753">
                  <c:v>6.2450000000000001</c:v>
                </c:pt>
                <c:pt idx="754">
                  <c:v>6.2590000000000003</c:v>
                </c:pt>
                <c:pt idx="755">
                  <c:v>6.2839999999999998</c:v>
                </c:pt>
                <c:pt idx="756">
                  <c:v>6.3</c:v>
                </c:pt>
                <c:pt idx="757">
                  <c:v>6.319</c:v>
                </c:pt>
                <c:pt idx="758">
                  <c:v>6.3330000000000002</c:v>
                </c:pt>
                <c:pt idx="759">
                  <c:v>6.3460000000000001</c:v>
                </c:pt>
                <c:pt idx="760">
                  <c:v>6.359</c:v>
                </c:pt>
                <c:pt idx="761">
                  <c:v>6.3730000000000002</c:v>
                </c:pt>
                <c:pt idx="762">
                  <c:v>6.3620000000000001</c:v>
                </c:pt>
                <c:pt idx="763">
                  <c:v>6.367</c:v>
                </c:pt>
                <c:pt idx="764">
                  <c:v>6.3659999999999997</c:v>
                </c:pt>
                <c:pt idx="765">
                  <c:v>6.3920000000000003</c:v>
                </c:pt>
                <c:pt idx="766">
                  <c:v>6.4139999999999997</c:v>
                </c:pt>
                <c:pt idx="767">
                  <c:v>6.4050000000000002</c:v>
                </c:pt>
                <c:pt idx="768">
                  <c:v>6.4180000000000001</c:v>
                </c:pt>
                <c:pt idx="769">
                  <c:v>6.4279999999999999</c:v>
                </c:pt>
                <c:pt idx="770">
                  <c:v>6.4459999999999997</c:v>
                </c:pt>
                <c:pt idx="771">
                  <c:v>6.4480000000000004</c:v>
                </c:pt>
                <c:pt idx="772">
                  <c:v>6.46</c:v>
                </c:pt>
                <c:pt idx="773">
                  <c:v>6.4580000000000002</c:v>
                </c:pt>
                <c:pt idx="774">
                  <c:v>6.4640000000000004</c:v>
                </c:pt>
                <c:pt idx="775">
                  <c:v>6.4880000000000004</c:v>
                </c:pt>
                <c:pt idx="776">
                  <c:v>6.5179999999999998</c:v>
                </c:pt>
                <c:pt idx="777">
                  <c:v>6.516</c:v>
                </c:pt>
                <c:pt idx="778">
                  <c:v>6.54</c:v>
                </c:pt>
                <c:pt idx="779">
                  <c:v>6.61</c:v>
                </c:pt>
                <c:pt idx="780">
                  <c:v>6.9489999999999998</c:v>
                </c:pt>
                <c:pt idx="781">
                  <c:v>7.101</c:v>
                </c:pt>
                <c:pt idx="782">
                  <c:v>7.1319999999999997</c:v>
                </c:pt>
                <c:pt idx="783">
                  <c:v>7.0350000000000001</c:v>
                </c:pt>
                <c:pt idx="784">
                  <c:v>6.96</c:v>
                </c:pt>
                <c:pt idx="785">
                  <c:v>6.96</c:v>
                </c:pt>
                <c:pt idx="786">
                  <c:v>6.9690000000000003</c:v>
                </c:pt>
                <c:pt idx="787">
                  <c:v>6.9859999999999998</c:v>
                </c:pt>
                <c:pt idx="788">
                  <c:v>7.0069999999999997</c:v>
                </c:pt>
                <c:pt idx="789">
                  <c:v>7.0129999999999999</c:v>
                </c:pt>
                <c:pt idx="790">
                  <c:v>7.0270000000000001</c:v>
                </c:pt>
                <c:pt idx="791">
                  <c:v>7.0339999999999998</c:v>
                </c:pt>
                <c:pt idx="792">
                  <c:v>7.0330000000000004</c:v>
                </c:pt>
                <c:pt idx="793">
                  <c:v>7.0419999999999998</c:v>
                </c:pt>
                <c:pt idx="794">
                  <c:v>7.0629999999999997</c:v>
                </c:pt>
                <c:pt idx="795">
                  <c:v>7.0880000000000001</c:v>
                </c:pt>
                <c:pt idx="796">
                  <c:v>7.1040000000000001</c:v>
                </c:pt>
                <c:pt idx="797">
                  <c:v>7.11</c:v>
                </c:pt>
                <c:pt idx="798">
                  <c:v>7.14</c:v>
                </c:pt>
                <c:pt idx="799">
                  <c:v>7.1669999999999998</c:v>
                </c:pt>
                <c:pt idx="800">
                  <c:v>7.1870000000000003</c:v>
                </c:pt>
                <c:pt idx="801">
                  <c:v>7.1980000000000004</c:v>
                </c:pt>
                <c:pt idx="802">
                  <c:v>7.1950000000000003</c:v>
                </c:pt>
                <c:pt idx="803">
                  <c:v>7.1929999999999996</c:v>
                </c:pt>
                <c:pt idx="804">
                  <c:v>7.2080000000000002</c:v>
                </c:pt>
                <c:pt idx="805">
                  <c:v>7.2549999999999999</c:v>
                </c:pt>
                <c:pt idx="806">
                  <c:v>7.2809999999999997</c:v>
                </c:pt>
                <c:pt idx="807">
                  <c:v>7.2910000000000004</c:v>
                </c:pt>
                <c:pt idx="808">
                  <c:v>7.298</c:v>
                </c:pt>
                <c:pt idx="809">
                  <c:v>7.3250000000000002</c:v>
                </c:pt>
                <c:pt idx="810">
                  <c:v>7.4340000000000002</c:v>
                </c:pt>
                <c:pt idx="811">
                  <c:v>7.4960000000000004</c:v>
                </c:pt>
                <c:pt idx="812">
                  <c:v>7.54</c:v>
                </c:pt>
                <c:pt idx="813">
                  <c:v>7.5750000000000002</c:v>
                </c:pt>
                <c:pt idx="814">
                  <c:v>7.6130000000000004</c:v>
                </c:pt>
                <c:pt idx="815">
                  <c:v>7.6589999999999998</c:v>
                </c:pt>
                <c:pt idx="816">
                  <c:v>7.6779999999999999</c:v>
                </c:pt>
                <c:pt idx="817">
                  <c:v>7.7030000000000003</c:v>
                </c:pt>
                <c:pt idx="818">
                  <c:v>7.7249999999999996</c:v>
                </c:pt>
                <c:pt idx="819">
                  <c:v>7.742</c:v>
                </c:pt>
                <c:pt idx="820">
                  <c:v>7.7590000000000003</c:v>
                </c:pt>
                <c:pt idx="821">
                  <c:v>7.7690000000000001</c:v>
                </c:pt>
                <c:pt idx="822">
                  <c:v>7.7880000000000003</c:v>
                </c:pt>
                <c:pt idx="823">
                  <c:v>7.8019999999999996</c:v>
                </c:pt>
                <c:pt idx="824">
                  <c:v>7.8159999999999998</c:v>
                </c:pt>
                <c:pt idx="825">
                  <c:v>7.875</c:v>
                </c:pt>
                <c:pt idx="826">
                  <c:v>7.8940000000000001</c:v>
                </c:pt>
                <c:pt idx="827">
                  <c:v>7.9080000000000004</c:v>
                </c:pt>
                <c:pt idx="828">
                  <c:v>7.9260000000000002</c:v>
                </c:pt>
                <c:pt idx="829">
                  <c:v>7.9480000000000004</c:v>
                </c:pt>
                <c:pt idx="830">
                  <c:v>7.95</c:v>
                </c:pt>
                <c:pt idx="831">
                  <c:v>7.9489999999999998</c:v>
                </c:pt>
                <c:pt idx="832">
                  <c:v>7.9530000000000003</c:v>
                </c:pt>
                <c:pt idx="833">
                  <c:v>7.9560000000000004</c:v>
                </c:pt>
                <c:pt idx="834">
                  <c:v>7.9770000000000003</c:v>
                </c:pt>
                <c:pt idx="835">
                  <c:v>7.9779999999999998</c:v>
                </c:pt>
                <c:pt idx="836">
                  <c:v>7.9829999999999997</c:v>
                </c:pt>
                <c:pt idx="837">
                  <c:v>7.9820000000000002</c:v>
                </c:pt>
                <c:pt idx="838">
                  <c:v>8.0419999999999998</c:v>
                </c:pt>
                <c:pt idx="839">
                  <c:v>8.1449999999999996</c:v>
                </c:pt>
                <c:pt idx="840">
                  <c:v>8.5939999999999994</c:v>
                </c:pt>
                <c:pt idx="841">
                  <c:v>8.8219999999999992</c:v>
                </c:pt>
                <c:pt idx="842">
                  <c:v>8.8970000000000002</c:v>
                </c:pt>
                <c:pt idx="843">
                  <c:v>8.8650000000000002</c:v>
                </c:pt>
                <c:pt idx="844">
                  <c:v>8.8510000000000009</c:v>
                </c:pt>
                <c:pt idx="845">
                  <c:v>8.8719999999999999</c:v>
                </c:pt>
                <c:pt idx="846">
                  <c:v>8.8919999999999995</c:v>
                </c:pt>
                <c:pt idx="847">
                  <c:v>8.9039999999999999</c:v>
                </c:pt>
                <c:pt idx="848">
                  <c:v>8.9290000000000003</c:v>
                </c:pt>
                <c:pt idx="849">
                  <c:v>8.9600000000000009</c:v>
                </c:pt>
                <c:pt idx="850">
                  <c:v>8.9920000000000009</c:v>
                </c:pt>
                <c:pt idx="851">
                  <c:v>9.0009999999999994</c:v>
                </c:pt>
                <c:pt idx="852">
                  <c:v>8.9990000000000006</c:v>
                </c:pt>
                <c:pt idx="853">
                  <c:v>8.9819999999999993</c:v>
                </c:pt>
                <c:pt idx="854">
                  <c:v>8.9830000000000005</c:v>
                </c:pt>
                <c:pt idx="855">
                  <c:v>8.9979999999999993</c:v>
                </c:pt>
                <c:pt idx="856">
                  <c:v>9.0050000000000008</c:v>
                </c:pt>
                <c:pt idx="857">
                  <c:v>9.0299999999999994</c:v>
                </c:pt>
                <c:pt idx="858">
                  <c:v>9.0519999999999996</c:v>
                </c:pt>
                <c:pt idx="859">
                  <c:v>9.0830000000000002</c:v>
                </c:pt>
                <c:pt idx="860">
                  <c:v>9.1059999999999999</c:v>
                </c:pt>
                <c:pt idx="861">
                  <c:v>9.1170000000000009</c:v>
                </c:pt>
                <c:pt idx="862">
                  <c:v>9.1120000000000001</c:v>
                </c:pt>
                <c:pt idx="863">
                  <c:v>9.0990000000000002</c:v>
                </c:pt>
                <c:pt idx="864">
                  <c:v>9.0939999999999994</c:v>
                </c:pt>
                <c:pt idx="865">
                  <c:v>9.0879999999999992</c:v>
                </c:pt>
                <c:pt idx="866">
                  <c:v>9.0830000000000002</c:v>
                </c:pt>
                <c:pt idx="867">
                  <c:v>9.0869999999999997</c:v>
                </c:pt>
                <c:pt idx="868">
                  <c:v>9.0809999999999995</c:v>
                </c:pt>
                <c:pt idx="869">
                  <c:v>9.0609999999999999</c:v>
                </c:pt>
                <c:pt idx="870">
                  <c:v>9.1519999999999992</c:v>
                </c:pt>
                <c:pt idx="871">
                  <c:v>9.1709999999999994</c:v>
                </c:pt>
                <c:pt idx="872">
                  <c:v>9.2070000000000007</c:v>
                </c:pt>
                <c:pt idx="873">
                  <c:v>9.2119999999999997</c:v>
                </c:pt>
                <c:pt idx="874">
                  <c:v>9.2390000000000008</c:v>
                </c:pt>
                <c:pt idx="875">
                  <c:v>9.2710000000000008</c:v>
                </c:pt>
                <c:pt idx="876">
                  <c:v>9.2810000000000006</c:v>
                </c:pt>
                <c:pt idx="877">
                  <c:v>9.3109999999999999</c:v>
                </c:pt>
                <c:pt idx="878">
                  <c:v>9.3140000000000001</c:v>
                </c:pt>
                <c:pt idx="879">
                  <c:v>9.3330000000000002</c:v>
                </c:pt>
                <c:pt idx="880">
                  <c:v>9.3550000000000004</c:v>
                </c:pt>
                <c:pt idx="881">
                  <c:v>9.3569999999999993</c:v>
                </c:pt>
                <c:pt idx="882">
                  <c:v>9.3469999999999995</c:v>
                </c:pt>
                <c:pt idx="883">
                  <c:v>9.3450000000000006</c:v>
                </c:pt>
                <c:pt idx="884">
                  <c:v>9.3759999999999994</c:v>
                </c:pt>
                <c:pt idx="885">
                  <c:v>9.4039999999999999</c:v>
                </c:pt>
                <c:pt idx="886">
                  <c:v>9.4139999999999997</c:v>
                </c:pt>
                <c:pt idx="887">
                  <c:v>9.4510000000000005</c:v>
                </c:pt>
                <c:pt idx="888">
                  <c:v>9.4909999999999997</c:v>
                </c:pt>
                <c:pt idx="889">
                  <c:v>9.5090000000000003</c:v>
                </c:pt>
                <c:pt idx="890">
                  <c:v>9.532</c:v>
                </c:pt>
                <c:pt idx="891">
                  <c:v>9.5359999999999996</c:v>
                </c:pt>
                <c:pt idx="892">
                  <c:v>9.5519999999999996</c:v>
                </c:pt>
                <c:pt idx="893">
                  <c:v>9.5950000000000006</c:v>
                </c:pt>
                <c:pt idx="894">
                  <c:v>9.61</c:v>
                </c:pt>
                <c:pt idx="895">
                  <c:v>9.6379999999999999</c:v>
                </c:pt>
                <c:pt idx="896">
                  <c:v>9.657</c:v>
                </c:pt>
                <c:pt idx="897">
                  <c:v>9.7140000000000004</c:v>
                </c:pt>
                <c:pt idx="898">
                  <c:v>9.7710000000000008</c:v>
                </c:pt>
                <c:pt idx="899">
                  <c:v>9.9009999999999998</c:v>
                </c:pt>
                <c:pt idx="900">
                  <c:v>10.441000000000001</c:v>
                </c:pt>
                <c:pt idx="901">
                  <c:v>10.689</c:v>
                </c:pt>
                <c:pt idx="902">
                  <c:v>10.78</c:v>
                </c:pt>
                <c:pt idx="903">
                  <c:v>10.823</c:v>
                </c:pt>
                <c:pt idx="904">
                  <c:v>10.845000000000001</c:v>
                </c:pt>
                <c:pt idx="905">
                  <c:v>10.891</c:v>
                </c:pt>
                <c:pt idx="906">
                  <c:v>10.946</c:v>
                </c:pt>
                <c:pt idx="907">
                  <c:v>11.007</c:v>
                </c:pt>
                <c:pt idx="908">
                  <c:v>11.054</c:v>
                </c:pt>
                <c:pt idx="909">
                  <c:v>11.093</c:v>
                </c:pt>
                <c:pt idx="910">
                  <c:v>11.161</c:v>
                </c:pt>
                <c:pt idx="911">
                  <c:v>11.173999999999999</c:v>
                </c:pt>
                <c:pt idx="912">
                  <c:v>11.178000000000001</c:v>
                </c:pt>
                <c:pt idx="913">
                  <c:v>11.195</c:v>
                </c:pt>
                <c:pt idx="914">
                  <c:v>11.22</c:v>
                </c:pt>
                <c:pt idx="915">
                  <c:v>11.276</c:v>
                </c:pt>
                <c:pt idx="916">
                  <c:v>11.349</c:v>
                </c:pt>
                <c:pt idx="917">
                  <c:v>11.39</c:v>
                </c:pt>
                <c:pt idx="918">
                  <c:v>11.433</c:v>
                </c:pt>
                <c:pt idx="919">
                  <c:v>11.488</c:v>
                </c:pt>
                <c:pt idx="920">
                  <c:v>11.544</c:v>
                </c:pt>
                <c:pt idx="921">
                  <c:v>11.582000000000001</c:v>
                </c:pt>
                <c:pt idx="922">
                  <c:v>11.622</c:v>
                </c:pt>
                <c:pt idx="923">
                  <c:v>11.654999999999999</c:v>
                </c:pt>
                <c:pt idx="924">
                  <c:v>11.701000000000001</c:v>
                </c:pt>
                <c:pt idx="925">
                  <c:v>11.760999999999999</c:v>
                </c:pt>
                <c:pt idx="926">
                  <c:v>11.837999999999999</c:v>
                </c:pt>
                <c:pt idx="927">
                  <c:v>11.92</c:v>
                </c:pt>
                <c:pt idx="928">
                  <c:v>12.053000000000001</c:v>
                </c:pt>
                <c:pt idx="929">
                  <c:v>12.202999999999999</c:v>
                </c:pt>
                <c:pt idx="930">
                  <c:v>12.861000000000001</c:v>
                </c:pt>
                <c:pt idx="931">
                  <c:v>13.061</c:v>
                </c:pt>
                <c:pt idx="932">
                  <c:v>13.185</c:v>
                </c:pt>
                <c:pt idx="933">
                  <c:v>13.275</c:v>
                </c:pt>
                <c:pt idx="934">
                  <c:v>13.34</c:v>
                </c:pt>
                <c:pt idx="935">
                  <c:v>13.4</c:v>
                </c:pt>
                <c:pt idx="936">
                  <c:v>13.439</c:v>
                </c:pt>
                <c:pt idx="937">
                  <c:v>13.471</c:v>
                </c:pt>
                <c:pt idx="938">
                  <c:v>13.481999999999999</c:v>
                </c:pt>
                <c:pt idx="939">
                  <c:v>13.507</c:v>
                </c:pt>
                <c:pt idx="940">
                  <c:v>13.531000000000001</c:v>
                </c:pt>
                <c:pt idx="941">
                  <c:v>13.536</c:v>
                </c:pt>
                <c:pt idx="942">
                  <c:v>13.577</c:v>
                </c:pt>
                <c:pt idx="943">
                  <c:v>13.617000000000001</c:v>
                </c:pt>
                <c:pt idx="944">
                  <c:v>13.611000000000001</c:v>
                </c:pt>
                <c:pt idx="945">
                  <c:v>13.585000000000001</c:v>
                </c:pt>
                <c:pt idx="946">
                  <c:v>13.622999999999999</c:v>
                </c:pt>
                <c:pt idx="947">
                  <c:v>13.694000000000001</c:v>
                </c:pt>
                <c:pt idx="948">
                  <c:v>13.682</c:v>
                </c:pt>
                <c:pt idx="949">
                  <c:v>13.693</c:v>
                </c:pt>
                <c:pt idx="950">
                  <c:v>13.789</c:v>
                </c:pt>
                <c:pt idx="951">
                  <c:v>13.798999999999999</c:v>
                </c:pt>
                <c:pt idx="952">
                  <c:v>13.968999999999999</c:v>
                </c:pt>
                <c:pt idx="953">
                  <c:v>14.124000000000001</c:v>
                </c:pt>
                <c:pt idx="954">
                  <c:v>14.218999999999999</c:v>
                </c:pt>
                <c:pt idx="955">
                  <c:v>14.304</c:v>
                </c:pt>
                <c:pt idx="956">
                  <c:v>14.393000000000001</c:v>
                </c:pt>
                <c:pt idx="957">
                  <c:v>14.542999999999999</c:v>
                </c:pt>
                <c:pt idx="958">
                  <c:v>14.901</c:v>
                </c:pt>
                <c:pt idx="959">
                  <c:v>15.492000000000001</c:v>
                </c:pt>
                <c:pt idx="960">
                  <c:v>17.297000000000001</c:v>
                </c:pt>
                <c:pt idx="961">
                  <c:v>18</c:v>
                </c:pt>
                <c:pt idx="962">
                  <c:v>18.353000000000002</c:v>
                </c:pt>
                <c:pt idx="963">
                  <c:v>18.463999999999999</c:v>
                </c:pt>
                <c:pt idx="964">
                  <c:v>18.515000000000001</c:v>
                </c:pt>
                <c:pt idx="965">
                  <c:v>18.574999999999999</c:v>
                </c:pt>
                <c:pt idx="966">
                  <c:v>18.617000000000001</c:v>
                </c:pt>
                <c:pt idx="967">
                  <c:v>18.66</c:v>
                </c:pt>
                <c:pt idx="968">
                  <c:v>18.689</c:v>
                </c:pt>
                <c:pt idx="969">
                  <c:v>18.704000000000001</c:v>
                </c:pt>
                <c:pt idx="970">
                  <c:v>18.733000000000001</c:v>
                </c:pt>
                <c:pt idx="971">
                  <c:v>18.760000000000002</c:v>
                </c:pt>
                <c:pt idx="972">
                  <c:v>18.779</c:v>
                </c:pt>
                <c:pt idx="973">
                  <c:v>18.783000000000001</c:v>
                </c:pt>
                <c:pt idx="974">
                  <c:v>18.818000000000001</c:v>
                </c:pt>
                <c:pt idx="975">
                  <c:v>18.838000000000001</c:v>
                </c:pt>
                <c:pt idx="976">
                  <c:v>18.869</c:v>
                </c:pt>
                <c:pt idx="977">
                  <c:v>18.923999999999999</c:v>
                </c:pt>
                <c:pt idx="978">
                  <c:v>18.951000000000001</c:v>
                </c:pt>
                <c:pt idx="979">
                  <c:v>18.988</c:v>
                </c:pt>
                <c:pt idx="980">
                  <c:v>19.045000000000002</c:v>
                </c:pt>
                <c:pt idx="981">
                  <c:v>19.055</c:v>
                </c:pt>
                <c:pt idx="982">
                  <c:v>19.047000000000001</c:v>
                </c:pt>
                <c:pt idx="983">
                  <c:v>19.012</c:v>
                </c:pt>
                <c:pt idx="984">
                  <c:v>18.972000000000001</c:v>
                </c:pt>
                <c:pt idx="985">
                  <c:v>18.928000000000001</c:v>
                </c:pt>
                <c:pt idx="986">
                  <c:v>18.864999999999998</c:v>
                </c:pt>
                <c:pt idx="987">
                  <c:v>18.832000000000001</c:v>
                </c:pt>
                <c:pt idx="988">
                  <c:v>18.824999999999999</c:v>
                </c:pt>
                <c:pt idx="989">
                  <c:v>18.89</c:v>
                </c:pt>
                <c:pt idx="990">
                  <c:v>19.376000000000001</c:v>
                </c:pt>
                <c:pt idx="991">
                  <c:v>19.695</c:v>
                </c:pt>
                <c:pt idx="992">
                  <c:v>19.872</c:v>
                </c:pt>
                <c:pt idx="993">
                  <c:v>19.922000000000001</c:v>
                </c:pt>
                <c:pt idx="994">
                  <c:v>19.914000000000001</c:v>
                </c:pt>
                <c:pt idx="995">
                  <c:v>19.922000000000001</c:v>
                </c:pt>
                <c:pt idx="996">
                  <c:v>19.899999999999999</c:v>
                </c:pt>
                <c:pt idx="997">
                  <c:v>19.89</c:v>
                </c:pt>
                <c:pt idx="998">
                  <c:v>19.864999999999998</c:v>
                </c:pt>
                <c:pt idx="999">
                  <c:v>19.821999999999999</c:v>
                </c:pt>
                <c:pt idx="1000">
                  <c:v>19.792999999999999</c:v>
                </c:pt>
                <c:pt idx="1001">
                  <c:v>19.728000000000002</c:v>
                </c:pt>
                <c:pt idx="1002">
                  <c:v>19.689</c:v>
                </c:pt>
                <c:pt idx="1003">
                  <c:v>19.62</c:v>
                </c:pt>
                <c:pt idx="1004">
                  <c:v>19.391999999999999</c:v>
                </c:pt>
                <c:pt idx="1005">
                  <c:v>19.414999999999999</c:v>
                </c:pt>
                <c:pt idx="1006">
                  <c:v>19.315000000000001</c:v>
                </c:pt>
                <c:pt idx="1007">
                  <c:v>19.274000000000001</c:v>
                </c:pt>
                <c:pt idx="1008">
                  <c:v>19.224</c:v>
                </c:pt>
                <c:pt idx="1009">
                  <c:v>19.181999999999999</c:v>
                </c:pt>
                <c:pt idx="1010">
                  <c:v>19.119</c:v>
                </c:pt>
                <c:pt idx="1011">
                  <c:v>19.027999999999999</c:v>
                </c:pt>
                <c:pt idx="1012">
                  <c:v>18.946000000000002</c:v>
                </c:pt>
                <c:pt idx="1013">
                  <c:v>18.873999999999999</c:v>
                </c:pt>
                <c:pt idx="1014">
                  <c:v>18.812000000000001</c:v>
                </c:pt>
                <c:pt idx="1015">
                  <c:v>18.734999999999999</c:v>
                </c:pt>
                <c:pt idx="1016">
                  <c:v>18.745999999999999</c:v>
                </c:pt>
                <c:pt idx="1017">
                  <c:v>18.875</c:v>
                </c:pt>
                <c:pt idx="1018">
                  <c:v>19.082000000000001</c:v>
                </c:pt>
                <c:pt idx="1019">
                  <c:v>19.193000000000001</c:v>
                </c:pt>
                <c:pt idx="1020">
                  <c:v>20.300999999999998</c:v>
                </c:pt>
                <c:pt idx="1021">
                  <c:v>20.966000000000001</c:v>
                </c:pt>
                <c:pt idx="1022">
                  <c:v>21.248000000000001</c:v>
                </c:pt>
                <c:pt idx="1023">
                  <c:v>21.295000000000002</c:v>
                </c:pt>
                <c:pt idx="1024">
                  <c:v>21.294</c:v>
                </c:pt>
                <c:pt idx="1025">
                  <c:v>21.327999999999999</c:v>
                </c:pt>
                <c:pt idx="1026">
                  <c:v>21.346</c:v>
                </c:pt>
                <c:pt idx="1027">
                  <c:v>21.355</c:v>
                </c:pt>
                <c:pt idx="1028">
                  <c:v>21.344000000000001</c:v>
                </c:pt>
                <c:pt idx="1029">
                  <c:v>21.337</c:v>
                </c:pt>
                <c:pt idx="1030">
                  <c:v>21.303999999999998</c:v>
                </c:pt>
                <c:pt idx="1031">
                  <c:v>21.231999999999999</c:v>
                </c:pt>
                <c:pt idx="1032">
                  <c:v>21.135000000000002</c:v>
                </c:pt>
                <c:pt idx="1033">
                  <c:v>21.071999999999999</c:v>
                </c:pt>
                <c:pt idx="1034">
                  <c:v>21.038</c:v>
                </c:pt>
                <c:pt idx="1035">
                  <c:v>21.08</c:v>
                </c:pt>
                <c:pt idx="1036">
                  <c:v>21.181999999999999</c:v>
                </c:pt>
                <c:pt idx="1037">
                  <c:v>21.263999999999999</c:v>
                </c:pt>
                <c:pt idx="1038">
                  <c:v>21.367999999999999</c:v>
                </c:pt>
                <c:pt idx="1039">
                  <c:v>21.431999999999999</c:v>
                </c:pt>
                <c:pt idx="1040">
                  <c:v>21.49</c:v>
                </c:pt>
                <c:pt idx="1041">
                  <c:v>21.393999999999998</c:v>
                </c:pt>
                <c:pt idx="1042">
                  <c:v>21.071999999999999</c:v>
                </c:pt>
                <c:pt idx="1043">
                  <c:v>20.712</c:v>
                </c:pt>
                <c:pt idx="1044">
                  <c:v>20.509</c:v>
                </c:pt>
                <c:pt idx="1045">
                  <c:v>20.446000000000002</c:v>
                </c:pt>
                <c:pt idx="1046">
                  <c:v>20.334</c:v>
                </c:pt>
                <c:pt idx="1047">
                  <c:v>20.268999999999998</c:v>
                </c:pt>
                <c:pt idx="1048">
                  <c:v>20.234000000000002</c:v>
                </c:pt>
                <c:pt idx="1049">
                  <c:v>20.486999999999998</c:v>
                </c:pt>
                <c:pt idx="1050">
                  <c:v>21.292999999999999</c:v>
                </c:pt>
                <c:pt idx="1051">
                  <c:v>21.856000000000002</c:v>
                </c:pt>
                <c:pt idx="1052">
                  <c:v>22.077000000000002</c:v>
                </c:pt>
                <c:pt idx="1053">
                  <c:v>22.128</c:v>
                </c:pt>
                <c:pt idx="1054">
                  <c:v>22.134</c:v>
                </c:pt>
                <c:pt idx="1055">
                  <c:v>22.132999999999999</c:v>
                </c:pt>
                <c:pt idx="1056">
                  <c:v>22.120999999999999</c:v>
                </c:pt>
                <c:pt idx="1057">
                  <c:v>22.114999999999998</c:v>
                </c:pt>
                <c:pt idx="1058">
                  <c:v>22.08</c:v>
                </c:pt>
                <c:pt idx="1059">
                  <c:v>22.026</c:v>
                </c:pt>
                <c:pt idx="1060">
                  <c:v>21.884</c:v>
                </c:pt>
                <c:pt idx="1061">
                  <c:v>21.725999999999999</c:v>
                </c:pt>
                <c:pt idx="1062">
                  <c:v>21.646999999999998</c:v>
                </c:pt>
                <c:pt idx="1063">
                  <c:v>21.733000000000001</c:v>
                </c:pt>
                <c:pt idx="1064">
                  <c:v>21.914999999999999</c:v>
                </c:pt>
                <c:pt idx="1065">
                  <c:v>22.082000000000001</c:v>
                </c:pt>
                <c:pt idx="1066">
                  <c:v>22.097999999999999</c:v>
                </c:pt>
                <c:pt idx="1067">
                  <c:v>22.058</c:v>
                </c:pt>
                <c:pt idx="1068">
                  <c:v>22.024000000000001</c:v>
                </c:pt>
                <c:pt idx="1069">
                  <c:v>21.959</c:v>
                </c:pt>
                <c:pt idx="1070">
                  <c:v>21.905000000000001</c:v>
                </c:pt>
                <c:pt idx="1071">
                  <c:v>21.843</c:v>
                </c:pt>
                <c:pt idx="1072">
                  <c:v>21.75</c:v>
                </c:pt>
                <c:pt idx="1073">
                  <c:v>21.734000000000002</c:v>
                </c:pt>
                <c:pt idx="1074">
                  <c:v>21.725999999999999</c:v>
                </c:pt>
                <c:pt idx="1075">
                  <c:v>21.233000000000001</c:v>
                </c:pt>
                <c:pt idx="1076">
                  <c:v>20.98</c:v>
                </c:pt>
                <c:pt idx="1077">
                  <c:v>21.061</c:v>
                </c:pt>
                <c:pt idx="1078">
                  <c:v>21.236000000000001</c:v>
                </c:pt>
                <c:pt idx="1079">
                  <c:v>21.456</c:v>
                </c:pt>
                <c:pt idx="1080">
                  <c:v>22.974</c:v>
                </c:pt>
                <c:pt idx="1081">
                  <c:v>23.497</c:v>
                </c:pt>
                <c:pt idx="1082">
                  <c:v>23.675000000000001</c:v>
                </c:pt>
                <c:pt idx="1083">
                  <c:v>23.716000000000001</c:v>
                </c:pt>
                <c:pt idx="1084">
                  <c:v>23.687999999999999</c:v>
                </c:pt>
                <c:pt idx="1085">
                  <c:v>23.690999999999999</c:v>
                </c:pt>
                <c:pt idx="1086">
                  <c:v>23.640999999999998</c:v>
                </c:pt>
                <c:pt idx="1087">
                  <c:v>23.536000000000001</c:v>
                </c:pt>
                <c:pt idx="1088">
                  <c:v>23.414999999999999</c:v>
                </c:pt>
                <c:pt idx="1089">
                  <c:v>23.285</c:v>
                </c:pt>
                <c:pt idx="1090">
                  <c:v>23.222999999999999</c:v>
                </c:pt>
                <c:pt idx="1091">
                  <c:v>23.120999999999999</c:v>
                </c:pt>
                <c:pt idx="1092">
                  <c:v>23.094999999999999</c:v>
                </c:pt>
                <c:pt idx="1093">
                  <c:v>23.088999999999999</c:v>
                </c:pt>
                <c:pt idx="1094">
                  <c:v>23.074000000000002</c:v>
                </c:pt>
                <c:pt idx="1095">
                  <c:v>23.071999999999999</c:v>
                </c:pt>
                <c:pt idx="1096">
                  <c:v>23.081</c:v>
                </c:pt>
                <c:pt idx="1097">
                  <c:v>23.106000000000002</c:v>
                </c:pt>
                <c:pt idx="1098">
                  <c:v>23.015999999999998</c:v>
                </c:pt>
                <c:pt idx="1099">
                  <c:v>22.806999999999999</c:v>
                </c:pt>
                <c:pt idx="1100">
                  <c:v>22.766999999999999</c:v>
                </c:pt>
                <c:pt idx="1101">
                  <c:v>22.757999999999999</c:v>
                </c:pt>
                <c:pt idx="1102">
                  <c:v>22.602</c:v>
                </c:pt>
                <c:pt idx="1103">
                  <c:v>22.375</c:v>
                </c:pt>
                <c:pt idx="1104">
                  <c:v>22.3</c:v>
                </c:pt>
                <c:pt idx="1105">
                  <c:v>22.21</c:v>
                </c:pt>
                <c:pt idx="1106">
                  <c:v>22.071999999999999</c:v>
                </c:pt>
                <c:pt idx="1107">
                  <c:v>21.863</c:v>
                </c:pt>
                <c:pt idx="1108">
                  <c:v>21.643000000000001</c:v>
                </c:pt>
                <c:pt idx="1109">
                  <c:v>21.783999999999999</c:v>
                </c:pt>
                <c:pt idx="1110">
                  <c:v>22.187999999999999</c:v>
                </c:pt>
                <c:pt idx="1111">
                  <c:v>22.321999999999999</c:v>
                </c:pt>
                <c:pt idx="1112">
                  <c:v>22.393000000000001</c:v>
                </c:pt>
                <c:pt idx="1113">
                  <c:v>22.420999999999999</c:v>
                </c:pt>
                <c:pt idx="1114">
                  <c:v>22.419</c:v>
                </c:pt>
                <c:pt idx="1115">
                  <c:v>22.408999999999999</c:v>
                </c:pt>
                <c:pt idx="1116">
                  <c:v>22.271000000000001</c:v>
                </c:pt>
                <c:pt idx="1117">
                  <c:v>22.202000000000002</c:v>
                </c:pt>
                <c:pt idx="1118">
                  <c:v>22.219000000000001</c:v>
                </c:pt>
                <c:pt idx="1119">
                  <c:v>22.181999999999999</c:v>
                </c:pt>
                <c:pt idx="1120">
                  <c:v>22.294</c:v>
                </c:pt>
                <c:pt idx="1121">
                  <c:v>22.204999999999998</c:v>
                </c:pt>
                <c:pt idx="1122">
                  <c:v>22.146999999999998</c:v>
                </c:pt>
                <c:pt idx="1123">
                  <c:v>22.234999999999999</c:v>
                </c:pt>
                <c:pt idx="1124">
                  <c:v>22.774000000000001</c:v>
                </c:pt>
                <c:pt idx="1125">
                  <c:v>22.981000000000002</c:v>
                </c:pt>
                <c:pt idx="1126">
                  <c:v>22.949000000000002</c:v>
                </c:pt>
                <c:pt idx="1127">
                  <c:v>22.885999999999999</c:v>
                </c:pt>
                <c:pt idx="1128">
                  <c:v>22.858000000000001</c:v>
                </c:pt>
                <c:pt idx="1129">
                  <c:v>22.795999999999999</c:v>
                </c:pt>
                <c:pt idx="1130">
                  <c:v>22.68</c:v>
                </c:pt>
                <c:pt idx="1131">
                  <c:v>22.581</c:v>
                </c:pt>
                <c:pt idx="1132">
                  <c:v>22.469000000000001</c:v>
                </c:pt>
                <c:pt idx="1133">
                  <c:v>22.408000000000001</c:v>
                </c:pt>
                <c:pt idx="1134">
                  <c:v>22.361000000000001</c:v>
                </c:pt>
                <c:pt idx="1135">
                  <c:v>22.344999999999999</c:v>
                </c:pt>
                <c:pt idx="1136">
                  <c:v>22.332000000000001</c:v>
                </c:pt>
                <c:pt idx="1137">
                  <c:v>22.323</c:v>
                </c:pt>
                <c:pt idx="1138">
                  <c:v>22.25</c:v>
                </c:pt>
                <c:pt idx="1139">
                  <c:v>22.254000000000001</c:v>
                </c:pt>
                <c:pt idx="1140">
                  <c:v>22.456</c:v>
                </c:pt>
                <c:pt idx="1141">
                  <c:v>22.437999999999999</c:v>
                </c:pt>
                <c:pt idx="1142">
                  <c:v>22.37</c:v>
                </c:pt>
                <c:pt idx="1143">
                  <c:v>22.265000000000001</c:v>
                </c:pt>
                <c:pt idx="1144">
                  <c:v>22.091000000000001</c:v>
                </c:pt>
                <c:pt idx="1145">
                  <c:v>21.812000000000001</c:v>
                </c:pt>
                <c:pt idx="1146">
                  <c:v>21.356000000000002</c:v>
                </c:pt>
                <c:pt idx="1147">
                  <c:v>20.954999999999998</c:v>
                </c:pt>
                <c:pt idx="1148">
                  <c:v>20.640999999999998</c:v>
                </c:pt>
                <c:pt idx="1149">
                  <c:v>20.346</c:v>
                </c:pt>
                <c:pt idx="1150">
                  <c:v>20.076000000000001</c:v>
                </c:pt>
                <c:pt idx="1151">
                  <c:v>19.911999999999999</c:v>
                </c:pt>
                <c:pt idx="1152">
                  <c:v>19.8</c:v>
                </c:pt>
                <c:pt idx="1153">
                  <c:v>19.86</c:v>
                </c:pt>
                <c:pt idx="1154">
                  <c:v>19.933</c:v>
                </c:pt>
                <c:pt idx="1155">
                  <c:v>19.931999999999999</c:v>
                </c:pt>
                <c:pt idx="1156">
                  <c:v>19.884</c:v>
                </c:pt>
                <c:pt idx="1157">
                  <c:v>19.853000000000002</c:v>
                </c:pt>
                <c:pt idx="1158">
                  <c:v>19.818999999999999</c:v>
                </c:pt>
                <c:pt idx="1159">
                  <c:v>19.773</c:v>
                </c:pt>
                <c:pt idx="1160">
                  <c:v>19.722000000000001</c:v>
                </c:pt>
                <c:pt idx="1161">
                  <c:v>19.643999999999998</c:v>
                </c:pt>
                <c:pt idx="1162">
                  <c:v>19.536000000000001</c:v>
                </c:pt>
                <c:pt idx="1163">
                  <c:v>19.402000000000001</c:v>
                </c:pt>
                <c:pt idx="1164">
                  <c:v>19.262</c:v>
                </c:pt>
                <c:pt idx="1165">
                  <c:v>19.146000000000001</c:v>
                </c:pt>
                <c:pt idx="1166">
                  <c:v>19.018000000000001</c:v>
                </c:pt>
                <c:pt idx="1167">
                  <c:v>18.928999999999998</c:v>
                </c:pt>
                <c:pt idx="1168">
                  <c:v>18.869</c:v>
                </c:pt>
                <c:pt idx="1169">
                  <c:v>18.809999999999999</c:v>
                </c:pt>
                <c:pt idx="1170">
                  <c:v>18.844000000000001</c:v>
                </c:pt>
                <c:pt idx="1171">
                  <c:v>18.754000000000001</c:v>
                </c:pt>
                <c:pt idx="1172">
                  <c:v>18.68</c:v>
                </c:pt>
                <c:pt idx="1173">
                  <c:v>18.638999999999999</c:v>
                </c:pt>
                <c:pt idx="1174">
                  <c:v>18.542000000000002</c:v>
                </c:pt>
                <c:pt idx="1175">
                  <c:v>18.404</c:v>
                </c:pt>
                <c:pt idx="1176">
                  <c:v>18.158999999999999</c:v>
                </c:pt>
                <c:pt idx="1177">
                  <c:v>17.943000000000001</c:v>
                </c:pt>
                <c:pt idx="1178">
                  <c:v>17.635000000000002</c:v>
                </c:pt>
                <c:pt idx="1179">
                  <c:v>17.327999999999999</c:v>
                </c:pt>
                <c:pt idx="1180">
                  <c:v>17.126000000000001</c:v>
                </c:pt>
                <c:pt idx="1181">
                  <c:v>16.954000000000001</c:v>
                </c:pt>
                <c:pt idx="1182">
                  <c:v>16.824000000000002</c:v>
                </c:pt>
                <c:pt idx="1183">
                  <c:v>16.672999999999998</c:v>
                </c:pt>
                <c:pt idx="1184">
                  <c:v>16.562000000000001</c:v>
                </c:pt>
                <c:pt idx="1185">
                  <c:v>16.443000000000001</c:v>
                </c:pt>
                <c:pt idx="1186">
                  <c:v>16.327999999999999</c:v>
                </c:pt>
                <c:pt idx="1187">
                  <c:v>16.213999999999999</c:v>
                </c:pt>
                <c:pt idx="1188">
                  <c:v>16.103000000000002</c:v>
                </c:pt>
                <c:pt idx="1189">
                  <c:v>15.997</c:v>
                </c:pt>
                <c:pt idx="1190">
                  <c:v>15.893000000000001</c:v>
                </c:pt>
                <c:pt idx="1191">
                  <c:v>15.788</c:v>
                </c:pt>
                <c:pt idx="1192">
                  <c:v>15.707000000000001</c:v>
                </c:pt>
                <c:pt idx="1193">
                  <c:v>15.632</c:v>
                </c:pt>
                <c:pt idx="1194">
                  <c:v>15.587999999999999</c:v>
                </c:pt>
                <c:pt idx="1195">
                  <c:v>15.593999999999999</c:v>
                </c:pt>
                <c:pt idx="1196">
                  <c:v>15.566000000000001</c:v>
                </c:pt>
                <c:pt idx="1197">
                  <c:v>15.57</c:v>
                </c:pt>
                <c:pt idx="1198">
                  <c:v>15.592000000000001</c:v>
                </c:pt>
                <c:pt idx="1199">
                  <c:v>15.65</c:v>
                </c:pt>
                <c:pt idx="1200">
                  <c:v>16.129000000000001</c:v>
                </c:pt>
                <c:pt idx="1201">
                  <c:v>16.254999999999999</c:v>
                </c:pt>
                <c:pt idx="1202">
                  <c:v>16.224</c:v>
                </c:pt>
                <c:pt idx="1203">
                  <c:v>16.13</c:v>
                </c:pt>
                <c:pt idx="1204">
                  <c:v>16.03</c:v>
                </c:pt>
                <c:pt idx="1205">
                  <c:v>15.959</c:v>
                </c:pt>
                <c:pt idx="1206">
                  <c:v>15.811</c:v>
                </c:pt>
                <c:pt idx="1207">
                  <c:v>15.683</c:v>
                </c:pt>
                <c:pt idx="1208">
                  <c:v>15.566000000000001</c:v>
                </c:pt>
                <c:pt idx="1209">
                  <c:v>15.401999999999999</c:v>
                </c:pt>
                <c:pt idx="1210">
                  <c:v>15.242000000000001</c:v>
                </c:pt>
                <c:pt idx="1211">
                  <c:v>15.012</c:v>
                </c:pt>
                <c:pt idx="1212">
                  <c:v>14.807</c:v>
                </c:pt>
                <c:pt idx="1213">
                  <c:v>14.596</c:v>
                </c:pt>
                <c:pt idx="1214">
                  <c:v>14.295999999999999</c:v>
                </c:pt>
                <c:pt idx="1215">
                  <c:v>13.92</c:v>
                </c:pt>
                <c:pt idx="1216">
                  <c:v>13.571999999999999</c:v>
                </c:pt>
                <c:pt idx="1217">
                  <c:v>13.244</c:v>
                </c:pt>
                <c:pt idx="1218">
                  <c:v>12.996</c:v>
                </c:pt>
                <c:pt idx="1219">
                  <c:v>12.763</c:v>
                </c:pt>
                <c:pt idx="1220">
                  <c:v>12.512</c:v>
                </c:pt>
                <c:pt idx="1221">
                  <c:v>12.313000000000001</c:v>
                </c:pt>
                <c:pt idx="1222">
                  <c:v>12.113</c:v>
                </c:pt>
                <c:pt idx="1223">
                  <c:v>11.91</c:v>
                </c:pt>
                <c:pt idx="1224">
                  <c:v>11.749000000000001</c:v>
                </c:pt>
                <c:pt idx="1225">
                  <c:v>11.577999999999999</c:v>
                </c:pt>
                <c:pt idx="1226">
                  <c:v>11.411</c:v>
                </c:pt>
                <c:pt idx="1227">
                  <c:v>11.244999999999999</c:v>
                </c:pt>
                <c:pt idx="1228">
                  <c:v>11.103999999999999</c:v>
                </c:pt>
                <c:pt idx="1229">
                  <c:v>10.938000000000001</c:v>
                </c:pt>
                <c:pt idx="1230">
                  <c:v>10.824999999999999</c:v>
                </c:pt>
                <c:pt idx="1231">
                  <c:v>10.670999999999999</c:v>
                </c:pt>
                <c:pt idx="1232">
                  <c:v>10.521000000000001</c:v>
                </c:pt>
                <c:pt idx="1233">
                  <c:v>10.368</c:v>
                </c:pt>
                <c:pt idx="1234">
                  <c:v>10.222</c:v>
                </c:pt>
                <c:pt idx="1235">
                  <c:v>10.09</c:v>
                </c:pt>
                <c:pt idx="1236">
                  <c:v>9.9440000000000008</c:v>
                </c:pt>
                <c:pt idx="1237">
                  <c:v>9.8140000000000001</c:v>
                </c:pt>
                <c:pt idx="1238">
                  <c:v>9.68</c:v>
                </c:pt>
                <c:pt idx="1239">
                  <c:v>9.5449999999999999</c:v>
                </c:pt>
                <c:pt idx="1240">
                  <c:v>9.4290000000000003</c:v>
                </c:pt>
                <c:pt idx="1241">
                  <c:v>9.2870000000000008</c:v>
                </c:pt>
                <c:pt idx="1242">
                  <c:v>9.15</c:v>
                </c:pt>
                <c:pt idx="1243">
                  <c:v>9.0449999999999999</c:v>
                </c:pt>
                <c:pt idx="1244">
                  <c:v>8.9369999999999994</c:v>
                </c:pt>
                <c:pt idx="1245">
                  <c:v>8.8339999999999996</c:v>
                </c:pt>
                <c:pt idx="1246">
                  <c:v>8.7149999999999999</c:v>
                </c:pt>
                <c:pt idx="1247">
                  <c:v>8.6229999999999993</c:v>
                </c:pt>
                <c:pt idx="1248">
                  <c:v>8.5060000000000002</c:v>
                </c:pt>
                <c:pt idx="1249">
                  <c:v>8.407</c:v>
                </c:pt>
                <c:pt idx="1250">
                  <c:v>8.3089999999999993</c:v>
                </c:pt>
                <c:pt idx="1251">
                  <c:v>8.2040000000000006</c:v>
                </c:pt>
                <c:pt idx="1252">
                  <c:v>8.0969999999999995</c:v>
                </c:pt>
                <c:pt idx="1253">
                  <c:v>7.9790000000000001</c:v>
                </c:pt>
                <c:pt idx="1254">
                  <c:v>7.875</c:v>
                </c:pt>
                <c:pt idx="1255">
                  <c:v>7.7859999999999996</c:v>
                </c:pt>
                <c:pt idx="1256">
                  <c:v>7.681</c:v>
                </c:pt>
                <c:pt idx="1257">
                  <c:v>7.5860000000000003</c:v>
                </c:pt>
                <c:pt idx="1258">
                  <c:v>7.4980000000000002</c:v>
                </c:pt>
                <c:pt idx="1259">
                  <c:v>7.4249999999999998</c:v>
                </c:pt>
                <c:pt idx="1260">
                  <c:v>7.41</c:v>
                </c:pt>
                <c:pt idx="1261">
                  <c:v>7.3410000000000002</c:v>
                </c:pt>
                <c:pt idx="1262">
                  <c:v>7.2480000000000002</c:v>
                </c:pt>
                <c:pt idx="1263">
                  <c:v>7.1269999999999998</c:v>
                </c:pt>
                <c:pt idx="1264">
                  <c:v>7.0259999999999998</c:v>
                </c:pt>
                <c:pt idx="1265">
                  <c:v>6.9219999999999997</c:v>
                </c:pt>
                <c:pt idx="1266">
                  <c:v>6.8250000000000002</c:v>
                </c:pt>
                <c:pt idx="1267">
                  <c:v>6.7149999999999999</c:v>
                </c:pt>
                <c:pt idx="1268">
                  <c:v>6.63</c:v>
                </c:pt>
                <c:pt idx="1269">
                  <c:v>6.5369999999999999</c:v>
                </c:pt>
                <c:pt idx="1270">
                  <c:v>6.4589999999999996</c:v>
                </c:pt>
                <c:pt idx="1271">
                  <c:v>6.37</c:v>
                </c:pt>
                <c:pt idx="1272">
                  <c:v>6.2889999999999997</c:v>
                </c:pt>
                <c:pt idx="1273">
                  <c:v>6.2060000000000004</c:v>
                </c:pt>
                <c:pt idx="1274">
                  <c:v>6.1189999999999998</c:v>
                </c:pt>
                <c:pt idx="1275">
                  <c:v>6.0460000000000003</c:v>
                </c:pt>
                <c:pt idx="1276">
                  <c:v>5.9820000000000002</c:v>
                </c:pt>
                <c:pt idx="1277">
                  <c:v>5.915</c:v>
                </c:pt>
                <c:pt idx="1278">
                  <c:v>5.8639999999999999</c:v>
                </c:pt>
                <c:pt idx="1279">
                  <c:v>5.8159999999999998</c:v>
                </c:pt>
                <c:pt idx="1280">
                  <c:v>5.7619999999999996</c:v>
                </c:pt>
                <c:pt idx="1281">
                  <c:v>5.6920000000000002</c:v>
                </c:pt>
                <c:pt idx="1282">
                  <c:v>5.6079999999999997</c:v>
                </c:pt>
                <c:pt idx="1283">
                  <c:v>5.5590000000000002</c:v>
                </c:pt>
                <c:pt idx="1284">
                  <c:v>5.49</c:v>
                </c:pt>
                <c:pt idx="1285">
                  <c:v>5.4169999999999998</c:v>
                </c:pt>
                <c:pt idx="1286">
                  <c:v>5.3550000000000004</c:v>
                </c:pt>
                <c:pt idx="1287">
                  <c:v>5.2850000000000001</c:v>
                </c:pt>
                <c:pt idx="1288">
                  <c:v>5.2240000000000002</c:v>
                </c:pt>
                <c:pt idx="1289">
                  <c:v>5.133</c:v>
                </c:pt>
                <c:pt idx="1290">
                  <c:v>5.109</c:v>
                </c:pt>
                <c:pt idx="1291">
                  <c:v>5.04</c:v>
                </c:pt>
                <c:pt idx="1292">
                  <c:v>4.9729999999999999</c:v>
                </c:pt>
                <c:pt idx="1293">
                  <c:v>4.9109999999999996</c:v>
                </c:pt>
                <c:pt idx="1294">
                  <c:v>4.8600000000000003</c:v>
                </c:pt>
                <c:pt idx="1295">
                  <c:v>4.8099999999999996</c:v>
                </c:pt>
                <c:pt idx="1296">
                  <c:v>4.7610000000000001</c:v>
                </c:pt>
                <c:pt idx="1297">
                  <c:v>4.7039999999999997</c:v>
                </c:pt>
                <c:pt idx="1298">
                  <c:v>4.6449999999999996</c:v>
                </c:pt>
                <c:pt idx="1299">
                  <c:v>4.5819999999999999</c:v>
                </c:pt>
                <c:pt idx="1300">
                  <c:v>4.5250000000000004</c:v>
                </c:pt>
                <c:pt idx="1301">
                  <c:v>4.4800000000000004</c:v>
                </c:pt>
                <c:pt idx="1302">
                  <c:v>4.4450000000000003</c:v>
                </c:pt>
                <c:pt idx="1303">
                  <c:v>4.3970000000000002</c:v>
                </c:pt>
                <c:pt idx="1304">
                  <c:v>4.3449999999999998</c:v>
                </c:pt>
                <c:pt idx="1305">
                  <c:v>4.3</c:v>
                </c:pt>
                <c:pt idx="1306">
                  <c:v>4.25</c:v>
                </c:pt>
                <c:pt idx="1307">
                  <c:v>4.1959999999999997</c:v>
                </c:pt>
                <c:pt idx="1308">
                  <c:v>4.1500000000000004</c:v>
                </c:pt>
                <c:pt idx="1309">
                  <c:v>4.1120000000000001</c:v>
                </c:pt>
                <c:pt idx="1310">
                  <c:v>4.0709999999999997</c:v>
                </c:pt>
                <c:pt idx="1311">
                  <c:v>4.0209999999999999</c:v>
                </c:pt>
                <c:pt idx="1312">
                  <c:v>3.9820000000000002</c:v>
                </c:pt>
                <c:pt idx="1313">
                  <c:v>3.9359999999999999</c:v>
                </c:pt>
                <c:pt idx="1314">
                  <c:v>3.8889999999999998</c:v>
                </c:pt>
                <c:pt idx="1315">
                  <c:v>3.8460000000000001</c:v>
                </c:pt>
                <c:pt idx="1316">
                  <c:v>3.8069999999999999</c:v>
                </c:pt>
                <c:pt idx="1317">
                  <c:v>3.762</c:v>
                </c:pt>
                <c:pt idx="1318">
                  <c:v>3.73</c:v>
                </c:pt>
                <c:pt idx="1319">
                  <c:v>3.7069999999999999</c:v>
                </c:pt>
                <c:pt idx="1320">
                  <c:v>3.7189999999999999</c:v>
                </c:pt>
                <c:pt idx="1321">
                  <c:v>3.7069999999999999</c:v>
                </c:pt>
                <c:pt idx="1322">
                  <c:v>3.669</c:v>
                </c:pt>
                <c:pt idx="1323">
                  <c:v>3.5939999999999999</c:v>
                </c:pt>
                <c:pt idx="1324">
                  <c:v>3.5329999999999999</c:v>
                </c:pt>
                <c:pt idx="1325">
                  <c:v>3.48</c:v>
                </c:pt>
                <c:pt idx="1326">
                  <c:v>3.4260000000000002</c:v>
                </c:pt>
                <c:pt idx="1327">
                  <c:v>3.379</c:v>
                </c:pt>
                <c:pt idx="1328">
                  <c:v>3.3250000000000002</c:v>
                </c:pt>
                <c:pt idx="1329">
                  <c:v>3.2770000000000001</c:v>
                </c:pt>
                <c:pt idx="1330">
                  <c:v>3.2480000000000002</c:v>
                </c:pt>
                <c:pt idx="1331">
                  <c:v>3.2149999999999999</c:v>
                </c:pt>
                <c:pt idx="1332">
                  <c:v>3.169</c:v>
                </c:pt>
                <c:pt idx="1333">
                  <c:v>3.125</c:v>
                </c:pt>
                <c:pt idx="1334">
                  <c:v>3.0760000000000001</c:v>
                </c:pt>
                <c:pt idx="1335">
                  <c:v>3.06</c:v>
                </c:pt>
                <c:pt idx="1336">
                  <c:v>3.0419999999999998</c:v>
                </c:pt>
                <c:pt idx="1337">
                  <c:v>3.01</c:v>
                </c:pt>
                <c:pt idx="1338">
                  <c:v>2.9729999999999999</c:v>
                </c:pt>
                <c:pt idx="1339">
                  <c:v>2.9340000000000002</c:v>
                </c:pt>
                <c:pt idx="1340">
                  <c:v>2.9129999999999998</c:v>
                </c:pt>
                <c:pt idx="1341">
                  <c:v>2.8879999999999999</c:v>
                </c:pt>
                <c:pt idx="1342">
                  <c:v>2.85</c:v>
                </c:pt>
                <c:pt idx="1343">
                  <c:v>2.8260000000000001</c:v>
                </c:pt>
                <c:pt idx="1344">
                  <c:v>2.8010000000000002</c:v>
                </c:pt>
                <c:pt idx="1345">
                  <c:v>2.7829999999999999</c:v>
                </c:pt>
                <c:pt idx="1346">
                  <c:v>2.7480000000000002</c:v>
                </c:pt>
                <c:pt idx="1347">
                  <c:v>2.7090000000000001</c:v>
                </c:pt>
                <c:pt idx="1348">
                  <c:v>2.6819999999999999</c:v>
                </c:pt>
                <c:pt idx="1349">
                  <c:v>2.6520000000000001</c:v>
                </c:pt>
                <c:pt idx="1350">
                  <c:v>2.6509999999999998</c:v>
                </c:pt>
                <c:pt idx="1351">
                  <c:v>2.6320000000000001</c:v>
                </c:pt>
                <c:pt idx="1352">
                  <c:v>2.605</c:v>
                </c:pt>
                <c:pt idx="1353">
                  <c:v>2.5870000000000002</c:v>
                </c:pt>
                <c:pt idx="1354">
                  <c:v>2.56</c:v>
                </c:pt>
                <c:pt idx="1355">
                  <c:v>2.5299999999999998</c:v>
                </c:pt>
                <c:pt idx="1356">
                  <c:v>2.5</c:v>
                </c:pt>
                <c:pt idx="1357">
                  <c:v>2.472</c:v>
                </c:pt>
                <c:pt idx="1358">
                  <c:v>2.4420000000000002</c:v>
                </c:pt>
                <c:pt idx="1359">
                  <c:v>2.4140000000000001</c:v>
                </c:pt>
                <c:pt idx="1360">
                  <c:v>2.39</c:v>
                </c:pt>
                <c:pt idx="1361">
                  <c:v>2.3660000000000001</c:v>
                </c:pt>
                <c:pt idx="1362">
                  <c:v>2.3439999999999999</c:v>
                </c:pt>
                <c:pt idx="1363">
                  <c:v>2.3170000000000002</c:v>
                </c:pt>
                <c:pt idx="1364">
                  <c:v>2.3010000000000002</c:v>
                </c:pt>
                <c:pt idx="1365">
                  <c:v>2.2799999999999998</c:v>
                </c:pt>
                <c:pt idx="1366">
                  <c:v>2.2519999999999998</c:v>
                </c:pt>
                <c:pt idx="1367">
                  <c:v>2.2309999999999999</c:v>
                </c:pt>
                <c:pt idx="1368">
                  <c:v>2.2120000000000002</c:v>
                </c:pt>
                <c:pt idx="1369">
                  <c:v>2.1829999999999998</c:v>
                </c:pt>
                <c:pt idx="1370">
                  <c:v>2.1659999999999999</c:v>
                </c:pt>
                <c:pt idx="1371">
                  <c:v>2.153</c:v>
                </c:pt>
                <c:pt idx="1372">
                  <c:v>2.137</c:v>
                </c:pt>
                <c:pt idx="1373">
                  <c:v>2.1190000000000002</c:v>
                </c:pt>
                <c:pt idx="1374">
                  <c:v>2.101</c:v>
                </c:pt>
                <c:pt idx="1375">
                  <c:v>2.0750000000000002</c:v>
                </c:pt>
                <c:pt idx="1376">
                  <c:v>2.0449999999999999</c:v>
                </c:pt>
                <c:pt idx="1377">
                  <c:v>2.0230000000000001</c:v>
                </c:pt>
                <c:pt idx="1378">
                  <c:v>2.004</c:v>
                </c:pt>
                <c:pt idx="1379">
                  <c:v>1.9830000000000001</c:v>
                </c:pt>
                <c:pt idx="1380">
                  <c:v>2.02</c:v>
                </c:pt>
                <c:pt idx="1381">
                  <c:v>2.0059999999999998</c:v>
                </c:pt>
                <c:pt idx="1382">
                  <c:v>1.984</c:v>
                </c:pt>
                <c:pt idx="1383">
                  <c:v>1.95</c:v>
                </c:pt>
                <c:pt idx="1384">
                  <c:v>1.9279999999999999</c:v>
                </c:pt>
                <c:pt idx="1385">
                  <c:v>1.905</c:v>
                </c:pt>
                <c:pt idx="1386">
                  <c:v>1.883</c:v>
                </c:pt>
                <c:pt idx="1387">
                  <c:v>1.865</c:v>
                </c:pt>
                <c:pt idx="1388">
                  <c:v>1.8460000000000001</c:v>
                </c:pt>
                <c:pt idx="1389">
                  <c:v>1.831</c:v>
                </c:pt>
                <c:pt idx="1390">
                  <c:v>1.8120000000000001</c:v>
                </c:pt>
                <c:pt idx="1391">
                  <c:v>1.8</c:v>
                </c:pt>
                <c:pt idx="1392">
                  <c:v>1.7869999999999999</c:v>
                </c:pt>
                <c:pt idx="1393">
                  <c:v>1.7729999999999999</c:v>
                </c:pt>
                <c:pt idx="1394">
                  <c:v>1.756</c:v>
                </c:pt>
                <c:pt idx="1395">
                  <c:v>1.7410000000000001</c:v>
                </c:pt>
                <c:pt idx="1396">
                  <c:v>1.7290000000000001</c:v>
                </c:pt>
                <c:pt idx="1397">
                  <c:v>1.7150000000000001</c:v>
                </c:pt>
                <c:pt idx="1398">
                  <c:v>1.704</c:v>
                </c:pt>
                <c:pt idx="1399">
                  <c:v>1.6890000000000001</c:v>
                </c:pt>
                <c:pt idx="1400">
                  <c:v>1.6759999999999999</c:v>
                </c:pt>
                <c:pt idx="1401">
                  <c:v>1.6739999999999999</c:v>
                </c:pt>
                <c:pt idx="1402">
                  <c:v>1.663</c:v>
                </c:pt>
                <c:pt idx="1403">
                  <c:v>1.6479999999999999</c:v>
                </c:pt>
                <c:pt idx="1404">
                  <c:v>1.6359999999999999</c:v>
                </c:pt>
                <c:pt idx="1405">
                  <c:v>1.62</c:v>
                </c:pt>
                <c:pt idx="1406">
                  <c:v>1.609</c:v>
                </c:pt>
                <c:pt idx="1407">
                  <c:v>1.595</c:v>
                </c:pt>
                <c:pt idx="1408">
                  <c:v>1.5820000000000001</c:v>
                </c:pt>
                <c:pt idx="1409">
                  <c:v>1.5569999999999999</c:v>
                </c:pt>
                <c:pt idx="1410">
                  <c:v>1.575</c:v>
                </c:pt>
                <c:pt idx="1411">
                  <c:v>1.581</c:v>
                </c:pt>
                <c:pt idx="1412">
                  <c:v>1.577</c:v>
                </c:pt>
                <c:pt idx="1413">
                  <c:v>1.575</c:v>
                </c:pt>
                <c:pt idx="1414">
                  <c:v>1.571</c:v>
                </c:pt>
                <c:pt idx="1415">
                  <c:v>1.5649999999999999</c:v>
                </c:pt>
                <c:pt idx="1416">
                  <c:v>1.5569999999999999</c:v>
                </c:pt>
                <c:pt idx="1417">
                  <c:v>1.552</c:v>
                </c:pt>
                <c:pt idx="1418">
                  <c:v>1.542</c:v>
                </c:pt>
                <c:pt idx="1419">
                  <c:v>1.5269999999999999</c:v>
                </c:pt>
                <c:pt idx="1420">
                  <c:v>1.5269999999999999</c:v>
                </c:pt>
                <c:pt idx="1421">
                  <c:v>1.5209999999999999</c:v>
                </c:pt>
                <c:pt idx="1422">
                  <c:v>1.5209999999999999</c:v>
                </c:pt>
                <c:pt idx="1423">
                  <c:v>1.5069999999999999</c:v>
                </c:pt>
                <c:pt idx="1424">
                  <c:v>1.5</c:v>
                </c:pt>
                <c:pt idx="1425">
                  <c:v>1.4950000000000001</c:v>
                </c:pt>
                <c:pt idx="1426">
                  <c:v>1.486</c:v>
                </c:pt>
                <c:pt idx="1427">
                  <c:v>1.4750000000000001</c:v>
                </c:pt>
                <c:pt idx="1428">
                  <c:v>1.464</c:v>
                </c:pt>
                <c:pt idx="1429">
                  <c:v>1.448</c:v>
                </c:pt>
                <c:pt idx="1430">
                  <c:v>1.4359999999999999</c:v>
                </c:pt>
                <c:pt idx="1431">
                  <c:v>1.425</c:v>
                </c:pt>
                <c:pt idx="1432">
                  <c:v>1.4159999999999999</c:v>
                </c:pt>
                <c:pt idx="1433">
                  <c:v>1.4139999999999999</c:v>
                </c:pt>
                <c:pt idx="1434">
                  <c:v>1.407</c:v>
                </c:pt>
                <c:pt idx="1435">
                  <c:v>1.391</c:v>
                </c:pt>
                <c:pt idx="1436">
                  <c:v>1.371</c:v>
                </c:pt>
                <c:pt idx="1437">
                  <c:v>1.345</c:v>
                </c:pt>
                <c:pt idx="1438">
                  <c:v>1.3089999999999999</c:v>
                </c:pt>
                <c:pt idx="1439">
                  <c:v>1.2170000000000001</c:v>
                </c:pt>
              </c:numCache>
            </c:numRef>
          </c:val>
          <c:smooth val="0"/>
          <c:extLst>
            <c:ext xmlns:c16="http://schemas.microsoft.com/office/drawing/2014/chart" uri="{C3380CC4-5D6E-409C-BE32-E72D297353CC}">
              <c16:uniqueId val="{00000003-DBA6-40A0-862F-9E1790DC73A2}"/>
            </c:ext>
          </c:extLst>
        </c:ser>
        <c:dLbls>
          <c:showLegendKey val="0"/>
          <c:showVal val="0"/>
          <c:showCatName val="0"/>
          <c:showSerName val="0"/>
          <c:showPercent val="0"/>
          <c:showBubbleSize val="0"/>
        </c:dLbls>
        <c:smooth val="0"/>
        <c:axId val="365583272"/>
        <c:axId val="365584056"/>
      </c:lineChart>
      <c:catAx>
        <c:axId val="365583272"/>
        <c:scaling>
          <c:orientation val="minMax"/>
        </c:scaling>
        <c:delete val="0"/>
        <c:axPos val="b"/>
        <c:numFmt formatCode="h:mm" sourceLinked="1"/>
        <c:majorTickMark val="none"/>
        <c:minorTickMark val="none"/>
        <c:tickLblPos val="nextTo"/>
        <c:spPr>
          <a:noFill/>
          <a:ln w="6350" cap="flat" cmpd="sng" algn="ctr">
            <a:solidFill>
              <a:schemeClr val="bg1">
                <a:lumMod val="50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j-lt"/>
                <a:ea typeface="+mn-ea"/>
                <a:cs typeface="+mn-cs"/>
              </a:defRPr>
            </a:pPr>
            <a:endParaRPr lang="nb-NO"/>
          </a:p>
        </c:txPr>
        <c:crossAx val="365584056"/>
        <c:crosses val="autoZero"/>
        <c:auto val="0"/>
        <c:lblAlgn val="ctr"/>
        <c:lblOffset val="100"/>
        <c:tickLblSkip val="60"/>
        <c:noMultiLvlLbl val="0"/>
      </c:catAx>
      <c:valAx>
        <c:axId val="365584056"/>
        <c:scaling>
          <c:orientation val="minMax"/>
          <c:max val="35"/>
          <c:min val="0"/>
        </c:scaling>
        <c:delete val="0"/>
        <c:axPos val="l"/>
        <c:numFmt formatCode="#,##0" sourceLinked="0"/>
        <c:majorTickMark val="none"/>
        <c:minorTickMark val="none"/>
        <c:tickLblPos val="nextTo"/>
        <c:spPr>
          <a:noFill/>
          <a:ln w="6350" cap="flat" cmpd="sng" algn="ctr">
            <a:solidFill>
              <a:schemeClr val="bg1">
                <a:lumMod val="50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j-lt"/>
                <a:ea typeface="+mn-ea"/>
                <a:cs typeface="+mn-cs"/>
              </a:defRPr>
            </a:pPr>
            <a:endParaRPr lang="nb-NO"/>
          </a:p>
        </c:txPr>
        <c:crossAx val="365583272"/>
        <c:crosses val="autoZero"/>
        <c:crossBetween val="between"/>
      </c:valAx>
      <c:spPr>
        <a:noFill/>
        <a:ln w="25400">
          <a:noFill/>
        </a:ln>
        <a:effectLst/>
      </c:spPr>
    </c:plotArea>
    <c:legend>
      <c:legendPos val="b"/>
      <c:layout>
        <c:manualLayout>
          <c:xMode val="edge"/>
          <c:yMode val="edge"/>
          <c:x val="0.27117798005123456"/>
          <c:y val="0.90865852973815997"/>
          <c:w val="0.45470479097400113"/>
          <c:h val="4.6673471962189239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j-lt"/>
              <a:ea typeface="+mn-ea"/>
              <a:cs typeface="+mn-cs"/>
            </a:defRPr>
          </a:pPr>
          <a:endParaRPr lang="nb-NO"/>
        </a:p>
      </c:txPr>
    </c:legend>
    <c:plotVisOnly val="1"/>
    <c:dispBlanksAs val="gap"/>
    <c:showDLblsOverMax val="0"/>
  </c:chart>
  <c:spPr>
    <a:noFill/>
    <a:ln w="6350" cap="flat" cmpd="sng" algn="ctr">
      <a:noFill/>
      <a:prstDash val="solid"/>
      <a:miter lim="800000"/>
    </a:ln>
    <a:effectLst/>
  </c:spPr>
  <c:txPr>
    <a:bodyPr/>
    <a:lstStyle/>
    <a:p>
      <a:pPr>
        <a:defRPr sz="1000">
          <a:latin typeface="+mj-lt"/>
        </a:defRPr>
      </a:pPr>
      <a:endParaRPr lang="nb-NO"/>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6187496593448523E-2"/>
          <c:y val="3.1163350555774419E-2"/>
          <c:w val="0.93162958521829187"/>
          <c:h val="0.78927191157336285"/>
        </c:manualLayout>
      </c:layout>
      <c:barChart>
        <c:barDir val="col"/>
        <c:grouping val="percentStacked"/>
        <c:varyColors val="0"/>
        <c:ser>
          <c:idx val="0"/>
          <c:order val="0"/>
          <c:tx>
            <c:strRef>
              <c:f>Sheet1!$A$2</c:f>
              <c:strCache>
                <c:ptCount val="1"/>
                <c:pt idx="0">
                  <c:v>Drama</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Live</c:v>
                </c:pt>
                <c:pt idx="1">
                  <c:v>Playback inntil 7 dager</c:v>
                </c:pt>
                <c:pt idx="2">
                  <c:v>VOD</c:v>
                </c:pt>
                <c:pt idx="3">
                  <c:v>Total TVOV</c:v>
                </c:pt>
              </c:strCache>
            </c:strRef>
          </c:cat>
          <c:val>
            <c:numRef>
              <c:f>Sheet1!$B$2:$E$2</c:f>
              <c:numCache>
                <c:formatCode>0%</c:formatCode>
                <c:ptCount val="4"/>
                <c:pt idx="0">
                  <c:v>0.13609958506224065</c:v>
                </c:pt>
                <c:pt idx="1">
                  <c:v>0.22665602553870709</c:v>
                </c:pt>
                <c:pt idx="2">
                  <c:v>0.32860262008733621</c:v>
                </c:pt>
                <c:pt idx="3">
                  <c:v>0.18737650933040617</c:v>
                </c:pt>
              </c:numCache>
            </c:numRef>
          </c:val>
          <c:extLst>
            <c:ext xmlns:c16="http://schemas.microsoft.com/office/drawing/2014/chart" uri="{C3380CC4-5D6E-409C-BE32-E72D297353CC}">
              <c16:uniqueId val="{00000000-7627-4C95-87AC-C6F5E66E36CF}"/>
            </c:ext>
          </c:extLst>
        </c:ser>
        <c:ser>
          <c:idx val="1"/>
          <c:order val="1"/>
          <c:tx>
            <c:strRef>
              <c:f>Sheet1!$A$3</c:f>
              <c:strCache>
                <c:ptCount val="1"/>
                <c:pt idx="0">
                  <c:v>Underholdning</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Live</c:v>
                </c:pt>
                <c:pt idx="1">
                  <c:v>Playback inntil 7 dager</c:v>
                </c:pt>
                <c:pt idx="2">
                  <c:v>VOD</c:v>
                </c:pt>
                <c:pt idx="3">
                  <c:v>Total TVOV</c:v>
                </c:pt>
              </c:strCache>
            </c:strRef>
          </c:cat>
          <c:val>
            <c:numRef>
              <c:f>Sheet1!$B$3:$E$3</c:f>
              <c:numCache>
                <c:formatCode>0%</c:formatCode>
                <c:ptCount val="4"/>
                <c:pt idx="0">
                  <c:v>0.16481327800829876</c:v>
                </c:pt>
                <c:pt idx="1">
                  <c:v>0.30486831604150039</c:v>
                </c:pt>
                <c:pt idx="2">
                  <c:v>0.34989082969432317</c:v>
                </c:pt>
                <c:pt idx="3">
                  <c:v>0.22129527991218442</c:v>
                </c:pt>
              </c:numCache>
            </c:numRef>
          </c:val>
          <c:extLst>
            <c:ext xmlns:c16="http://schemas.microsoft.com/office/drawing/2014/chart" uri="{C3380CC4-5D6E-409C-BE32-E72D297353CC}">
              <c16:uniqueId val="{00000001-7627-4C95-87AC-C6F5E66E36CF}"/>
            </c:ext>
          </c:extLst>
        </c:ser>
        <c:ser>
          <c:idx val="2"/>
          <c:order val="2"/>
          <c:tx>
            <c:strRef>
              <c:f>Sheet1!$A$4</c:f>
              <c:strCache>
                <c:ptCount val="1"/>
                <c:pt idx="0">
                  <c:v>Sport</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000" b="0" i="0" u="none" strike="noStrike" kern="1200" baseline="0">
                    <a:solidFill>
                      <a:schemeClr val="bg1"/>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Live</c:v>
                </c:pt>
                <c:pt idx="1">
                  <c:v>Playback inntil 7 dager</c:v>
                </c:pt>
                <c:pt idx="2">
                  <c:v>VOD</c:v>
                </c:pt>
                <c:pt idx="3">
                  <c:v>Total TVOV</c:v>
                </c:pt>
              </c:strCache>
            </c:strRef>
          </c:cat>
          <c:val>
            <c:numRef>
              <c:f>Sheet1!$B$4:$E$4</c:f>
              <c:numCache>
                <c:formatCode>0%</c:formatCode>
                <c:ptCount val="4"/>
                <c:pt idx="0">
                  <c:v>0.2</c:v>
                </c:pt>
                <c:pt idx="1">
                  <c:v>8.1404628890662412E-2</c:v>
                </c:pt>
                <c:pt idx="2">
                  <c:v>1.5283842794759826E-2</c:v>
                </c:pt>
                <c:pt idx="3">
                  <c:v>0.14654226125137212</c:v>
                </c:pt>
              </c:numCache>
            </c:numRef>
          </c:val>
          <c:extLst>
            <c:ext xmlns:c16="http://schemas.microsoft.com/office/drawing/2014/chart" uri="{C3380CC4-5D6E-409C-BE32-E72D297353CC}">
              <c16:uniqueId val="{00000002-7627-4C95-87AC-C6F5E66E36CF}"/>
            </c:ext>
          </c:extLst>
        </c:ser>
        <c:ser>
          <c:idx val="3"/>
          <c:order val="3"/>
          <c:tx>
            <c:strRef>
              <c:f>Sheet1!$A$5</c:f>
              <c:strCache>
                <c:ptCount val="1"/>
                <c:pt idx="0">
                  <c:v>Nyheter</c:v>
                </c:pt>
              </c:strCache>
            </c:strRef>
          </c:tx>
          <c:spPr>
            <a:solidFill>
              <a:schemeClr val="accent1">
                <a:lumMod val="60000"/>
              </a:schemeClr>
            </a:solidFill>
            <a:ln>
              <a:noFill/>
            </a:ln>
            <a:effectLst/>
          </c:spPr>
          <c:invertIfNegative val="0"/>
          <c:dLbls>
            <c:spPr>
              <a:noFill/>
              <a:ln>
                <a:noFill/>
              </a:ln>
              <a:effectLst/>
            </c:spPr>
            <c:txPr>
              <a:bodyPr rot="0" spcFirstLastPara="1" vertOverflow="ellipsis" vert="horz" wrap="square" anchor="ctr" anchorCtr="1"/>
              <a:lstStyle/>
              <a:p>
                <a:pPr>
                  <a:defRPr sz="1000" b="0" i="0" u="none" strike="noStrike" kern="1200" baseline="0">
                    <a:solidFill>
                      <a:schemeClr val="bg1"/>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Live</c:v>
                </c:pt>
                <c:pt idx="1">
                  <c:v>Playback inntil 7 dager</c:v>
                </c:pt>
                <c:pt idx="2">
                  <c:v>VOD</c:v>
                </c:pt>
                <c:pt idx="3">
                  <c:v>Total TVOV</c:v>
                </c:pt>
              </c:strCache>
            </c:strRef>
          </c:cat>
          <c:val>
            <c:numRef>
              <c:f>Sheet1!$B$5:$E$5</c:f>
              <c:numCache>
                <c:formatCode>0%</c:formatCode>
                <c:ptCount val="4"/>
                <c:pt idx="0">
                  <c:v>0.27701244813278009</c:v>
                </c:pt>
                <c:pt idx="1">
                  <c:v>0.18036711891460494</c:v>
                </c:pt>
                <c:pt idx="2">
                  <c:v>3.0567685589519653E-2</c:v>
                </c:pt>
                <c:pt idx="3">
                  <c:v>0.21416026344676184</c:v>
                </c:pt>
              </c:numCache>
            </c:numRef>
          </c:val>
          <c:extLst>
            <c:ext xmlns:c16="http://schemas.microsoft.com/office/drawing/2014/chart" uri="{C3380CC4-5D6E-409C-BE32-E72D297353CC}">
              <c16:uniqueId val="{00000003-7627-4C95-87AC-C6F5E66E36CF}"/>
            </c:ext>
          </c:extLst>
        </c:ser>
        <c:ser>
          <c:idx val="4"/>
          <c:order val="4"/>
          <c:tx>
            <c:strRef>
              <c:f>Sheet1!$A$6</c:f>
              <c:strCache>
                <c:ptCount val="1"/>
                <c:pt idx="0">
                  <c:v>Informasjon</c:v>
                </c:pt>
              </c:strCache>
            </c:strRef>
          </c:tx>
          <c:spPr>
            <a:solidFill>
              <a:schemeClr val="accent3">
                <a:lumMod val="60000"/>
              </a:schemeClr>
            </a:solidFill>
            <a:ln>
              <a:noFill/>
            </a:ln>
            <a:effectLst/>
          </c:spPr>
          <c:invertIfNegative val="0"/>
          <c:dLbls>
            <c:spPr>
              <a:noFill/>
              <a:ln>
                <a:noFill/>
              </a:ln>
              <a:effectLst/>
            </c:spPr>
            <c:txPr>
              <a:bodyPr rot="0" spcFirstLastPara="1" vertOverflow="ellipsis" vert="horz" wrap="square" anchor="ctr" anchorCtr="1"/>
              <a:lstStyle/>
              <a:p>
                <a:pPr>
                  <a:defRPr sz="1000" b="0" i="0" u="none" strike="noStrike" kern="1200" baseline="0">
                    <a:solidFill>
                      <a:schemeClr val="bg1"/>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Live</c:v>
                </c:pt>
                <c:pt idx="1">
                  <c:v>Playback inntil 7 dager</c:v>
                </c:pt>
                <c:pt idx="2">
                  <c:v>VOD</c:v>
                </c:pt>
                <c:pt idx="3">
                  <c:v>Total TVOV</c:v>
                </c:pt>
              </c:strCache>
            </c:strRef>
          </c:cat>
          <c:val>
            <c:numRef>
              <c:f>Sheet1!$B$6:$E$6</c:f>
              <c:numCache>
                <c:formatCode>0%</c:formatCode>
                <c:ptCount val="4"/>
                <c:pt idx="0">
                  <c:v>0.12879668049792531</c:v>
                </c:pt>
                <c:pt idx="1">
                  <c:v>0.14365522745411013</c:v>
                </c:pt>
                <c:pt idx="2">
                  <c:v>0.10807860262008734</c:v>
                </c:pt>
                <c:pt idx="3">
                  <c:v>0.1265642151481888</c:v>
                </c:pt>
              </c:numCache>
            </c:numRef>
          </c:val>
          <c:extLst>
            <c:ext xmlns:c16="http://schemas.microsoft.com/office/drawing/2014/chart" uri="{C3380CC4-5D6E-409C-BE32-E72D297353CC}">
              <c16:uniqueId val="{00000004-7627-4C95-87AC-C6F5E66E36CF}"/>
            </c:ext>
          </c:extLst>
        </c:ser>
        <c:ser>
          <c:idx val="5"/>
          <c:order val="5"/>
          <c:tx>
            <c:strRef>
              <c:f>Sheet1!$A$7</c:f>
              <c:strCache>
                <c:ptCount val="1"/>
                <c:pt idx="0">
                  <c:v>Annet</c:v>
                </c:pt>
              </c:strCache>
            </c:strRef>
          </c:tx>
          <c:spPr>
            <a:solidFill>
              <a:schemeClr val="accent5">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Live</c:v>
                </c:pt>
                <c:pt idx="1">
                  <c:v>Playback inntil 7 dager</c:v>
                </c:pt>
                <c:pt idx="2">
                  <c:v>VOD</c:v>
                </c:pt>
                <c:pt idx="3">
                  <c:v>Total TVOV</c:v>
                </c:pt>
              </c:strCache>
            </c:strRef>
          </c:cat>
          <c:val>
            <c:numRef>
              <c:f>Sheet1!$B$7:$E$7</c:f>
              <c:numCache>
                <c:formatCode>0%</c:formatCode>
                <c:ptCount val="4"/>
                <c:pt idx="0">
                  <c:v>9.3278008298755183E-2</c:v>
                </c:pt>
                <c:pt idx="1">
                  <c:v>6.3048683160415009E-2</c:v>
                </c:pt>
                <c:pt idx="2">
                  <c:v>0.16757641921397379</c:v>
                </c:pt>
                <c:pt idx="3">
                  <c:v>0.10406147091108672</c:v>
                </c:pt>
              </c:numCache>
            </c:numRef>
          </c:val>
          <c:extLst>
            <c:ext xmlns:c16="http://schemas.microsoft.com/office/drawing/2014/chart" uri="{C3380CC4-5D6E-409C-BE32-E72D297353CC}">
              <c16:uniqueId val="{00000001-5188-44C3-9B34-97520BDADE82}"/>
            </c:ext>
          </c:extLst>
        </c:ser>
        <c:dLbls>
          <c:dLblPos val="ctr"/>
          <c:showLegendKey val="0"/>
          <c:showVal val="1"/>
          <c:showCatName val="0"/>
          <c:showSerName val="0"/>
          <c:showPercent val="0"/>
          <c:showBubbleSize val="0"/>
        </c:dLbls>
        <c:gapWidth val="219"/>
        <c:overlap val="100"/>
        <c:axId val="523585736"/>
        <c:axId val="513935128"/>
      </c:barChart>
      <c:catAx>
        <c:axId val="5235857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nb-NO"/>
          </a:p>
        </c:txPr>
        <c:crossAx val="513935128"/>
        <c:crosses val="autoZero"/>
        <c:auto val="1"/>
        <c:lblAlgn val="ctr"/>
        <c:lblOffset val="100"/>
        <c:noMultiLvlLbl val="0"/>
      </c:catAx>
      <c:valAx>
        <c:axId val="513935128"/>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nb-NO"/>
          </a:p>
        </c:txPr>
        <c:crossAx val="523585736"/>
        <c:crosses val="autoZero"/>
        <c:crossBetween val="between"/>
      </c:valAx>
      <c:spPr>
        <a:noFill/>
        <a:ln>
          <a:noFill/>
        </a:ln>
        <a:effectLst/>
      </c:spPr>
    </c:plotArea>
    <c:legend>
      <c:legendPos val="b"/>
      <c:layout>
        <c:manualLayout>
          <c:xMode val="edge"/>
          <c:yMode val="edge"/>
          <c:x val="0.3055241292854417"/>
          <c:y val="0.91737046222833962"/>
          <c:w val="0.3889516542213986"/>
          <c:h val="4.6898711439491328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nb-N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a:solidFill>
            <a:schemeClr val="tx1"/>
          </a:solidFill>
        </a:defRPr>
      </a:pPr>
      <a:endParaRPr lang="nb-NO"/>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5824245341209475E-2"/>
          <c:y val="4.3128305935025396E-2"/>
          <c:w val="0.94645514020346089"/>
          <c:h val="0.73892537209915821"/>
        </c:manualLayout>
      </c:layout>
      <c:barChart>
        <c:barDir val="col"/>
        <c:grouping val="stacked"/>
        <c:varyColors val="0"/>
        <c:ser>
          <c:idx val="0"/>
          <c:order val="0"/>
          <c:tx>
            <c:strRef>
              <c:f>Sheet1!$B$1</c:f>
              <c:strCache>
                <c:ptCount val="1"/>
                <c:pt idx="0">
                  <c:v>Live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Mesternes mester (S13E01)</c:v>
                </c:pt>
                <c:pt idx="1">
                  <c:v>Mesternes mester (S13E03)</c:v>
                </c:pt>
                <c:pt idx="2">
                  <c:v>Mesternes mester (S13E02)</c:v>
                </c:pt>
                <c:pt idx="3">
                  <c:v>Mesternes mester (S13E04)</c:v>
                </c:pt>
                <c:pt idx="4">
                  <c:v>Mesternes mester (S13E05)</c:v>
                </c:pt>
                <c:pt idx="5">
                  <c:v>Med Monsen på villspor (S4E01)</c:v>
                </c:pt>
                <c:pt idx="6">
                  <c:v>Mesternes mester (S13E07)</c:v>
                </c:pt>
                <c:pt idx="7">
                  <c:v>Mesternes mester (S13E10)</c:v>
                </c:pt>
                <c:pt idx="8">
                  <c:v>Mesternes mester (S13E08)</c:v>
                </c:pt>
                <c:pt idx="9">
                  <c:v>Mesternes mester (S13E06)</c:v>
                </c:pt>
              </c:strCache>
            </c:strRef>
          </c:cat>
          <c:val>
            <c:numRef>
              <c:f>Sheet1!$B$2:$B$11</c:f>
              <c:numCache>
                <c:formatCode>General</c:formatCode>
                <c:ptCount val="10"/>
                <c:pt idx="0">
                  <c:v>917</c:v>
                </c:pt>
                <c:pt idx="1">
                  <c:v>875</c:v>
                </c:pt>
                <c:pt idx="2">
                  <c:v>893</c:v>
                </c:pt>
                <c:pt idx="3">
                  <c:v>697</c:v>
                </c:pt>
                <c:pt idx="4">
                  <c:v>686</c:v>
                </c:pt>
                <c:pt idx="5">
                  <c:v>795</c:v>
                </c:pt>
                <c:pt idx="6">
                  <c:v>673</c:v>
                </c:pt>
                <c:pt idx="7">
                  <c:v>687</c:v>
                </c:pt>
                <c:pt idx="8">
                  <c:v>612</c:v>
                </c:pt>
                <c:pt idx="9">
                  <c:v>641</c:v>
                </c:pt>
              </c:numCache>
            </c:numRef>
          </c:val>
          <c:extLst>
            <c:ext xmlns:c16="http://schemas.microsoft.com/office/drawing/2014/chart" uri="{C3380CC4-5D6E-409C-BE32-E72D297353CC}">
              <c16:uniqueId val="{00000000-0E46-453D-96E9-1AF5B94B4C17}"/>
            </c:ext>
          </c:extLst>
        </c:ser>
        <c:ser>
          <c:idx val="1"/>
          <c:order val="1"/>
          <c:tx>
            <c:strRef>
              <c:f>Sheet1!$C$1</c:f>
              <c:strCache>
                <c:ptCount val="1"/>
                <c:pt idx="0">
                  <c:v>Playback inntil 99 dager</c:v>
                </c:pt>
              </c:strCache>
            </c:strRef>
          </c:tx>
          <c:spPr>
            <a:solidFill>
              <a:schemeClr val="accent3"/>
            </a:solidFill>
            <a:ln>
              <a:noFill/>
            </a:ln>
            <a:effectLst/>
          </c:spPr>
          <c:invertIfNegative val="0"/>
          <c:dPt>
            <c:idx val="0"/>
            <c:invertIfNegative val="0"/>
            <c:bubble3D val="0"/>
            <c:spPr>
              <a:solidFill>
                <a:schemeClr val="accent3"/>
              </a:solidFill>
              <a:ln>
                <a:noFill/>
              </a:ln>
              <a:effectLst/>
            </c:spPr>
            <c:extLst>
              <c:ext xmlns:c16="http://schemas.microsoft.com/office/drawing/2014/chart" uri="{C3380CC4-5D6E-409C-BE32-E72D297353CC}">
                <c16:uniqueId val="{00000001-B504-4EBC-8F57-CA7A8DBD9FE9}"/>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Mesternes mester (S13E01)</c:v>
                </c:pt>
                <c:pt idx="1">
                  <c:v>Mesternes mester (S13E03)</c:v>
                </c:pt>
                <c:pt idx="2">
                  <c:v>Mesternes mester (S13E02)</c:v>
                </c:pt>
                <c:pt idx="3">
                  <c:v>Mesternes mester (S13E04)</c:v>
                </c:pt>
                <c:pt idx="4">
                  <c:v>Mesternes mester (S13E05)</c:v>
                </c:pt>
                <c:pt idx="5">
                  <c:v>Med Monsen på villspor (S4E01)</c:v>
                </c:pt>
                <c:pt idx="6">
                  <c:v>Mesternes mester (S13E07)</c:v>
                </c:pt>
                <c:pt idx="7">
                  <c:v>Mesternes mester (S13E10)</c:v>
                </c:pt>
                <c:pt idx="8">
                  <c:v>Mesternes mester (S13E08)</c:v>
                </c:pt>
                <c:pt idx="9">
                  <c:v>Mesternes mester (S13E06)</c:v>
                </c:pt>
              </c:strCache>
            </c:strRef>
          </c:cat>
          <c:val>
            <c:numRef>
              <c:f>Sheet1!$C$2:$C$11</c:f>
              <c:numCache>
                <c:formatCode>General</c:formatCode>
                <c:ptCount val="10"/>
                <c:pt idx="0">
                  <c:v>236</c:v>
                </c:pt>
                <c:pt idx="1">
                  <c:v>282</c:v>
                </c:pt>
                <c:pt idx="2">
                  <c:v>208</c:v>
                </c:pt>
                <c:pt idx="3">
                  <c:v>315</c:v>
                </c:pt>
                <c:pt idx="4">
                  <c:v>249</c:v>
                </c:pt>
                <c:pt idx="5">
                  <c:v>156</c:v>
                </c:pt>
                <c:pt idx="6">
                  <c:v>240</c:v>
                </c:pt>
                <c:pt idx="7">
                  <c:v>260</c:v>
                </c:pt>
                <c:pt idx="8">
                  <c:v>237</c:v>
                </c:pt>
                <c:pt idx="9">
                  <c:v>214</c:v>
                </c:pt>
              </c:numCache>
            </c:numRef>
          </c:val>
          <c:extLst>
            <c:ext xmlns:c16="http://schemas.microsoft.com/office/drawing/2014/chart" uri="{C3380CC4-5D6E-409C-BE32-E72D297353CC}">
              <c16:uniqueId val="{00000001-0E46-453D-96E9-1AF5B94B4C17}"/>
            </c:ext>
          </c:extLst>
        </c:ser>
        <c:ser>
          <c:idx val="2"/>
          <c:order val="2"/>
          <c:tx>
            <c:strRef>
              <c:f>Sheet1!$D$1</c:f>
              <c:strCache>
                <c:ptCount val="1"/>
                <c:pt idx="0">
                  <c:v>VOD</c:v>
                </c:pt>
              </c:strCache>
            </c:strRef>
          </c:tx>
          <c:spPr>
            <a:solidFill>
              <a:srgbClr val="0070C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Mesternes mester (S13E01)</c:v>
                </c:pt>
                <c:pt idx="1">
                  <c:v>Mesternes mester (S13E03)</c:v>
                </c:pt>
                <c:pt idx="2">
                  <c:v>Mesternes mester (S13E02)</c:v>
                </c:pt>
                <c:pt idx="3">
                  <c:v>Mesternes mester (S13E04)</c:v>
                </c:pt>
                <c:pt idx="4">
                  <c:v>Mesternes mester (S13E05)</c:v>
                </c:pt>
                <c:pt idx="5">
                  <c:v>Med Monsen på villspor (S4E01)</c:v>
                </c:pt>
                <c:pt idx="6">
                  <c:v>Mesternes mester (S13E07)</c:v>
                </c:pt>
                <c:pt idx="7">
                  <c:v>Mesternes mester (S13E10)</c:v>
                </c:pt>
                <c:pt idx="8">
                  <c:v>Mesternes mester (S13E08)</c:v>
                </c:pt>
                <c:pt idx="9">
                  <c:v>Mesternes mester (S13E06)</c:v>
                </c:pt>
              </c:strCache>
            </c:strRef>
          </c:cat>
          <c:val>
            <c:numRef>
              <c:f>Sheet1!$D$2:$D$11</c:f>
              <c:numCache>
                <c:formatCode>General</c:formatCode>
                <c:ptCount val="10"/>
                <c:pt idx="0">
                  <c:v>526</c:v>
                </c:pt>
                <c:pt idx="1">
                  <c:v>512</c:v>
                </c:pt>
                <c:pt idx="2">
                  <c:v>538</c:v>
                </c:pt>
                <c:pt idx="3">
                  <c:v>505</c:v>
                </c:pt>
                <c:pt idx="4">
                  <c:v>452</c:v>
                </c:pt>
                <c:pt idx="5">
                  <c:v>423</c:v>
                </c:pt>
                <c:pt idx="6">
                  <c:v>460</c:v>
                </c:pt>
                <c:pt idx="7">
                  <c:v>382</c:v>
                </c:pt>
                <c:pt idx="8">
                  <c:v>478</c:v>
                </c:pt>
                <c:pt idx="9">
                  <c:v>450</c:v>
                </c:pt>
              </c:numCache>
            </c:numRef>
          </c:val>
          <c:extLst>
            <c:ext xmlns:c16="http://schemas.microsoft.com/office/drawing/2014/chart" uri="{C3380CC4-5D6E-409C-BE32-E72D297353CC}">
              <c16:uniqueId val="{00000004-0E46-453D-96E9-1AF5B94B4C17}"/>
            </c:ext>
          </c:extLst>
        </c:ser>
        <c:dLbls>
          <c:dLblPos val="ctr"/>
          <c:showLegendKey val="0"/>
          <c:showVal val="1"/>
          <c:showCatName val="0"/>
          <c:showSerName val="0"/>
          <c:showPercent val="0"/>
          <c:showBubbleSize val="0"/>
        </c:dLbls>
        <c:gapWidth val="150"/>
        <c:overlap val="100"/>
        <c:axId val="419385664"/>
        <c:axId val="419694160"/>
      </c:barChart>
      <c:catAx>
        <c:axId val="419385664"/>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nb-NO"/>
          </a:p>
        </c:txPr>
        <c:crossAx val="419694160"/>
        <c:crosses val="autoZero"/>
        <c:auto val="1"/>
        <c:lblAlgn val="ctr"/>
        <c:lblOffset val="100"/>
        <c:noMultiLvlLbl val="0"/>
      </c:catAx>
      <c:valAx>
        <c:axId val="4196941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nb-NO"/>
          </a:p>
        </c:txPr>
        <c:crossAx val="419385664"/>
        <c:crosses val="autoZero"/>
        <c:crossBetween val="between"/>
      </c:valAx>
      <c:spPr>
        <a:noFill/>
        <a:ln>
          <a:noFill/>
        </a:ln>
        <a:effectLst/>
      </c:spPr>
    </c:plotArea>
    <c:legend>
      <c:legendPos val="b"/>
      <c:layout>
        <c:manualLayout>
          <c:xMode val="edge"/>
          <c:yMode val="edge"/>
          <c:x val="0.25685568451934271"/>
          <c:y val="0.94586914352594154"/>
          <c:w val="0.32037091897170555"/>
          <c:h val="5.0428296421003257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nb-N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nb-NO"/>
    </a:p>
  </c:txPr>
  <c:externalData r:id="rId3">
    <c:autoUpdate val="0"/>
  </c:externalData>
  <c:userShapes r:id="rId4"/>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Live</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Kompani Lauritzen (S03E02)</c:v>
                </c:pt>
                <c:pt idx="1">
                  <c:v>Kompani Lauritzen (S03E01)</c:v>
                </c:pt>
                <c:pt idx="2">
                  <c:v>Kompani Lauritzen (S03E05)</c:v>
                </c:pt>
                <c:pt idx="3">
                  <c:v>Kompani Lauritzen (S03E04)</c:v>
                </c:pt>
                <c:pt idx="4">
                  <c:v>Kompani Lauritzen (S03E08)</c:v>
                </c:pt>
                <c:pt idx="5">
                  <c:v>Kompani Lauritzen (S03E03)</c:v>
                </c:pt>
                <c:pt idx="6">
                  <c:v>Kompani Lauritzen (S03E10)</c:v>
                </c:pt>
                <c:pt idx="7">
                  <c:v>Kompani Lauritzen (S03E11)</c:v>
                </c:pt>
                <c:pt idx="8">
                  <c:v>Kompani Lauritzen (S03E06)</c:v>
                </c:pt>
                <c:pt idx="9">
                  <c:v>Kompani Lauritzen (S03E07)</c:v>
                </c:pt>
              </c:strCache>
            </c:strRef>
          </c:cat>
          <c:val>
            <c:numRef>
              <c:f>Sheet1!$B$2:$B$11</c:f>
              <c:numCache>
                <c:formatCode>General</c:formatCode>
                <c:ptCount val="10"/>
                <c:pt idx="0">
                  <c:v>428</c:v>
                </c:pt>
                <c:pt idx="1">
                  <c:v>321</c:v>
                </c:pt>
                <c:pt idx="2">
                  <c:v>370</c:v>
                </c:pt>
                <c:pt idx="3">
                  <c:v>324</c:v>
                </c:pt>
                <c:pt idx="4">
                  <c:v>394</c:v>
                </c:pt>
                <c:pt idx="5">
                  <c:v>349</c:v>
                </c:pt>
                <c:pt idx="6">
                  <c:v>267</c:v>
                </c:pt>
                <c:pt idx="7">
                  <c:v>303</c:v>
                </c:pt>
                <c:pt idx="8">
                  <c:v>293</c:v>
                </c:pt>
                <c:pt idx="9">
                  <c:v>300</c:v>
                </c:pt>
              </c:numCache>
            </c:numRef>
          </c:val>
          <c:extLst>
            <c:ext xmlns:c16="http://schemas.microsoft.com/office/drawing/2014/chart" uri="{C3380CC4-5D6E-409C-BE32-E72D297353CC}">
              <c16:uniqueId val="{00000000-7DBA-426E-BB88-0F08EC69AFEF}"/>
            </c:ext>
          </c:extLst>
        </c:ser>
        <c:ser>
          <c:idx val="1"/>
          <c:order val="1"/>
          <c:tx>
            <c:strRef>
              <c:f>Sheet1!$C$1</c:f>
              <c:strCache>
                <c:ptCount val="1"/>
                <c:pt idx="0">
                  <c:v>Playback inntil 99 dager</c:v>
                </c:pt>
              </c:strCache>
            </c:strRef>
          </c:tx>
          <c:spPr>
            <a:solidFill>
              <a:schemeClr val="accent3"/>
            </a:solidFill>
            <a:ln>
              <a:noFill/>
            </a:ln>
            <a:effectLst/>
          </c:spPr>
          <c:invertIfNegative val="0"/>
          <c:dPt>
            <c:idx val="1"/>
            <c:invertIfNegative val="0"/>
            <c:bubble3D val="0"/>
            <c:spPr>
              <a:solidFill>
                <a:schemeClr val="accent3"/>
              </a:solidFill>
              <a:ln>
                <a:noFill/>
              </a:ln>
              <a:effectLst/>
            </c:spPr>
            <c:extLst>
              <c:ext xmlns:c16="http://schemas.microsoft.com/office/drawing/2014/chart" uri="{C3380CC4-5D6E-409C-BE32-E72D297353CC}">
                <c16:uniqueId val="{00000001-1B45-4669-B6F8-4E8747C16798}"/>
              </c:ext>
            </c:extLst>
          </c:dPt>
          <c:dLbls>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Kompani Lauritzen (S03E02)</c:v>
                </c:pt>
                <c:pt idx="1">
                  <c:v>Kompani Lauritzen (S03E01)</c:v>
                </c:pt>
                <c:pt idx="2">
                  <c:v>Kompani Lauritzen (S03E05)</c:v>
                </c:pt>
                <c:pt idx="3">
                  <c:v>Kompani Lauritzen (S03E04)</c:v>
                </c:pt>
                <c:pt idx="4">
                  <c:v>Kompani Lauritzen (S03E08)</c:v>
                </c:pt>
                <c:pt idx="5">
                  <c:v>Kompani Lauritzen (S03E03)</c:v>
                </c:pt>
                <c:pt idx="6">
                  <c:v>Kompani Lauritzen (S03E10)</c:v>
                </c:pt>
                <c:pt idx="7">
                  <c:v>Kompani Lauritzen (S03E11)</c:v>
                </c:pt>
                <c:pt idx="8">
                  <c:v>Kompani Lauritzen (S03E06)</c:v>
                </c:pt>
                <c:pt idx="9">
                  <c:v>Kompani Lauritzen (S03E07)</c:v>
                </c:pt>
              </c:strCache>
            </c:strRef>
          </c:cat>
          <c:val>
            <c:numRef>
              <c:f>Sheet1!$C$2:$C$11</c:f>
              <c:numCache>
                <c:formatCode>General</c:formatCode>
                <c:ptCount val="10"/>
                <c:pt idx="0">
                  <c:v>400</c:v>
                </c:pt>
                <c:pt idx="1">
                  <c:v>452</c:v>
                </c:pt>
                <c:pt idx="2">
                  <c:v>364</c:v>
                </c:pt>
                <c:pt idx="3">
                  <c:v>399</c:v>
                </c:pt>
                <c:pt idx="4">
                  <c:v>363</c:v>
                </c:pt>
                <c:pt idx="5">
                  <c:v>329</c:v>
                </c:pt>
                <c:pt idx="6">
                  <c:v>418</c:v>
                </c:pt>
                <c:pt idx="7">
                  <c:v>401</c:v>
                </c:pt>
                <c:pt idx="8">
                  <c:v>365</c:v>
                </c:pt>
                <c:pt idx="9">
                  <c:v>370</c:v>
                </c:pt>
              </c:numCache>
            </c:numRef>
          </c:val>
          <c:extLst>
            <c:ext xmlns:c16="http://schemas.microsoft.com/office/drawing/2014/chart" uri="{C3380CC4-5D6E-409C-BE32-E72D297353CC}">
              <c16:uniqueId val="{00000001-7DBA-426E-BB88-0F08EC69AFEF}"/>
            </c:ext>
          </c:extLst>
        </c:ser>
        <c:ser>
          <c:idx val="2"/>
          <c:order val="2"/>
          <c:tx>
            <c:strRef>
              <c:f>Sheet1!$D$1</c:f>
              <c:strCache>
                <c:ptCount val="1"/>
                <c:pt idx="0">
                  <c:v>VOD</c:v>
                </c:pt>
              </c:strCache>
            </c:strRef>
          </c:tx>
          <c:spPr>
            <a:solidFill>
              <a:srgbClr val="0070C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Kompani Lauritzen (S03E02)</c:v>
                </c:pt>
                <c:pt idx="1">
                  <c:v>Kompani Lauritzen (S03E01)</c:v>
                </c:pt>
                <c:pt idx="2">
                  <c:v>Kompani Lauritzen (S03E05)</c:v>
                </c:pt>
                <c:pt idx="3">
                  <c:v>Kompani Lauritzen (S03E04)</c:v>
                </c:pt>
                <c:pt idx="4">
                  <c:v>Kompani Lauritzen (S03E08)</c:v>
                </c:pt>
                <c:pt idx="5">
                  <c:v>Kompani Lauritzen (S03E03)</c:v>
                </c:pt>
                <c:pt idx="6">
                  <c:v>Kompani Lauritzen (S03E10)</c:v>
                </c:pt>
                <c:pt idx="7">
                  <c:v>Kompani Lauritzen (S03E11)</c:v>
                </c:pt>
                <c:pt idx="8">
                  <c:v>Kompani Lauritzen (S03E06)</c:v>
                </c:pt>
                <c:pt idx="9">
                  <c:v>Kompani Lauritzen (S03E07)</c:v>
                </c:pt>
              </c:strCache>
            </c:strRef>
          </c:cat>
          <c:val>
            <c:numRef>
              <c:f>Sheet1!$D$2:$D$11</c:f>
              <c:numCache>
                <c:formatCode>General</c:formatCode>
                <c:ptCount val="10"/>
                <c:pt idx="0">
                  <c:v>536</c:v>
                </c:pt>
                <c:pt idx="1">
                  <c:v>543</c:v>
                </c:pt>
                <c:pt idx="2">
                  <c:v>534</c:v>
                </c:pt>
                <c:pt idx="3">
                  <c:v>543</c:v>
                </c:pt>
                <c:pt idx="4">
                  <c:v>502</c:v>
                </c:pt>
                <c:pt idx="5">
                  <c:v>562</c:v>
                </c:pt>
                <c:pt idx="6">
                  <c:v>511</c:v>
                </c:pt>
                <c:pt idx="7">
                  <c:v>479</c:v>
                </c:pt>
                <c:pt idx="8">
                  <c:v>513</c:v>
                </c:pt>
                <c:pt idx="9">
                  <c:v>499</c:v>
                </c:pt>
              </c:numCache>
            </c:numRef>
          </c:val>
          <c:extLst>
            <c:ext xmlns:c16="http://schemas.microsoft.com/office/drawing/2014/chart" uri="{C3380CC4-5D6E-409C-BE32-E72D297353CC}">
              <c16:uniqueId val="{00000004-7DBA-426E-BB88-0F08EC69AFEF}"/>
            </c:ext>
          </c:extLst>
        </c:ser>
        <c:dLbls>
          <c:showLegendKey val="0"/>
          <c:showVal val="0"/>
          <c:showCatName val="0"/>
          <c:showSerName val="0"/>
          <c:showPercent val="0"/>
          <c:showBubbleSize val="0"/>
        </c:dLbls>
        <c:gapWidth val="150"/>
        <c:overlap val="100"/>
        <c:axId val="419385664"/>
        <c:axId val="419694160"/>
      </c:barChart>
      <c:catAx>
        <c:axId val="4193856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nb-NO"/>
          </a:p>
        </c:txPr>
        <c:crossAx val="419694160"/>
        <c:crosses val="autoZero"/>
        <c:auto val="1"/>
        <c:lblAlgn val="ctr"/>
        <c:lblOffset val="100"/>
        <c:noMultiLvlLbl val="0"/>
      </c:catAx>
      <c:valAx>
        <c:axId val="4196941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nb-NO"/>
          </a:p>
        </c:txPr>
        <c:crossAx val="419385664"/>
        <c:crosses val="autoZero"/>
        <c:crossBetween val="between"/>
      </c:valAx>
      <c:spPr>
        <a:noFill/>
        <a:ln w="25400">
          <a:noFill/>
        </a:ln>
        <a:effectLst/>
      </c:spPr>
    </c:plotArea>
    <c:legend>
      <c:legendPos val="b"/>
      <c:layout>
        <c:manualLayout>
          <c:xMode val="edge"/>
          <c:yMode val="edge"/>
          <c:x val="0.25685568451934271"/>
          <c:y val="0.94586914352594154"/>
          <c:w val="0.59925065870192495"/>
          <c:h val="5.2473956012020574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nb-N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nb-NO"/>
    </a:p>
  </c:txPr>
  <c:externalData r:id="rId3">
    <c:autoUpdate val="0"/>
  </c:externalData>
  <c:userShapes r:id="rId4"/>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0773870221440531E-2"/>
          <c:y val="4.0917751882055493E-2"/>
          <c:w val="0.95261305372668792"/>
          <c:h val="0.77372955750189931"/>
        </c:manualLayout>
      </c:layout>
      <c:barChart>
        <c:barDir val="col"/>
        <c:grouping val="stacked"/>
        <c:varyColors val="0"/>
        <c:ser>
          <c:idx val="0"/>
          <c:order val="0"/>
          <c:tx>
            <c:strRef>
              <c:f>Sheet1!$B$1</c:f>
              <c:strCache>
                <c:ptCount val="1"/>
                <c:pt idx="0">
                  <c:v>Live</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OL 2022: Skiskyting, jaktstart, kvinner</c:v>
                </c:pt>
                <c:pt idx="1">
                  <c:v>OL 2022: Skiskyting, jaktstart, menn</c:v>
                </c:pt>
                <c:pt idx="2">
                  <c:v>OL 2022: Skiskyting, mixedstafett</c:v>
                </c:pt>
                <c:pt idx="3">
                  <c:v>Kongen befaler (S06E03)</c:v>
                </c:pt>
                <c:pt idx="4">
                  <c:v>Kongen befaler (S06E02)</c:v>
                </c:pt>
                <c:pt idx="5">
                  <c:v>Kongen befaler (S05E01)</c:v>
                </c:pt>
                <c:pt idx="6">
                  <c:v>71° nord - Norges tøffeste kjendis (S14E2)</c:v>
                </c:pt>
                <c:pt idx="7">
                  <c:v>Kongen befaler (S05E03)</c:v>
                </c:pt>
                <c:pt idx="8">
                  <c:v>71° nord - team (S01E01)</c:v>
                </c:pt>
                <c:pt idx="9">
                  <c:v>Kongen befaler (S06E01)</c:v>
                </c:pt>
              </c:strCache>
            </c:strRef>
          </c:cat>
          <c:val>
            <c:numRef>
              <c:f>Sheet1!$B$2:$B$11</c:f>
              <c:numCache>
                <c:formatCode>General</c:formatCode>
                <c:ptCount val="10"/>
                <c:pt idx="0">
                  <c:v>714</c:v>
                </c:pt>
                <c:pt idx="1">
                  <c:v>632</c:v>
                </c:pt>
                <c:pt idx="2">
                  <c:v>610</c:v>
                </c:pt>
                <c:pt idx="3">
                  <c:v>158</c:v>
                </c:pt>
                <c:pt idx="4">
                  <c:v>187</c:v>
                </c:pt>
                <c:pt idx="5">
                  <c:v>163</c:v>
                </c:pt>
                <c:pt idx="6">
                  <c:v>201</c:v>
                </c:pt>
                <c:pt idx="7">
                  <c:v>170</c:v>
                </c:pt>
                <c:pt idx="8">
                  <c:v>206</c:v>
                </c:pt>
                <c:pt idx="9">
                  <c:v>155</c:v>
                </c:pt>
              </c:numCache>
            </c:numRef>
          </c:val>
          <c:extLst>
            <c:ext xmlns:c16="http://schemas.microsoft.com/office/drawing/2014/chart" uri="{C3380CC4-5D6E-409C-BE32-E72D297353CC}">
              <c16:uniqueId val="{00000000-53B4-4221-9957-4131A4B8C939}"/>
            </c:ext>
          </c:extLst>
        </c:ser>
        <c:ser>
          <c:idx val="1"/>
          <c:order val="1"/>
          <c:tx>
            <c:strRef>
              <c:f>Sheet1!$C$1</c:f>
              <c:strCache>
                <c:ptCount val="1"/>
                <c:pt idx="0">
                  <c:v>Playback inntil 99 dager</c:v>
                </c:pt>
              </c:strCache>
            </c:strRef>
          </c:tx>
          <c:spPr>
            <a:solidFill>
              <a:schemeClr val="accent3"/>
            </a:solidFill>
            <a:ln>
              <a:noFill/>
            </a:ln>
            <a:effectLst/>
          </c:spPr>
          <c:invertIfNegative val="0"/>
          <c:dPt>
            <c:idx val="1"/>
            <c:invertIfNegative val="0"/>
            <c:bubble3D val="0"/>
            <c:spPr>
              <a:solidFill>
                <a:schemeClr val="accent3"/>
              </a:solidFill>
              <a:ln>
                <a:noFill/>
              </a:ln>
              <a:effectLst/>
            </c:spPr>
            <c:extLst>
              <c:ext xmlns:c16="http://schemas.microsoft.com/office/drawing/2014/chart" uri="{C3380CC4-5D6E-409C-BE32-E72D297353CC}">
                <c16:uniqueId val="{00000001-DEC6-4B79-84D8-5B139F3C835E}"/>
              </c:ext>
            </c:extLst>
          </c:dPt>
          <c:dLbls>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OL 2022: Skiskyting, jaktstart, kvinner</c:v>
                </c:pt>
                <c:pt idx="1">
                  <c:v>OL 2022: Skiskyting, jaktstart, menn</c:v>
                </c:pt>
                <c:pt idx="2">
                  <c:v>OL 2022: Skiskyting, mixedstafett</c:v>
                </c:pt>
                <c:pt idx="3">
                  <c:v>Kongen befaler (S06E03)</c:v>
                </c:pt>
                <c:pt idx="4">
                  <c:v>Kongen befaler (S06E02)</c:v>
                </c:pt>
                <c:pt idx="5">
                  <c:v>Kongen befaler (S05E01)</c:v>
                </c:pt>
                <c:pt idx="6">
                  <c:v>71° nord - Norges tøffeste kjendis (S14E2)</c:v>
                </c:pt>
                <c:pt idx="7">
                  <c:v>Kongen befaler (S05E03)</c:v>
                </c:pt>
                <c:pt idx="8">
                  <c:v>71° nord - team (S01E01)</c:v>
                </c:pt>
                <c:pt idx="9">
                  <c:v>Kongen befaler (S06E01)</c:v>
                </c:pt>
              </c:strCache>
            </c:strRef>
          </c:cat>
          <c:val>
            <c:numRef>
              <c:f>Sheet1!$C$2:$C$11</c:f>
              <c:numCache>
                <c:formatCode>General</c:formatCode>
                <c:ptCount val="10"/>
                <c:pt idx="0">
                  <c:v>64</c:v>
                </c:pt>
                <c:pt idx="1">
                  <c:v>49</c:v>
                </c:pt>
                <c:pt idx="2">
                  <c:v>62</c:v>
                </c:pt>
                <c:pt idx="3">
                  <c:v>320</c:v>
                </c:pt>
                <c:pt idx="4">
                  <c:v>267</c:v>
                </c:pt>
                <c:pt idx="5">
                  <c:v>278</c:v>
                </c:pt>
                <c:pt idx="6">
                  <c:v>263</c:v>
                </c:pt>
                <c:pt idx="7">
                  <c:v>279</c:v>
                </c:pt>
                <c:pt idx="8">
                  <c:v>245</c:v>
                </c:pt>
                <c:pt idx="9">
                  <c:v>257</c:v>
                </c:pt>
              </c:numCache>
            </c:numRef>
          </c:val>
          <c:extLst>
            <c:ext xmlns:c16="http://schemas.microsoft.com/office/drawing/2014/chart" uri="{C3380CC4-5D6E-409C-BE32-E72D297353CC}">
              <c16:uniqueId val="{0000000B-E960-4409-A972-37FF878A6B43}"/>
            </c:ext>
          </c:extLst>
        </c:ser>
        <c:ser>
          <c:idx val="2"/>
          <c:order val="2"/>
          <c:tx>
            <c:strRef>
              <c:f>Sheet1!$D$1</c:f>
              <c:strCache>
                <c:ptCount val="1"/>
                <c:pt idx="0">
                  <c:v>VOD</c:v>
                </c:pt>
              </c:strCache>
            </c:strRef>
          </c:tx>
          <c:spPr>
            <a:solidFill>
              <a:srgbClr val="0070C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OL 2022: Skiskyting, jaktstart, kvinner</c:v>
                </c:pt>
                <c:pt idx="1">
                  <c:v>OL 2022: Skiskyting, jaktstart, menn</c:v>
                </c:pt>
                <c:pt idx="2">
                  <c:v>OL 2022: Skiskyting, mixedstafett</c:v>
                </c:pt>
                <c:pt idx="3">
                  <c:v>Kongen befaler (S06E03)</c:v>
                </c:pt>
                <c:pt idx="4">
                  <c:v>Kongen befaler (S06E02)</c:v>
                </c:pt>
                <c:pt idx="5">
                  <c:v>Kongen befaler (S05E01)</c:v>
                </c:pt>
                <c:pt idx="6">
                  <c:v>71° nord - Norges tøffeste kjendis (S14E2)</c:v>
                </c:pt>
                <c:pt idx="7">
                  <c:v>Kongen befaler (S05E03)</c:v>
                </c:pt>
                <c:pt idx="8">
                  <c:v>71° nord - team (S01E01)</c:v>
                </c:pt>
                <c:pt idx="9">
                  <c:v>Kongen befaler (S06E01)</c:v>
                </c:pt>
              </c:strCache>
            </c:strRef>
          </c:cat>
          <c:val>
            <c:numRef>
              <c:f>Sheet1!$D$2:$D$11</c:f>
              <c:numCache>
                <c:formatCode>General</c:formatCode>
                <c:ptCount val="10"/>
                <c:pt idx="3">
                  <c:v>191</c:v>
                </c:pt>
                <c:pt idx="4">
                  <c:v>206</c:v>
                </c:pt>
                <c:pt idx="5">
                  <c:v>201</c:v>
                </c:pt>
                <c:pt idx="6">
                  <c:v>166</c:v>
                </c:pt>
                <c:pt idx="7">
                  <c:v>180</c:v>
                </c:pt>
                <c:pt idx="8">
                  <c:v>173</c:v>
                </c:pt>
                <c:pt idx="9">
                  <c:v>201</c:v>
                </c:pt>
              </c:numCache>
            </c:numRef>
          </c:val>
          <c:extLst>
            <c:ext xmlns:c16="http://schemas.microsoft.com/office/drawing/2014/chart" uri="{C3380CC4-5D6E-409C-BE32-E72D297353CC}">
              <c16:uniqueId val="{0000000C-E960-4409-A972-37FF878A6B43}"/>
            </c:ext>
          </c:extLst>
        </c:ser>
        <c:dLbls>
          <c:showLegendKey val="0"/>
          <c:showVal val="0"/>
          <c:showCatName val="0"/>
          <c:showSerName val="0"/>
          <c:showPercent val="0"/>
          <c:showBubbleSize val="0"/>
        </c:dLbls>
        <c:gapWidth val="150"/>
        <c:overlap val="100"/>
        <c:axId val="419385664"/>
        <c:axId val="419694160"/>
      </c:barChart>
      <c:catAx>
        <c:axId val="4193856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nb-NO"/>
          </a:p>
        </c:txPr>
        <c:crossAx val="419694160"/>
        <c:crosses val="autoZero"/>
        <c:auto val="1"/>
        <c:lblAlgn val="ctr"/>
        <c:lblOffset val="100"/>
        <c:noMultiLvlLbl val="0"/>
      </c:catAx>
      <c:valAx>
        <c:axId val="4196941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nb-NO"/>
          </a:p>
        </c:txPr>
        <c:crossAx val="419385664"/>
        <c:crosses val="autoZero"/>
        <c:crossBetween val="between"/>
      </c:valAx>
      <c:spPr>
        <a:noFill/>
        <a:ln>
          <a:noFill/>
        </a:ln>
        <a:effectLst/>
      </c:spPr>
    </c:plotArea>
    <c:legend>
      <c:legendPos val="b"/>
      <c:layout>
        <c:manualLayout>
          <c:xMode val="edge"/>
          <c:yMode val="edge"/>
          <c:x val="0.25685568451934271"/>
          <c:y val="0.94586914352594154"/>
          <c:w val="0.59925065870192495"/>
          <c:h val="5.2473956012020574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nb-N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nb-NO"/>
    </a:p>
  </c:txPr>
  <c:externalData r:id="rId3">
    <c:autoUpdate val="0"/>
  </c:externalData>
  <c:userShapes r:id="rId4"/>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0254398955041876E-2"/>
          <c:y val="4.6373452132996228E-2"/>
          <c:w val="0.94645514020346089"/>
          <c:h val="0.74235906626764159"/>
        </c:manualLayout>
      </c:layout>
      <c:barChart>
        <c:barDir val="col"/>
        <c:grouping val="stacked"/>
        <c:varyColors val="0"/>
        <c:ser>
          <c:idx val="0"/>
          <c:order val="0"/>
          <c:tx>
            <c:strRef>
              <c:f>Sheet1!$B$1</c:f>
              <c:strCache>
                <c:ptCount val="1"/>
                <c:pt idx="0">
                  <c:v>Live </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Håndball-EM Kvinner Finale: Danmark - Norge</c:v>
                </c:pt>
                <c:pt idx="1">
                  <c:v>Håndball-EM Kvinner Finale: - Etter kampen: Danmark - Norge</c:v>
                </c:pt>
                <c:pt idx="2">
                  <c:v>Håndball-EM Kvinner Semifinale: Norge - Frankrike</c:v>
                </c:pt>
                <c:pt idx="3">
                  <c:v>Håndball-EM Kvinner Finale - Før kampen: Danmark - Norge</c:v>
                </c:pt>
                <c:pt idx="4">
                  <c:v>Håndball-EM Menn: Sverige - Norge</c:v>
                </c:pt>
                <c:pt idx="5">
                  <c:v>Håndball-EM Kvinner: Norge - Danmark</c:v>
                </c:pt>
                <c:pt idx="6">
                  <c:v>Hoppuka 2 renn, menn</c:v>
                </c:pt>
                <c:pt idx="7">
                  <c:v>Håndball-EM Menn: Norge - Spania</c:v>
                </c:pt>
                <c:pt idx="8">
                  <c:v>Tour de Ski Sprint</c:v>
                </c:pt>
                <c:pt idx="9">
                  <c:v>Håndball-EM Kvinner: Norge - Sverige</c:v>
                </c:pt>
              </c:strCache>
            </c:strRef>
          </c:cat>
          <c:val>
            <c:numRef>
              <c:f>Sheet1!$B$2:$B$11</c:f>
              <c:numCache>
                <c:formatCode>General</c:formatCode>
                <c:ptCount val="10"/>
                <c:pt idx="0">
                  <c:v>929</c:v>
                </c:pt>
                <c:pt idx="1">
                  <c:v>729</c:v>
                </c:pt>
                <c:pt idx="2">
                  <c:v>565</c:v>
                </c:pt>
                <c:pt idx="3">
                  <c:v>555</c:v>
                </c:pt>
                <c:pt idx="4">
                  <c:v>548</c:v>
                </c:pt>
                <c:pt idx="5">
                  <c:v>455</c:v>
                </c:pt>
                <c:pt idx="6">
                  <c:v>433</c:v>
                </c:pt>
                <c:pt idx="7">
                  <c:v>422</c:v>
                </c:pt>
                <c:pt idx="8">
                  <c:v>381</c:v>
                </c:pt>
                <c:pt idx="9">
                  <c:v>373</c:v>
                </c:pt>
              </c:numCache>
            </c:numRef>
          </c:val>
          <c:extLst>
            <c:ext xmlns:c16="http://schemas.microsoft.com/office/drawing/2014/chart" uri="{C3380CC4-5D6E-409C-BE32-E72D297353CC}">
              <c16:uniqueId val="{00000000-53B4-4221-9957-4131A4B8C939}"/>
            </c:ext>
          </c:extLst>
        </c:ser>
        <c:ser>
          <c:idx val="1"/>
          <c:order val="1"/>
          <c:tx>
            <c:strRef>
              <c:f>Sheet1!$C$1</c:f>
              <c:strCache>
                <c:ptCount val="1"/>
                <c:pt idx="0">
                  <c:v>Playback inntil 99 dager</c:v>
                </c:pt>
              </c:strCache>
            </c:strRef>
          </c:tx>
          <c:spPr>
            <a:solidFill>
              <a:schemeClr val="accent3"/>
            </a:solidFill>
            <a:ln>
              <a:noFill/>
            </a:ln>
            <a:effectLst/>
          </c:spPr>
          <c:invertIfNegative val="0"/>
          <c:dPt>
            <c:idx val="1"/>
            <c:invertIfNegative val="0"/>
            <c:bubble3D val="0"/>
            <c:spPr>
              <a:solidFill>
                <a:schemeClr val="accent3"/>
              </a:solidFill>
              <a:ln>
                <a:noFill/>
              </a:ln>
              <a:effectLst/>
            </c:spPr>
            <c:extLst>
              <c:ext xmlns:c16="http://schemas.microsoft.com/office/drawing/2014/chart" uri="{C3380CC4-5D6E-409C-BE32-E72D297353CC}">
                <c16:uniqueId val="{00000001-DEC6-4B79-84D8-5B139F3C835E}"/>
              </c:ext>
            </c:extLst>
          </c:dPt>
          <c:dLbls>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Håndball-EM Kvinner Finale: Danmark - Norge</c:v>
                </c:pt>
                <c:pt idx="1">
                  <c:v>Håndball-EM Kvinner Finale: - Etter kampen: Danmark - Norge</c:v>
                </c:pt>
                <c:pt idx="2">
                  <c:v>Håndball-EM Kvinner Semifinale: Norge - Frankrike</c:v>
                </c:pt>
                <c:pt idx="3">
                  <c:v>Håndball-EM Kvinner Finale - Før kampen: Danmark - Norge</c:v>
                </c:pt>
                <c:pt idx="4">
                  <c:v>Håndball-EM Menn: Sverige - Norge</c:v>
                </c:pt>
                <c:pt idx="5">
                  <c:v>Håndball-EM Kvinner: Norge - Danmark</c:v>
                </c:pt>
                <c:pt idx="6">
                  <c:v>Hoppuka 2 renn, menn</c:v>
                </c:pt>
                <c:pt idx="7">
                  <c:v>Håndball-EM Menn: Norge - Spania</c:v>
                </c:pt>
                <c:pt idx="8">
                  <c:v>Tour de Ski Sprint</c:v>
                </c:pt>
                <c:pt idx="9">
                  <c:v>Håndball-EM Kvinner: Norge - Sverige</c:v>
                </c:pt>
              </c:strCache>
            </c:strRef>
          </c:cat>
          <c:val>
            <c:numRef>
              <c:f>Sheet1!$C$2:$C$11</c:f>
              <c:numCache>
                <c:formatCode>General</c:formatCode>
                <c:ptCount val="10"/>
                <c:pt idx="0">
                  <c:v>52</c:v>
                </c:pt>
                <c:pt idx="1">
                  <c:v>41</c:v>
                </c:pt>
                <c:pt idx="2">
                  <c:v>59</c:v>
                </c:pt>
                <c:pt idx="3">
                  <c:v>33</c:v>
                </c:pt>
                <c:pt idx="4">
                  <c:v>23</c:v>
                </c:pt>
                <c:pt idx="5">
                  <c:v>42</c:v>
                </c:pt>
                <c:pt idx="6">
                  <c:v>34</c:v>
                </c:pt>
                <c:pt idx="7">
                  <c:v>40</c:v>
                </c:pt>
                <c:pt idx="8">
                  <c:v>50</c:v>
                </c:pt>
                <c:pt idx="9">
                  <c:v>49</c:v>
                </c:pt>
              </c:numCache>
            </c:numRef>
          </c:val>
          <c:extLst>
            <c:ext xmlns:c16="http://schemas.microsoft.com/office/drawing/2014/chart" uri="{C3380CC4-5D6E-409C-BE32-E72D297353CC}">
              <c16:uniqueId val="{0000000B-E960-4409-A972-37FF878A6B43}"/>
            </c:ext>
          </c:extLst>
        </c:ser>
        <c:ser>
          <c:idx val="2"/>
          <c:order val="2"/>
          <c:tx>
            <c:strRef>
              <c:f>Sheet1!$D$1</c:f>
              <c:strCache>
                <c:ptCount val="1"/>
                <c:pt idx="0">
                  <c:v>VOD</c:v>
                </c:pt>
              </c:strCache>
            </c:strRef>
          </c:tx>
          <c:spPr>
            <a:solidFill>
              <a:schemeClr val="tx2"/>
            </a:solidFill>
            <a:ln>
              <a:noFill/>
            </a:ln>
            <a:effectLst/>
          </c:spPr>
          <c:invertIfNegative val="0"/>
          <c:cat>
            <c:strRef>
              <c:f>Sheet1!$A$2:$A$11</c:f>
              <c:strCache>
                <c:ptCount val="10"/>
                <c:pt idx="0">
                  <c:v>Håndball-EM Kvinner Finale: Danmark - Norge</c:v>
                </c:pt>
                <c:pt idx="1">
                  <c:v>Håndball-EM Kvinner Finale: - Etter kampen: Danmark - Norge</c:v>
                </c:pt>
                <c:pt idx="2">
                  <c:v>Håndball-EM Kvinner Semifinale: Norge - Frankrike</c:v>
                </c:pt>
                <c:pt idx="3">
                  <c:v>Håndball-EM Kvinner Finale - Før kampen: Danmark - Norge</c:v>
                </c:pt>
                <c:pt idx="4">
                  <c:v>Håndball-EM Menn: Sverige - Norge</c:v>
                </c:pt>
                <c:pt idx="5">
                  <c:v>Håndball-EM Kvinner: Norge - Danmark</c:v>
                </c:pt>
                <c:pt idx="6">
                  <c:v>Hoppuka 2 renn, menn</c:v>
                </c:pt>
                <c:pt idx="7">
                  <c:v>Håndball-EM Menn: Norge - Spania</c:v>
                </c:pt>
                <c:pt idx="8">
                  <c:v>Tour de Ski Sprint</c:v>
                </c:pt>
                <c:pt idx="9">
                  <c:v>Håndball-EM Kvinner: Norge - Sverige</c:v>
                </c:pt>
              </c:strCache>
            </c:strRef>
          </c:cat>
          <c:val>
            <c:numRef>
              <c:f>Sheet1!$D$2:$D$11</c:f>
              <c:numCache>
                <c:formatCode>General</c:formatCode>
                <c:ptCount val="10"/>
              </c:numCache>
            </c:numRef>
          </c:val>
          <c:extLst>
            <c:ext xmlns:c16="http://schemas.microsoft.com/office/drawing/2014/chart" uri="{C3380CC4-5D6E-409C-BE32-E72D297353CC}">
              <c16:uniqueId val="{00000002-8C7D-4FC5-86B4-B76E4907E653}"/>
            </c:ext>
          </c:extLst>
        </c:ser>
        <c:dLbls>
          <c:showLegendKey val="0"/>
          <c:showVal val="0"/>
          <c:showCatName val="0"/>
          <c:showSerName val="0"/>
          <c:showPercent val="0"/>
          <c:showBubbleSize val="0"/>
        </c:dLbls>
        <c:gapWidth val="150"/>
        <c:overlap val="100"/>
        <c:axId val="419385664"/>
        <c:axId val="419694160"/>
      </c:barChart>
      <c:catAx>
        <c:axId val="4193856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nb-NO"/>
          </a:p>
        </c:txPr>
        <c:crossAx val="419694160"/>
        <c:crosses val="autoZero"/>
        <c:auto val="1"/>
        <c:lblAlgn val="ctr"/>
        <c:lblOffset val="100"/>
        <c:noMultiLvlLbl val="0"/>
      </c:catAx>
      <c:valAx>
        <c:axId val="4196941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nb-NO"/>
          </a:p>
        </c:txPr>
        <c:crossAx val="419385664"/>
        <c:crosses val="autoZero"/>
        <c:crossBetween val="between"/>
      </c:valAx>
      <c:spPr>
        <a:noFill/>
        <a:ln>
          <a:noFill/>
        </a:ln>
        <a:effectLst/>
      </c:spPr>
    </c:plotArea>
    <c:legend>
      <c:legendPos val="b"/>
      <c:layout>
        <c:manualLayout>
          <c:xMode val="edge"/>
          <c:yMode val="edge"/>
          <c:x val="0.25685568451934271"/>
          <c:y val="0.94586914352594154"/>
          <c:w val="0.28493448648720299"/>
          <c:h val="5.2473956012020574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nb-N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nb-NO"/>
    </a:p>
  </c:txPr>
  <c:externalData r:id="rId3">
    <c:autoUpdate val="0"/>
  </c:externalData>
  <c:userShapes r:id="rId4"/>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barChart>
        <c:barDir val="col"/>
        <c:grouping val="stacked"/>
        <c:varyColors val="0"/>
        <c:ser>
          <c:idx val="0"/>
          <c:order val="0"/>
          <c:tx>
            <c:strRef>
              <c:f>Sheet1!$B$1</c:f>
              <c:strCache>
                <c:ptCount val="1"/>
                <c:pt idx="0">
                  <c:v>Totalt antall minutter sett*</c:v>
                </c:pt>
              </c:strCache>
            </c:strRef>
          </c:tx>
          <c:spPr>
            <a:solidFill>
              <a:srgbClr val="FF6621"/>
            </a:solidFill>
            <a:ln>
              <a:solidFill>
                <a:schemeClr val="bg1"/>
              </a:solid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Sheet1!$A$2:$A$11</c:f>
              <c:strCache>
                <c:ptCount val="10"/>
                <c:pt idx="0">
                  <c:v>Dagsrevyen</c:v>
                </c:pt>
                <c:pt idx="1">
                  <c:v>NRK nyheter</c:v>
                </c:pt>
                <c:pt idx="2">
                  <c:v>Dagsnytt 18</c:v>
                </c:pt>
                <c:pt idx="3">
                  <c:v>Distriktsnyheter</c:v>
                </c:pt>
                <c:pt idx="4">
                  <c:v>Kveldsnytt</c:v>
                </c:pt>
                <c:pt idx="5">
                  <c:v>FIFA Fotball-VM 2022</c:v>
                </c:pt>
                <c:pt idx="6">
                  <c:v>Nyhetsmorgen</c:v>
                </c:pt>
                <c:pt idx="7">
                  <c:v>Søndagsrevyen</c:v>
                </c:pt>
                <c:pt idx="8">
                  <c:v>Debatten</c:v>
                </c:pt>
                <c:pt idx="9">
                  <c:v>Dagsrevyen 21</c:v>
                </c:pt>
              </c:strCache>
            </c:strRef>
          </c:cat>
          <c:val>
            <c:numRef>
              <c:f>Sheet1!$B$2:$B$11</c:f>
              <c:numCache>
                <c:formatCode>General</c:formatCode>
                <c:ptCount val="10"/>
                <c:pt idx="0">
                  <c:v>6039</c:v>
                </c:pt>
                <c:pt idx="1">
                  <c:v>5889</c:v>
                </c:pt>
                <c:pt idx="2">
                  <c:v>2562</c:v>
                </c:pt>
                <c:pt idx="3">
                  <c:v>1715</c:v>
                </c:pt>
                <c:pt idx="4">
                  <c:v>1680</c:v>
                </c:pt>
                <c:pt idx="5">
                  <c:v>1479</c:v>
                </c:pt>
                <c:pt idx="6">
                  <c:v>1290</c:v>
                </c:pt>
                <c:pt idx="7">
                  <c:v>1155</c:v>
                </c:pt>
                <c:pt idx="8">
                  <c:v>1117</c:v>
                </c:pt>
                <c:pt idx="9">
                  <c:v>1094</c:v>
                </c:pt>
              </c:numCache>
            </c:numRef>
          </c:val>
          <c:extLst>
            <c:ext xmlns:c16="http://schemas.microsoft.com/office/drawing/2014/chart" uri="{C3380CC4-5D6E-409C-BE32-E72D297353CC}">
              <c16:uniqueId val="{00000000-53B4-4221-9957-4131A4B8C939}"/>
            </c:ext>
          </c:extLst>
        </c:ser>
        <c:dLbls>
          <c:dLblPos val="ctr"/>
          <c:showLegendKey val="0"/>
          <c:showVal val="1"/>
          <c:showCatName val="0"/>
          <c:showSerName val="0"/>
          <c:showPercent val="0"/>
          <c:showBubbleSize val="0"/>
        </c:dLbls>
        <c:gapWidth val="50"/>
        <c:overlap val="100"/>
        <c:axId val="419385664"/>
        <c:axId val="419694160"/>
      </c:barChart>
      <c:catAx>
        <c:axId val="419385664"/>
        <c:scaling>
          <c:orientation val="minMax"/>
        </c:scaling>
        <c:delete val="0"/>
        <c:axPos val="b"/>
        <c:numFmt formatCode="General" sourceLinked="1"/>
        <c:majorTickMark val="none"/>
        <c:minorTickMark val="none"/>
        <c:tickLblPos val="nextTo"/>
        <c:spPr>
          <a:noFill/>
          <a:ln w="9525" cap="flat" cmpd="sng" algn="ctr">
            <a:solidFill>
              <a:schemeClr val="tx1">
                <a:lumMod val="25000"/>
                <a:lumOff val="75000"/>
              </a:schemeClr>
            </a:solidFill>
            <a:round/>
            <a:headEnd type="none" w="sm" len="sm"/>
            <a:tailEnd type="none" w="sm" len="sm"/>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nb-NO"/>
          </a:p>
        </c:txPr>
        <c:crossAx val="419694160"/>
        <c:crosses val="autoZero"/>
        <c:auto val="1"/>
        <c:lblAlgn val="ctr"/>
        <c:lblOffset val="100"/>
        <c:noMultiLvlLbl val="0"/>
      </c:catAx>
      <c:valAx>
        <c:axId val="419694160"/>
        <c:scaling>
          <c:orientation val="minMax"/>
        </c:scaling>
        <c:delete val="0"/>
        <c:axPos val="l"/>
        <c:majorGridlines>
          <c:spPr>
            <a:ln w="9525" cap="flat" cmpd="sng" algn="ctr">
              <a:gradFill>
                <a:gsLst>
                  <a:gs pos="0">
                    <a:schemeClr val="tx1">
                      <a:lumMod val="5000"/>
                      <a:lumOff val="95000"/>
                    </a:schemeClr>
                  </a:gs>
                  <a:gs pos="100000">
                    <a:schemeClr val="tx1">
                      <a:lumMod val="15000"/>
                      <a:lumOff val="85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nb-NO"/>
          </a:p>
        </c:txPr>
        <c:crossAx val="4193856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nb-N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nb-NO"/>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barChart>
        <c:barDir val="col"/>
        <c:grouping val="stacked"/>
        <c:varyColors val="0"/>
        <c:ser>
          <c:idx val="0"/>
          <c:order val="0"/>
          <c:tx>
            <c:strRef>
              <c:f>Sheet1!$B$1</c:f>
              <c:strCache>
                <c:ptCount val="1"/>
                <c:pt idx="0">
                  <c:v>Totalt antall minutter sett*</c:v>
                </c:pt>
              </c:strCache>
            </c:strRef>
          </c:tx>
          <c:spPr>
            <a:solidFill>
              <a:srgbClr val="FF6621"/>
            </a:solidFill>
            <a:ln>
              <a:solidFill>
                <a:schemeClr val="bg1"/>
              </a:solid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Sheet1!$A$2:$A$11</c:f>
              <c:strCache>
                <c:ptCount val="10"/>
                <c:pt idx="0">
                  <c:v>God morgen Norge</c:v>
                </c:pt>
                <c:pt idx="1">
                  <c:v>Nyhetene 21:00</c:v>
                </c:pt>
                <c:pt idx="2">
                  <c:v>Nyhetene - hjulet</c:v>
                </c:pt>
                <c:pt idx="3">
                  <c:v>Kompani Lauritzen</c:v>
                </c:pt>
                <c:pt idx="4">
                  <c:v>FIFA Fotball-VM</c:v>
                </c:pt>
                <c:pt idx="5">
                  <c:v>Huskestue</c:v>
                </c:pt>
                <c:pt idx="6">
                  <c:v>Nyhetene 18:30</c:v>
                </c:pt>
                <c:pt idx="7">
                  <c:v>Farmen</c:v>
                </c:pt>
                <c:pt idx="8">
                  <c:v>Farmen kjendis</c:v>
                </c:pt>
                <c:pt idx="9">
                  <c:v>The Voice - Norges beste stemme</c:v>
                </c:pt>
              </c:strCache>
            </c:strRef>
          </c:cat>
          <c:val>
            <c:numRef>
              <c:f>Sheet1!$B$2:$B$11</c:f>
              <c:numCache>
                <c:formatCode>General</c:formatCode>
                <c:ptCount val="10"/>
                <c:pt idx="0">
                  <c:v>1523</c:v>
                </c:pt>
                <c:pt idx="1">
                  <c:v>1443</c:v>
                </c:pt>
                <c:pt idx="2">
                  <c:v>1298</c:v>
                </c:pt>
                <c:pt idx="3">
                  <c:v>1010</c:v>
                </c:pt>
                <c:pt idx="4">
                  <c:v>954</c:v>
                </c:pt>
                <c:pt idx="5">
                  <c:v>944</c:v>
                </c:pt>
                <c:pt idx="6">
                  <c:v>890</c:v>
                </c:pt>
                <c:pt idx="7">
                  <c:v>853</c:v>
                </c:pt>
                <c:pt idx="8">
                  <c:v>840</c:v>
                </c:pt>
                <c:pt idx="9">
                  <c:v>796</c:v>
                </c:pt>
              </c:numCache>
            </c:numRef>
          </c:val>
          <c:extLst>
            <c:ext xmlns:c16="http://schemas.microsoft.com/office/drawing/2014/chart" uri="{C3380CC4-5D6E-409C-BE32-E72D297353CC}">
              <c16:uniqueId val="{00000000-53B4-4221-9957-4131A4B8C939}"/>
            </c:ext>
          </c:extLst>
        </c:ser>
        <c:dLbls>
          <c:dLblPos val="ctr"/>
          <c:showLegendKey val="0"/>
          <c:showVal val="1"/>
          <c:showCatName val="0"/>
          <c:showSerName val="0"/>
          <c:showPercent val="0"/>
          <c:showBubbleSize val="0"/>
        </c:dLbls>
        <c:gapWidth val="50"/>
        <c:overlap val="100"/>
        <c:axId val="419385664"/>
        <c:axId val="419694160"/>
      </c:barChart>
      <c:catAx>
        <c:axId val="419385664"/>
        <c:scaling>
          <c:orientation val="minMax"/>
        </c:scaling>
        <c:delete val="0"/>
        <c:axPos val="b"/>
        <c:numFmt formatCode="General" sourceLinked="1"/>
        <c:majorTickMark val="none"/>
        <c:minorTickMark val="none"/>
        <c:tickLblPos val="nextTo"/>
        <c:spPr>
          <a:noFill/>
          <a:ln w="9525" cap="flat" cmpd="sng" algn="ctr">
            <a:solidFill>
              <a:schemeClr val="tx1">
                <a:lumMod val="25000"/>
                <a:lumOff val="75000"/>
              </a:schemeClr>
            </a:solidFill>
            <a:round/>
            <a:headEnd type="none" w="sm" len="sm"/>
            <a:tailEnd type="none" w="sm" len="sm"/>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nb-NO"/>
          </a:p>
        </c:txPr>
        <c:crossAx val="419694160"/>
        <c:crosses val="autoZero"/>
        <c:auto val="1"/>
        <c:lblAlgn val="ctr"/>
        <c:lblOffset val="100"/>
        <c:noMultiLvlLbl val="0"/>
      </c:catAx>
      <c:valAx>
        <c:axId val="419694160"/>
        <c:scaling>
          <c:orientation val="minMax"/>
        </c:scaling>
        <c:delete val="0"/>
        <c:axPos val="l"/>
        <c:majorGridlines>
          <c:spPr>
            <a:ln w="9525" cap="flat" cmpd="sng" algn="ctr">
              <a:gradFill>
                <a:gsLst>
                  <a:gs pos="0">
                    <a:schemeClr val="tx1">
                      <a:lumMod val="5000"/>
                      <a:lumOff val="95000"/>
                    </a:schemeClr>
                  </a:gs>
                  <a:gs pos="100000">
                    <a:schemeClr val="tx1">
                      <a:lumMod val="15000"/>
                      <a:lumOff val="85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nb-NO"/>
          </a:p>
        </c:txPr>
        <c:crossAx val="4193856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nb-N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nb-NO"/>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barChart>
        <c:barDir val="col"/>
        <c:grouping val="stacked"/>
        <c:varyColors val="0"/>
        <c:ser>
          <c:idx val="0"/>
          <c:order val="0"/>
          <c:tx>
            <c:strRef>
              <c:f>Sheet1!$B$1</c:f>
              <c:strCache>
                <c:ptCount val="1"/>
                <c:pt idx="0">
                  <c:v>Totalt antall minutter sett*</c:v>
                </c:pt>
              </c:strCache>
            </c:strRef>
          </c:tx>
          <c:spPr>
            <a:solidFill>
              <a:srgbClr val="FF6621"/>
            </a:solidFill>
            <a:ln>
              <a:solidFill>
                <a:schemeClr val="bg1"/>
              </a:solid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Sheet1!$A$2:$A$11</c:f>
              <c:strCache>
                <c:ptCount val="10"/>
                <c:pt idx="0">
                  <c:v>Alle mot alle</c:v>
                </c:pt>
                <c:pt idx="1">
                  <c:v>Kongen befaler</c:v>
                </c:pt>
                <c:pt idx="2">
                  <c:v>71° nord - Norges tøffeste kjendis</c:v>
                </c:pt>
                <c:pt idx="3">
                  <c:v>Neste sommer</c:v>
                </c:pt>
                <c:pt idx="4">
                  <c:v>Mord og mysterier</c:v>
                </c:pt>
                <c:pt idx="5">
                  <c:v>71° nord - team</c:v>
                </c:pt>
                <c:pt idx="6">
                  <c:v>Brille</c:v>
                </c:pt>
                <c:pt idx="7">
                  <c:v>The Big Bang Theory</c:v>
                </c:pt>
                <c:pt idx="8">
                  <c:v>Eliteserien 2022</c:v>
                </c:pt>
                <c:pt idx="9">
                  <c:v>OL 2022: OL direkte</c:v>
                </c:pt>
              </c:strCache>
            </c:strRef>
          </c:cat>
          <c:val>
            <c:numRef>
              <c:f>Sheet1!$B$2:$B$11</c:f>
              <c:numCache>
                <c:formatCode>General</c:formatCode>
                <c:ptCount val="10"/>
                <c:pt idx="0">
                  <c:v>1050</c:v>
                </c:pt>
                <c:pt idx="1">
                  <c:v>580</c:v>
                </c:pt>
                <c:pt idx="2">
                  <c:v>424</c:v>
                </c:pt>
                <c:pt idx="3">
                  <c:v>391</c:v>
                </c:pt>
                <c:pt idx="4">
                  <c:v>382</c:v>
                </c:pt>
                <c:pt idx="5">
                  <c:v>372</c:v>
                </c:pt>
                <c:pt idx="6">
                  <c:v>365</c:v>
                </c:pt>
                <c:pt idx="7">
                  <c:v>344</c:v>
                </c:pt>
                <c:pt idx="8">
                  <c:v>331</c:v>
                </c:pt>
                <c:pt idx="9">
                  <c:v>301</c:v>
                </c:pt>
              </c:numCache>
            </c:numRef>
          </c:val>
          <c:extLst>
            <c:ext xmlns:c16="http://schemas.microsoft.com/office/drawing/2014/chart" uri="{C3380CC4-5D6E-409C-BE32-E72D297353CC}">
              <c16:uniqueId val="{00000000-53B4-4221-9957-4131A4B8C939}"/>
            </c:ext>
          </c:extLst>
        </c:ser>
        <c:dLbls>
          <c:dLblPos val="ctr"/>
          <c:showLegendKey val="0"/>
          <c:showVal val="1"/>
          <c:showCatName val="0"/>
          <c:showSerName val="0"/>
          <c:showPercent val="0"/>
          <c:showBubbleSize val="0"/>
        </c:dLbls>
        <c:gapWidth val="50"/>
        <c:overlap val="100"/>
        <c:axId val="419385664"/>
        <c:axId val="419694160"/>
      </c:barChart>
      <c:catAx>
        <c:axId val="419385664"/>
        <c:scaling>
          <c:orientation val="minMax"/>
        </c:scaling>
        <c:delete val="0"/>
        <c:axPos val="b"/>
        <c:numFmt formatCode="General" sourceLinked="1"/>
        <c:majorTickMark val="none"/>
        <c:minorTickMark val="none"/>
        <c:tickLblPos val="nextTo"/>
        <c:spPr>
          <a:noFill/>
          <a:ln w="9525" cap="flat" cmpd="sng" algn="ctr">
            <a:solidFill>
              <a:schemeClr val="tx1">
                <a:lumMod val="25000"/>
                <a:lumOff val="75000"/>
              </a:schemeClr>
            </a:solidFill>
            <a:round/>
            <a:headEnd type="none" w="sm" len="sm"/>
            <a:tailEnd type="none" w="sm" len="sm"/>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nb-NO"/>
          </a:p>
        </c:txPr>
        <c:crossAx val="419694160"/>
        <c:crosses val="autoZero"/>
        <c:auto val="1"/>
        <c:lblAlgn val="ctr"/>
        <c:lblOffset val="100"/>
        <c:noMultiLvlLbl val="0"/>
      </c:catAx>
      <c:valAx>
        <c:axId val="419694160"/>
        <c:scaling>
          <c:orientation val="minMax"/>
        </c:scaling>
        <c:delete val="0"/>
        <c:axPos val="l"/>
        <c:majorGridlines>
          <c:spPr>
            <a:ln w="9525" cap="flat" cmpd="sng" algn="ctr">
              <a:gradFill>
                <a:gsLst>
                  <a:gs pos="0">
                    <a:schemeClr val="tx1">
                      <a:lumMod val="5000"/>
                      <a:lumOff val="95000"/>
                    </a:schemeClr>
                  </a:gs>
                  <a:gs pos="100000">
                    <a:schemeClr val="tx1">
                      <a:lumMod val="15000"/>
                      <a:lumOff val="85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nb-NO"/>
          </a:p>
        </c:txPr>
        <c:crossAx val="4193856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nb-N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nb-NO"/>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barChart>
        <c:barDir val="col"/>
        <c:grouping val="stacked"/>
        <c:varyColors val="0"/>
        <c:ser>
          <c:idx val="0"/>
          <c:order val="0"/>
          <c:tx>
            <c:strRef>
              <c:f>Sheet1!$B$1</c:f>
              <c:strCache>
                <c:ptCount val="1"/>
                <c:pt idx="0">
                  <c:v>Totalt antall minutter sett*</c:v>
                </c:pt>
              </c:strCache>
            </c:strRef>
          </c:tx>
          <c:spPr>
            <a:solidFill>
              <a:srgbClr val="FF6621"/>
            </a:solidFill>
            <a:ln>
              <a:solidFill>
                <a:schemeClr val="bg1"/>
              </a:solid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Sheet1!$A$2:$A$11</c:f>
              <c:strCache>
                <c:ptCount val="10"/>
                <c:pt idx="0">
                  <c:v>Håndball-EM: Menn</c:v>
                </c:pt>
                <c:pt idx="1">
                  <c:v>Håndball-EM: Kvinner</c:v>
                </c:pt>
                <c:pt idx="2">
                  <c:v>Eventyrlig oppussing</c:v>
                </c:pt>
                <c:pt idx="3">
                  <c:v>The Mentalist</c:v>
                </c:pt>
                <c:pt idx="4">
                  <c:v>NCIS</c:v>
                </c:pt>
                <c:pt idx="5">
                  <c:v>NCIS: Los Angeles</c:v>
                </c:pt>
                <c:pt idx="6">
                  <c:v>Dr. Phil</c:v>
                </c:pt>
                <c:pt idx="7">
                  <c:v>Viaplay Vinter World Cup Studio</c:v>
                </c:pt>
                <c:pt idx="8">
                  <c:v>Luksusfellen</c:v>
                </c:pt>
                <c:pt idx="9">
                  <c:v>Kriminalsjef Foyle</c:v>
                </c:pt>
              </c:strCache>
            </c:strRef>
          </c:cat>
          <c:val>
            <c:numRef>
              <c:f>Sheet1!$B$2:$B$11</c:f>
              <c:numCache>
                <c:formatCode>General</c:formatCode>
                <c:ptCount val="10"/>
                <c:pt idx="0">
                  <c:v>463</c:v>
                </c:pt>
                <c:pt idx="1">
                  <c:v>426</c:v>
                </c:pt>
                <c:pt idx="2">
                  <c:v>284</c:v>
                </c:pt>
                <c:pt idx="3">
                  <c:v>222</c:v>
                </c:pt>
                <c:pt idx="4">
                  <c:v>184</c:v>
                </c:pt>
                <c:pt idx="5">
                  <c:v>179</c:v>
                </c:pt>
                <c:pt idx="6">
                  <c:v>159</c:v>
                </c:pt>
                <c:pt idx="7">
                  <c:v>145</c:v>
                </c:pt>
                <c:pt idx="8">
                  <c:v>142</c:v>
                </c:pt>
                <c:pt idx="9">
                  <c:v>136</c:v>
                </c:pt>
              </c:numCache>
            </c:numRef>
          </c:val>
          <c:extLst>
            <c:ext xmlns:c16="http://schemas.microsoft.com/office/drawing/2014/chart" uri="{C3380CC4-5D6E-409C-BE32-E72D297353CC}">
              <c16:uniqueId val="{00000000-53B4-4221-9957-4131A4B8C939}"/>
            </c:ext>
          </c:extLst>
        </c:ser>
        <c:dLbls>
          <c:dLblPos val="ctr"/>
          <c:showLegendKey val="0"/>
          <c:showVal val="1"/>
          <c:showCatName val="0"/>
          <c:showSerName val="0"/>
          <c:showPercent val="0"/>
          <c:showBubbleSize val="0"/>
        </c:dLbls>
        <c:gapWidth val="50"/>
        <c:overlap val="100"/>
        <c:axId val="419385664"/>
        <c:axId val="419694160"/>
      </c:barChart>
      <c:catAx>
        <c:axId val="419385664"/>
        <c:scaling>
          <c:orientation val="minMax"/>
        </c:scaling>
        <c:delete val="0"/>
        <c:axPos val="b"/>
        <c:numFmt formatCode="General" sourceLinked="1"/>
        <c:majorTickMark val="none"/>
        <c:minorTickMark val="none"/>
        <c:tickLblPos val="nextTo"/>
        <c:spPr>
          <a:noFill/>
          <a:ln w="9525" cap="flat" cmpd="sng" algn="ctr">
            <a:solidFill>
              <a:schemeClr val="tx1">
                <a:lumMod val="25000"/>
                <a:lumOff val="75000"/>
              </a:schemeClr>
            </a:solidFill>
            <a:round/>
            <a:headEnd type="none" w="sm" len="sm"/>
            <a:tailEnd type="none" w="sm" len="sm"/>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nb-NO"/>
          </a:p>
        </c:txPr>
        <c:crossAx val="419694160"/>
        <c:crosses val="autoZero"/>
        <c:auto val="1"/>
        <c:lblAlgn val="ctr"/>
        <c:lblOffset val="100"/>
        <c:noMultiLvlLbl val="0"/>
      </c:catAx>
      <c:valAx>
        <c:axId val="419694160"/>
        <c:scaling>
          <c:orientation val="minMax"/>
        </c:scaling>
        <c:delete val="0"/>
        <c:axPos val="l"/>
        <c:majorGridlines>
          <c:spPr>
            <a:ln w="9525" cap="flat" cmpd="sng" algn="ctr">
              <a:gradFill>
                <a:gsLst>
                  <a:gs pos="0">
                    <a:schemeClr val="tx1">
                      <a:lumMod val="5000"/>
                      <a:lumOff val="95000"/>
                    </a:schemeClr>
                  </a:gs>
                  <a:gs pos="100000">
                    <a:schemeClr val="tx1">
                      <a:lumMod val="15000"/>
                      <a:lumOff val="85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nb-NO"/>
          </a:p>
        </c:txPr>
        <c:crossAx val="4193856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nb-N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nb-NO"/>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19548372056880878"/>
          <c:y val="1.5611558709350934E-3"/>
          <c:w val="0.76284853351292081"/>
          <c:h val="0.99843892042656801"/>
        </c:manualLayout>
      </c:layout>
      <c:barChart>
        <c:barDir val="bar"/>
        <c:grouping val="clustered"/>
        <c:varyColors val="0"/>
        <c:ser>
          <c:idx val="1"/>
          <c:order val="0"/>
          <c:tx>
            <c:strRef>
              <c:f>'Ark1'!$B$1</c:f>
              <c:strCache>
                <c:ptCount val="1"/>
                <c:pt idx="0">
                  <c:v>2018</c:v>
                </c:pt>
              </c:strCache>
            </c:strRef>
          </c:tx>
          <c:spPr>
            <a:solidFill>
              <a:schemeClr val="accent5">
                <a:shade val="76000"/>
              </a:schemeClr>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nb-N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'Ark1'!$A$2:$A$9</c:f>
              <c:strCache>
                <c:ptCount val="8"/>
                <c:pt idx="0">
                  <c:v> 70-79 år</c:v>
                </c:pt>
                <c:pt idx="1">
                  <c:v> 60-69 år</c:v>
                </c:pt>
                <c:pt idx="2">
                  <c:v> 50-59 år</c:v>
                </c:pt>
                <c:pt idx="3">
                  <c:v> 40-49 år</c:v>
                </c:pt>
                <c:pt idx="4">
                  <c:v> 30-39 år</c:v>
                </c:pt>
                <c:pt idx="5">
                  <c:v> 20-29 år</c:v>
                </c:pt>
                <c:pt idx="6">
                  <c:v>10-19 år</c:v>
                </c:pt>
                <c:pt idx="7">
                  <c:v>Alle</c:v>
                </c:pt>
              </c:strCache>
            </c:strRef>
          </c:cat>
          <c:val>
            <c:numRef>
              <c:f>'Ark1'!$B$2:$B$9</c:f>
              <c:numCache>
                <c:formatCode>0</c:formatCode>
                <c:ptCount val="8"/>
                <c:pt idx="0">
                  <c:v>264</c:v>
                </c:pt>
                <c:pt idx="1">
                  <c:v>231</c:v>
                </c:pt>
                <c:pt idx="2">
                  <c:v>190</c:v>
                </c:pt>
                <c:pt idx="3">
                  <c:v>132</c:v>
                </c:pt>
                <c:pt idx="4">
                  <c:v>90</c:v>
                </c:pt>
                <c:pt idx="5">
                  <c:v>64</c:v>
                </c:pt>
                <c:pt idx="6">
                  <c:v>46</c:v>
                </c:pt>
                <c:pt idx="7">
                  <c:v>135</c:v>
                </c:pt>
              </c:numCache>
            </c:numRef>
          </c:val>
          <c:extLst>
            <c:ext xmlns:c16="http://schemas.microsoft.com/office/drawing/2014/chart" uri="{C3380CC4-5D6E-409C-BE32-E72D297353CC}">
              <c16:uniqueId val="{00000000-FF9B-4358-8D7C-65BF2051DD56}"/>
            </c:ext>
          </c:extLst>
        </c:ser>
        <c:ser>
          <c:idx val="0"/>
          <c:order val="1"/>
          <c:tx>
            <c:strRef>
              <c:f>'Ark1'!$C$1</c:f>
              <c:strCache>
                <c:ptCount val="1"/>
                <c:pt idx="0">
                  <c:v>2019</c:v>
                </c:pt>
              </c:strCache>
            </c:strRef>
          </c:tx>
          <c:spPr>
            <a:solidFill>
              <a:schemeClr val="accent5">
                <a:lumMod val="75000"/>
              </a:schemeClr>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nb-N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'Ark1'!$A$2:$A$9</c:f>
              <c:strCache>
                <c:ptCount val="8"/>
                <c:pt idx="0">
                  <c:v> 70-79 år</c:v>
                </c:pt>
                <c:pt idx="1">
                  <c:v> 60-69 år</c:v>
                </c:pt>
                <c:pt idx="2">
                  <c:v> 50-59 år</c:v>
                </c:pt>
                <c:pt idx="3">
                  <c:v> 40-49 år</c:v>
                </c:pt>
                <c:pt idx="4">
                  <c:v> 30-39 år</c:v>
                </c:pt>
                <c:pt idx="5">
                  <c:v> 20-29 år</c:v>
                </c:pt>
                <c:pt idx="6">
                  <c:v>10-19 år</c:v>
                </c:pt>
                <c:pt idx="7">
                  <c:v>Alle</c:v>
                </c:pt>
              </c:strCache>
            </c:strRef>
          </c:cat>
          <c:val>
            <c:numRef>
              <c:f>'Ark1'!$C$2:$C$9</c:f>
              <c:numCache>
                <c:formatCode>0</c:formatCode>
                <c:ptCount val="8"/>
                <c:pt idx="0">
                  <c:v>258</c:v>
                </c:pt>
                <c:pt idx="1">
                  <c:v>217</c:v>
                </c:pt>
                <c:pt idx="2">
                  <c:v>175</c:v>
                </c:pt>
                <c:pt idx="3">
                  <c:v>127</c:v>
                </c:pt>
                <c:pt idx="4">
                  <c:v>82</c:v>
                </c:pt>
                <c:pt idx="5">
                  <c:v>60</c:v>
                </c:pt>
                <c:pt idx="6">
                  <c:v>42</c:v>
                </c:pt>
                <c:pt idx="7">
                  <c:v>128</c:v>
                </c:pt>
              </c:numCache>
            </c:numRef>
          </c:val>
          <c:extLst>
            <c:ext xmlns:c16="http://schemas.microsoft.com/office/drawing/2014/chart" uri="{C3380CC4-5D6E-409C-BE32-E72D297353CC}">
              <c16:uniqueId val="{00000001-FF9B-4358-8D7C-65BF2051DD56}"/>
            </c:ext>
          </c:extLst>
        </c:ser>
        <c:ser>
          <c:idx val="2"/>
          <c:order val="2"/>
          <c:tx>
            <c:strRef>
              <c:f>'Ark1'!$D$1</c:f>
              <c:strCache>
                <c:ptCount val="1"/>
                <c:pt idx="0">
                  <c:v>2020</c:v>
                </c:pt>
              </c:strCache>
            </c:strRef>
          </c:tx>
          <c:spPr>
            <a:solidFill>
              <a:srgbClr val="8E2C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nb-N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'Ark1'!$A$2:$A$9</c:f>
              <c:strCache>
                <c:ptCount val="8"/>
                <c:pt idx="0">
                  <c:v> 70-79 år</c:v>
                </c:pt>
                <c:pt idx="1">
                  <c:v> 60-69 år</c:v>
                </c:pt>
                <c:pt idx="2">
                  <c:v> 50-59 år</c:v>
                </c:pt>
                <c:pt idx="3">
                  <c:v> 40-49 år</c:v>
                </c:pt>
                <c:pt idx="4">
                  <c:v> 30-39 år</c:v>
                </c:pt>
                <c:pt idx="5">
                  <c:v> 20-29 år</c:v>
                </c:pt>
                <c:pt idx="6">
                  <c:v>10-19 år</c:v>
                </c:pt>
                <c:pt idx="7">
                  <c:v>Alle</c:v>
                </c:pt>
              </c:strCache>
            </c:strRef>
          </c:cat>
          <c:val>
            <c:numRef>
              <c:f>'Ark1'!$D$2:$D$9</c:f>
              <c:numCache>
                <c:formatCode>General</c:formatCode>
                <c:ptCount val="8"/>
                <c:pt idx="0">
                  <c:v>289</c:v>
                </c:pt>
                <c:pt idx="1">
                  <c:v>236</c:v>
                </c:pt>
                <c:pt idx="2">
                  <c:v>189</c:v>
                </c:pt>
                <c:pt idx="3">
                  <c:v>126</c:v>
                </c:pt>
                <c:pt idx="4">
                  <c:v>86</c:v>
                </c:pt>
                <c:pt idx="5">
                  <c:v>54</c:v>
                </c:pt>
                <c:pt idx="6">
                  <c:v>40</c:v>
                </c:pt>
                <c:pt idx="7">
                  <c:v>135</c:v>
                </c:pt>
              </c:numCache>
            </c:numRef>
          </c:val>
          <c:extLst>
            <c:ext xmlns:c16="http://schemas.microsoft.com/office/drawing/2014/chart" uri="{C3380CC4-5D6E-409C-BE32-E72D297353CC}">
              <c16:uniqueId val="{00000000-EDAD-4196-B5D0-49F6C24BCFA1}"/>
            </c:ext>
          </c:extLst>
        </c:ser>
        <c:ser>
          <c:idx val="3"/>
          <c:order val="3"/>
          <c:tx>
            <c:strRef>
              <c:f>'Ark1'!$E$1</c:f>
              <c:strCache>
                <c:ptCount val="1"/>
                <c:pt idx="0">
                  <c:v>2021</c:v>
                </c:pt>
              </c:strCache>
            </c:strRef>
          </c:tx>
          <c:spPr>
            <a:solidFill>
              <a:schemeClr val="accent5">
                <a:tint val="77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nb-N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'Ark1'!$A$2:$A$9</c:f>
              <c:strCache>
                <c:ptCount val="8"/>
                <c:pt idx="0">
                  <c:v> 70-79 år</c:v>
                </c:pt>
                <c:pt idx="1">
                  <c:v> 60-69 år</c:v>
                </c:pt>
                <c:pt idx="2">
                  <c:v> 50-59 år</c:v>
                </c:pt>
                <c:pt idx="3">
                  <c:v> 40-49 år</c:v>
                </c:pt>
                <c:pt idx="4">
                  <c:v> 30-39 år</c:v>
                </c:pt>
                <c:pt idx="5">
                  <c:v> 20-29 år</c:v>
                </c:pt>
                <c:pt idx="6">
                  <c:v>10-19 år</c:v>
                </c:pt>
                <c:pt idx="7">
                  <c:v>Alle</c:v>
                </c:pt>
              </c:strCache>
            </c:strRef>
          </c:cat>
          <c:val>
            <c:numRef>
              <c:f>'Ark1'!$E$2:$E$9</c:f>
              <c:numCache>
                <c:formatCode>General</c:formatCode>
                <c:ptCount val="8"/>
                <c:pt idx="0">
                  <c:v>276</c:v>
                </c:pt>
                <c:pt idx="1">
                  <c:v>223</c:v>
                </c:pt>
                <c:pt idx="2">
                  <c:v>172</c:v>
                </c:pt>
                <c:pt idx="3">
                  <c:v>114</c:v>
                </c:pt>
                <c:pt idx="4">
                  <c:v>79</c:v>
                </c:pt>
                <c:pt idx="5">
                  <c:v>53</c:v>
                </c:pt>
                <c:pt idx="6">
                  <c:v>36</c:v>
                </c:pt>
                <c:pt idx="7">
                  <c:v>127</c:v>
                </c:pt>
              </c:numCache>
            </c:numRef>
          </c:val>
          <c:extLst>
            <c:ext xmlns:c16="http://schemas.microsoft.com/office/drawing/2014/chart" uri="{C3380CC4-5D6E-409C-BE32-E72D297353CC}">
              <c16:uniqueId val="{00000001-8393-4699-8CA1-CEF96C525B06}"/>
            </c:ext>
          </c:extLst>
        </c:ser>
        <c:ser>
          <c:idx val="4"/>
          <c:order val="4"/>
          <c:tx>
            <c:strRef>
              <c:f>'Ark1'!$F$1</c:f>
              <c:strCache>
                <c:ptCount val="1"/>
                <c:pt idx="0">
                  <c:v>2022</c:v>
                </c:pt>
              </c:strCache>
            </c:strRef>
          </c:tx>
          <c:spPr>
            <a:solidFill>
              <a:schemeClr val="accent5">
                <a:tint val="54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nb-NO"/>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'Ark1'!$A$2:$A$9</c:f>
              <c:strCache>
                <c:ptCount val="8"/>
                <c:pt idx="0">
                  <c:v> 70-79 år</c:v>
                </c:pt>
                <c:pt idx="1">
                  <c:v> 60-69 år</c:v>
                </c:pt>
                <c:pt idx="2">
                  <c:v> 50-59 år</c:v>
                </c:pt>
                <c:pt idx="3">
                  <c:v> 40-49 år</c:v>
                </c:pt>
                <c:pt idx="4">
                  <c:v> 30-39 år</c:v>
                </c:pt>
                <c:pt idx="5">
                  <c:v> 20-29 år</c:v>
                </c:pt>
                <c:pt idx="6">
                  <c:v>10-19 år</c:v>
                </c:pt>
                <c:pt idx="7">
                  <c:v>Alle</c:v>
                </c:pt>
              </c:strCache>
            </c:strRef>
          </c:cat>
          <c:val>
            <c:numRef>
              <c:f>'Ark1'!$F$2:$F$9</c:f>
              <c:numCache>
                <c:formatCode>General</c:formatCode>
                <c:ptCount val="8"/>
                <c:pt idx="0">
                  <c:v>245</c:v>
                </c:pt>
                <c:pt idx="1">
                  <c:v>197</c:v>
                </c:pt>
                <c:pt idx="2">
                  <c:v>150</c:v>
                </c:pt>
                <c:pt idx="3">
                  <c:v>86</c:v>
                </c:pt>
                <c:pt idx="4">
                  <c:v>68</c:v>
                </c:pt>
                <c:pt idx="5">
                  <c:v>38</c:v>
                </c:pt>
                <c:pt idx="6">
                  <c:v>28</c:v>
                </c:pt>
                <c:pt idx="7">
                  <c:v>108</c:v>
                </c:pt>
              </c:numCache>
            </c:numRef>
          </c:val>
          <c:extLst>
            <c:ext xmlns:c16="http://schemas.microsoft.com/office/drawing/2014/chart" uri="{C3380CC4-5D6E-409C-BE32-E72D297353CC}">
              <c16:uniqueId val="{00000000-F304-417F-82FB-97D5563023D4}"/>
            </c:ext>
          </c:extLst>
        </c:ser>
        <c:dLbls>
          <c:dLblPos val="inEnd"/>
          <c:showLegendKey val="0"/>
          <c:showVal val="1"/>
          <c:showCatName val="0"/>
          <c:showSerName val="0"/>
          <c:showPercent val="0"/>
          <c:showBubbleSize val="0"/>
        </c:dLbls>
        <c:gapWidth val="20"/>
        <c:axId val="424084856"/>
        <c:axId val="424084464"/>
      </c:barChart>
      <c:catAx>
        <c:axId val="424084856"/>
        <c:scaling>
          <c:orientation val="minMax"/>
        </c:scaling>
        <c:delete val="0"/>
        <c:axPos val="l"/>
        <c:numFmt formatCode="General" sourceLinked="0"/>
        <c:majorTickMark val="none"/>
        <c:minorTickMark val="none"/>
        <c:tickLblPos val="nextTo"/>
        <c:spPr>
          <a:noFill/>
          <a:ln w="6350" cap="flat" cmpd="sng" algn="ctr">
            <a:noFill/>
            <a:prstDash val="solid"/>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nb-NO"/>
          </a:p>
        </c:txPr>
        <c:crossAx val="424084464"/>
        <c:crosses val="autoZero"/>
        <c:auto val="1"/>
        <c:lblAlgn val="ctr"/>
        <c:lblOffset val="100"/>
        <c:noMultiLvlLbl val="0"/>
      </c:catAx>
      <c:valAx>
        <c:axId val="424084464"/>
        <c:scaling>
          <c:orientation val="minMax"/>
        </c:scaling>
        <c:delete val="1"/>
        <c:axPos val="b"/>
        <c:numFmt formatCode="0" sourceLinked="1"/>
        <c:majorTickMark val="out"/>
        <c:minorTickMark val="none"/>
        <c:tickLblPos val="nextTo"/>
        <c:crossAx val="424084856"/>
        <c:crosses val="autoZero"/>
        <c:crossBetween val="between"/>
        <c:majorUnit val="1"/>
      </c:valAx>
      <c:spPr>
        <a:noFill/>
        <a:ln>
          <a:noFill/>
        </a:ln>
        <a:effectLst/>
      </c:spPr>
    </c:plotArea>
    <c:legend>
      <c:legendPos val="r"/>
      <c:layout>
        <c:manualLayout>
          <c:xMode val="edge"/>
          <c:yMode val="edge"/>
          <c:x val="0.74537469647271082"/>
          <c:y val="0.17376679746622686"/>
          <c:w val="9.8180640816432255E-2"/>
          <c:h val="0.25787099371618266"/>
        </c:manualLayout>
      </c:layout>
      <c:overlay val="0"/>
      <c:spPr>
        <a:noFill/>
        <a:ln>
          <a:solidFill>
            <a:schemeClr val="bg1"/>
          </a:solid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nb-NO"/>
        </a:p>
      </c:txPr>
    </c:legend>
    <c:plotVisOnly val="1"/>
    <c:dispBlanksAs val="gap"/>
    <c:showDLblsOverMax val="0"/>
  </c:chart>
  <c:spPr>
    <a:noFill/>
    <a:ln w="6350" cap="flat" cmpd="sng" algn="ctr">
      <a:noFill/>
      <a:prstDash val="solid"/>
      <a:miter lim="800000"/>
    </a:ln>
    <a:effectLst/>
  </c:spPr>
  <c:txPr>
    <a:bodyPr/>
    <a:lstStyle/>
    <a:p>
      <a:pPr>
        <a:defRPr sz="1400"/>
      </a:pPr>
      <a:endParaRPr lang="nb-NO"/>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0.31121639122585448"/>
          <c:y val="0"/>
          <c:w val="0.65091060064834749"/>
          <c:h val="0.99843892042656801"/>
        </c:manualLayout>
      </c:layout>
      <c:barChart>
        <c:barDir val="bar"/>
        <c:grouping val="clustered"/>
        <c:varyColors val="0"/>
        <c:ser>
          <c:idx val="0"/>
          <c:order val="0"/>
          <c:tx>
            <c:strRef>
              <c:f>'Ark1'!$B$1</c:f>
              <c:strCache>
                <c:ptCount val="1"/>
                <c:pt idx="0">
                  <c:v>2018</c:v>
                </c:pt>
              </c:strCache>
            </c:strRef>
          </c:tx>
          <c:spPr>
            <a:solidFill>
              <a:srgbClr val="84CA84"/>
            </a:solidFill>
            <a:ln>
              <a:noFill/>
            </a:ln>
            <a:effectLst/>
          </c:spPr>
          <c:invertIfNegative val="0"/>
          <c:dPt>
            <c:idx val="0"/>
            <c:invertIfNegative val="0"/>
            <c:bubble3D val="0"/>
            <c:spPr>
              <a:solidFill>
                <a:srgbClr val="84CA84"/>
              </a:solidFill>
              <a:ln>
                <a:noFill/>
              </a:ln>
              <a:effectLst/>
            </c:spPr>
            <c:extLst>
              <c:ext xmlns:c16="http://schemas.microsoft.com/office/drawing/2014/chart" uri="{C3380CC4-5D6E-409C-BE32-E72D297353CC}">
                <c16:uniqueId val="{00000001-8CAB-4A6E-B95E-B902A83DC00C}"/>
              </c:ext>
            </c:extLst>
          </c:dPt>
          <c:dPt>
            <c:idx val="1"/>
            <c:invertIfNegative val="0"/>
            <c:bubble3D val="0"/>
            <c:spPr>
              <a:solidFill>
                <a:srgbClr val="84CA84"/>
              </a:solidFill>
              <a:ln>
                <a:noFill/>
              </a:ln>
              <a:effectLst/>
            </c:spPr>
            <c:extLst>
              <c:ext xmlns:c16="http://schemas.microsoft.com/office/drawing/2014/chart" uri="{C3380CC4-5D6E-409C-BE32-E72D297353CC}">
                <c16:uniqueId val="{00000003-8CAB-4A6E-B95E-B902A83DC00C}"/>
              </c:ext>
            </c:extLst>
          </c:dPt>
          <c:dPt>
            <c:idx val="2"/>
            <c:invertIfNegative val="0"/>
            <c:bubble3D val="0"/>
            <c:spPr>
              <a:solidFill>
                <a:srgbClr val="84CA84"/>
              </a:solidFill>
              <a:ln>
                <a:noFill/>
              </a:ln>
              <a:effectLst/>
            </c:spPr>
            <c:extLst>
              <c:ext xmlns:c16="http://schemas.microsoft.com/office/drawing/2014/chart" uri="{C3380CC4-5D6E-409C-BE32-E72D297353CC}">
                <c16:uniqueId val="{00000005-8CAB-4A6E-B95E-B902A83DC00C}"/>
              </c:ext>
            </c:extLst>
          </c:dPt>
          <c:dPt>
            <c:idx val="3"/>
            <c:invertIfNegative val="0"/>
            <c:bubble3D val="0"/>
            <c:spPr>
              <a:solidFill>
                <a:srgbClr val="84CA84"/>
              </a:solidFill>
              <a:ln>
                <a:noFill/>
              </a:ln>
              <a:effectLst/>
            </c:spPr>
            <c:extLst>
              <c:ext xmlns:c16="http://schemas.microsoft.com/office/drawing/2014/chart" uri="{C3380CC4-5D6E-409C-BE32-E72D297353CC}">
                <c16:uniqueId val="{00000007-8CAB-4A6E-B95E-B902A83DC00C}"/>
              </c:ext>
            </c:extLst>
          </c:dPt>
          <c:dLbls>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nb-N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'Ark1'!$A$4:$A$7</c:f>
              <c:strCache>
                <c:ptCount val="4"/>
                <c:pt idx="0">
                  <c:v>VOD</c:v>
                </c:pt>
                <c:pt idx="1">
                  <c:v> Playback 0-7 dager</c:v>
                </c:pt>
                <c:pt idx="2">
                  <c:v> Live (broadcast &amp; online)</c:v>
                </c:pt>
                <c:pt idx="3">
                  <c:v> Totalt (TVOV)</c:v>
                </c:pt>
              </c:strCache>
            </c:strRef>
          </c:cat>
          <c:val>
            <c:numRef>
              <c:f>'Ark1'!$B$4:$B$7</c:f>
              <c:numCache>
                <c:formatCode>0</c:formatCode>
                <c:ptCount val="4"/>
                <c:pt idx="0">
                  <c:v>8</c:v>
                </c:pt>
                <c:pt idx="1">
                  <c:v>12</c:v>
                </c:pt>
                <c:pt idx="2">
                  <c:v>115</c:v>
                </c:pt>
                <c:pt idx="3">
                  <c:v>135</c:v>
                </c:pt>
              </c:numCache>
            </c:numRef>
          </c:val>
          <c:extLst>
            <c:ext xmlns:c16="http://schemas.microsoft.com/office/drawing/2014/chart" uri="{C3380CC4-5D6E-409C-BE32-E72D297353CC}">
              <c16:uniqueId val="{00000008-8CAB-4A6E-B95E-B902A83DC00C}"/>
            </c:ext>
          </c:extLst>
        </c:ser>
        <c:ser>
          <c:idx val="1"/>
          <c:order val="1"/>
          <c:tx>
            <c:strRef>
              <c:f>'Ark1'!$C$1</c:f>
              <c:strCache>
                <c:ptCount val="1"/>
                <c:pt idx="0">
                  <c:v>2019</c:v>
                </c:pt>
              </c:strCache>
            </c:strRef>
          </c:tx>
          <c:spPr>
            <a:solidFill>
              <a:srgbClr val="00B600"/>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nb-N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'Ark1'!$A$4:$A$7</c:f>
              <c:strCache>
                <c:ptCount val="4"/>
                <c:pt idx="0">
                  <c:v>VOD</c:v>
                </c:pt>
                <c:pt idx="1">
                  <c:v> Playback 0-7 dager</c:v>
                </c:pt>
                <c:pt idx="2">
                  <c:v> Live (broadcast &amp; online)</c:v>
                </c:pt>
                <c:pt idx="3">
                  <c:v> Totalt (TVOV)</c:v>
                </c:pt>
              </c:strCache>
            </c:strRef>
          </c:cat>
          <c:val>
            <c:numRef>
              <c:f>'Ark1'!$C$4:$C$7</c:f>
              <c:numCache>
                <c:formatCode>0</c:formatCode>
                <c:ptCount val="4"/>
                <c:pt idx="0">
                  <c:v>11</c:v>
                </c:pt>
                <c:pt idx="1">
                  <c:v>13</c:v>
                </c:pt>
                <c:pt idx="2">
                  <c:v>104</c:v>
                </c:pt>
                <c:pt idx="3">
                  <c:v>128</c:v>
                </c:pt>
              </c:numCache>
            </c:numRef>
          </c:val>
          <c:extLst>
            <c:ext xmlns:c16="http://schemas.microsoft.com/office/drawing/2014/chart" uri="{C3380CC4-5D6E-409C-BE32-E72D297353CC}">
              <c16:uniqueId val="{00000009-8CAB-4A6E-B95E-B902A83DC00C}"/>
            </c:ext>
          </c:extLst>
        </c:ser>
        <c:ser>
          <c:idx val="2"/>
          <c:order val="2"/>
          <c:tx>
            <c:strRef>
              <c:f>'Ark1'!$D$1</c:f>
              <c:strCache>
                <c:ptCount val="1"/>
                <c:pt idx="0">
                  <c:v>2020</c:v>
                </c:pt>
              </c:strCache>
            </c:strRef>
          </c:tx>
          <c:spPr>
            <a:solidFill>
              <a:srgbClr val="0088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nb-N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'Ark1'!$A$4:$A$7</c:f>
              <c:strCache>
                <c:ptCount val="4"/>
                <c:pt idx="0">
                  <c:v>VOD</c:v>
                </c:pt>
                <c:pt idx="1">
                  <c:v> Playback 0-7 dager</c:v>
                </c:pt>
                <c:pt idx="2">
                  <c:v> Live (broadcast &amp; online)</c:v>
                </c:pt>
                <c:pt idx="3">
                  <c:v> Totalt (TVOV)</c:v>
                </c:pt>
              </c:strCache>
            </c:strRef>
          </c:cat>
          <c:val>
            <c:numRef>
              <c:f>'Ark1'!$D$4:$D$7</c:f>
              <c:numCache>
                <c:formatCode>General</c:formatCode>
                <c:ptCount val="4"/>
                <c:pt idx="0">
                  <c:v>17</c:v>
                </c:pt>
                <c:pt idx="1">
                  <c:v>16</c:v>
                </c:pt>
                <c:pt idx="2">
                  <c:v>102</c:v>
                </c:pt>
                <c:pt idx="3">
                  <c:v>135</c:v>
                </c:pt>
              </c:numCache>
            </c:numRef>
          </c:val>
          <c:extLst>
            <c:ext xmlns:c16="http://schemas.microsoft.com/office/drawing/2014/chart" uri="{C3380CC4-5D6E-409C-BE32-E72D297353CC}">
              <c16:uniqueId val="{00000008-84A4-4AD8-B8F1-30690BC58B1C}"/>
            </c:ext>
          </c:extLst>
        </c:ser>
        <c:ser>
          <c:idx val="3"/>
          <c:order val="3"/>
          <c:tx>
            <c:strRef>
              <c:f>'Ark1'!$E$1</c:f>
              <c:strCache>
                <c:ptCount val="1"/>
                <c:pt idx="0">
                  <c:v>2021</c:v>
                </c:pt>
              </c:strCache>
            </c:strRef>
          </c:tx>
          <c:spPr>
            <a:solidFill>
              <a:schemeClr val="accent3">
                <a:tint val="77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nb-N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'Ark1'!$A$4:$A$7</c:f>
              <c:strCache>
                <c:ptCount val="4"/>
                <c:pt idx="0">
                  <c:v>VOD</c:v>
                </c:pt>
                <c:pt idx="1">
                  <c:v> Playback 0-7 dager</c:v>
                </c:pt>
                <c:pt idx="2">
                  <c:v> Live (broadcast &amp; online)</c:v>
                </c:pt>
                <c:pt idx="3">
                  <c:v> Totalt (TVOV)</c:v>
                </c:pt>
              </c:strCache>
            </c:strRef>
          </c:cat>
          <c:val>
            <c:numRef>
              <c:f>'Ark1'!$E$4:$E$7</c:f>
              <c:numCache>
                <c:formatCode>General</c:formatCode>
                <c:ptCount val="4"/>
                <c:pt idx="0">
                  <c:v>19</c:v>
                </c:pt>
                <c:pt idx="1">
                  <c:v>16</c:v>
                </c:pt>
                <c:pt idx="2">
                  <c:v>92</c:v>
                </c:pt>
                <c:pt idx="3">
                  <c:v>127</c:v>
                </c:pt>
              </c:numCache>
            </c:numRef>
          </c:val>
          <c:extLst>
            <c:ext xmlns:c16="http://schemas.microsoft.com/office/drawing/2014/chart" uri="{C3380CC4-5D6E-409C-BE32-E72D297353CC}">
              <c16:uniqueId val="{00000009-ED61-441F-ABB6-1D12963C2DAF}"/>
            </c:ext>
          </c:extLst>
        </c:ser>
        <c:ser>
          <c:idx val="4"/>
          <c:order val="4"/>
          <c:tx>
            <c:strRef>
              <c:f>'Ark1'!$F$1</c:f>
              <c:strCache>
                <c:ptCount val="1"/>
                <c:pt idx="0">
                  <c:v>2022</c:v>
                </c:pt>
              </c:strCache>
            </c:strRef>
          </c:tx>
          <c:spPr>
            <a:solidFill>
              <a:schemeClr val="accent3">
                <a:tint val="54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nb-NO"/>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'Ark1'!$A$4:$A$7</c:f>
              <c:strCache>
                <c:ptCount val="4"/>
                <c:pt idx="0">
                  <c:v>VOD</c:v>
                </c:pt>
                <c:pt idx="1">
                  <c:v> Playback 0-7 dager</c:v>
                </c:pt>
                <c:pt idx="2">
                  <c:v> Live (broadcast &amp; online)</c:v>
                </c:pt>
                <c:pt idx="3">
                  <c:v> Totalt (TVOV)</c:v>
                </c:pt>
              </c:strCache>
            </c:strRef>
          </c:cat>
          <c:val>
            <c:numRef>
              <c:f>'Ark1'!$F$4:$F$7</c:f>
              <c:numCache>
                <c:formatCode>General</c:formatCode>
                <c:ptCount val="4"/>
                <c:pt idx="0">
                  <c:v>18</c:v>
                </c:pt>
                <c:pt idx="1">
                  <c:v>15</c:v>
                </c:pt>
                <c:pt idx="2">
                  <c:v>75</c:v>
                </c:pt>
                <c:pt idx="3">
                  <c:v>108</c:v>
                </c:pt>
              </c:numCache>
            </c:numRef>
          </c:val>
          <c:extLst>
            <c:ext xmlns:c16="http://schemas.microsoft.com/office/drawing/2014/chart" uri="{C3380CC4-5D6E-409C-BE32-E72D297353CC}">
              <c16:uniqueId val="{00000008-1679-492F-A957-9B949F43B5C6}"/>
            </c:ext>
          </c:extLst>
        </c:ser>
        <c:dLbls>
          <c:dLblPos val="inEnd"/>
          <c:showLegendKey val="0"/>
          <c:showVal val="1"/>
          <c:showCatName val="0"/>
          <c:showSerName val="0"/>
          <c:showPercent val="0"/>
          <c:showBubbleSize val="0"/>
        </c:dLbls>
        <c:gapWidth val="20"/>
        <c:axId val="692816232"/>
        <c:axId val="692809568"/>
      </c:barChart>
      <c:catAx>
        <c:axId val="692816232"/>
        <c:scaling>
          <c:orientation val="minMax"/>
        </c:scaling>
        <c:delete val="0"/>
        <c:axPos val="l"/>
        <c:numFmt formatCode="General" sourceLinked="0"/>
        <c:majorTickMark val="none"/>
        <c:minorTickMark val="none"/>
        <c:tickLblPos val="nextTo"/>
        <c:spPr>
          <a:noFill/>
          <a:ln w="6350" cap="flat" cmpd="sng" algn="ctr">
            <a:noFill/>
            <a:prstDash val="solid"/>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nb-NO"/>
          </a:p>
        </c:txPr>
        <c:crossAx val="692809568"/>
        <c:crosses val="autoZero"/>
        <c:auto val="1"/>
        <c:lblAlgn val="ctr"/>
        <c:lblOffset val="100"/>
        <c:noMultiLvlLbl val="0"/>
      </c:catAx>
      <c:valAx>
        <c:axId val="692809568"/>
        <c:scaling>
          <c:orientation val="minMax"/>
        </c:scaling>
        <c:delete val="1"/>
        <c:axPos val="b"/>
        <c:numFmt formatCode="0" sourceLinked="1"/>
        <c:majorTickMark val="out"/>
        <c:minorTickMark val="none"/>
        <c:tickLblPos val="nextTo"/>
        <c:crossAx val="692816232"/>
        <c:crosses val="autoZero"/>
        <c:crossBetween val="between"/>
        <c:majorUnit val="1"/>
      </c:valAx>
      <c:spPr>
        <a:noFill/>
        <a:ln>
          <a:noFill/>
        </a:ln>
        <a:effectLst/>
      </c:spPr>
    </c:plotArea>
    <c:legend>
      <c:legendPos val="r"/>
      <c:layout>
        <c:manualLayout>
          <c:xMode val="edge"/>
          <c:yMode val="edge"/>
          <c:x val="0.73147175735562242"/>
          <c:y val="0.54470871491485529"/>
          <c:w val="9.4196930695874273E-2"/>
          <c:h val="0.30763183404639588"/>
        </c:manualLayout>
      </c:layout>
      <c:overlay val="0"/>
      <c:spPr>
        <a:noFill/>
        <a:ln>
          <a:solidFill>
            <a:schemeClr val="bg1"/>
          </a:solid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nb-NO"/>
        </a:p>
      </c:txPr>
    </c:legend>
    <c:plotVisOnly val="1"/>
    <c:dispBlanksAs val="gap"/>
    <c:showDLblsOverMax val="0"/>
  </c:chart>
  <c:spPr>
    <a:noFill/>
    <a:ln w="6350" cap="flat" cmpd="sng" algn="ctr">
      <a:noFill/>
      <a:prstDash val="solid"/>
      <a:miter lim="800000"/>
    </a:ln>
    <a:effectLst/>
  </c:spPr>
  <c:txPr>
    <a:bodyPr/>
    <a:lstStyle/>
    <a:p>
      <a:pPr>
        <a:defRPr sz="1400"/>
      </a:pPr>
      <a:endParaRPr lang="nb-NO"/>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nb-NO" sz="1400" b="1" dirty="0">
                <a:solidFill>
                  <a:schemeClr val="tx1"/>
                </a:solidFill>
              </a:rPr>
              <a:t>Andel i prosent 2022</a:t>
            </a:r>
          </a:p>
        </c:rich>
      </c:tx>
      <c:layout>
        <c:manualLayout>
          <c:xMode val="edge"/>
          <c:yMode val="edge"/>
          <c:x val="2.4036188889383501E-2"/>
          <c:y val="0.93098815853398287"/>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nb-NO"/>
        </a:p>
      </c:txPr>
    </c:title>
    <c:autoTitleDeleted val="0"/>
    <c:plotArea>
      <c:layout>
        <c:manualLayout>
          <c:layoutTarget val="inner"/>
          <c:xMode val="edge"/>
          <c:yMode val="edge"/>
          <c:x val="0.17824146955659911"/>
          <c:y val="0.15408227155750409"/>
          <c:w val="0.56467865961856201"/>
          <c:h val="0.72351757739776867"/>
        </c:manualLayout>
      </c:layout>
      <c:pieChart>
        <c:varyColors val="1"/>
        <c:ser>
          <c:idx val="0"/>
          <c:order val="0"/>
          <c:tx>
            <c:strRef>
              <c:f>Sheet1!$B$1</c:f>
              <c:strCache>
                <c:ptCount val="1"/>
                <c:pt idx="0">
                  <c:v>Column1</c:v>
                </c:pt>
              </c:strCache>
            </c:strRef>
          </c:tx>
          <c:explosion val="3"/>
          <c:dPt>
            <c:idx val="0"/>
            <c:bubble3D val="0"/>
            <c:spPr>
              <a:solidFill>
                <a:schemeClr val="accent1"/>
              </a:solidFill>
              <a:ln w="19050">
                <a:solidFill>
                  <a:schemeClr val="lt1"/>
                </a:solidFill>
              </a:ln>
              <a:effectLst/>
            </c:spPr>
            <c:extLst>
              <c:ext xmlns:c16="http://schemas.microsoft.com/office/drawing/2014/chart" uri="{C3380CC4-5D6E-409C-BE32-E72D297353CC}">
                <c16:uniqueId val="{00000001-087E-442D-84BD-97005A360344}"/>
              </c:ext>
            </c:extLst>
          </c:dPt>
          <c:dPt>
            <c:idx val="1"/>
            <c:bubble3D val="0"/>
            <c:spPr>
              <a:solidFill>
                <a:schemeClr val="accent3"/>
              </a:solidFill>
              <a:ln w="19050">
                <a:solidFill>
                  <a:schemeClr val="lt1"/>
                </a:solidFill>
              </a:ln>
              <a:effectLst/>
            </c:spPr>
            <c:extLst>
              <c:ext xmlns:c16="http://schemas.microsoft.com/office/drawing/2014/chart" uri="{C3380CC4-5D6E-409C-BE32-E72D297353CC}">
                <c16:uniqueId val="{00000003-087E-442D-84BD-97005A360344}"/>
              </c:ext>
            </c:extLst>
          </c:dPt>
          <c:dPt>
            <c:idx val="2"/>
            <c:bubble3D val="0"/>
            <c:explosion val="8"/>
            <c:spPr>
              <a:solidFill>
                <a:srgbClr val="FF5000"/>
              </a:solidFill>
              <a:ln w="19050">
                <a:solidFill>
                  <a:schemeClr val="lt1"/>
                </a:solidFill>
              </a:ln>
              <a:effectLst/>
            </c:spPr>
            <c:extLst>
              <c:ext xmlns:c16="http://schemas.microsoft.com/office/drawing/2014/chart" uri="{C3380CC4-5D6E-409C-BE32-E72D297353CC}">
                <c16:uniqueId val="{00000005-087E-442D-84BD-97005A360344}"/>
              </c:ext>
            </c:extLst>
          </c:dPt>
          <c:dLbls>
            <c:dLbl>
              <c:idx val="0"/>
              <c:layout>
                <c:manualLayout>
                  <c:x val="1.5754345403269868E-2"/>
                  <c:y val="4.6408029835063119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087E-442D-84BD-97005A360344}"/>
                </c:ext>
              </c:extLst>
            </c:dLbl>
            <c:dLbl>
              <c:idx val="1"/>
              <c:layout>
                <c:manualLayout>
                  <c:x val="-5.7669800879614633E-3"/>
                  <c:y val="3.5403792629050641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087E-442D-84BD-97005A360344}"/>
                </c:ext>
              </c:extLst>
            </c:dLbl>
            <c:dLbl>
              <c:idx val="2"/>
              <c:layout>
                <c:manualLayout>
                  <c:x val="-1.0854700854700855E-2"/>
                  <c:y val="1.2874155133569359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087E-442D-84BD-97005A360344}"/>
                </c:ext>
              </c:extLst>
            </c:dLbl>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nb-NO"/>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Live</c:v>
                </c:pt>
                <c:pt idx="1">
                  <c:v>Playback 0-7 dager</c:v>
                </c:pt>
                <c:pt idx="2">
                  <c:v>VOD</c:v>
                </c:pt>
              </c:strCache>
            </c:strRef>
          </c:cat>
          <c:val>
            <c:numRef>
              <c:f>Sheet1!$B$2:$B$4</c:f>
              <c:numCache>
                <c:formatCode>0.0\ %</c:formatCode>
                <c:ptCount val="3"/>
                <c:pt idx="0">
                  <c:v>0.69399999999999995</c:v>
                </c:pt>
                <c:pt idx="1">
                  <c:v>0.13800000000000001</c:v>
                </c:pt>
                <c:pt idx="2">
                  <c:v>0.16600000000000001</c:v>
                </c:pt>
              </c:numCache>
            </c:numRef>
          </c:val>
          <c:extLst>
            <c:ext xmlns:c16="http://schemas.microsoft.com/office/drawing/2014/chart" uri="{C3380CC4-5D6E-409C-BE32-E72D297353CC}">
              <c16:uniqueId val="{00000006-087E-442D-84BD-97005A360344}"/>
            </c:ext>
          </c:extLst>
        </c:ser>
        <c:dLbls>
          <c:dLblPos val="outEnd"/>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1400"/>
      </a:pPr>
      <a:endParaRPr lang="nb-NO"/>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0.29364529945544454"/>
          <c:y val="0"/>
          <c:w val="0.7063547005445554"/>
          <c:h val="0.99843892042656801"/>
        </c:manualLayout>
      </c:layout>
      <c:barChart>
        <c:barDir val="bar"/>
        <c:grouping val="clustered"/>
        <c:varyColors val="0"/>
        <c:ser>
          <c:idx val="1"/>
          <c:order val="0"/>
          <c:tx>
            <c:strRef>
              <c:f>'Ark1'!$B$1</c:f>
              <c:strCache>
                <c:ptCount val="1"/>
                <c:pt idx="0">
                  <c:v>2018</c:v>
                </c:pt>
              </c:strCache>
            </c:strRef>
          </c:tx>
          <c:spPr>
            <a:solidFill>
              <a:srgbClr val="84CA8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nb-N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'Ark1'!$A$2:$A$4</c:f>
              <c:strCache>
                <c:ptCount val="3"/>
                <c:pt idx="0">
                  <c:v>Utenfor hjemmet</c:v>
                </c:pt>
                <c:pt idx="1">
                  <c:v>PC, nettbrett, mobil </c:v>
                </c:pt>
                <c:pt idx="2">
                  <c:v>TV-skjermer (hjemme)</c:v>
                </c:pt>
              </c:strCache>
            </c:strRef>
          </c:cat>
          <c:val>
            <c:numRef>
              <c:f>'Ark1'!$B$2:$B$4</c:f>
              <c:numCache>
                <c:formatCode>General</c:formatCode>
                <c:ptCount val="3"/>
                <c:pt idx="0">
                  <c:v>16</c:v>
                </c:pt>
                <c:pt idx="1">
                  <c:v>4</c:v>
                </c:pt>
                <c:pt idx="2">
                  <c:v>115</c:v>
                </c:pt>
              </c:numCache>
            </c:numRef>
          </c:val>
          <c:extLst>
            <c:ext xmlns:c16="http://schemas.microsoft.com/office/drawing/2014/chart" uri="{C3380CC4-5D6E-409C-BE32-E72D297353CC}">
              <c16:uniqueId val="{00000000-00D1-4C3A-8F60-43C5E8494ECA}"/>
            </c:ext>
          </c:extLst>
        </c:ser>
        <c:ser>
          <c:idx val="0"/>
          <c:order val="1"/>
          <c:tx>
            <c:strRef>
              <c:f>'Ark1'!$C$1</c:f>
              <c:strCache>
                <c:ptCount val="1"/>
                <c:pt idx="0">
                  <c:v>2019</c:v>
                </c:pt>
              </c:strCache>
            </c:strRef>
          </c:tx>
          <c:spPr>
            <a:solidFill>
              <a:srgbClr val="00B6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rgbClr val="000000"/>
                    </a:solidFill>
                    <a:latin typeface="+mn-lt"/>
                    <a:ea typeface="+mn-ea"/>
                    <a:cs typeface="+mn-cs"/>
                  </a:defRPr>
                </a:pPr>
                <a:endParaRPr lang="nb-N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'Ark1'!$A$2:$A$4</c:f>
              <c:strCache>
                <c:ptCount val="3"/>
                <c:pt idx="0">
                  <c:v>Utenfor hjemmet</c:v>
                </c:pt>
                <c:pt idx="1">
                  <c:v>PC, nettbrett, mobil </c:v>
                </c:pt>
                <c:pt idx="2">
                  <c:v>TV-skjermer (hjemme)</c:v>
                </c:pt>
              </c:strCache>
            </c:strRef>
          </c:cat>
          <c:val>
            <c:numRef>
              <c:f>'Ark1'!$C$2:$C$4</c:f>
              <c:numCache>
                <c:formatCode>General</c:formatCode>
                <c:ptCount val="3"/>
                <c:pt idx="0">
                  <c:v>15</c:v>
                </c:pt>
                <c:pt idx="1">
                  <c:v>4</c:v>
                </c:pt>
                <c:pt idx="2">
                  <c:v>108</c:v>
                </c:pt>
              </c:numCache>
            </c:numRef>
          </c:val>
          <c:extLst>
            <c:ext xmlns:c16="http://schemas.microsoft.com/office/drawing/2014/chart" uri="{C3380CC4-5D6E-409C-BE32-E72D297353CC}">
              <c16:uniqueId val="{00000001-00D1-4C3A-8F60-43C5E8494ECA}"/>
            </c:ext>
          </c:extLst>
        </c:ser>
        <c:ser>
          <c:idx val="2"/>
          <c:order val="2"/>
          <c:tx>
            <c:strRef>
              <c:f>'Ark1'!$D$1</c:f>
              <c:strCache>
                <c:ptCount val="1"/>
                <c:pt idx="0">
                  <c:v>2020</c:v>
                </c:pt>
              </c:strCache>
            </c:strRef>
          </c:tx>
          <c:spPr>
            <a:solidFill>
              <a:srgbClr val="0088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nb-N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'Ark1'!$A$2:$A$4</c:f>
              <c:strCache>
                <c:ptCount val="3"/>
                <c:pt idx="0">
                  <c:v>Utenfor hjemmet</c:v>
                </c:pt>
                <c:pt idx="1">
                  <c:v>PC, nettbrett, mobil </c:v>
                </c:pt>
                <c:pt idx="2">
                  <c:v>TV-skjermer (hjemme)</c:v>
                </c:pt>
              </c:strCache>
            </c:strRef>
          </c:cat>
          <c:val>
            <c:numRef>
              <c:f>'Ark1'!$D$2:$D$4</c:f>
              <c:numCache>
                <c:formatCode>0</c:formatCode>
                <c:ptCount val="3"/>
                <c:pt idx="0">
                  <c:v>14</c:v>
                </c:pt>
                <c:pt idx="1">
                  <c:v>5</c:v>
                </c:pt>
                <c:pt idx="2">
                  <c:v>115</c:v>
                </c:pt>
              </c:numCache>
            </c:numRef>
          </c:val>
          <c:extLst>
            <c:ext xmlns:c16="http://schemas.microsoft.com/office/drawing/2014/chart" uri="{C3380CC4-5D6E-409C-BE32-E72D297353CC}">
              <c16:uniqueId val="{00000000-DEA4-4083-830D-56B7D35A6247}"/>
            </c:ext>
          </c:extLst>
        </c:ser>
        <c:ser>
          <c:idx val="3"/>
          <c:order val="3"/>
          <c:tx>
            <c:strRef>
              <c:f>'Ark1'!$E$1</c:f>
              <c:strCache>
                <c:ptCount val="1"/>
                <c:pt idx="0">
                  <c:v>2021</c:v>
                </c:pt>
              </c:strCache>
            </c:strRef>
          </c:tx>
          <c:spPr>
            <a:solidFill>
              <a:schemeClr val="accent3">
                <a:tint val="77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nb-N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'Ark1'!$A$2:$A$4</c:f>
              <c:strCache>
                <c:ptCount val="3"/>
                <c:pt idx="0">
                  <c:v>Utenfor hjemmet</c:v>
                </c:pt>
                <c:pt idx="1">
                  <c:v>PC, nettbrett, mobil </c:v>
                </c:pt>
                <c:pt idx="2">
                  <c:v>TV-skjermer (hjemme)</c:v>
                </c:pt>
              </c:strCache>
            </c:strRef>
          </c:cat>
          <c:val>
            <c:numRef>
              <c:f>'Ark1'!$E$2:$E$4</c:f>
              <c:numCache>
                <c:formatCode>General</c:formatCode>
                <c:ptCount val="3"/>
                <c:pt idx="0">
                  <c:v>18</c:v>
                </c:pt>
                <c:pt idx="1">
                  <c:v>7</c:v>
                </c:pt>
                <c:pt idx="2">
                  <c:v>103</c:v>
                </c:pt>
              </c:numCache>
            </c:numRef>
          </c:val>
          <c:extLst>
            <c:ext xmlns:c16="http://schemas.microsoft.com/office/drawing/2014/chart" uri="{C3380CC4-5D6E-409C-BE32-E72D297353CC}">
              <c16:uniqueId val="{00000001-0D0D-4265-BF30-B3331058EE5A}"/>
            </c:ext>
          </c:extLst>
        </c:ser>
        <c:ser>
          <c:idx val="4"/>
          <c:order val="4"/>
          <c:tx>
            <c:strRef>
              <c:f>'Ark1'!$F$1</c:f>
              <c:strCache>
                <c:ptCount val="1"/>
                <c:pt idx="0">
                  <c:v>2022</c:v>
                </c:pt>
              </c:strCache>
            </c:strRef>
          </c:tx>
          <c:spPr>
            <a:solidFill>
              <a:schemeClr val="accent3">
                <a:tint val="54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nb-NO"/>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'Ark1'!$A$2:$A$4</c:f>
              <c:strCache>
                <c:ptCount val="3"/>
                <c:pt idx="0">
                  <c:v>Utenfor hjemmet</c:v>
                </c:pt>
                <c:pt idx="1">
                  <c:v>PC, nettbrett, mobil </c:v>
                </c:pt>
                <c:pt idx="2">
                  <c:v>TV-skjermer (hjemme)</c:v>
                </c:pt>
              </c:strCache>
            </c:strRef>
          </c:cat>
          <c:val>
            <c:numRef>
              <c:f>'Ark1'!$F$2:$F$4</c:f>
              <c:numCache>
                <c:formatCode>General</c:formatCode>
                <c:ptCount val="3"/>
                <c:pt idx="0">
                  <c:v>15</c:v>
                </c:pt>
                <c:pt idx="1">
                  <c:v>5</c:v>
                </c:pt>
                <c:pt idx="2">
                  <c:v>89</c:v>
                </c:pt>
              </c:numCache>
            </c:numRef>
          </c:val>
          <c:extLst>
            <c:ext xmlns:c16="http://schemas.microsoft.com/office/drawing/2014/chart" uri="{C3380CC4-5D6E-409C-BE32-E72D297353CC}">
              <c16:uniqueId val="{00000000-91DA-4556-A442-1E7004CEE9F5}"/>
            </c:ext>
          </c:extLst>
        </c:ser>
        <c:dLbls>
          <c:dLblPos val="outEnd"/>
          <c:showLegendKey val="0"/>
          <c:showVal val="1"/>
          <c:showCatName val="0"/>
          <c:showSerName val="0"/>
          <c:showPercent val="0"/>
          <c:showBubbleSize val="0"/>
        </c:dLbls>
        <c:gapWidth val="20"/>
        <c:axId val="424091520"/>
        <c:axId val="424090344"/>
      </c:barChart>
      <c:catAx>
        <c:axId val="424091520"/>
        <c:scaling>
          <c:orientation val="minMax"/>
        </c:scaling>
        <c:delete val="0"/>
        <c:axPos val="l"/>
        <c:numFmt formatCode="General" sourceLinked="0"/>
        <c:majorTickMark val="none"/>
        <c:minorTickMark val="none"/>
        <c:tickLblPos val="nextTo"/>
        <c:spPr>
          <a:noFill/>
          <a:ln w="6350" cap="flat" cmpd="sng" algn="ctr">
            <a:noFill/>
            <a:prstDash val="solid"/>
            <a:round/>
          </a:ln>
          <a:effectLst/>
        </c:spPr>
        <c:txPr>
          <a:bodyPr rot="-6000000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nb-NO"/>
          </a:p>
        </c:txPr>
        <c:crossAx val="424090344"/>
        <c:crosses val="autoZero"/>
        <c:auto val="1"/>
        <c:lblAlgn val="ctr"/>
        <c:lblOffset val="100"/>
        <c:noMultiLvlLbl val="0"/>
      </c:catAx>
      <c:valAx>
        <c:axId val="424090344"/>
        <c:scaling>
          <c:orientation val="minMax"/>
          <c:max val="150"/>
        </c:scaling>
        <c:delete val="1"/>
        <c:axPos val="b"/>
        <c:numFmt formatCode="General" sourceLinked="1"/>
        <c:majorTickMark val="out"/>
        <c:minorTickMark val="none"/>
        <c:tickLblPos val="nextTo"/>
        <c:crossAx val="424091520"/>
        <c:crosses val="autoZero"/>
        <c:crossBetween val="between"/>
        <c:majorUnit val="30"/>
      </c:valAx>
      <c:spPr>
        <a:noFill/>
        <a:ln>
          <a:noFill/>
        </a:ln>
        <a:effectLst/>
      </c:spPr>
    </c:plotArea>
    <c:legend>
      <c:legendPos val="r"/>
      <c:layout>
        <c:manualLayout>
          <c:xMode val="edge"/>
          <c:yMode val="edge"/>
          <c:x val="0.70005859101283308"/>
          <c:y val="0.42074504562096821"/>
          <c:w val="8.8929614456745881E-2"/>
          <c:h val="0.30751706139085883"/>
        </c:manualLayout>
      </c:layout>
      <c:overlay val="0"/>
      <c:spPr>
        <a:noFill/>
        <a:ln>
          <a:solidFill>
            <a:schemeClr val="bg1"/>
          </a:solid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nb-NO"/>
        </a:p>
      </c:txPr>
    </c:legend>
    <c:plotVisOnly val="1"/>
    <c:dispBlanksAs val="gap"/>
    <c:showDLblsOverMax val="0"/>
  </c:chart>
  <c:spPr>
    <a:noFill/>
    <a:ln w="6350" cap="flat" cmpd="sng" algn="ctr">
      <a:noFill/>
      <a:prstDash val="solid"/>
      <a:miter lim="800000"/>
    </a:ln>
    <a:effectLst/>
  </c:spPr>
  <c:txPr>
    <a:bodyPr/>
    <a:lstStyle/>
    <a:p>
      <a:pPr>
        <a:defRPr sz="1400"/>
      </a:pPr>
      <a:endParaRPr lang="nb-NO"/>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lumMod val="75000"/>
                  </a:schemeClr>
                </a:solidFill>
                <a:latin typeface="+mn-lt"/>
                <a:ea typeface="+mn-ea"/>
                <a:cs typeface="+mn-cs"/>
              </a:defRPr>
            </a:pPr>
            <a:r>
              <a:rPr lang="nb-NO" sz="1400" b="1" dirty="0"/>
              <a:t>Andel i prosent 2022</a:t>
            </a:r>
          </a:p>
        </c:rich>
      </c:tx>
      <c:layout>
        <c:manualLayout>
          <c:xMode val="edge"/>
          <c:yMode val="edge"/>
          <c:x val="0.64790107822499954"/>
          <c:y val="0.91409634779517757"/>
        </c:manualLayout>
      </c:layout>
      <c:overlay val="0"/>
      <c:spPr>
        <a:noFill/>
        <a:ln>
          <a:noFill/>
        </a:ln>
        <a:effectLst/>
      </c:spPr>
      <c:txPr>
        <a:bodyPr rot="0" spcFirstLastPara="1" vertOverflow="ellipsis" vert="horz" wrap="square" anchor="ctr" anchorCtr="1"/>
        <a:lstStyle/>
        <a:p>
          <a:pPr>
            <a:defRPr sz="1200" b="1" i="0" u="none" strike="noStrike" kern="1200" spc="0" baseline="0">
              <a:solidFill>
                <a:schemeClr val="tx1">
                  <a:lumMod val="75000"/>
                </a:schemeClr>
              </a:solidFill>
              <a:latin typeface="+mn-lt"/>
              <a:ea typeface="+mn-ea"/>
              <a:cs typeface="+mn-cs"/>
            </a:defRPr>
          </a:pPr>
          <a:endParaRPr lang="nb-NO"/>
        </a:p>
      </c:txPr>
    </c:title>
    <c:autoTitleDeleted val="0"/>
    <c:plotArea>
      <c:layout>
        <c:manualLayout>
          <c:layoutTarget val="inner"/>
          <c:xMode val="edge"/>
          <c:yMode val="edge"/>
          <c:x val="0.17824146955659911"/>
          <c:y val="0.15408227155750409"/>
          <c:w val="0.56467865961856201"/>
          <c:h val="0.72351757739776867"/>
        </c:manualLayout>
      </c:layout>
      <c:pieChart>
        <c:varyColors val="1"/>
        <c:ser>
          <c:idx val="0"/>
          <c:order val="0"/>
          <c:tx>
            <c:strRef>
              <c:f>Sheet1!$B$1</c:f>
              <c:strCache>
                <c:ptCount val="1"/>
                <c:pt idx="0">
                  <c:v>Column1</c:v>
                </c:pt>
              </c:strCache>
            </c:strRef>
          </c:tx>
          <c:spPr>
            <a:solidFill>
              <a:schemeClr val="accent1"/>
            </a:solidFill>
          </c:spPr>
          <c:explosion val="3"/>
          <c:dPt>
            <c:idx val="0"/>
            <c:bubble3D val="0"/>
            <c:spPr>
              <a:solidFill>
                <a:srgbClr val="FF5000"/>
              </a:solidFill>
              <a:ln w="19050">
                <a:solidFill>
                  <a:schemeClr val="lt1"/>
                </a:solidFill>
              </a:ln>
              <a:effectLst/>
            </c:spPr>
            <c:extLst>
              <c:ext xmlns:c16="http://schemas.microsoft.com/office/drawing/2014/chart" uri="{C3380CC4-5D6E-409C-BE32-E72D297353CC}">
                <c16:uniqueId val="{00000001-538B-433D-9672-FC24A0F1C511}"/>
              </c:ext>
            </c:extLst>
          </c:dPt>
          <c:dPt>
            <c:idx val="1"/>
            <c:bubble3D val="0"/>
            <c:spPr>
              <a:solidFill>
                <a:schemeClr val="accent3"/>
              </a:solidFill>
              <a:ln w="19050">
                <a:solidFill>
                  <a:schemeClr val="lt1"/>
                </a:solidFill>
              </a:ln>
              <a:effectLst/>
            </c:spPr>
            <c:extLst>
              <c:ext xmlns:c16="http://schemas.microsoft.com/office/drawing/2014/chart" uri="{C3380CC4-5D6E-409C-BE32-E72D297353CC}">
                <c16:uniqueId val="{00000003-538B-433D-9672-FC24A0F1C511}"/>
              </c:ext>
            </c:extLst>
          </c:dPt>
          <c:dPt>
            <c:idx val="2"/>
            <c:bubble3D val="0"/>
            <c:spPr>
              <a:solidFill>
                <a:schemeClr val="accent1"/>
              </a:solidFill>
              <a:ln w="19050">
                <a:solidFill>
                  <a:schemeClr val="lt1"/>
                </a:solidFill>
              </a:ln>
              <a:effectLst/>
            </c:spPr>
            <c:extLst>
              <c:ext xmlns:c16="http://schemas.microsoft.com/office/drawing/2014/chart" uri="{C3380CC4-5D6E-409C-BE32-E72D297353CC}">
                <c16:uniqueId val="{00000005-538B-433D-9672-FC24A0F1C511}"/>
              </c:ext>
            </c:extLst>
          </c:dPt>
          <c:dLbls>
            <c:dLbl>
              <c:idx val="0"/>
              <c:layout>
                <c:manualLayout>
                  <c:x val="-4.2382714102281324E-2"/>
                  <c:y val="-6.4371220438305971E-3"/>
                </c:manualLayout>
              </c:layout>
              <c:tx>
                <c:rich>
                  <a:bodyPr/>
                  <a:lstStyle/>
                  <a:p>
                    <a:r>
                      <a:rPr lang="en-US" baseline="0" dirty="0" err="1"/>
                      <a:t>Utenfor</a:t>
                    </a:r>
                    <a:r>
                      <a:rPr lang="en-US" baseline="0" dirty="0"/>
                      <a:t> </a:t>
                    </a:r>
                    <a:r>
                      <a:rPr lang="en-US" baseline="0" dirty="0" err="1"/>
                      <a:t>hjemmet</a:t>
                    </a:r>
                    <a:r>
                      <a:rPr lang="en-US" baseline="0" dirty="0"/>
                      <a:t>
</a:t>
                    </a:r>
                    <a:fld id="{1043BDF7-61DF-4E2A-ACF0-908A1E07EB51}" type="PERCENTAGE">
                      <a:rPr lang="en-US" baseline="0"/>
                      <a:pPr/>
                      <a:t>[PERCENTAGE]</a:t>
                    </a:fld>
                    <a:endParaRPr lang="en-US" baseline="0" dirty="0"/>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538B-433D-9672-FC24A0F1C511}"/>
                </c:ext>
              </c:extLst>
            </c:dLbl>
            <c:dLbl>
              <c:idx val="1"/>
              <c:layout>
                <c:manualLayout>
                  <c:x val="-2.5569942623089158E-2"/>
                  <c:y val="4.2939965790602989E-2"/>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24667047278287421"/>
                      <c:h val="0.35600944423675768"/>
                    </c:manualLayout>
                  </c15:layout>
                </c:ext>
                <c:ext xmlns:c16="http://schemas.microsoft.com/office/drawing/2014/chart" uri="{C3380CC4-5D6E-409C-BE32-E72D297353CC}">
                  <c16:uniqueId val="{00000003-538B-433D-9672-FC24A0F1C511}"/>
                </c:ext>
              </c:extLst>
            </c:dLbl>
            <c:dLbl>
              <c:idx val="2"/>
              <c:delete val="1"/>
              <c:extLst>
                <c:ext xmlns:c15="http://schemas.microsoft.com/office/drawing/2012/chart" uri="{CE6537A1-D6FC-4f65-9D91-7224C49458BB}"/>
                <c:ext xmlns:c16="http://schemas.microsoft.com/office/drawing/2014/chart" uri="{C3380CC4-5D6E-409C-BE32-E72D297353CC}">
                  <c16:uniqueId val="{00000005-538B-433D-9672-FC24A0F1C511}"/>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schemeClr>
                    </a:solidFill>
                    <a:latin typeface="+mn-lt"/>
                    <a:ea typeface="+mn-ea"/>
                    <a:cs typeface="+mn-cs"/>
                  </a:defRPr>
                </a:pPr>
                <a:endParaRPr lang="nb-NO"/>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Andre steder</c:v>
                </c:pt>
                <c:pt idx="1">
                  <c:v> PC/Mac, nettbrett, mobil</c:v>
                </c:pt>
                <c:pt idx="2">
                  <c:v> TV-skjermer hjemme</c:v>
                </c:pt>
              </c:strCache>
            </c:strRef>
          </c:cat>
          <c:val>
            <c:numRef>
              <c:f>Sheet1!$B$2:$B$4</c:f>
              <c:numCache>
                <c:formatCode>0%</c:formatCode>
                <c:ptCount val="3"/>
                <c:pt idx="0">
                  <c:v>0.14000000000000001</c:v>
                </c:pt>
                <c:pt idx="1">
                  <c:v>0.04</c:v>
                </c:pt>
                <c:pt idx="2">
                  <c:v>0.82</c:v>
                </c:pt>
              </c:numCache>
            </c:numRef>
          </c:val>
          <c:extLst>
            <c:ext xmlns:c16="http://schemas.microsoft.com/office/drawing/2014/chart" uri="{C3380CC4-5D6E-409C-BE32-E72D297353CC}">
              <c16:uniqueId val="{00000006-538B-433D-9672-FC24A0F1C511}"/>
            </c:ext>
          </c:extLst>
        </c:ser>
        <c:dLbls>
          <c:dLblPos val="outEnd"/>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1000">
          <a:solidFill>
            <a:schemeClr val="tx1">
              <a:lumMod val="75000"/>
            </a:schemeClr>
          </a:solidFill>
        </a:defRPr>
      </a:pPr>
      <a:endParaRPr lang="nb-NO"/>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barChart>
        <c:barDir val="col"/>
        <c:grouping val="clustered"/>
        <c:varyColors val="0"/>
        <c:ser>
          <c:idx val="0"/>
          <c:order val="0"/>
          <c:tx>
            <c:strRef>
              <c:f>Sheet1!$B$1</c:f>
              <c:strCache>
                <c:ptCount val="1"/>
                <c:pt idx="0">
                  <c:v>2018</c:v>
                </c:pt>
              </c:strCache>
            </c:strRef>
          </c:tx>
          <c:spPr>
            <a:solidFill>
              <a:schemeClr val="accent5">
                <a:lumMod val="40000"/>
                <a:lumOff val="60000"/>
              </a:schemeClr>
            </a:solidFill>
            <a:ln>
              <a:noFill/>
            </a:ln>
            <a:effectLst/>
          </c:spPr>
          <c:invertIfNegative val="0"/>
          <c:dPt>
            <c:idx val="1"/>
            <c:invertIfNegative val="0"/>
            <c:bubble3D val="0"/>
            <c:spPr>
              <a:solidFill>
                <a:schemeClr val="accent5">
                  <a:lumMod val="40000"/>
                  <a:lumOff val="60000"/>
                </a:schemeClr>
              </a:solidFill>
              <a:ln>
                <a:noFill/>
              </a:ln>
              <a:effectLst/>
            </c:spPr>
            <c:extLst>
              <c:ext xmlns:c16="http://schemas.microsoft.com/office/drawing/2014/chart" uri="{C3380CC4-5D6E-409C-BE32-E72D297353CC}">
                <c16:uniqueId val="{00000001-9D6F-46D4-A6CB-28C7FF5AF424}"/>
              </c:ext>
            </c:extLst>
          </c:dPt>
          <c:dPt>
            <c:idx val="2"/>
            <c:invertIfNegative val="0"/>
            <c:bubble3D val="0"/>
            <c:spPr>
              <a:solidFill>
                <a:schemeClr val="accent5">
                  <a:lumMod val="40000"/>
                  <a:lumOff val="60000"/>
                </a:schemeClr>
              </a:solidFill>
              <a:ln>
                <a:noFill/>
              </a:ln>
              <a:effectLst/>
            </c:spPr>
            <c:extLst>
              <c:ext xmlns:c16="http://schemas.microsoft.com/office/drawing/2014/chart" uri="{C3380CC4-5D6E-409C-BE32-E72D297353CC}">
                <c16:uniqueId val="{00000003-9D6F-46D4-A6CB-28C7FF5AF424}"/>
              </c:ext>
            </c:extLst>
          </c:dPt>
          <c:dPt>
            <c:idx val="4"/>
            <c:invertIfNegative val="0"/>
            <c:bubble3D val="0"/>
            <c:spPr>
              <a:solidFill>
                <a:schemeClr val="accent5">
                  <a:lumMod val="40000"/>
                  <a:lumOff val="60000"/>
                </a:schemeClr>
              </a:solidFill>
              <a:ln>
                <a:noFill/>
              </a:ln>
              <a:effectLst/>
            </c:spPr>
            <c:extLst>
              <c:ext xmlns:c16="http://schemas.microsoft.com/office/drawing/2014/chart" uri="{C3380CC4-5D6E-409C-BE32-E72D297353CC}">
                <c16:uniqueId val="{00000007-9D6F-46D4-A6CB-28C7FF5AF424}"/>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mn-lt"/>
                    <a:ea typeface="+mn-ea"/>
                    <a:cs typeface="+mn-cs"/>
                  </a:defRPr>
                </a:pPr>
                <a:endParaRPr lang="nb-N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NRK Total</c:v>
                </c:pt>
                <c:pt idx="1">
                  <c:v>TV 2 Total</c:v>
                </c:pt>
                <c:pt idx="2">
                  <c:v>Discovery Total</c:v>
                </c:pt>
                <c:pt idx="3">
                  <c:v>Viaplay Group</c:v>
                </c:pt>
                <c:pt idx="4">
                  <c:v>Andre kanaler</c:v>
                </c:pt>
              </c:strCache>
            </c:strRef>
          </c:cat>
          <c:val>
            <c:numRef>
              <c:f>Sheet1!$B$2:$B$6</c:f>
              <c:numCache>
                <c:formatCode>0</c:formatCode>
                <c:ptCount val="5"/>
                <c:pt idx="0">
                  <c:v>39</c:v>
                </c:pt>
                <c:pt idx="1">
                  <c:v>27</c:v>
                </c:pt>
                <c:pt idx="2">
                  <c:v>18</c:v>
                </c:pt>
                <c:pt idx="3">
                  <c:v>8</c:v>
                </c:pt>
                <c:pt idx="4">
                  <c:v>8</c:v>
                </c:pt>
              </c:numCache>
            </c:numRef>
          </c:val>
          <c:extLst>
            <c:ext xmlns:c16="http://schemas.microsoft.com/office/drawing/2014/chart" uri="{C3380CC4-5D6E-409C-BE32-E72D297353CC}">
              <c16:uniqueId val="{00000008-9D6F-46D4-A6CB-28C7FF5AF424}"/>
            </c:ext>
          </c:extLst>
        </c:ser>
        <c:ser>
          <c:idx val="1"/>
          <c:order val="1"/>
          <c:tx>
            <c:strRef>
              <c:f>Sheet1!$C$1</c:f>
              <c:strCache>
                <c:ptCount val="1"/>
                <c:pt idx="0">
                  <c:v>2019</c:v>
                </c:pt>
              </c:strCache>
            </c:strRef>
          </c:tx>
          <c:spPr>
            <a:solidFill>
              <a:srgbClr val="FF662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mn-lt"/>
                    <a:ea typeface="+mn-ea"/>
                    <a:cs typeface="+mn-cs"/>
                  </a:defRPr>
                </a:pPr>
                <a:endParaRPr lang="nb-N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NRK Total</c:v>
                </c:pt>
                <c:pt idx="1">
                  <c:v>TV 2 Total</c:v>
                </c:pt>
                <c:pt idx="2">
                  <c:v>Discovery Total</c:v>
                </c:pt>
                <c:pt idx="3">
                  <c:v>Viaplay Group</c:v>
                </c:pt>
                <c:pt idx="4">
                  <c:v>Andre kanaler</c:v>
                </c:pt>
              </c:strCache>
            </c:strRef>
          </c:cat>
          <c:val>
            <c:numRef>
              <c:f>Sheet1!$C$2:$C$6</c:f>
              <c:numCache>
                <c:formatCode>0</c:formatCode>
                <c:ptCount val="5"/>
                <c:pt idx="0">
                  <c:v>39.5</c:v>
                </c:pt>
                <c:pt idx="1">
                  <c:v>27.9</c:v>
                </c:pt>
                <c:pt idx="2">
                  <c:v>16.100000000000001</c:v>
                </c:pt>
                <c:pt idx="3">
                  <c:v>7.6</c:v>
                </c:pt>
                <c:pt idx="4">
                  <c:v>8.9000000000000057</c:v>
                </c:pt>
              </c:numCache>
            </c:numRef>
          </c:val>
          <c:extLst>
            <c:ext xmlns:c16="http://schemas.microsoft.com/office/drawing/2014/chart" uri="{C3380CC4-5D6E-409C-BE32-E72D297353CC}">
              <c16:uniqueId val="{00000006-A270-4FED-9764-44FBCE31A73E}"/>
            </c:ext>
          </c:extLst>
        </c:ser>
        <c:ser>
          <c:idx val="2"/>
          <c:order val="2"/>
          <c:tx>
            <c:strRef>
              <c:f>Sheet1!$D$1</c:f>
              <c:strCache>
                <c:ptCount val="1"/>
                <c:pt idx="0">
                  <c:v>2020</c:v>
                </c:pt>
              </c:strCache>
            </c:strRef>
          </c:tx>
          <c:spPr>
            <a:solidFill>
              <a:schemeClr val="accent5">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mn-lt"/>
                    <a:ea typeface="+mn-ea"/>
                    <a:cs typeface="+mn-cs"/>
                  </a:defRPr>
                </a:pPr>
                <a:endParaRPr lang="nb-N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NRK Total</c:v>
                </c:pt>
                <c:pt idx="1">
                  <c:v>TV 2 Total</c:v>
                </c:pt>
                <c:pt idx="2">
                  <c:v>Discovery Total</c:v>
                </c:pt>
                <c:pt idx="3">
                  <c:v>Viaplay Group</c:v>
                </c:pt>
                <c:pt idx="4">
                  <c:v>Andre kanaler</c:v>
                </c:pt>
              </c:strCache>
            </c:strRef>
          </c:cat>
          <c:val>
            <c:numRef>
              <c:f>Sheet1!$D$2:$D$6</c:f>
              <c:numCache>
                <c:formatCode>0</c:formatCode>
                <c:ptCount val="5"/>
                <c:pt idx="0">
                  <c:v>42.7</c:v>
                </c:pt>
                <c:pt idx="1">
                  <c:v>25.8</c:v>
                </c:pt>
                <c:pt idx="2">
                  <c:v>15</c:v>
                </c:pt>
                <c:pt idx="3">
                  <c:v>7</c:v>
                </c:pt>
                <c:pt idx="4">
                  <c:v>9</c:v>
                </c:pt>
              </c:numCache>
            </c:numRef>
          </c:val>
          <c:extLst>
            <c:ext xmlns:c16="http://schemas.microsoft.com/office/drawing/2014/chart" uri="{C3380CC4-5D6E-409C-BE32-E72D297353CC}">
              <c16:uniqueId val="{00000007-A270-4FED-9764-44FBCE31A73E}"/>
            </c:ext>
          </c:extLst>
        </c:ser>
        <c:ser>
          <c:idx val="3"/>
          <c:order val="3"/>
          <c:tx>
            <c:strRef>
              <c:f>Sheet1!$E$1</c:f>
              <c:strCache>
                <c:ptCount val="1"/>
                <c:pt idx="0">
                  <c:v>2021</c:v>
                </c:pt>
              </c:strCache>
            </c:strRef>
          </c:tx>
          <c:spPr>
            <a:solidFill>
              <a:schemeClr val="accent5">
                <a:tint val="77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mn-lt"/>
                    <a:ea typeface="+mn-ea"/>
                    <a:cs typeface="+mn-cs"/>
                  </a:defRPr>
                </a:pPr>
                <a:endParaRPr lang="nb-N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NRK Total</c:v>
                </c:pt>
                <c:pt idx="1">
                  <c:v>TV 2 Total</c:v>
                </c:pt>
                <c:pt idx="2">
                  <c:v>Discovery Total</c:v>
                </c:pt>
                <c:pt idx="3">
                  <c:v>Viaplay Group</c:v>
                </c:pt>
                <c:pt idx="4">
                  <c:v>Andre kanaler</c:v>
                </c:pt>
              </c:strCache>
            </c:strRef>
          </c:cat>
          <c:val>
            <c:numRef>
              <c:f>Sheet1!$E$2:$E$6</c:f>
              <c:numCache>
                <c:formatCode>0</c:formatCode>
                <c:ptCount val="5"/>
                <c:pt idx="0">
                  <c:v>42.8</c:v>
                </c:pt>
                <c:pt idx="1">
                  <c:v>27</c:v>
                </c:pt>
                <c:pt idx="2">
                  <c:v>14</c:v>
                </c:pt>
                <c:pt idx="3">
                  <c:v>8</c:v>
                </c:pt>
                <c:pt idx="4">
                  <c:v>8</c:v>
                </c:pt>
              </c:numCache>
            </c:numRef>
          </c:val>
          <c:extLst>
            <c:ext xmlns:c16="http://schemas.microsoft.com/office/drawing/2014/chart" uri="{C3380CC4-5D6E-409C-BE32-E72D297353CC}">
              <c16:uniqueId val="{00000007-6464-44B7-9C4C-B188D2DC00EE}"/>
            </c:ext>
          </c:extLst>
        </c:ser>
        <c:ser>
          <c:idx val="4"/>
          <c:order val="4"/>
          <c:tx>
            <c:strRef>
              <c:f>Sheet1!$F$1</c:f>
              <c:strCache>
                <c:ptCount val="1"/>
                <c:pt idx="0">
                  <c:v>2022</c:v>
                </c:pt>
              </c:strCache>
            </c:strRef>
          </c:tx>
          <c:spPr>
            <a:solidFill>
              <a:schemeClr val="accent5">
                <a:tint val="54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rgbClr val="000000"/>
                    </a:solidFill>
                    <a:latin typeface="+mn-lt"/>
                    <a:ea typeface="+mn-ea"/>
                    <a:cs typeface="+mn-cs"/>
                  </a:defRPr>
                </a:pPr>
                <a:endParaRPr lang="nb-NO"/>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NRK Total</c:v>
                </c:pt>
                <c:pt idx="1">
                  <c:v>TV 2 Total</c:v>
                </c:pt>
                <c:pt idx="2">
                  <c:v>Discovery Total</c:v>
                </c:pt>
                <c:pt idx="3">
                  <c:v>Viaplay Group</c:v>
                </c:pt>
                <c:pt idx="4">
                  <c:v>Andre kanaler</c:v>
                </c:pt>
              </c:strCache>
            </c:strRef>
          </c:cat>
          <c:val>
            <c:numRef>
              <c:f>Sheet1!$F$2:$F$6</c:f>
              <c:numCache>
                <c:formatCode>General</c:formatCode>
                <c:ptCount val="5"/>
                <c:pt idx="0">
                  <c:v>42</c:v>
                </c:pt>
                <c:pt idx="1">
                  <c:v>26</c:v>
                </c:pt>
                <c:pt idx="2">
                  <c:v>16</c:v>
                </c:pt>
                <c:pt idx="3">
                  <c:v>9</c:v>
                </c:pt>
                <c:pt idx="4">
                  <c:v>8</c:v>
                </c:pt>
              </c:numCache>
            </c:numRef>
          </c:val>
          <c:extLst>
            <c:ext xmlns:c16="http://schemas.microsoft.com/office/drawing/2014/chart" uri="{C3380CC4-5D6E-409C-BE32-E72D297353CC}">
              <c16:uniqueId val="{00000006-AAB7-45D7-AB8C-12A2CC8534FA}"/>
            </c:ext>
          </c:extLst>
        </c:ser>
        <c:dLbls>
          <c:dLblPos val="outEnd"/>
          <c:showLegendKey val="0"/>
          <c:showVal val="1"/>
          <c:showCatName val="0"/>
          <c:showSerName val="0"/>
          <c:showPercent val="0"/>
          <c:showBubbleSize val="0"/>
        </c:dLbls>
        <c:gapWidth val="219"/>
        <c:overlap val="-27"/>
        <c:axId val="465443464"/>
        <c:axId val="459398288"/>
      </c:barChart>
      <c:catAx>
        <c:axId val="4654434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rgbClr val="000000"/>
                </a:solidFill>
                <a:latin typeface="+mn-lt"/>
                <a:ea typeface="+mn-ea"/>
                <a:cs typeface="+mn-cs"/>
              </a:defRPr>
            </a:pPr>
            <a:endParaRPr lang="nb-NO"/>
          </a:p>
        </c:txPr>
        <c:crossAx val="459398288"/>
        <c:crosses val="autoZero"/>
        <c:auto val="1"/>
        <c:lblAlgn val="ctr"/>
        <c:lblOffset val="100"/>
        <c:noMultiLvlLbl val="0"/>
      </c:catAx>
      <c:valAx>
        <c:axId val="459398288"/>
        <c:scaling>
          <c:orientation val="minMax"/>
        </c:scaling>
        <c:delete val="1"/>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465443464"/>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000" b="0" i="0" u="none" strike="noStrike" kern="1200" baseline="0">
              <a:solidFill>
                <a:srgbClr val="000000"/>
              </a:solidFill>
              <a:latin typeface="+mn-lt"/>
              <a:ea typeface="+mn-ea"/>
              <a:cs typeface="+mn-cs"/>
            </a:defRPr>
          </a:pPr>
          <a:endParaRPr lang="nb-NO"/>
        </a:p>
      </c:txPr>
    </c:legend>
    <c:plotVisOnly val="1"/>
    <c:dispBlanksAs val="gap"/>
    <c:showDLblsOverMax val="0"/>
  </c:chart>
  <c:spPr>
    <a:noFill/>
    <a:ln>
      <a:noFill/>
    </a:ln>
    <a:effectLst/>
  </c:spPr>
  <c:txPr>
    <a:bodyPr/>
    <a:lstStyle/>
    <a:p>
      <a:pPr>
        <a:defRPr sz="1000">
          <a:solidFill>
            <a:srgbClr val="000000"/>
          </a:solidFill>
        </a:defRPr>
      </a:pPr>
      <a:endParaRPr lang="nb-NO"/>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1.2182918188259661E-2"/>
          <c:y val="3.0290415045901797E-2"/>
          <c:w val="0.97563416362348065"/>
          <c:h val="0.75454789875152306"/>
        </c:manualLayout>
      </c:layout>
      <c:barChart>
        <c:barDir val="col"/>
        <c:grouping val="clustered"/>
        <c:varyColors val="0"/>
        <c:ser>
          <c:idx val="0"/>
          <c:order val="0"/>
          <c:tx>
            <c:strRef>
              <c:f>Sheet1!$B$1</c:f>
              <c:strCache>
                <c:ptCount val="1"/>
                <c:pt idx="0">
                  <c:v>2018</c:v>
                </c:pt>
              </c:strCache>
            </c:strRef>
          </c:tx>
          <c:spPr>
            <a:solidFill>
              <a:schemeClr val="accent5">
                <a:lumMod val="60000"/>
                <a:lumOff val="40000"/>
              </a:schemeClr>
            </a:solidFill>
            <a:ln>
              <a:noFill/>
            </a:ln>
            <a:effectLst/>
          </c:spPr>
          <c:invertIfNegative val="0"/>
          <c:dPt>
            <c:idx val="1"/>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01-4F8D-4FC0-AA55-04DABA01F5E9}"/>
              </c:ext>
            </c:extLst>
          </c:dPt>
          <c:dPt>
            <c:idx val="2"/>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03-4F8D-4FC0-AA55-04DABA01F5E9}"/>
              </c:ext>
            </c:extLst>
          </c:dPt>
          <c:dPt>
            <c:idx val="3"/>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05-4F8D-4FC0-AA55-04DABA01F5E9}"/>
              </c:ext>
            </c:extLst>
          </c:dPt>
          <c:dPt>
            <c:idx val="5"/>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07-6814-4B82-9A26-9EA855484160}"/>
              </c:ext>
            </c:extLst>
          </c:dPt>
          <c:dLbls>
            <c:spPr>
              <a:noFill/>
              <a:ln>
                <a:noFill/>
              </a:ln>
              <a:effectLst/>
            </c:spPr>
            <c:txPr>
              <a:bodyPr rot="-5400000" spcFirstLastPara="1" vertOverflow="ellipsis" wrap="square" anchor="ctr" anchorCtr="1"/>
              <a:lstStyle/>
              <a:p>
                <a:pPr>
                  <a:defRPr sz="800" b="0" i="0" u="none" strike="noStrike" kern="1200" baseline="0">
                    <a:solidFill>
                      <a:schemeClr val="tx1"/>
                    </a:solidFill>
                    <a:latin typeface="+mn-lt"/>
                    <a:ea typeface="+mn-ea"/>
                    <a:cs typeface="+mn-cs"/>
                  </a:defRPr>
                </a:pPr>
                <a:endParaRPr lang="nb-N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Sheet1!$A$2:$A$22</c:f>
              <c:strCache>
                <c:ptCount val="21"/>
                <c:pt idx="0">
                  <c:v>NRK1</c:v>
                </c:pt>
                <c:pt idx="1">
                  <c:v>TV 2 Direkte</c:v>
                </c:pt>
                <c:pt idx="2">
                  <c:v>TVNorge</c:v>
                </c:pt>
                <c:pt idx="3">
                  <c:v>NRK2</c:v>
                </c:pt>
                <c:pt idx="4">
                  <c:v>TV3</c:v>
                </c:pt>
                <c:pt idx="5">
                  <c:v>TV 2 Nyhetskanalen</c:v>
                </c:pt>
                <c:pt idx="6">
                  <c:v>MAX</c:v>
                </c:pt>
                <c:pt idx="7">
                  <c:v>TV3+ / V4</c:v>
                </c:pt>
                <c:pt idx="8">
                  <c:v>TV 2 Zebra</c:v>
                </c:pt>
                <c:pt idx="9">
                  <c:v>VOX</c:v>
                </c:pt>
                <c:pt idx="10">
                  <c:v>FEM</c:v>
                </c:pt>
                <c:pt idx="11">
                  <c:v>TV6</c:v>
                </c:pt>
                <c:pt idx="12">
                  <c:v>NRK3/Super</c:v>
                </c:pt>
                <c:pt idx="13">
                  <c:v>TV 2 Livsstil</c:v>
                </c:pt>
                <c:pt idx="14">
                  <c:v>National Geographic</c:v>
                </c:pt>
                <c:pt idx="15">
                  <c:v>TLC</c:v>
                </c:pt>
                <c:pt idx="16">
                  <c:v>Discovery Channel</c:v>
                </c:pt>
                <c:pt idx="17">
                  <c:v>Investigation Discovery</c:v>
                </c:pt>
                <c:pt idx="18">
                  <c:v>BBC Brit</c:v>
                </c:pt>
                <c:pt idx="19">
                  <c:v>Eurosport Norge</c:v>
                </c:pt>
                <c:pt idx="20">
                  <c:v>Andre</c:v>
                </c:pt>
              </c:strCache>
            </c:strRef>
          </c:cat>
          <c:val>
            <c:numRef>
              <c:f>Sheet1!$B$2:$B$22</c:f>
              <c:numCache>
                <c:formatCode>0.0</c:formatCode>
                <c:ptCount val="21"/>
                <c:pt idx="0">
                  <c:v>30.528929999999999</c:v>
                </c:pt>
                <c:pt idx="1">
                  <c:v>19.026009999999999</c:v>
                </c:pt>
                <c:pt idx="2">
                  <c:v>7.8973800000000001</c:v>
                </c:pt>
                <c:pt idx="3">
                  <c:v>4.9751799999999999</c:v>
                </c:pt>
                <c:pt idx="4">
                  <c:v>3.92719</c:v>
                </c:pt>
                <c:pt idx="5">
                  <c:v>3.7221299999999999</c:v>
                </c:pt>
                <c:pt idx="6">
                  <c:v>2.84518</c:v>
                </c:pt>
                <c:pt idx="7">
                  <c:v>1.9422299999999999</c:v>
                </c:pt>
                <c:pt idx="8">
                  <c:v>1.64177</c:v>
                </c:pt>
                <c:pt idx="9">
                  <c:v>2.1036100000000002</c:v>
                </c:pt>
                <c:pt idx="10">
                  <c:v>1.9709300000000001</c:v>
                </c:pt>
                <c:pt idx="11">
                  <c:v>1.6005100000000001</c:v>
                </c:pt>
                <c:pt idx="12">
                  <c:v>2.3495599999999999</c:v>
                </c:pt>
                <c:pt idx="13">
                  <c:v>1.0361100000000001</c:v>
                </c:pt>
                <c:pt idx="14">
                  <c:v>0.88444</c:v>
                </c:pt>
                <c:pt idx="15">
                  <c:v>0.93315999999999999</c:v>
                </c:pt>
                <c:pt idx="16">
                  <c:v>0.98919999999999997</c:v>
                </c:pt>
                <c:pt idx="17">
                  <c:v>0.57404999999999995</c:v>
                </c:pt>
                <c:pt idx="18">
                  <c:v>0.6</c:v>
                </c:pt>
                <c:pt idx="19">
                  <c:v>0.94643999999999995</c:v>
                </c:pt>
                <c:pt idx="20">
                  <c:v>9.4</c:v>
                </c:pt>
              </c:numCache>
            </c:numRef>
          </c:val>
          <c:extLst>
            <c:ext xmlns:c16="http://schemas.microsoft.com/office/drawing/2014/chart" uri="{C3380CC4-5D6E-409C-BE32-E72D297353CC}">
              <c16:uniqueId val="{00000008-4F8D-4FC0-AA55-04DABA01F5E9}"/>
            </c:ext>
          </c:extLst>
        </c:ser>
        <c:ser>
          <c:idx val="1"/>
          <c:order val="1"/>
          <c:tx>
            <c:strRef>
              <c:f>Sheet1!$C$1</c:f>
              <c:strCache>
                <c:ptCount val="1"/>
                <c:pt idx="0">
                  <c:v>2019</c:v>
                </c:pt>
              </c:strCache>
            </c:strRef>
          </c:tx>
          <c:spPr>
            <a:solidFill>
              <a:srgbClr val="FF6621"/>
            </a:solidFill>
            <a:ln>
              <a:noFill/>
            </a:ln>
            <a:effectLst/>
          </c:spPr>
          <c:invertIfNegative val="0"/>
          <c:dLbls>
            <c:spPr>
              <a:noFill/>
              <a:ln>
                <a:noFill/>
              </a:ln>
              <a:effectLst/>
            </c:spPr>
            <c:txPr>
              <a:bodyPr rot="-5400000" spcFirstLastPara="1" vertOverflow="ellipsis" wrap="square" anchor="ctr" anchorCtr="1"/>
              <a:lstStyle/>
              <a:p>
                <a:pPr>
                  <a:defRPr sz="800" b="0" i="0" u="none" strike="noStrike" kern="1200" baseline="0">
                    <a:solidFill>
                      <a:schemeClr val="tx1"/>
                    </a:solidFill>
                    <a:latin typeface="+mn-lt"/>
                    <a:ea typeface="+mn-ea"/>
                    <a:cs typeface="+mn-cs"/>
                  </a:defRPr>
                </a:pPr>
                <a:endParaRPr lang="nb-N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Sheet1!$A$2:$A$22</c:f>
              <c:strCache>
                <c:ptCount val="21"/>
                <c:pt idx="0">
                  <c:v>NRK1</c:v>
                </c:pt>
                <c:pt idx="1">
                  <c:v>TV 2 Direkte</c:v>
                </c:pt>
                <c:pt idx="2">
                  <c:v>TVNorge</c:v>
                </c:pt>
                <c:pt idx="3">
                  <c:v>NRK2</c:v>
                </c:pt>
                <c:pt idx="4">
                  <c:v>TV3</c:v>
                </c:pt>
                <c:pt idx="5">
                  <c:v>TV 2 Nyhetskanalen</c:v>
                </c:pt>
                <c:pt idx="6">
                  <c:v>MAX</c:v>
                </c:pt>
                <c:pt idx="7">
                  <c:v>TV3+ / V4</c:v>
                </c:pt>
                <c:pt idx="8">
                  <c:v>TV 2 Zebra</c:v>
                </c:pt>
                <c:pt idx="9">
                  <c:v>VOX</c:v>
                </c:pt>
                <c:pt idx="10">
                  <c:v>FEM</c:v>
                </c:pt>
                <c:pt idx="11">
                  <c:v>TV6</c:v>
                </c:pt>
                <c:pt idx="12">
                  <c:v>NRK3/Super</c:v>
                </c:pt>
                <c:pt idx="13">
                  <c:v>TV 2 Livsstil</c:v>
                </c:pt>
                <c:pt idx="14">
                  <c:v>National Geographic</c:v>
                </c:pt>
                <c:pt idx="15">
                  <c:v>TLC</c:v>
                </c:pt>
                <c:pt idx="16">
                  <c:v>Discovery Channel</c:v>
                </c:pt>
                <c:pt idx="17">
                  <c:v>Investigation Discovery</c:v>
                </c:pt>
                <c:pt idx="18">
                  <c:v>BBC Brit</c:v>
                </c:pt>
                <c:pt idx="19">
                  <c:v>Eurosport Norge</c:v>
                </c:pt>
                <c:pt idx="20">
                  <c:v>Andre</c:v>
                </c:pt>
              </c:strCache>
            </c:strRef>
          </c:cat>
          <c:val>
            <c:numRef>
              <c:f>Sheet1!$C$2:$C$22</c:f>
              <c:numCache>
                <c:formatCode>0.0</c:formatCode>
                <c:ptCount val="21"/>
                <c:pt idx="0">
                  <c:v>31.924520000000001</c:v>
                </c:pt>
                <c:pt idx="1">
                  <c:v>18.67287</c:v>
                </c:pt>
                <c:pt idx="2">
                  <c:v>5.6219799999999998</c:v>
                </c:pt>
                <c:pt idx="3">
                  <c:v>5.3322399999999996</c:v>
                </c:pt>
                <c:pt idx="4">
                  <c:v>4.1631</c:v>
                </c:pt>
                <c:pt idx="5">
                  <c:v>3.4476399999999998</c:v>
                </c:pt>
                <c:pt idx="6">
                  <c:v>2.6159300000000001</c:v>
                </c:pt>
                <c:pt idx="7">
                  <c:v>1.93828</c:v>
                </c:pt>
                <c:pt idx="8">
                  <c:v>1.8552</c:v>
                </c:pt>
                <c:pt idx="9">
                  <c:v>2.42909</c:v>
                </c:pt>
                <c:pt idx="10">
                  <c:v>2.1341899999999998</c:v>
                </c:pt>
                <c:pt idx="11">
                  <c:v>1.5211699999999999</c:v>
                </c:pt>
                <c:pt idx="12">
                  <c:v>2.1759900000000001</c:v>
                </c:pt>
                <c:pt idx="13">
                  <c:v>1.17248</c:v>
                </c:pt>
                <c:pt idx="14">
                  <c:v>0.89258000000000004</c:v>
                </c:pt>
                <c:pt idx="15">
                  <c:v>0.91842000000000001</c:v>
                </c:pt>
                <c:pt idx="16">
                  <c:v>1.06277</c:v>
                </c:pt>
                <c:pt idx="17">
                  <c:v>0.69621999999999995</c:v>
                </c:pt>
                <c:pt idx="18">
                  <c:v>0.7</c:v>
                </c:pt>
                <c:pt idx="19">
                  <c:v>0.92486999999999997</c:v>
                </c:pt>
                <c:pt idx="20">
                  <c:v>9.6</c:v>
                </c:pt>
              </c:numCache>
            </c:numRef>
          </c:val>
          <c:extLst>
            <c:ext xmlns:c16="http://schemas.microsoft.com/office/drawing/2014/chart" uri="{C3380CC4-5D6E-409C-BE32-E72D297353CC}">
              <c16:uniqueId val="{00000008-8D46-44F5-83AA-792AFC2B8D95}"/>
            </c:ext>
          </c:extLst>
        </c:ser>
        <c:ser>
          <c:idx val="2"/>
          <c:order val="2"/>
          <c:tx>
            <c:strRef>
              <c:f>Sheet1!$D$1</c:f>
              <c:strCache>
                <c:ptCount val="1"/>
                <c:pt idx="0">
                  <c:v>2020</c:v>
                </c:pt>
              </c:strCache>
            </c:strRef>
          </c:tx>
          <c:spPr>
            <a:solidFill>
              <a:schemeClr val="accent5">
                <a:lumMod val="75000"/>
              </a:schemeClr>
            </a:solidFill>
            <a:ln>
              <a:noFill/>
            </a:ln>
            <a:effectLst/>
          </c:spPr>
          <c:invertIfNegative val="0"/>
          <c:dLbls>
            <c:spPr>
              <a:noFill/>
              <a:ln>
                <a:noFill/>
              </a:ln>
              <a:effectLst/>
            </c:spPr>
            <c:txPr>
              <a:bodyPr rot="-5400000" spcFirstLastPara="1" vertOverflow="ellipsis" wrap="square" anchor="ctr" anchorCtr="1"/>
              <a:lstStyle/>
              <a:p>
                <a:pPr>
                  <a:defRPr sz="800" b="0" i="0" u="none" strike="noStrike" kern="1200" baseline="0">
                    <a:solidFill>
                      <a:schemeClr val="tx1"/>
                    </a:solidFill>
                    <a:latin typeface="+mn-lt"/>
                    <a:ea typeface="+mn-ea"/>
                    <a:cs typeface="+mn-cs"/>
                  </a:defRPr>
                </a:pPr>
                <a:endParaRPr lang="nb-N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Sheet1!$A$2:$A$22</c:f>
              <c:strCache>
                <c:ptCount val="21"/>
                <c:pt idx="0">
                  <c:v>NRK1</c:v>
                </c:pt>
                <c:pt idx="1">
                  <c:v>TV 2 Direkte</c:v>
                </c:pt>
                <c:pt idx="2">
                  <c:v>TVNorge</c:v>
                </c:pt>
                <c:pt idx="3">
                  <c:v>NRK2</c:v>
                </c:pt>
                <c:pt idx="4">
                  <c:v>TV3</c:v>
                </c:pt>
                <c:pt idx="5">
                  <c:v>TV 2 Nyhetskanalen</c:v>
                </c:pt>
                <c:pt idx="6">
                  <c:v>MAX</c:v>
                </c:pt>
                <c:pt idx="7">
                  <c:v>TV3+ / V4</c:v>
                </c:pt>
                <c:pt idx="8">
                  <c:v>TV 2 Zebra</c:v>
                </c:pt>
                <c:pt idx="9">
                  <c:v>VOX</c:v>
                </c:pt>
                <c:pt idx="10">
                  <c:v>FEM</c:v>
                </c:pt>
                <c:pt idx="11">
                  <c:v>TV6</c:v>
                </c:pt>
                <c:pt idx="12">
                  <c:v>NRK3/Super</c:v>
                </c:pt>
                <c:pt idx="13">
                  <c:v>TV 2 Livsstil</c:v>
                </c:pt>
                <c:pt idx="14">
                  <c:v>National Geographic</c:v>
                </c:pt>
                <c:pt idx="15">
                  <c:v>TLC</c:v>
                </c:pt>
                <c:pt idx="16">
                  <c:v>Discovery Channel</c:v>
                </c:pt>
                <c:pt idx="17">
                  <c:v>Investigation Discovery</c:v>
                </c:pt>
                <c:pt idx="18">
                  <c:v>BBC Brit</c:v>
                </c:pt>
                <c:pt idx="19">
                  <c:v>Eurosport Norge</c:v>
                </c:pt>
                <c:pt idx="20">
                  <c:v>Andre</c:v>
                </c:pt>
              </c:strCache>
            </c:strRef>
          </c:cat>
          <c:val>
            <c:numRef>
              <c:f>Sheet1!$D$2:$D$22</c:f>
              <c:numCache>
                <c:formatCode>0.0</c:formatCode>
                <c:ptCount val="21"/>
                <c:pt idx="0">
                  <c:v>35.679499999999997</c:v>
                </c:pt>
                <c:pt idx="1">
                  <c:v>16.933430000000001</c:v>
                </c:pt>
                <c:pt idx="2">
                  <c:v>5.1980599999999999</c:v>
                </c:pt>
                <c:pt idx="3">
                  <c:v>5.1245200000000004</c:v>
                </c:pt>
                <c:pt idx="4">
                  <c:v>4.14351</c:v>
                </c:pt>
                <c:pt idx="5">
                  <c:v>4.3373100000000004</c:v>
                </c:pt>
                <c:pt idx="6">
                  <c:v>2.2593000000000001</c:v>
                </c:pt>
                <c:pt idx="7">
                  <c:v>1.6758999999999999</c:v>
                </c:pt>
                <c:pt idx="8">
                  <c:v>1.6349800000000001</c:v>
                </c:pt>
                <c:pt idx="9">
                  <c:v>2.3638499999999998</c:v>
                </c:pt>
                <c:pt idx="10">
                  <c:v>1.9297200000000001</c:v>
                </c:pt>
                <c:pt idx="11">
                  <c:v>1.32528</c:v>
                </c:pt>
                <c:pt idx="12">
                  <c:v>1.8563799999999999</c:v>
                </c:pt>
                <c:pt idx="13">
                  <c:v>0.96728999999999998</c:v>
                </c:pt>
                <c:pt idx="14">
                  <c:v>0.92107000000000006</c:v>
                </c:pt>
                <c:pt idx="15">
                  <c:v>1.0618700000000001</c:v>
                </c:pt>
                <c:pt idx="16">
                  <c:v>1.0422</c:v>
                </c:pt>
                <c:pt idx="17">
                  <c:v>1.01552</c:v>
                </c:pt>
                <c:pt idx="18">
                  <c:v>0.7</c:v>
                </c:pt>
                <c:pt idx="19">
                  <c:v>0.91005000000000003</c:v>
                </c:pt>
                <c:pt idx="20">
                  <c:v>8.8000000000000007</c:v>
                </c:pt>
              </c:numCache>
            </c:numRef>
          </c:val>
          <c:extLst>
            <c:ext xmlns:c16="http://schemas.microsoft.com/office/drawing/2014/chart" uri="{C3380CC4-5D6E-409C-BE32-E72D297353CC}">
              <c16:uniqueId val="{00000009-8D46-44F5-83AA-792AFC2B8D95}"/>
            </c:ext>
          </c:extLst>
        </c:ser>
        <c:ser>
          <c:idx val="3"/>
          <c:order val="3"/>
          <c:tx>
            <c:strRef>
              <c:f>Sheet1!$E$1</c:f>
              <c:strCache>
                <c:ptCount val="1"/>
                <c:pt idx="0">
                  <c:v>2021</c:v>
                </c:pt>
              </c:strCache>
            </c:strRef>
          </c:tx>
          <c:spPr>
            <a:gradFill rotWithShape="1">
              <a:gsLst>
                <a:gs pos="0">
                  <a:schemeClr val="accent5">
                    <a:tint val="77000"/>
                    <a:satMod val="103000"/>
                    <a:lumMod val="102000"/>
                    <a:tint val="94000"/>
                  </a:schemeClr>
                </a:gs>
                <a:gs pos="50000">
                  <a:schemeClr val="accent5">
                    <a:tint val="77000"/>
                    <a:satMod val="110000"/>
                    <a:lumMod val="100000"/>
                    <a:shade val="100000"/>
                  </a:schemeClr>
                </a:gs>
                <a:gs pos="100000">
                  <a:schemeClr val="accent5">
                    <a:tint val="77000"/>
                    <a:lumMod val="99000"/>
                    <a:satMod val="120000"/>
                    <a:shade val="78000"/>
                  </a:schemeClr>
                </a:gs>
              </a:gsLst>
              <a:lin ang="5400000" scaled="0"/>
            </a:gra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800" b="0" i="0" u="none" strike="noStrike" kern="1200" baseline="0">
                    <a:solidFill>
                      <a:schemeClr val="tx1"/>
                    </a:solidFill>
                    <a:latin typeface="+mn-lt"/>
                    <a:ea typeface="+mn-ea"/>
                    <a:cs typeface="+mn-cs"/>
                  </a:defRPr>
                </a:pPr>
                <a:endParaRPr lang="nb-N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Sheet1!$A$2:$A$22</c:f>
              <c:strCache>
                <c:ptCount val="21"/>
                <c:pt idx="0">
                  <c:v>NRK1</c:v>
                </c:pt>
                <c:pt idx="1">
                  <c:v>TV 2 Direkte</c:v>
                </c:pt>
                <c:pt idx="2">
                  <c:v>TVNorge</c:v>
                </c:pt>
                <c:pt idx="3">
                  <c:v>NRK2</c:v>
                </c:pt>
                <c:pt idx="4">
                  <c:v>TV3</c:v>
                </c:pt>
                <c:pt idx="5">
                  <c:v>TV 2 Nyhetskanalen</c:v>
                </c:pt>
                <c:pt idx="6">
                  <c:v>MAX</c:v>
                </c:pt>
                <c:pt idx="7">
                  <c:v>TV3+ / V4</c:v>
                </c:pt>
                <c:pt idx="8">
                  <c:v>TV 2 Zebra</c:v>
                </c:pt>
                <c:pt idx="9">
                  <c:v>VOX</c:v>
                </c:pt>
                <c:pt idx="10">
                  <c:v>FEM</c:v>
                </c:pt>
                <c:pt idx="11">
                  <c:v>TV6</c:v>
                </c:pt>
                <c:pt idx="12">
                  <c:v>NRK3/Super</c:v>
                </c:pt>
                <c:pt idx="13">
                  <c:v>TV 2 Livsstil</c:v>
                </c:pt>
                <c:pt idx="14">
                  <c:v>National Geographic</c:v>
                </c:pt>
                <c:pt idx="15">
                  <c:v>TLC</c:v>
                </c:pt>
                <c:pt idx="16">
                  <c:v>Discovery Channel</c:v>
                </c:pt>
                <c:pt idx="17">
                  <c:v>Investigation Discovery</c:v>
                </c:pt>
                <c:pt idx="18">
                  <c:v>BBC Brit</c:v>
                </c:pt>
                <c:pt idx="19">
                  <c:v>Eurosport Norge</c:v>
                </c:pt>
                <c:pt idx="20">
                  <c:v>Andre</c:v>
                </c:pt>
              </c:strCache>
            </c:strRef>
          </c:cat>
          <c:val>
            <c:numRef>
              <c:f>Sheet1!$E$2:$E$22</c:f>
              <c:numCache>
                <c:formatCode>0.0</c:formatCode>
                <c:ptCount val="21"/>
                <c:pt idx="0">
                  <c:v>35.9</c:v>
                </c:pt>
                <c:pt idx="1">
                  <c:v>17.8</c:v>
                </c:pt>
                <c:pt idx="2">
                  <c:v>5.7</c:v>
                </c:pt>
                <c:pt idx="3">
                  <c:v>5.2</c:v>
                </c:pt>
                <c:pt idx="4">
                  <c:v>4.2</c:v>
                </c:pt>
                <c:pt idx="5">
                  <c:v>4.5</c:v>
                </c:pt>
                <c:pt idx="6">
                  <c:v>1.9</c:v>
                </c:pt>
                <c:pt idx="7">
                  <c:v>1.8</c:v>
                </c:pt>
                <c:pt idx="8">
                  <c:v>1.8</c:v>
                </c:pt>
                <c:pt idx="9">
                  <c:v>1.6</c:v>
                </c:pt>
                <c:pt idx="10">
                  <c:v>1.5</c:v>
                </c:pt>
                <c:pt idx="11">
                  <c:v>1.7</c:v>
                </c:pt>
                <c:pt idx="12">
                  <c:v>1.6</c:v>
                </c:pt>
                <c:pt idx="13">
                  <c:v>1</c:v>
                </c:pt>
                <c:pt idx="14">
                  <c:v>1</c:v>
                </c:pt>
                <c:pt idx="15">
                  <c:v>0.9</c:v>
                </c:pt>
                <c:pt idx="16">
                  <c:v>1.1000000000000001</c:v>
                </c:pt>
                <c:pt idx="17">
                  <c:v>0.9</c:v>
                </c:pt>
                <c:pt idx="18">
                  <c:v>0.7</c:v>
                </c:pt>
                <c:pt idx="19">
                  <c:v>0.8</c:v>
                </c:pt>
                <c:pt idx="20">
                  <c:v>8.3000000000000007</c:v>
                </c:pt>
              </c:numCache>
            </c:numRef>
          </c:val>
          <c:extLst>
            <c:ext xmlns:c16="http://schemas.microsoft.com/office/drawing/2014/chart" uri="{C3380CC4-5D6E-409C-BE32-E72D297353CC}">
              <c16:uniqueId val="{00000009-0159-4871-B143-980B2EC7797F}"/>
            </c:ext>
          </c:extLst>
        </c:ser>
        <c:ser>
          <c:idx val="4"/>
          <c:order val="4"/>
          <c:tx>
            <c:strRef>
              <c:f>Sheet1!$F$1</c:f>
              <c:strCache>
                <c:ptCount val="1"/>
                <c:pt idx="0">
                  <c:v>2022</c:v>
                </c:pt>
              </c:strCache>
            </c:strRef>
          </c:tx>
          <c:spPr>
            <a:gradFill rotWithShape="1">
              <a:gsLst>
                <a:gs pos="0">
                  <a:schemeClr val="accent5">
                    <a:tint val="54000"/>
                    <a:satMod val="103000"/>
                    <a:lumMod val="102000"/>
                    <a:tint val="94000"/>
                  </a:schemeClr>
                </a:gs>
                <a:gs pos="50000">
                  <a:schemeClr val="accent5">
                    <a:tint val="54000"/>
                    <a:satMod val="110000"/>
                    <a:lumMod val="100000"/>
                    <a:shade val="100000"/>
                  </a:schemeClr>
                </a:gs>
                <a:gs pos="100000">
                  <a:schemeClr val="accent5">
                    <a:tint val="54000"/>
                    <a:lumMod val="99000"/>
                    <a:satMod val="120000"/>
                    <a:shade val="78000"/>
                  </a:schemeClr>
                </a:gs>
              </a:gsLst>
              <a:lin ang="5400000" scaled="0"/>
            </a:gra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800" b="0" i="0" u="none" strike="noStrike" kern="1200" baseline="0">
                    <a:solidFill>
                      <a:schemeClr val="tx1"/>
                    </a:solidFill>
                    <a:latin typeface="+mn-lt"/>
                    <a:ea typeface="+mn-ea"/>
                    <a:cs typeface="+mn-cs"/>
                  </a:defRPr>
                </a:pPr>
                <a:endParaRPr lang="nb-NO"/>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Sheet1!$A$2:$A$22</c:f>
              <c:strCache>
                <c:ptCount val="21"/>
                <c:pt idx="0">
                  <c:v>NRK1</c:v>
                </c:pt>
                <c:pt idx="1">
                  <c:v>TV 2 Direkte</c:v>
                </c:pt>
                <c:pt idx="2">
                  <c:v>TVNorge</c:v>
                </c:pt>
                <c:pt idx="3">
                  <c:v>NRK2</c:v>
                </c:pt>
                <c:pt idx="4">
                  <c:v>TV3</c:v>
                </c:pt>
                <c:pt idx="5">
                  <c:v>TV 2 Nyhetskanalen</c:v>
                </c:pt>
                <c:pt idx="6">
                  <c:v>MAX</c:v>
                </c:pt>
                <c:pt idx="7">
                  <c:v>TV3+ / V4</c:v>
                </c:pt>
                <c:pt idx="8">
                  <c:v>TV 2 Zebra</c:v>
                </c:pt>
                <c:pt idx="9">
                  <c:v>VOX</c:v>
                </c:pt>
                <c:pt idx="10">
                  <c:v>FEM</c:v>
                </c:pt>
                <c:pt idx="11">
                  <c:v>TV6</c:v>
                </c:pt>
                <c:pt idx="12">
                  <c:v>NRK3/Super</c:v>
                </c:pt>
                <c:pt idx="13">
                  <c:v>TV 2 Livsstil</c:v>
                </c:pt>
                <c:pt idx="14">
                  <c:v>National Geographic</c:v>
                </c:pt>
                <c:pt idx="15">
                  <c:v>TLC</c:v>
                </c:pt>
                <c:pt idx="16">
                  <c:v>Discovery Channel</c:v>
                </c:pt>
                <c:pt idx="17">
                  <c:v>Investigation Discovery</c:v>
                </c:pt>
                <c:pt idx="18">
                  <c:v>BBC Brit</c:v>
                </c:pt>
                <c:pt idx="19">
                  <c:v>Eurosport Norge</c:v>
                </c:pt>
                <c:pt idx="20">
                  <c:v>Andre</c:v>
                </c:pt>
              </c:strCache>
            </c:strRef>
          </c:cat>
          <c:val>
            <c:numRef>
              <c:f>Sheet1!$F$2:$F$22</c:f>
              <c:numCache>
                <c:formatCode>0.0</c:formatCode>
                <c:ptCount val="21"/>
                <c:pt idx="0">
                  <c:v>35.1</c:v>
                </c:pt>
                <c:pt idx="1">
                  <c:v>17</c:v>
                </c:pt>
                <c:pt idx="2">
                  <c:v>6.7</c:v>
                </c:pt>
                <c:pt idx="3">
                  <c:v>5.0999999999999996</c:v>
                </c:pt>
                <c:pt idx="4">
                  <c:v>4.8</c:v>
                </c:pt>
                <c:pt idx="5">
                  <c:v>3.9</c:v>
                </c:pt>
                <c:pt idx="6">
                  <c:v>2.4</c:v>
                </c:pt>
                <c:pt idx="7">
                  <c:v>2.1</c:v>
                </c:pt>
                <c:pt idx="8">
                  <c:v>2</c:v>
                </c:pt>
                <c:pt idx="9">
                  <c:v>1.7</c:v>
                </c:pt>
                <c:pt idx="10">
                  <c:v>1.7</c:v>
                </c:pt>
                <c:pt idx="11">
                  <c:v>1.6</c:v>
                </c:pt>
                <c:pt idx="12">
                  <c:v>1.5</c:v>
                </c:pt>
                <c:pt idx="13">
                  <c:v>1.3</c:v>
                </c:pt>
                <c:pt idx="14">
                  <c:v>1</c:v>
                </c:pt>
                <c:pt idx="15">
                  <c:v>1</c:v>
                </c:pt>
                <c:pt idx="16">
                  <c:v>0.8</c:v>
                </c:pt>
                <c:pt idx="17">
                  <c:v>0.8</c:v>
                </c:pt>
                <c:pt idx="18">
                  <c:v>0.7</c:v>
                </c:pt>
                <c:pt idx="19">
                  <c:v>0.6</c:v>
                </c:pt>
                <c:pt idx="20">
                  <c:v>8.1999999999999993</c:v>
                </c:pt>
              </c:numCache>
            </c:numRef>
          </c:val>
          <c:extLst>
            <c:ext xmlns:c16="http://schemas.microsoft.com/office/drawing/2014/chart" uri="{C3380CC4-5D6E-409C-BE32-E72D297353CC}">
              <c16:uniqueId val="{00000008-34AD-473B-945A-F5BD3EE34317}"/>
            </c:ext>
          </c:extLst>
        </c:ser>
        <c:dLbls>
          <c:dLblPos val="outEnd"/>
          <c:showLegendKey val="0"/>
          <c:showVal val="1"/>
          <c:showCatName val="0"/>
          <c:showSerName val="0"/>
          <c:showPercent val="0"/>
          <c:showBubbleSize val="0"/>
        </c:dLbls>
        <c:gapWidth val="100"/>
        <c:overlap val="-24"/>
        <c:axId val="465443464"/>
        <c:axId val="459398288"/>
      </c:barChart>
      <c:catAx>
        <c:axId val="465443464"/>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nb-NO"/>
          </a:p>
        </c:txPr>
        <c:crossAx val="459398288"/>
        <c:crosses val="autoZero"/>
        <c:auto val="1"/>
        <c:lblAlgn val="ctr"/>
        <c:lblOffset val="100"/>
        <c:noMultiLvlLbl val="0"/>
      </c:catAx>
      <c:valAx>
        <c:axId val="459398288"/>
        <c:scaling>
          <c:orientation val="minMax"/>
        </c:scaling>
        <c:delete val="1"/>
        <c:axPos val="l"/>
        <c:majorGridlines>
          <c:spPr>
            <a:ln w="9525" cap="flat" cmpd="sng" algn="ctr">
              <a:solidFill>
                <a:schemeClr val="tx2">
                  <a:lumMod val="15000"/>
                  <a:lumOff val="85000"/>
                </a:schemeClr>
              </a:solidFill>
              <a:round/>
            </a:ln>
            <a:effectLst/>
          </c:spPr>
        </c:majorGridlines>
        <c:numFmt formatCode="0.0" sourceLinked="1"/>
        <c:majorTickMark val="none"/>
        <c:minorTickMark val="none"/>
        <c:tickLblPos val="nextTo"/>
        <c:crossAx val="4654434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nb-NO"/>
        </a:p>
      </c:txPr>
    </c:legend>
    <c:plotVisOnly val="1"/>
    <c:dispBlanksAs val="gap"/>
    <c:showDLblsOverMax val="0"/>
  </c:chart>
  <c:spPr>
    <a:noFill/>
    <a:ln>
      <a:noFill/>
    </a:ln>
    <a:effectLst/>
  </c:spPr>
  <c:txPr>
    <a:bodyPr/>
    <a:lstStyle/>
    <a:p>
      <a:pPr>
        <a:defRPr sz="1000">
          <a:solidFill>
            <a:schemeClr val="tx1"/>
          </a:solidFill>
        </a:defRPr>
      </a:pPr>
      <a:endParaRPr lang="nb-NO"/>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44069330135717E-2"/>
          <c:y val="0.1005966419555232"/>
          <c:w val="0.93847495503352052"/>
          <c:h val="0.69788260274471625"/>
        </c:manualLayout>
      </c:layout>
      <c:lineChart>
        <c:grouping val="standard"/>
        <c:varyColors val="0"/>
        <c:ser>
          <c:idx val="0"/>
          <c:order val="0"/>
          <c:tx>
            <c:strRef>
              <c:f>'Ark1'!$B$1</c:f>
              <c:strCache>
                <c:ptCount val="1"/>
                <c:pt idx="0">
                  <c:v>Hele uken</c:v>
                </c:pt>
              </c:strCache>
            </c:strRef>
          </c:tx>
          <c:spPr>
            <a:ln w="19050" cap="rnd" cmpd="sng" algn="ctr">
              <a:solidFill>
                <a:schemeClr val="accent1"/>
              </a:solidFill>
              <a:prstDash val="solid"/>
              <a:round/>
            </a:ln>
            <a:effectLst/>
          </c:spPr>
          <c:marker>
            <c:symbol val="none"/>
          </c:marker>
          <c:cat>
            <c:numRef>
              <c:f>'Ark1'!$A$2:$A$1441</c:f>
              <c:numCache>
                <c:formatCode>h:mm</c:formatCode>
                <c:ptCount val="1440"/>
                <c:pt idx="0">
                  <c:v>0.125</c:v>
                </c:pt>
                <c:pt idx="1">
                  <c:v>0.12569444444444444</c:v>
                </c:pt>
                <c:pt idx="2">
                  <c:v>0.12638888888888888</c:v>
                </c:pt>
                <c:pt idx="3">
                  <c:v>0.12708333333333333</c:v>
                </c:pt>
                <c:pt idx="4">
                  <c:v>0.1277777777777778</c:v>
                </c:pt>
                <c:pt idx="5">
                  <c:v>0.12847222222222224</c:v>
                </c:pt>
                <c:pt idx="6">
                  <c:v>0.12916666666666668</c:v>
                </c:pt>
                <c:pt idx="7">
                  <c:v>0.12986111111111112</c:v>
                </c:pt>
                <c:pt idx="8">
                  <c:v>0.13055555555555556</c:v>
                </c:pt>
                <c:pt idx="9">
                  <c:v>0.13125000000000001</c:v>
                </c:pt>
                <c:pt idx="10">
                  <c:v>0.13194444444444445</c:v>
                </c:pt>
                <c:pt idx="11">
                  <c:v>0.13263888888888889</c:v>
                </c:pt>
                <c:pt idx="12">
                  <c:v>0.13333333333333333</c:v>
                </c:pt>
                <c:pt idx="13">
                  <c:v>0.13402777777777777</c:v>
                </c:pt>
                <c:pt idx="14">
                  <c:v>0.13472222222222222</c:v>
                </c:pt>
                <c:pt idx="15">
                  <c:v>0.13541666666666666</c:v>
                </c:pt>
                <c:pt idx="16">
                  <c:v>0.1361111111111111</c:v>
                </c:pt>
                <c:pt idx="17">
                  <c:v>0.13680555555555554</c:v>
                </c:pt>
                <c:pt idx="18">
                  <c:v>0.13749999999999998</c:v>
                </c:pt>
                <c:pt idx="19">
                  <c:v>0.13819444444444443</c:v>
                </c:pt>
                <c:pt idx="20">
                  <c:v>0.1388888888888889</c:v>
                </c:pt>
                <c:pt idx="21">
                  <c:v>0.13958333333333334</c:v>
                </c:pt>
                <c:pt idx="22">
                  <c:v>0.14027777777777778</c:v>
                </c:pt>
                <c:pt idx="23">
                  <c:v>0.14097222222222222</c:v>
                </c:pt>
                <c:pt idx="24">
                  <c:v>0.14166666666666666</c:v>
                </c:pt>
                <c:pt idx="25">
                  <c:v>0.1423611111111111</c:v>
                </c:pt>
                <c:pt idx="26">
                  <c:v>0.14305555555555557</c:v>
                </c:pt>
                <c:pt idx="27">
                  <c:v>0.14375000000000002</c:v>
                </c:pt>
                <c:pt idx="28">
                  <c:v>0.14444444444444446</c:v>
                </c:pt>
                <c:pt idx="29">
                  <c:v>0.1451388888888889</c:v>
                </c:pt>
                <c:pt idx="30">
                  <c:v>0.14583333333333334</c:v>
                </c:pt>
                <c:pt idx="31">
                  <c:v>0.14652777777777778</c:v>
                </c:pt>
                <c:pt idx="32">
                  <c:v>0.14722222222222223</c:v>
                </c:pt>
                <c:pt idx="33">
                  <c:v>0.14791666666666667</c:v>
                </c:pt>
                <c:pt idx="34">
                  <c:v>0.14861111111111111</c:v>
                </c:pt>
                <c:pt idx="35">
                  <c:v>0.14930555555555555</c:v>
                </c:pt>
                <c:pt idx="36">
                  <c:v>0.15</c:v>
                </c:pt>
                <c:pt idx="37">
                  <c:v>0.15069444444444444</c:v>
                </c:pt>
                <c:pt idx="38">
                  <c:v>0.15138888888888888</c:v>
                </c:pt>
                <c:pt idx="39">
                  <c:v>0.15208333333333332</c:v>
                </c:pt>
                <c:pt idx="40">
                  <c:v>0.15277777777777776</c:v>
                </c:pt>
                <c:pt idx="41">
                  <c:v>0.15347222222222223</c:v>
                </c:pt>
                <c:pt idx="42">
                  <c:v>0.15416666666666667</c:v>
                </c:pt>
                <c:pt idx="43">
                  <c:v>0.15486111111111112</c:v>
                </c:pt>
                <c:pt idx="44">
                  <c:v>0.15555555555555556</c:v>
                </c:pt>
                <c:pt idx="45">
                  <c:v>0.15625</c:v>
                </c:pt>
                <c:pt idx="46">
                  <c:v>0.15694444444444444</c:v>
                </c:pt>
                <c:pt idx="47">
                  <c:v>0.15763888888888888</c:v>
                </c:pt>
                <c:pt idx="48">
                  <c:v>0.15833333333333333</c:v>
                </c:pt>
                <c:pt idx="49">
                  <c:v>0.15902777777777777</c:v>
                </c:pt>
                <c:pt idx="50">
                  <c:v>0.15972222222222224</c:v>
                </c:pt>
                <c:pt idx="51">
                  <c:v>0.16041666666666668</c:v>
                </c:pt>
                <c:pt idx="52">
                  <c:v>0.16111111111111112</c:v>
                </c:pt>
                <c:pt idx="53">
                  <c:v>0.16180555555555556</c:v>
                </c:pt>
                <c:pt idx="54">
                  <c:v>0.16250000000000001</c:v>
                </c:pt>
                <c:pt idx="55">
                  <c:v>0.16319444444444445</c:v>
                </c:pt>
                <c:pt idx="56">
                  <c:v>0.16388888888888889</c:v>
                </c:pt>
                <c:pt idx="57">
                  <c:v>0.16458333333333333</c:v>
                </c:pt>
                <c:pt idx="58">
                  <c:v>0.16527777777777777</c:v>
                </c:pt>
                <c:pt idx="59">
                  <c:v>0.16597222222222222</c:v>
                </c:pt>
                <c:pt idx="60">
                  <c:v>0.16666666666666666</c:v>
                </c:pt>
                <c:pt idx="61">
                  <c:v>0.1673611111111111</c:v>
                </c:pt>
                <c:pt idx="62">
                  <c:v>0.16805555555555554</c:v>
                </c:pt>
                <c:pt idx="63">
                  <c:v>0.16874999999999998</c:v>
                </c:pt>
                <c:pt idx="64">
                  <c:v>0.16944444444444443</c:v>
                </c:pt>
                <c:pt idx="65">
                  <c:v>0.17013888888888887</c:v>
                </c:pt>
                <c:pt idx="66">
                  <c:v>0.17083333333333331</c:v>
                </c:pt>
                <c:pt idx="67">
                  <c:v>0.17152777777777775</c:v>
                </c:pt>
                <c:pt idx="68">
                  <c:v>0.17222222222222225</c:v>
                </c:pt>
                <c:pt idx="69">
                  <c:v>0.17291666666666669</c:v>
                </c:pt>
                <c:pt idx="70">
                  <c:v>0.17361111111111113</c:v>
                </c:pt>
                <c:pt idx="71">
                  <c:v>0.17430555555555557</c:v>
                </c:pt>
                <c:pt idx="72">
                  <c:v>0.17500000000000002</c:v>
                </c:pt>
                <c:pt idx="73">
                  <c:v>0.17569444444444446</c:v>
                </c:pt>
                <c:pt idx="74">
                  <c:v>0.1763888888888889</c:v>
                </c:pt>
                <c:pt idx="75">
                  <c:v>0.17708333333333334</c:v>
                </c:pt>
                <c:pt idx="76">
                  <c:v>0.17777777777777778</c:v>
                </c:pt>
                <c:pt idx="77">
                  <c:v>0.17847222222222223</c:v>
                </c:pt>
                <c:pt idx="78">
                  <c:v>0.17916666666666667</c:v>
                </c:pt>
                <c:pt idx="79">
                  <c:v>0.17986111111111111</c:v>
                </c:pt>
                <c:pt idx="80">
                  <c:v>0.18055555555555555</c:v>
                </c:pt>
                <c:pt idx="81">
                  <c:v>0.18124999999999999</c:v>
                </c:pt>
                <c:pt idx="82">
                  <c:v>0.18194444444444444</c:v>
                </c:pt>
                <c:pt idx="83">
                  <c:v>0.18263888888888891</c:v>
                </c:pt>
                <c:pt idx="84">
                  <c:v>0.18333333333333335</c:v>
                </c:pt>
                <c:pt idx="85">
                  <c:v>0.18402777777777779</c:v>
                </c:pt>
                <c:pt idx="86">
                  <c:v>0.18472222222222223</c:v>
                </c:pt>
                <c:pt idx="87">
                  <c:v>0.18541666666666667</c:v>
                </c:pt>
                <c:pt idx="88">
                  <c:v>0.18611111111111112</c:v>
                </c:pt>
                <c:pt idx="89">
                  <c:v>0.18680555555555556</c:v>
                </c:pt>
                <c:pt idx="90">
                  <c:v>0.1875</c:v>
                </c:pt>
                <c:pt idx="91">
                  <c:v>0.18819444444444444</c:v>
                </c:pt>
                <c:pt idx="92">
                  <c:v>0.18888888888888888</c:v>
                </c:pt>
                <c:pt idx="93">
                  <c:v>0.18958333333333333</c:v>
                </c:pt>
                <c:pt idx="94">
                  <c:v>0.19027777777777777</c:v>
                </c:pt>
                <c:pt idx="95">
                  <c:v>0.19097222222222221</c:v>
                </c:pt>
                <c:pt idx="96">
                  <c:v>0.19166666666666665</c:v>
                </c:pt>
                <c:pt idx="97">
                  <c:v>0.19236111111111112</c:v>
                </c:pt>
                <c:pt idx="98">
                  <c:v>0.19305555555555554</c:v>
                </c:pt>
                <c:pt idx="99">
                  <c:v>0.19375000000000001</c:v>
                </c:pt>
                <c:pt idx="100">
                  <c:v>0.19444444444444445</c:v>
                </c:pt>
                <c:pt idx="101">
                  <c:v>0.19513888888888889</c:v>
                </c:pt>
                <c:pt idx="102">
                  <c:v>0.19583333333333333</c:v>
                </c:pt>
                <c:pt idx="103">
                  <c:v>0.19652777777777777</c:v>
                </c:pt>
                <c:pt idx="104">
                  <c:v>0.19722222222222222</c:v>
                </c:pt>
                <c:pt idx="105">
                  <c:v>0.19791666666666666</c:v>
                </c:pt>
                <c:pt idx="106">
                  <c:v>0.1986111111111111</c:v>
                </c:pt>
                <c:pt idx="107">
                  <c:v>0.19930555555555554</c:v>
                </c:pt>
                <c:pt idx="108">
                  <c:v>0.19999999999999998</c:v>
                </c:pt>
                <c:pt idx="109">
                  <c:v>0.20069444444444443</c:v>
                </c:pt>
                <c:pt idx="110">
                  <c:v>0.20138888888888887</c:v>
                </c:pt>
                <c:pt idx="111">
                  <c:v>0.20208333333333331</c:v>
                </c:pt>
                <c:pt idx="112">
                  <c:v>0.20277777777777781</c:v>
                </c:pt>
                <c:pt idx="113">
                  <c:v>0.20347222222222219</c:v>
                </c:pt>
                <c:pt idx="114">
                  <c:v>0.20416666666666669</c:v>
                </c:pt>
                <c:pt idx="115">
                  <c:v>0.20486111111111113</c:v>
                </c:pt>
                <c:pt idx="116">
                  <c:v>0.20555555555555557</c:v>
                </c:pt>
                <c:pt idx="117">
                  <c:v>0.20625000000000002</c:v>
                </c:pt>
                <c:pt idx="118">
                  <c:v>0.20694444444444446</c:v>
                </c:pt>
                <c:pt idx="119">
                  <c:v>0.2076388888888889</c:v>
                </c:pt>
                <c:pt idx="120">
                  <c:v>0.20833333333333334</c:v>
                </c:pt>
                <c:pt idx="121">
                  <c:v>0.20902777777777778</c:v>
                </c:pt>
                <c:pt idx="122">
                  <c:v>0.20972222222222223</c:v>
                </c:pt>
                <c:pt idx="123">
                  <c:v>0.21041666666666667</c:v>
                </c:pt>
                <c:pt idx="124">
                  <c:v>0.21111111111111111</c:v>
                </c:pt>
                <c:pt idx="125">
                  <c:v>0.21180555555555555</c:v>
                </c:pt>
                <c:pt idx="126">
                  <c:v>0.21249999999999999</c:v>
                </c:pt>
                <c:pt idx="127">
                  <c:v>0.21319444444444444</c:v>
                </c:pt>
                <c:pt idx="128">
                  <c:v>0.21388888888888891</c:v>
                </c:pt>
                <c:pt idx="129">
                  <c:v>0.21458333333333335</c:v>
                </c:pt>
                <c:pt idx="130">
                  <c:v>0.21527777777777779</c:v>
                </c:pt>
                <c:pt idx="131">
                  <c:v>0.21597222222222223</c:v>
                </c:pt>
                <c:pt idx="132">
                  <c:v>0.21666666666666667</c:v>
                </c:pt>
                <c:pt idx="133">
                  <c:v>0.21736111111111112</c:v>
                </c:pt>
                <c:pt idx="134">
                  <c:v>0.21805555555555556</c:v>
                </c:pt>
                <c:pt idx="135">
                  <c:v>0.21875</c:v>
                </c:pt>
                <c:pt idx="136">
                  <c:v>0.21944444444444444</c:v>
                </c:pt>
                <c:pt idx="137">
                  <c:v>0.22013888888888888</c:v>
                </c:pt>
                <c:pt idx="138">
                  <c:v>0.22083333333333333</c:v>
                </c:pt>
                <c:pt idx="139">
                  <c:v>0.22152777777777777</c:v>
                </c:pt>
                <c:pt idx="140">
                  <c:v>0.22222222222222221</c:v>
                </c:pt>
                <c:pt idx="141">
                  <c:v>0.22291666666666665</c:v>
                </c:pt>
                <c:pt idx="142">
                  <c:v>0.22361111111111109</c:v>
                </c:pt>
                <c:pt idx="143">
                  <c:v>0.22430555555555556</c:v>
                </c:pt>
                <c:pt idx="144">
                  <c:v>0.22500000000000001</c:v>
                </c:pt>
                <c:pt idx="145">
                  <c:v>0.22569444444444445</c:v>
                </c:pt>
                <c:pt idx="146">
                  <c:v>0.22638888888888889</c:v>
                </c:pt>
                <c:pt idx="147">
                  <c:v>0.22708333333333333</c:v>
                </c:pt>
                <c:pt idx="148">
                  <c:v>0.22777777777777777</c:v>
                </c:pt>
                <c:pt idx="149">
                  <c:v>0.22847222222222222</c:v>
                </c:pt>
                <c:pt idx="150">
                  <c:v>0.22916666666666666</c:v>
                </c:pt>
                <c:pt idx="151">
                  <c:v>0.2298611111111111</c:v>
                </c:pt>
                <c:pt idx="152">
                  <c:v>0.23055555555555554</c:v>
                </c:pt>
                <c:pt idx="153">
                  <c:v>0.23124999999999998</c:v>
                </c:pt>
                <c:pt idx="154">
                  <c:v>0.23194444444444443</c:v>
                </c:pt>
                <c:pt idx="155">
                  <c:v>0.23263888888888887</c:v>
                </c:pt>
                <c:pt idx="156">
                  <c:v>0.23333333333333331</c:v>
                </c:pt>
                <c:pt idx="157">
                  <c:v>0.23402777777777781</c:v>
                </c:pt>
                <c:pt idx="158">
                  <c:v>0.23472222222222219</c:v>
                </c:pt>
                <c:pt idx="159">
                  <c:v>0.23541666666666669</c:v>
                </c:pt>
                <c:pt idx="160">
                  <c:v>0.23611111111111113</c:v>
                </c:pt>
                <c:pt idx="161">
                  <c:v>0.23680555555555557</c:v>
                </c:pt>
                <c:pt idx="162">
                  <c:v>0.23750000000000002</c:v>
                </c:pt>
                <c:pt idx="163">
                  <c:v>0.23819444444444446</c:v>
                </c:pt>
                <c:pt idx="164">
                  <c:v>0.2388888888888889</c:v>
                </c:pt>
                <c:pt idx="165">
                  <c:v>0.23958333333333334</c:v>
                </c:pt>
                <c:pt idx="166">
                  <c:v>0.24027777777777778</c:v>
                </c:pt>
                <c:pt idx="167">
                  <c:v>0.24097222222222223</c:v>
                </c:pt>
                <c:pt idx="168">
                  <c:v>0.24166666666666667</c:v>
                </c:pt>
                <c:pt idx="169">
                  <c:v>0.24236111111111111</c:v>
                </c:pt>
                <c:pt idx="170">
                  <c:v>0.24305555555555555</c:v>
                </c:pt>
                <c:pt idx="171">
                  <c:v>0.24374999999999999</c:v>
                </c:pt>
                <c:pt idx="172">
                  <c:v>0.24444444444444446</c:v>
                </c:pt>
                <c:pt idx="173">
                  <c:v>0.24513888888888888</c:v>
                </c:pt>
                <c:pt idx="174">
                  <c:v>0.24583333333333335</c:v>
                </c:pt>
                <c:pt idx="175">
                  <c:v>0.24652777777777779</c:v>
                </c:pt>
                <c:pt idx="176">
                  <c:v>0.24722222222222223</c:v>
                </c:pt>
                <c:pt idx="177">
                  <c:v>0.24791666666666667</c:v>
                </c:pt>
                <c:pt idx="178">
                  <c:v>0.24861111111111112</c:v>
                </c:pt>
                <c:pt idx="179">
                  <c:v>0.24930555555555556</c:v>
                </c:pt>
                <c:pt idx="180">
                  <c:v>0.25</c:v>
                </c:pt>
                <c:pt idx="181">
                  <c:v>0.25069444444444444</c:v>
                </c:pt>
                <c:pt idx="182">
                  <c:v>0.25138888888888888</c:v>
                </c:pt>
                <c:pt idx="183">
                  <c:v>0.25208333333333333</c:v>
                </c:pt>
                <c:pt idx="184">
                  <c:v>0.25277777777777777</c:v>
                </c:pt>
                <c:pt idx="185">
                  <c:v>0.25347222222222221</c:v>
                </c:pt>
                <c:pt idx="186">
                  <c:v>0.25416666666666665</c:v>
                </c:pt>
                <c:pt idx="187">
                  <c:v>0.25486111111111109</c:v>
                </c:pt>
                <c:pt idx="188">
                  <c:v>0.25555555555555559</c:v>
                </c:pt>
                <c:pt idx="189">
                  <c:v>0.25625000000000003</c:v>
                </c:pt>
                <c:pt idx="190">
                  <c:v>0.25694444444444448</c:v>
                </c:pt>
                <c:pt idx="191">
                  <c:v>0.25763888888888892</c:v>
                </c:pt>
                <c:pt idx="192">
                  <c:v>0.25833333333333336</c:v>
                </c:pt>
                <c:pt idx="193">
                  <c:v>0.2590277777777778</c:v>
                </c:pt>
                <c:pt idx="194">
                  <c:v>0.25972222222222224</c:v>
                </c:pt>
                <c:pt idx="195">
                  <c:v>0.26041666666666669</c:v>
                </c:pt>
                <c:pt idx="196">
                  <c:v>0.26111111111111113</c:v>
                </c:pt>
                <c:pt idx="197">
                  <c:v>0.26180555555555557</c:v>
                </c:pt>
                <c:pt idx="198">
                  <c:v>0.26250000000000001</c:v>
                </c:pt>
                <c:pt idx="199">
                  <c:v>0.26319444444444445</c:v>
                </c:pt>
                <c:pt idx="200">
                  <c:v>0.2638888888888889</c:v>
                </c:pt>
                <c:pt idx="201">
                  <c:v>0.26458333333333334</c:v>
                </c:pt>
                <c:pt idx="202">
                  <c:v>0.26527777777777778</c:v>
                </c:pt>
                <c:pt idx="203">
                  <c:v>0.26597222222222222</c:v>
                </c:pt>
                <c:pt idx="204">
                  <c:v>0.26666666666666666</c:v>
                </c:pt>
                <c:pt idx="205">
                  <c:v>0.2673611111111111</c:v>
                </c:pt>
                <c:pt idx="206">
                  <c:v>0.26805555555555555</c:v>
                </c:pt>
                <c:pt idx="207">
                  <c:v>0.26874999999999999</c:v>
                </c:pt>
                <c:pt idx="208">
                  <c:v>0.26944444444444443</c:v>
                </c:pt>
                <c:pt idx="209">
                  <c:v>0.27013888888888887</c:v>
                </c:pt>
                <c:pt idx="210">
                  <c:v>0.27083333333333331</c:v>
                </c:pt>
                <c:pt idx="211">
                  <c:v>0.27152777777777776</c:v>
                </c:pt>
                <c:pt idx="212">
                  <c:v>0.2722222222222222</c:v>
                </c:pt>
                <c:pt idx="213">
                  <c:v>0.27291666666666664</c:v>
                </c:pt>
                <c:pt idx="214">
                  <c:v>0.27361111111111108</c:v>
                </c:pt>
                <c:pt idx="215">
                  <c:v>0.27430555555555552</c:v>
                </c:pt>
                <c:pt idx="216">
                  <c:v>0.27499999999999997</c:v>
                </c:pt>
                <c:pt idx="217">
                  <c:v>0.27569444444444446</c:v>
                </c:pt>
                <c:pt idx="218">
                  <c:v>0.27638888888888885</c:v>
                </c:pt>
                <c:pt idx="219">
                  <c:v>0.27708333333333335</c:v>
                </c:pt>
                <c:pt idx="220">
                  <c:v>0.27777777777777779</c:v>
                </c:pt>
                <c:pt idx="221">
                  <c:v>0.27847222222222223</c:v>
                </c:pt>
                <c:pt idx="222">
                  <c:v>0.27916666666666667</c:v>
                </c:pt>
                <c:pt idx="223">
                  <c:v>0.27986111111111112</c:v>
                </c:pt>
                <c:pt idx="224">
                  <c:v>0.28055555555555556</c:v>
                </c:pt>
                <c:pt idx="225">
                  <c:v>0.28125</c:v>
                </c:pt>
                <c:pt idx="226">
                  <c:v>0.28194444444444444</c:v>
                </c:pt>
                <c:pt idx="227">
                  <c:v>0.28263888888888888</c:v>
                </c:pt>
                <c:pt idx="228">
                  <c:v>0.28333333333333333</c:v>
                </c:pt>
                <c:pt idx="229">
                  <c:v>0.28402777777777777</c:v>
                </c:pt>
                <c:pt idx="230">
                  <c:v>0.28472222222222221</c:v>
                </c:pt>
                <c:pt idx="231">
                  <c:v>0.28541666666666665</c:v>
                </c:pt>
                <c:pt idx="232">
                  <c:v>0.28611111111111115</c:v>
                </c:pt>
                <c:pt idx="233">
                  <c:v>0.28680555555555554</c:v>
                </c:pt>
                <c:pt idx="234">
                  <c:v>0.28750000000000003</c:v>
                </c:pt>
                <c:pt idx="235">
                  <c:v>0.28819444444444448</c:v>
                </c:pt>
                <c:pt idx="236">
                  <c:v>0.28888888888888892</c:v>
                </c:pt>
                <c:pt idx="237">
                  <c:v>0.28958333333333336</c:v>
                </c:pt>
                <c:pt idx="238">
                  <c:v>0.2902777777777778</c:v>
                </c:pt>
                <c:pt idx="239">
                  <c:v>0.29097222222222224</c:v>
                </c:pt>
                <c:pt idx="240">
                  <c:v>0.29166666666666669</c:v>
                </c:pt>
                <c:pt idx="241">
                  <c:v>0.29236111111111113</c:v>
                </c:pt>
                <c:pt idx="242">
                  <c:v>0.29305555555555557</c:v>
                </c:pt>
                <c:pt idx="243">
                  <c:v>0.29375000000000001</c:v>
                </c:pt>
                <c:pt idx="244">
                  <c:v>0.29444444444444445</c:v>
                </c:pt>
                <c:pt idx="245">
                  <c:v>0.2951388888888889</c:v>
                </c:pt>
                <c:pt idx="246">
                  <c:v>0.29583333333333334</c:v>
                </c:pt>
                <c:pt idx="247">
                  <c:v>0.29652777777777778</c:v>
                </c:pt>
                <c:pt idx="248">
                  <c:v>0.29722222222222222</c:v>
                </c:pt>
                <c:pt idx="249">
                  <c:v>0.29791666666666666</c:v>
                </c:pt>
                <c:pt idx="250">
                  <c:v>0.2986111111111111</c:v>
                </c:pt>
                <c:pt idx="251">
                  <c:v>0.29930555555555555</c:v>
                </c:pt>
                <c:pt idx="252">
                  <c:v>0.3</c:v>
                </c:pt>
                <c:pt idx="253">
                  <c:v>0.30069444444444443</c:v>
                </c:pt>
                <c:pt idx="254">
                  <c:v>0.30138888888888887</c:v>
                </c:pt>
                <c:pt idx="255">
                  <c:v>0.30208333333333331</c:v>
                </c:pt>
                <c:pt idx="256">
                  <c:v>0.30277777777777776</c:v>
                </c:pt>
                <c:pt idx="257">
                  <c:v>0.3034722222222222</c:v>
                </c:pt>
                <c:pt idx="258">
                  <c:v>0.30416666666666664</c:v>
                </c:pt>
                <c:pt idx="259">
                  <c:v>0.30486111111111108</c:v>
                </c:pt>
                <c:pt idx="260">
                  <c:v>0.30555555555555552</c:v>
                </c:pt>
                <c:pt idx="261">
                  <c:v>0.30624999999999997</c:v>
                </c:pt>
                <c:pt idx="262">
                  <c:v>0.30694444444444441</c:v>
                </c:pt>
                <c:pt idx="263">
                  <c:v>0.30763888888888891</c:v>
                </c:pt>
                <c:pt idx="264">
                  <c:v>0.30833333333333335</c:v>
                </c:pt>
                <c:pt idx="265">
                  <c:v>0.30902777777777779</c:v>
                </c:pt>
                <c:pt idx="266">
                  <c:v>0.30972222222222223</c:v>
                </c:pt>
                <c:pt idx="267">
                  <c:v>0.31041666666666667</c:v>
                </c:pt>
                <c:pt idx="268">
                  <c:v>0.31111111111111112</c:v>
                </c:pt>
                <c:pt idx="269">
                  <c:v>0.31180555555555556</c:v>
                </c:pt>
                <c:pt idx="270">
                  <c:v>0.3125</c:v>
                </c:pt>
                <c:pt idx="271">
                  <c:v>0.31319444444444444</c:v>
                </c:pt>
                <c:pt idx="272">
                  <c:v>0.31388888888888888</c:v>
                </c:pt>
                <c:pt idx="273">
                  <c:v>0.31458333333333333</c:v>
                </c:pt>
                <c:pt idx="274">
                  <c:v>0.31527777777777777</c:v>
                </c:pt>
                <c:pt idx="275">
                  <c:v>0.31597222222222221</c:v>
                </c:pt>
                <c:pt idx="276">
                  <c:v>0.31666666666666665</c:v>
                </c:pt>
                <c:pt idx="277">
                  <c:v>0.31736111111111115</c:v>
                </c:pt>
                <c:pt idx="278">
                  <c:v>0.31805555555555554</c:v>
                </c:pt>
                <c:pt idx="279">
                  <c:v>0.31875000000000003</c:v>
                </c:pt>
                <c:pt idx="280">
                  <c:v>0.31944444444444448</c:v>
                </c:pt>
                <c:pt idx="281">
                  <c:v>0.32013888888888892</c:v>
                </c:pt>
                <c:pt idx="282">
                  <c:v>0.32083333333333336</c:v>
                </c:pt>
                <c:pt idx="283">
                  <c:v>0.3215277777777778</c:v>
                </c:pt>
                <c:pt idx="284">
                  <c:v>0.32222222222222224</c:v>
                </c:pt>
                <c:pt idx="285">
                  <c:v>0.32291666666666669</c:v>
                </c:pt>
                <c:pt idx="286">
                  <c:v>0.32361111111111113</c:v>
                </c:pt>
                <c:pt idx="287">
                  <c:v>0.32430555555555557</c:v>
                </c:pt>
                <c:pt idx="288">
                  <c:v>0.32500000000000001</c:v>
                </c:pt>
                <c:pt idx="289">
                  <c:v>0.32569444444444445</c:v>
                </c:pt>
                <c:pt idx="290">
                  <c:v>0.3263888888888889</c:v>
                </c:pt>
                <c:pt idx="291">
                  <c:v>0.32708333333333334</c:v>
                </c:pt>
                <c:pt idx="292">
                  <c:v>0.32777777777777778</c:v>
                </c:pt>
                <c:pt idx="293">
                  <c:v>0.32847222222222222</c:v>
                </c:pt>
                <c:pt idx="294">
                  <c:v>0.32916666666666666</c:v>
                </c:pt>
                <c:pt idx="295">
                  <c:v>0.3298611111111111</c:v>
                </c:pt>
                <c:pt idx="296">
                  <c:v>0.33055555555555555</c:v>
                </c:pt>
                <c:pt idx="297">
                  <c:v>0.33124999999999999</c:v>
                </c:pt>
                <c:pt idx="298">
                  <c:v>0.33194444444444443</c:v>
                </c:pt>
                <c:pt idx="299">
                  <c:v>0.33263888888888887</c:v>
                </c:pt>
                <c:pt idx="300">
                  <c:v>0.33333333333333331</c:v>
                </c:pt>
                <c:pt idx="301">
                  <c:v>0.33402777777777781</c:v>
                </c:pt>
                <c:pt idx="302">
                  <c:v>0.3347222222222222</c:v>
                </c:pt>
                <c:pt idx="303">
                  <c:v>0.3354166666666667</c:v>
                </c:pt>
                <c:pt idx="304">
                  <c:v>0.33611111111111108</c:v>
                </c:pt>
                <c:pt idx="305">
                  <c:v>0.33680555555555558</c:v>
                </c:pt>
                <c:pt idx="306">
                  <c:v>0.33749999999999997</c:v>
                </c:pt>
                <c:pt idx="307">
                  <c:v>0.33819444444444446</c:v>
                </c:pt>
                <c:pt idx="308">
                  <c:v>0.33888888888888885</c:v>
                </c:pt>
                <c:pt idx="309">
                  <c:v>0.33958333333333335</c:v>
                </c:pt>
                <c:pt idx="310">
                  <c:v>0.34027777777777773</c:v>
                </c:pt>
                <c:pt idx="311">
                  <c:v>0.34097222222222223</c:v>
                </c:pt>
                <c:pt idx="312">
                  <c:v>0.34166666666666662</c:v>
                </c:pt>
                <c:pt idx="313">
                  <c:v>0.34236111111111112</c:v>
                </c:pt>
                <c:pt idx="314">
                  <c:v>0.3430555555555555</c:v>
                </c:pt>
                <c:pt idx="315">
                  <c:v>0.34375</c:v>
                </c:pt>
                <c:pt idx="316">
                  <c:v>0.3444444444444445</c:v>
                </c:pt>
                <c:pt idx="317">
                  <c:v>0.34513888888888888</c:v>
                </c:pt>
                <c:pt idx="318">
                  <c:v>0.34583333333333338</c:v>
                </c:pt>
                <c:pt idx="319">
                  <c:v>0.34652777777777777</c:v>
                </c:pt>
                <c:pt idx="320">
                  <c:v>0.34722222222222227</c:v>
                </c:pt>
                <c:pt idx="321">
                  <c:v>0.34791666666666665</c:v>
                </c:pt>
                <c:pt idx="322">
                  <c:v>0.34861111111111115</c:v>
                </c:pt>
                <c:pt idx="323">
                  <c:v>0.34930555555555554</c:v>
                </c:pt>
                <c:pt idx="324">
                  <c:v>0.35000000000000003</c:v>
                </c:pt>
                <c:pt idx="325">
                  <c:v>0.35069444444444442</c:v>
                </c:pt>
                <c:pt idx="326">
                  <c:v>0.35138888888888892</c:v>
                </c:pt>
                <c:pt idx="327">
                  <c:v>0.3520833333333333</c:v>
                </c:pt>
                <c:pt idx="328">
                  <c:v>0.3527777777777778</c:v>
                </c:pt>
                <c:pt idx="329">
                  <c:v>0.35347222222222219</c:v>
                </c:pt>
                <c:pt idx="330">
                  <c:v>0.35416666666666669</c:v>
                </c:pt>
                <c:pt idx="331">
                  <c:v>0.35486111111111113</c:v>
                </c:pt>
                <c:pt idx="332">
                  <c:v>0.35555555555555557</c:v>
                </c:pt>
                <c:pt idx="333">
                  <c:v>0.35625000000000001</c:v>
                </c:pt>
                <c:pt idx="334">
                  <c:v>0.35694444444444445</c:v>
                </c:pt>
                <c:pt idx="335">
                  <c:v>0.3576388888888889</c:v>
                </c:pt>
                <c:pt idx="336">
                  <c:v>0.35833333333333334</c:v>
                </c:pt>
                <c:pt idx="337">
                  <c:v>0.35902777777777778</c:v>
                </c:pt>
                <c:pt idx="338">
                  <c:v>0.35972222222222222</c:v>
                </c:pt>
                <c:pt idx="339">
                  <c:v>0.36041666666666666</c:v>
                </c:pt>
                <c:pt idx="340">
                  <c:v>0.3611111111111111</c:v>
                </c:pt>
                <c:pt idx="341">
                  <c:v>0.36180555555555555</c:v>
                </c:pt>
                <c:pt idx="342">
                  <c:v>0.36249999999999999</c:v>
                </c:pt>
                <c:pt idx="343">
                  <c:v>0.36319444444444443</c:v>
                </c:pt>
                <c:pt idx="344">
                  <c:v>0.36388888888888887</c:v>
                </c:pt>
                <c:pt idx="345">
                  <c:v>0.36458333333333331</c:v>
                </c:pt>
                <c:pt idx="346">
                  <c:v>0.36527777777777781</c:v>
                </c:pt>
                <c:pt idx="347">
                  <c:v>0.3659722222222222</c:v>
                </c:pt>
                <c:pt idx="348">
                  <c:v>0.3666666666666667</c:v>
                </c:pt>
                <c:pt idx="349">
                  <c:v>0.36736111111111108</c:v>
                </c:pt>
                <c:pt idx="350">
                  <c:v>0.36805555555555558</c:v>
                </c:pt>
                <c:pt idx="351">
                  <c:v>0.36874999999999997</c:v>
                </c:pt>
                <c:pt idx="352">
                  <c:v>0.36944444444444446</c:v>
                </c:pt>
                <c:pt idx="353">
                  <c:v>0.37013888888888885</c:v>
                </c:pt>
                <c:pt idx="354">
                  <c:v>0.37083333333333335</c:v>
                </c:pt>
                <c:pt idx="355">
                  <c:v>0.37152777777777773</c:v>
                </c:pt>
                <c:pt idx="356">
                  <c:v>0.37222222222222223</c:v>
                </c:pt>
                <c:pt idx="357">
                  <c:v>0.37291666666666662</c:v>
                </c:pt>
                <c:pt idx="358">
                  <c:v>0.37361111111111112</c:v>
                </c:pt>
                <c:pt idx="359">
                  <c:v>0.3743055555555555</c:v>
                </c:pt>
                <c:pt idx="360">
                  <c:v>0.375</c:v>
                </c:pt>
                <c:pt idx="361">
                  <c:v>0.3756944444444445</c:v>
                </c:pt>
                <c:pt idx="362">
                  <c:v>0.37638888888888888</c:v>
                </c:pt>
                <c:pt idx="363">
                  <c:v>0.37708333333333338</c:v>
                </c:pt>
                <c:pt idx="364">
                  <c:v>0.37777777777777777</c:v>
                </c:pt>
                <c:pt idx="365">
                  <c:v>0.37847222222222227</c:v>
                </c:pt>
                <c:pt idx="366">
                  <c:v>0.37916666666666665</c:v>
                </c:pt>
                <c:pt idx="367">
                  <c:v>0.37986111111111115</c:v>
                </c:pt>
                <c:pt idx="368">
                  <c:v>0.38055555555555554</c:v>
                </c:pt>
                <c:pt idx="369">
                  <c:v>0.38125000000000003</c:v>
                </c:pt>
                <c:pt idx="370">
                  <c:v>0.38194444444444442</c:v>
                </c:pt>
                <c:pt idx="371">
                  <c:v>0.38263888888888892</c:v>
                </c:pt>
                <c:pt idx="372">
                  <c:v>0.3833333333333333</c:v>
                </c:pt>
                <c:pt idx="373">
                  <c:v>0.3840277777777778</c:v>
                </c:pt>
                <c:pt idx="374">
                  <c:v>0.38472222222222219</c:v>
                </c:pt>
                <c:pt idx="375">
                  <c:v>0.38541666666666669</c:v>
                </c:pt>
                <c:pt idx="376">
                  <c:v>0.38611111111111113</c:v>
                </c:pt>
                <c:pt idx="377">
                  <c:v>0.38680555555555557</c:v>
                </c:pt>
                <c:pt idx="378">
                  <c:v>0.38750000000000001</c:v>
                </c:pt>
                <c:pt idx="379">
                  <c:v>0.38819444444444445</c:v>
                </c:pt>
                <c:pt idx="380">
                  <c:v>0.3888888888888889</c:v>
                </c:pt>
                <c:pt idx="381">
                  <c:v>0.38958333333333334</c:v>
                </c:pt>
                <c:pt idx="382">
                  <c:v>0.39027777777777778</c:v>
                </c:pt>
                <c:pt idx="383">
                  <c:v>0.39097222222222222</c:v>
                </c:pt>
                <c:pt idx="384">
                  <c:v>0.39166666666666666</c:v>
                </c:pt>
                <c:pt idx="385">
                  <c:v>0.3923611111111111</c:v>
                </c:pt>
                <c:pt idx="386">
                  <c:v>0.39305555555555555</c:v>
                </c:pt>
                <c:pt idx="387">
                  <c:v>0.39374999999999999</c:v>
                </c:pt>
                <c:pt idx="388">
                  <c:v>0.39444444444444443</c:v>
                </c:pt>
                <c:pt idx="389">
                  <c:v>0.39513888888888887</c:v>
                </c:pt>
                <c:pt idx="390">
                  <c:v>0.39583333333333331</c:v>
                </c:pt>
                <c:pt idx="391">
                  <c:v>0.39652777777777781</c:v>
                </c:pt>
                <c:pt idx="392">
                  <c:v>0.3972222222222222</c:v>
                </c:pt>
                <c:pt idx="393">
                  <c:v>0.3979166666666667</c:v>
                </c:pt>
                <c:pt idx="394">
                  <c:v>0.39861111111111108</c:v>
                </c:pt>
                <c:pt idx="395">
                  <c:v>0.39930555555555558</c:v>
                </c:pt>
                <c:pt idx="396">
                  <c:v>0.39999999999999997</c:v>
                </c:pt>
                <c:pt idx="397">
                  <c:v>0.40069444444444446</c:v>
                </c:pt>
                <c:pt idx="398">
                  <c:v>0.40138888888888885</c:v>
                </c:pt>
                <c:pt idx="399">
                  <c:v>0.40208333333333335</c:v>
                </c:pt>
                <c:pt idx="400">
                  <c:v>0.40277777777777773</c:v>
                </c:pt>
                <c:pt idx="401">
                  <c:v>0.40347222222222223</c:v>
                </c:pt>
                <c:pt idx="402">
                  <c:v>0.40416666666666662</c:v>
                </c:pt>
                <c:pt idx="403">
                  <c:v>0.40486111111111112</c:v>
                </c:pt>
                <c:pt idx="404">
                  <c:v>0.4055555555555555</c:v>
                </c:pt>
                <c:pt idx="405">
                  <c:v>0.40625</c:v>
                </c:pt>
                <c:pt idx="406">
                  <c:v>0.4069444444444445</c:v>
                </c:pt>
                <c:pt idx="407">
                  <c:v>0.40763888888888888</c:v>
                </c:pt>
                <c:pt idx="408">
                  <c:v>0.40833333333333338</c:v>
                </c:pt>
                <c:pt idx="409">
                  <c:v>0.40902777777777777</c:v>
                </c:pt>
                <c:pt idx="410">
                  <c:v>0.40972222222222227</c:v>
                </c:pt>
                <c:pt idx="411">
                  <c:v>0.41041666666666665</c:v>
                </c:pt>
                <c:pt idx="412">
                  <c:v>0.41111111111111115</c:v>
                </c:pt>
                <c:pt idx="413">
                  <c:v>0.41180555555555554</c:v>
                </c:pt>
                <c:pt idx="414">
                  <c:v>0.41250000000000003</c:v>
                </c:pt>
                <c:pt idx="415">
                  <c:v>0.41319444444444442</c:v>
                </c:pt>
                <c:pt idx="416">
                  <c:v>0.41388888888888892</c:v>
                </c:pt>
                <c:pt idx="417">
                  <c:v>0.4145833333333333</c:v>
                </c:pt>
                <c:pt idx="418">
                  <c:v>0.4152777777777778</c:v>
                </c:pt>
                <c:pt idx="419">
                  <c:v>0.41597222222222219</c:v>
                </c:pt>
                <c:pt idx="420">
                  <c:v>0.41666666666666669</c:v>
                </c:pt>
                <c:pt idx="421">
                  <c:v>0.41736111111111113</c:v>
                </c:pt>
                <c:pt idx="422">
                  <c:v>0.41805555555555557</c:v>
                </c:pt>
                <c:pt idx="423">
                  <c:v>0.41875000000000001</c:v>
                </c:pt>
                <c:pt idx="424">
                  <c:v>0.41944444444444445</c:v>
                </c:pt>
                <c:pt idx="425">
                  <c:v>0.4201388888888889</c:v>
                </c:pt>
                <c:pt idx="426">
                  <c:v>0.42083333333333334</c:v>
                </c:pt>
                <c:pt idx="427">
                  <c:v>0.42152777777777778</c:v>
                </c:pt>
                <c:pt idx="428">
                  <c:v>0.42222222222222222</c:v>
                </c:pt>
                <c:pt idx="429">
                  <c:v>0.42291666666666666</c:v>
                </c:pt>
                <c:pt idx="430">
                  <c:v>0.4236111111111111</c:v>
                </c:pt>
                <c:pt idx="431">
                  <c:v>0.42430555555555555</c:v>
                </c:pt>
                <c:pt idx="432">
                  <c:v>0.42499999999999999</c:v>
                </c:pt>
                <c:pt idx="433">
                  <c:v>0.42569444444444443</c:v>
                </c:pt>
                <c:pt idx="434">
                  <c:v>0.42638888888888887</c:v>
                </c:pt>
                <c:pt idx="435">
                  <c:v>0.42708333333333331</c:v>
                </c:pt>
                <c:pt idx="436">
                  <c:v>0.42777777777777781</c:v>
                </c:pt>
                <c:pt idx="437">
                  <c:v>0.4284722222222222</c:v>
                </c:pt>
                <c:pt idx="438">
                  <c:v>0.4291666666666667</c:v>
                </c:pt>
                <c:pt idx="439">
                  <c:v>0.42986111111111108</c:v>
                </c:pt>
                <c:pt idx="440">
                  <c:v>0.43055555555555558</c:v>
                </c:pt>
                <c:pt idx="441">
                  <c:v>0.43124999999999997</c:v>
                </c:pt>
                <c:pt idx="442">
                  <c:v>0.43194444444444446</c:v>
                </c:pt>
                <c:pt idx="443">
                  <c:v>0.43263888888888885</c:v>
                </c:pt>
                <c:pt idx="444">
                  <c:v>0.43333333333333335</c:v>
                </c:pt>
                <c:pt idx="445">
                  <c:v>0.43402777777777773</c:v>
                </c:pt>
                <c:pt idx="446">
                  <c:v>0.43472222222222223</c:v>
                </c:pt>
                <c:pt idx="447">
                  <c:v>0.43541666666666662</c:v>
                </c:pt>
                <c:pt idx="448">
                  <c:v>0.43611111111111112</c:v>
                </c:pt>
                <c:pt idx="449">
                  <c:v>0.4368055555555555</c:v>
                </c:pt>
                <c:pt idx="450">
                  <c:v>0.4375</c:v>
                </c:pt>
                <c:pt idx="451">
                  <c:v>0.4381944444444445</c:v>
                </c:pt>
                <c:pt idx="452">
                  <c:v>0.43888888888888888</c:v>
                </c:pt>
                <c:pt idx="453">
                  <c:v>0.43958333333333338</c:v>
                </c:pt>
                <c:pt idx="454">
                  <c:v>0.44027777777777777</c:v>
                </c:pt>
                <c:pt idx="455">
                  <c:v>0.44097222222222227</c:v>
                </c:pt>
                <c:pt idx="456">
                  <c:v>0.44166666666666665</c:v>
                </c:pt>
                <c:pt idx="457">
                  <c:v>0.44236111111111115</c:v>
                </c:pt>
                <c:pt idx="458">
                  <c:v>0.44305555555555554</c:v>
                </c:pt>
                <c:pt idx="459">
                  <c:v>0.44375000000000003</c:v>
                </c:pt>
                <c:pt idx="460">
                  <c:v>0.44444444444444442</c:v>
                </c:pt>
                <c:pt idx="461">
                  <c:v>0.44513888888888892</c:v>
                </c:pt>
                <c:pt idx="462">
                  <c:v>0.4458333333333333</c:v>
                </c:pt>
                <c:pt idx="463">
                  <c:v>0.4465277777777778</c:v>
                </c:pt>
                <c:pt idx="464">
                  <c:v>0.44722222222222219</c:v>
                </c:pt>
                <c:pt idx="465">
                  <c:v>0.44791666666666669</c:v>
                </c:pt>
                <c:pt idx="466">
                  <c:v>0.44861111111111113</c:v>
                </c:pt>
                <c:pt idx="467">
                  <c:v>0.44930555555555557</c:v>
                </c:pt>
                <c:pt idx="468">
                  <c:v>0.45</c:v>
                </c:pt>
                <c:pt idx="469">
                  <c:v>0.45069444444444445</c:v>
                </c:pt>
                <c:pt idx="470">
                  <c:v>0.4513888888888889</c:v>
                </c:pt>
                <c:pt idx="471">
                  <c:v>0.45208333333333334</c:v>
                </c:pt>
                <c:pt idx="472">
                  <c:v>0.45277777777777778</c:v>
                </c:pt>
                <c:pt idx="473">
                  <c:v>0.45347222222222222</c:v>
                </c:pt>
                <c:pt idx="474">
                  <c:v>0.45416666666666666</c:v>
                </c:pt>
                <c:pt idx="475">
                  <c:v>0.4548611111111111</c:v>
                </c:pt>
                <c:pt idx="476">
                  <c:v>0.45555555555555555</c:v>
                </c:pt>
                <c:pt idx="477">
                  <c:v>0.45624999999999999</c:v>
                </c:pt>
                <c:pt idx="478">
                  <c:v>0.45694444444444443</c:v>
                </c:pt>
                <c:pt idx="479">
                  <c:v>0.45763888888888887</c:v>
                </c:pt>
                <c:pt idx="480">
                  <c:v>0.45833333333333331</c:v>
                </c:pt>
                <c:pt idx="481">
                  <c:v>0.45902777777777781</c:v>
                </c:pt>
                <c:pt idx="482">
                  <c:v>0.4597222222222222</c:v>
                </c:pt>
                <c:pt idx="483">
                  <c:v>0.4604166666666667</c:v>
                </c:pt>
                <c:pt idx="484">
                  <c:v>0.46111111111111108</c:v>
                </c:pt>
                <c:pt idx="485">
                  <c:v>0.46180555555555558</c:v>
                </c:pt>
                <c:pt idx="486">
                  <c:v>0.46249999999999997</c:v>
                </c:pt>
                <c:pt idx="487">
                  <c:v>0.46319444444444446</c:v>
                </c:pt>
                <c:pt idx="488">
                  <c:v>0.46388888888888885</c:v>
                </c:pt>
                <c:pt idx="489">
                  <c:v>0.46458333333333335</c:v>
                </c:pt>
                <c:pt idx="490">
                  <c:v>0.46527777777777773</c:v>
                </c:pt>
                <c:pt idx="491">
                  <c:v>0.46597222222222223</c:v>
                </c:pt>
                <c:pt idx="492">
                  <c:v>0.46666666666666662</c:v>
                </c:pt>
                <c:pt idx="493">
                  <c:v>0.46736111111111112</c:v>
                </c:pt>
                <c:pt idx="494">
                  <c:v>0.4680555555555555</c:v>
                </c:pt>
                <c:pt idx="495">
                  <c:v>0.46875</c:v>
                </c:pt>
                <c:pt idx="496">
                  <c:v>0.4694444444444445</c:v>
                </c:pt>
                <c:pt idx="497">
                  <c:v>0.47013888888888888</c:v>
                </c:pt>
                <c:pt idx="498">
                  <c:v>0.47083333333333338</c:v>
                </c:pt>
                <c:pt idx="499">
                  <c:v>0.47152777777777777</c:v>
                </c:pt>
                <c:pt idx="500">
                  <c:v>0.47222222222222227</c:v>
                </c:pt>
                <c:pt idx="501">
                  <c:v>0.47291666666666665</c:v>
                </c:pt>
                <c:pt idx="502">
                  <c:v>0.47361111111111115</c:v>
                </c:pt>
                <c:pt idx="503">
                  <c:v>0.47430555555555554</c:v>
                </c:pt>
                <c:pt idx="504">
                  <c:v>0.47500000000000003</c:v>
                </c:pt>
                <c:pt idx="505">
                  <c:v>0.47569444444444442</c:v>
                </c:pt>
                <c:pt idx="506">
                  <c:v>0.47638888888888892</c:v>
                </c:pt>
                <c:pt idx="507">
                  <c:v>0.4770833333333333</c:v>
                </c:pt>
                <c:pt idx="508">
                  <c:v>0.4777777777777778</c:v>
                </c:pt>
                <c:pt idx="509">
                  <c:v>0.47847222222222219</c:v>
                </c:pt>
                <c:pt idx="510">
                  <c:v>0.47916666666666669</c:v>
                </c:pt>
                <c:pt idx="511">
                  <c:v>0.47986111111111113</c:v>
                </c:pt>
                <c:pt idx="512">
                  <c:v>0.48055555555555557</c:v>
                </c:pt>
                <c:pt idx="513">
                  <c:v>0.48125000000000001</c:v>
                </c:pt>
                <c:pt idx="514">
                  <c:v>0.48194444444444445</c:v>
                </c:pt>
                <c:pt idx="515">
                  <c:v>0.4826388888888889</c:v>
                </c:pt>
                <c:pt idx="516">
                  <c:v>0.48333333333333334</c:v>
                </c:pt>
                <c:pt idx="517">
                  <c:v>0.48402777777777778</c:v>
                </c:pt>
                <c:pt idx="518">
                  <c:v>0.48472222222222222</c:v>
                </c:pt>
                <c:pt idx="519">
                  <c:v>0.48541666666666666</c:v>
                </c:pt>
                <c:pt idx="520">
                  <c:v>0.4861111111111111</c:v>
                </c:pt>
                <c:pt idx="521">
                  <c:v>0.48680555555555555</c:v>
                </c:pt>
                <c:pt idx="522">
                  <c:v>0.48749999999999999</c:v>
                </c:pt>
                <c:pt idx="523">
                  <c:v>0.48819444444444443</c:v>
                </c:pt>
                <c:pt idx="524">
                  <c:v>0.48888888888888887</c:v>
                </c:pt>
                <c:pt idx="525">
                  <c:v>0.48958333333333331</c:v>
                </c:pt>
                <c:pt idx="526">
                  <c:v>0.49027777777777781</c:v>
                </c:pt>
                <c:pt idx="527">
                  <c:v>0.4909722222222222</c:v>
                </c:pt>
                <c:pt idx="528">
                  <c:v>0.4916666666666667</c:v>
                </c:pt>
                <c:pt idx="529">
                  <c:v>0.49236111111111108</c:v>
                </c:pt>
                <c:pt idx="530">
                  <c:v>0.49305555555555558</c:v>
                </c:pt>
                <c:pt idx="531">
                  <c:v>0.49374999999999997</c:v>
                </c:pt>
                <c:pt idx="532">
                  <c:v>0.49444444444444446</c:v>
                </c:pt>
                <c:pt idx="533">
                  <c:v>0.49513888888888885</c:v>
                </c:pt>
                <c:pt idx="534">
                  <c:v>0.49583333333333335</c:v>
                </c:pt>
                <c:pt idx="535">
                  <c:v>0.49652777777777773</c:v>
                </c:pt>
                <c:pt idx="536">
                  <c:v>0.49722222222222223</c:v>
                </c:pt>
                <c:pt idx="537">
                  <c:v>0.49791666666666662</c:v>
                </c:pt>
                <c:pt idx="538">
                  <c:v>0.49861111111111112</c:v>
                </c:pt>
                <c:pt idx="539">
                  <c:v>0.4993055555555555</c:v>
                </c:pt>
                <c:pt idx="540">
                  <c:v>0.5</c:v>
                </c:pt>
                <c:pt idx="541">
                  <c:v>0.50069444444444444</c:v>
                </c:pt>
                <c:pt idx="542">
                  <c:v>0.50138888888888888</c:v>
                </c:pt>
                <c:pt idx="543">
                  <c:v>0.50208333333333333</c:v>
                </c:pt>
                <c:pt idx="544">
                  <c:v>0.50277777777777777</c:v>
                </c:pt>
                <c:pt idx="545">
                  <c:v>0.50347222222222221</c:v>
                </c:pt>
                <c:pt idx="546">
                  <c:v>0.50416666666666665</c:v>
                </c:pt>
                <c:pt idx="547">
                  <c:v>0.50486111111111109</c:v>
                </c:pt>
                <c:pt idx="548">
                  <c:v>0.50555555555555554</c:v>
                </c:pt>
                <c:pt idx="549">
                  <c:v>0.50624999999999998</c:v>
                </c:pt>
                <c:pt idx="550">
                  <c:v>0.50694444444444442</c:v>
                </c:pt>
                <c:pt idx="551">
                  <c:v>0.50763888888888886</c:v>
                </c:pt>
                <c:pt idx="552">
                  <c:v>0.5083333333333333</c:v>
                </c:pt>
                <c:pt idx="553">
                  <c:v>0.50902777777777775</c:v>
                </c:pt>
                <c:pt idx="554">
                  <c:v>0.50972222222222219</c:v>
                </c:pt>
                <c:pt idx="555">
                  <c:v>0.51041666666666663</c:v>
                </c:pt>
                <c:pt idx="556">
                  <c:v>0.51111111111111118</c:v>
                </c:pt>
                <c:pt idx="557">
                  <c:v>0.51180555555555551</c:v>
                </c:pt>
                <c:pt idx="558">
                  <c:v>0.51250000000000007</c:v>
                </c:pt>
                <c:pt idx="559">
                  <c:v>0.5131944444444444</c:v>
                </c:pt>
                <c:pt idx="560">
                  <c:v>0.51388888888888895</c:v>
                </c:pt>
                <c:pt idx="561">
                  <c:v>0.51458333333333328</c:v>
                </c:pt>
                <c:pt idx="562">
                  <c:v>0.51527777777777783</c:v>
                </c:pt>
                <c:pt idx="563">
                  <c:v>0.51597222222222217</c:v>
                </c:pt>
                <c:pt idx="564">
                  <c:v>0.51666666666666672</c:v>
                </c:pt>
                <c:pt idx="565">
                  <c:v>0.51736111111111105</c:v>
                </c:pt>
                <c:pt idx="566">
                  <c:v>0.5180555555555556</c:v>
                </c:pt>
                <c:pt idx="567">
                  <c:v>0.51874999999999993</c:v>
                </c:pt>
                <c:pt idx="568">
                  <c:v>0.51944444444444449</c:v>
                </c:pt>
                <c:pt idx="569">
                  <c:v>0.52013888888888882</c:v>
                </c:pt>
                <c:pt idx="570">
                  <c:v>0.52083333333333337</c:v>
                </c:pt>
                <c:pt idx="571">
                  <c:v>0.52152777777777781</c:v>
                </c:pt>
                <c:pt idx="572">
                  <c:v>0.52222222222222225</c:v>
                </c:pt>
                <c:pt idx="573">
                  <c:v>0.5229166666666667</c:v>
                </c:pt>
                <c:pt idx="574">
                  <c:v>0.52361111111111114</c:v>
                </c:pt>
                <c:pt idx="575">
                  <c:v>0.52430555555555558</c:v>
                </c:pt>
                <c:pt idx="576">
                  <c:v>0.52500000000000002</c:v>
                </c:pt>
                <c:pt idx="577">
                  <c:v>0.52569444444444446</c:v>
                </c:pt>
                <c:pt idx="578">
                  <c:v>0.52638888888888891</c:v>
                </c:pt>
                <c:pt idx="579">
                  <c:v>0.52708333333333335</c:v>
                </c:pt>
                <c:pt idx="580">
                  <c:v>0.52777777777777779</c:v>
                </c:pt>
                <c:pt idx="581">
                  <c:v>0.52847222222222223</c:v>
                </c:pt>
                <c:pt idx="582">
                  <c:v>0.52916666666666667</c:v>
                </c:pt>
                <c:pt idx="583">
                  <c:v>0.52986111111111112</c:v>
                </c:pt>
                <c:pt idx="584">
                  <c:v>0.53055555555555556</c:v>
                </c:pt>
                <c:pt idx="585">
                  <c:v>0.53125</c:v>
                </c:pt>
                <c:pt idx="586">
                  <c:v>0.53194444444444444</c:v>
                </c:pt>
                <c:pt idx="587">
                  <c:v>0.53263888888888888</c:v>
                </c:pt>
                <c:pt idx="588">
                  <c:v>0.53333333333333333</c:v>
                </c:pt>
                <c:pt idx="589">
                  <c:v>0.53402777777777777</c:v>
                </c:pt>
                <c:pt idx="590">
                  <c:v>0.53472222222222221</c:v>
                </c:pt>
                <c:pt idx="591">
                  <c:v>0.53541666666666665</c:v>
                </c:pt>
                <c:pt idx="592">
                  <c:v>0.53611111111111109</c:v>
                </c:pt>
                <c:pt idx="593">
                  <c:v>0.53680555555555554</c:v>
                </c:pt>
                <c:pt idx="594">
                  <c:v>0.53749999999999998</c:v>
                </c:pt>
                <c:pt idx="595">
                  <c:v>0.53819444444444442</c:v>
                </c:pt>
                <c:pt idx="596">
                  <c:v>0.53888888888888886</c:v>
                </c:pt>
                <c:pt idx="597">
                  <c:v>0.5395833333333333</c:v>
                </c:pt>
                <c:pt idx="598">
                  <c:v>0.54027777777777775</c:v>
                </c:pt>
                <c:pt idx="599">
                  <c:v>0.54097222222222219</c:v>
                </c:pt>
                <c:pt idx="600">
                  <c:v>0.54166666666666663</c:v>
                </c:pt>
                <c:pt idx="601">
                  <c:v>0.54236111111111118</c:v>
                </c:pt>
                <c:pt idx="602">
                  <c:v>0.54305555555555551</c:v>
                </c:pt>
                <c:pt idx="603">
                  <c:v>0.54375000000000007</c:v>
                </c:pt>
                <c:pt idx="604">
                  <c:v>0.5444444444444444</c:v>
                </c:pt>
                <c:pt idx="605">
                  <c:v>0.54513888888888895</c:v>
                </c:pt>
                <c:pt idx="606">
                  <c:v>0.54583333333333328</c:v>
                </c:pt>
                <c:pt idx="607">
                  <c:v>0.54652777777777783</c:v>
                </c:pt>
                <c:pt idx="608">
                  <c:v>0.54722222222222217</c:v>
                </c:pt>
                <c:pt idx="609">
                  <c:v>0.54791666666666672</c:v>
                </c:pt>
                <c:pt idx="610">
                  <c:v>0.54861111111111105</c:v>
                </c:pt>
                <c:pt idx="611">
                  <c:v>0.5493055555555556</c:v>
                </c:pt>
                <c:pt idx="612">
                  <c:v>0.54999999999999993</c:v>
                </c:pt>
                <c:pt idx="613">
                  <c:v>0.55069444444444449</c:v>
                </c:pt>
                <c:pt idx="614">
                  <c:v>0.55138888888888882</c:v>
                </c:pt>
                <c:pt idx="615">
                  <c:v>0.55208333333333337</c:v>
                </c:pt>
                <c:pt idx="616">
                  <c:v>0.55277777777777781</c:v>
                </c:pt>
                <c:pt idx="617">
                  <c:v>0.55347222222222225</c:v>
                </c:pt>
                <c:pt idx="618">
                  <c:v>0.5541666666666667</c:v>
                </c:pt>
                <c:pt idx="619">
                  <c:v>0.55486111111111114</c:v>
                </c:pt>
                <c:pt idx="620">
                  <c:v>0.55555555555555558</c:v>
                </c:pt>
                <c:pt idx="621">
                  <c:v>0.55625000000000002</c:v>
                </c:pt>
                <c:pt idx="622">
                  <c:v>0.55694444444444446</c:v>
                </c:pt>
                <c:pt idx="623">
                  <c:v>0.55763888888888891</c:v>
                </c:pt>
                <c:pt idx="624">
                  <c:v>0.55833333333333335</c:v>
                </c:pt>
                <c:pt idx="625">
                  <c:v>0.55902777777777779</c:v>
                </c:pt>
                <c:pt idx="626">
                  <c:v>0.55972222222222223</c:v>
                </c:pt>
                <c:pt idx="627">
                  <c:v>0.56041666666666667</c:v>
                </c:pt>
                <c:pt idx="628">
                  <c:v>0.56111111111111112</c:v>
                </c:pt>
                <c:pt idx="629">
                  <c:v>0.56180555555555556</c:v>
                </c:pt>
                <c:pt idx="630">
                  <c:v>0.5625</c:v>
                </c:pt>
                <c:pt idx="631">
                  <c:v>0.56319444444444444</c:v>
                </c:pt>
                <c:pt idx="632">
                  <c:v>0.56388888888888888</c:v>
                </c:pt>
                <c:pt idx="633">
                  <c:v>0.56458333333333333</c:v>
                </c:pt>
                <c:pt idx="634">
                  <c:v>0.56527777777777777</c:v>
                </c:pt>
                <c:pt idx="635">
                  <c:v>0.56597222222222221</c:v>
                </c:pt>
                <c:pt idx="636">
                  <c:v>0.56666666666666665</c:v>
                </c:pt>
                <c:pt idx="637">
                  <c:v>0.56736111111111109</c:v>
                </c:pt>
                <c:pt idx="638">
                  <c:v>0.56805555555555554</c:v>
                </c:pt>
                <c:pt idx="639">
                  <c:v>0.56874999999999998</c:v>
                </c:pt>
                <c:pt idx="640">
                  <c:v>0.56944444444444442</c:v>
                </c:pt>
                <c:pt idx="641">
                  <c:v>0.57013888888888886</c:v>
                </c:pt>
                <c:pt idx="642">
                  <c:v>0.5708333333333333</c:v>
                </c:pt>
                <c:pt idx="643">
                  <c:v>0.57152777777777775</c:v>
                </c:pt>
                <c:pt idx="644">
                  <c:v>0.57222222222222219</c:v>
                </c:pt>
                <c:pt idx="645">
                  <c:v>0.57291666666666663</c:v>
                </c:pt>
                <c:pt idx="646">
                  <c:v>0.57361111111111118</c:v>
                </c:pt>
                <c:pt idx="647">
                  <c:v>0.57430555555555551</c:v>
                </c:pt>
                <c:pt idx="648">
                  <c:v>0.57500000000000007</c:v>
                </c:pt>
                <c:pt idx="649">
                  <c:v>0.5756944444444444</c:v>
                </c:pt>
                <c:pt idx="650">
                  <c:v>0.57638888888888895</c:v>
                </c:pt>
                <c:pt idx="651">
                  <c:v>0.57708333333333328</c:v>
                </c:pt>
                <c:pt idx="652">
                  <c:v>0.57777777777777783</c:v>
                </c:pt>
                <c:pt idx="653">
                  <c:v>0.57847222222222217</c:v>
                </c:pt>
                <c:pt idx="654">
                  <c:v>0.57916666666666672</c:v>
                </c:pt>
                <c:pt idx="655">
                  <c:v>0.57986111111111105</c:v>
                </c:pt>
                <c:pt idx="656">
                  <c:v>0.5805555555555556</c:v>
                </c:pt>
                <c:pt idx="657">
                  <c:v>0.58124999999999993</c:v>
                </c:pt>
                <c:pt idx="658">
                  <c:v>0.58194444444444449</c:v>
                </c:pt>
                <c:pt idx="659">
                  <c:v>0.58263888888888882</c:v>
                </c:pt>
                <c:pt idx="660">
                  <c:v>0.58333333333333337</c:v>
                </c:pt>
                <c:pt idx="661">
                  <c:v>0.58402777777777781</c:v>
                </c:pt>
                <c:pt idx="662">
                  <c:v>0.58472222222222225</c:v>
                </c:pt>
                <c:pt idx="663">
                  <c:v>0.5854166666666667</c:v>
                </c:pt>
                <c:pt idx="664">
                  <c:v>0.58611111111111114</c:v>
                </c:pt>
                <c:pt idx="665">
                  <c:v>0.58680555555555558</c:v>
                </c:pt>
                <c:pt idx="666">
                  <c:v>0.58750000000000002</c:v>
                </c:pt>
                <c:pt idx="667">
                  <c:v>0.58819444444444446</c:v>
                </c:pt>
                <c:pt idx="668">
                  <c:v>0.58888888888888891</c:v>
                </c:pt>
                <c:pt idx="669">
                  <c:v>0.58958333333333335</c:v>
                </c:pt>
                <c:pt idx="670">
                  <c:v>0.59027777777777779</c:v>
                </c:pt>
                <c:pt idx="671">
                  <c:v>0.59097222222222223</c:v>
                </c:pt>
                <c:pt idx="672">
                  <c:v>0.59166666666666667</c:v>
                </c:pt>
                <c:pt idx="673">
                  <c:v>0.59236111111111112</c:v>
                </c:pt>
                <c:pt idx="674">
                  <c:v>0.59305555555555556</c:v>
                </c:pt>
                <c:pt idx="675">
                  <c:v>0.59375</c:v>
                </c:pt>
                <c:pt idx="676">
                  <c:v>0.59444444444444444</c:v>
                </c:pt>
                <c:pt idx="677">
                  <c:v>0.59513888888888888</c:v>
                </c:pt>
                <c:pt idx="678">
                  <c:v>0.59583333333333333</c:v>
                </c:pt>
                <c:pt idx="679">
                  <c:v>0.59652777777777777</c:v>
                </c:pt>
                <c:pt idx="680">
                  <c:v>0.59722222222222221</c:v>
                </c:pt>
                <c:pt idx="681">
                  <c:v>0.59791666666666665</c:v>
                </c:pt>
                <c:pt idx="682">
                  <c:v>0.59861111111111109</c:v>
                </c:pt>
                <c:pt idx="683">
                  <c:v>0.59930555555555554</c:v>
                </c:pt>
                <c:pt idx="684">
                  <c:v>0.6</c:v>
                </c:pt>
                <c:pt idx="685">
                  <c:v>0.60069444444444442</c:v>
                </c:pt>
                <c:pt idx="686">
                  <c:v>0.60138888888888886</c:v>
                </c:pt>
                <c:pt idx="687">
                  <c:v>0.6020833333333333</c:v>
                </c:pt>
                <c:pt idx="688">
                  <c:v>0.60277777777777775</c:v>
                </c:pt>
                <c:pt idx="689">
                  <c:v>0.60347222222222219</c:v>
                </c:pt>
                <c:pt idx="690">
                  <c:v>0.60416666666666663</c:v>
                </c:pt>
                <c:pt idx="691">
                  <c:v>0.60486111111111118</c:v>
                </c:pt>
                <c:pt idx="692">
                  <c:v>0.60555555555555551</c:v>
                </c:pt>
                <c:pt idx="693">
                  <c:v>0.60625000000000007</c:v>
                </c:pt>
                <c:pt idx="694">
                  <c:v>0.6069444444444444</c:v>
                </c:pt>
                <c:pt idx="695">
                  <c:v>0.60763888888888895</c:v>
                </c:pt>
                <c:pt idx="696">
                  <c:v>0.60833333333333328</c:v>
                </c:pt>
                <c:pt idx="697">
                  <c:v>0.60902777777777783</c:v>
                </c:pt>
                <c:pt idx="698">
                  <c:v>0.60972222222222217</c:v>
                </c:pt>
                <c:pt idx="699">
                  <c:v>0.61041666666666672</c:v>
                </c:pt>
                <c:pt idx="700">
                  <c:v>0.61111111111111105</c:v>
                </c:pt>
                <c:pt idx="701">
                  <c:v>0.6118055555555556</c:v>
                </c:pt>
                <c:pt idx="702">
                  <c:v>0.61249999999999993</c:v>
                </c:pt>
                <c:pt idx="703">
                  <c:v>0.61319444444444449</c:v>
                </c:pt>
                <c:pt idx="704">
                  <c:v>0.61388888888888882</c:v>
                </c:pt>
                <c:pt idx="705">
                  <c:v>0.61458333333333337</c:v>
                </c:pt>
                <c:pt idx="706">
                  <c:v>0.61527777777777781</c:v>
                </c:pt>
                <c:pt idx="707">
                  <c:v>0.61597222222222225</c:v>
                </c:pt>
                <c:pt idx="708">
                  <c:v>0.6166666666666667</c:v>
                </c:pt>
                <c:pt idx="709">
                  <c:v>0.61736111111111114</c:v>
                </c:pt>
                <c:pt idx="710">
                  <c:v>0.61805555555555558</c:v>
                </c:pt>
                <c:pt idx="711">
                  <c:v>0.61875000000000002</c:v>
                </c:pt>
                <c:pt idx="712">
                  <c:v>0.61944444444444446</c:v>
                </c:pt>
                <c:pt idx="713">
                  <c:v>0.62013888888888891</c:v>
                </c:pt>
                <c:pt idx="714">
                  <c:v>0.62083333333333335</c:v>
                </c:pt>
                <c:pt idx="715">
                  <c:v>0.62152777777777779</c:v>
                </c:pt>
                <c:pt idx="716">
                  <c:v>0.62222222222222223</c:v>
                </c:pt>
                <c:pt idx="717">
                  <c:v>0.62291666666666667</c:v>
                </c:pt>
                <c:pt idx="718">
                  <c:v>0.62361111111111112</c:v>
                </c:pt>
                <c:pt idx="719">
                  <c:v>0.62430555555555556</c:v>
                </c:pt>
                <c:pt idx="720">
                  <c:v>0.625</c:v>
                </c:pt>
                <c:pt idx="721">
                  <c:v>0.62569444444444444</c:v>
                </c:pt>
                <c:pt idx="722">
                  <c:v>0.62638888888888888</c:v>
                </c:pt>
                <c:pt idx="723">
                  <c:v>0.62708333333333333</c:v>
                </c:pt>
                <c:pt idx="724">
                  <c:v>0.62777777777777777</c:v>
                </c:pt>
                <c:pt idx="725">
                  <c:v>0.62847222222222221</c:v>
                </c:pt>
                <c:pt idx="726">
                  <c:v>0.62916666666666665</c:v>
                </c:pt>
                <c:pt idx="727">
                  <c:v>0.62986111111111109</c:v>
                </c:pt>
                <c:pt idx="728">
                  <c:v>0.63055555555555554</c:v>
                </c:pt>
                <c:pt idx="729">
                  <c:v>0.63124999999999998</c:v>
                </c:pt>
                <c:pt idx="730">
                  <c:v>0.63194444444444442</c:v>
                </c:pt>
                <c:pt idx="731">
                  <c:v>0.63263888888888886</c:v>
                </c:pt>
                <c:pt idx="732">
                  <c:v>0.6333333333333333</c:v>
                </c:pt>
                <c:pt idx="733">
                  <c:v>0.63402777777777775</c:v>
                </c:pt>
                <c:pt idx="734">
                  <c:v>0.63472222222222219</c:v>
                </c:pt>
                <c:pt idx="735">
                  <c:v>0.63541666666666663</c:v>
                </c:pt>
                <c:pt idx="736">
                  <c:v>0.63611111111111118</c:v>
                </c:pt>
                <c:pt idx="737">
                  <c:v>0.63680555555555551</c:v>
                </c:pt>
                <c:pt idx="738">
                  <c:v>0.63750000000000007</c:v>
                </c:pt>
                <c:pt idx="739">
                  <c:v>0.6381944444444444</c:v>
                </c:pt>
                <c:pt idx="740">
                  <c:v>0.63888888888888895</c:v>
                </c:pt>
                <c:pt idx="741">
                  <c:v>0.63958333333333328</c:v>
                </c:pt>
                <c:pt idx="742">
                  <c:v>0.64027777777777783</c:v>
                </c:pt>
                <c:pt idx="743">
                  <c:v>0.64097222222222217</c:v>
                </c:pt>
                <c:pt idx="744">
                  <c:v>0.64166666666666672</c:v>
                </c:pt>
                <c:pt idx="745">
                  <c:v>0.64236111111111105</c:v>
                </c:pt>
                <c:pt idx="746">
                  <c:v>0.6430555555555556</c:v>
                </c:pt>
                <c:pt idx="747">
                  <c:v>0.64374999999999993</c:v>
                </c:pt>
                <c:pt idx="748">
                  <c:v>0.64444444444444449</c:v>
                </c:pt>
                <c:pt idx="749">
                  <c:v>0.64513888888888882</c:v>
                </c:pt>
                <c:pt idx="750">
                  <c:v>0.64583333333333337</c:v>
                </c:pt>
                <c:pt idx="751">
                  <c:v>0.64652777777777781</c:v>
                </c:pt>
                <c:pt idx="752">
                  <c:v>0.64722222222222225</c:v>
                </c:pt>
                <c:pt idx="753">
                  <c:v>0.6479166666666667</c:v>
                </c:pt>
                <c:pt idx="754">
                  <c:v>0.64861111111111114</c:v>
                </c:pt>
                <c:pt idx="755">
                  <c:v>0.64930555555555558</c:v>
                </c:pt>
                <c:pt idx="756">
                  <c:v>0.65</c:v>
                </c:pt>
                <c:pt idx="757">
                  <c:v>0.65069444444444446</c:v>
                </c:pt>
                <c:pt idx="758">
                  <c:v>0.65138888888888891</c:v>
                </c:pt>
                <c:pt idx="759">
                  <c:v>0.65208333333333335</c:v>
                </c:pt>
                <c:pt idx="760">
                  <c:v>0.65277777777777779</c:v>
                </c:pt>
                <c:pt idx="761">
                  <c:v>0.65347222222222223</c:v>
                </c:pt>
                <c:pt idx="762">
                  <c:v>0.65416666666666667</c:v>
                </c:pt>
                <c:pt idx="763">
                  <c:v>0.65486111111111112</c:v>
                </c:pt>
                <c:pt idx="764">
                  <c:v>0.65555555555555556</c:v>
                </c:pt>
                <c:pt idx="765">
                  <c:v>0.65625</c:v>
                </c:pt>
                <c:pt idx="766">
                  <c:v>0.65694444444444444</c:v>
                </c:pt>
                <c:pt idx="767">
                  <c:v>0.65763888888888888</c:v>
                </c:pt>
                <c:pt idx="768">
                  <c:v>0.65833333333333333</c:v>
                </c:pt>
                <c:pt idx="769">
                  <c:v>0.65902777777777777</c:v>
                </c:pt>
                <c:pt idx="770">
                  <c:v>0.65972222222222221</c:v>
                </c:pt>
                <c:pt idx="771">
                  <c:v>0.66041666666666665</c:v>
                </c:pt>
                <c:pt idx="772">
                  <c:v>0.66111111111111109</c:v>
                </c:pt>
                <c:pt idx="773">
                  <c:v>0.66180555555555554</c:v>
                </c:pt>
                <c:pt idx="774">
                  <c:v>0.66249999999999998</c:v>
                </c:pt>
                <c:pt idx="775">
                  <c:v>0.66319444444444442</c:v>
                </c:pt>
                <c:pt idx="776">
                  <c:v>0.66388888888888886</c:v>
                </c:pt>
                <c:pt idx="777">
                  <c:v>0.6645833333333333</c:v>
                </c:pt>
                <c:pt idx="778">
                  <c:v>0.66527777777777775</c:v>
                </c:pt>
                <c:pt idx="779">
                  <c:v>0.66597222222222219</c:v>
                </c:pt>
                <c:pt idx="780">
                  <c:v>0.66666666666666663</c:v>
                </c:pt>
                <c:pt idx="781">
                  <c:v>0.66736111111111107</c:v>
                </c:pt>
                <c:pt idx="782">
                  <c:v>0.66805555555555562</c:v>
                </c:pt>
                <c:pt idx="783">
                  <c:v>0.66875000000000007</c:v>
                </c:pt>
                <c:pt idx="784">
                  <c:v>0.6694444444444444</c:v>
                </c:pt>
                <c:pt idx="785">
                  <c:v>0.67013888888888884</c:v>
                </c:pt>
                <c:pt idx="786">
                  <c:v>0.67083333333333339</c:v>
                </c:pt>
                <c:pt idx="787">
                  <c:v>0.67152777777777783</c:v>
                </c:pt>
                <c:pt idx="788">
                  <c:v>0.67222222222222217</c:v>
                </c:pt>
                <c:pt idx="789">
                  <c:v>0.67291666666666661</c:v>
                </c:pt>
                <c:pt idx="790">
                  <c:v>0.67361111111111116</c:v>
                </c:pt>
                <c:pt idx="791">
                  <c:v>0.6743055555555556</c:v>
                </c:pt>
                <c:pt idx="792">
                  <c:v>0.67499999999999993</c:v>
                </c:pt>
                <c:pt idx="793">
                  <c:v>0.67569444444444438</c:v>
                </c:pt>
                <c:pt idx="794">
                  <c:v>0.67638888888888893</c:v>
                </c:pt>
                <c:pt idx="795">
                  <c:v>0.67708333333333337</c:v>
                </c:pt>
                <c:pt idx="796">
                  <c:v>0.6777777777777777</c:v>
                </c:pt>
                <c:pt idx="797">
                  <c:v>0.67847222222222225</c:v>
                </c:pt>
                <c:pt idx="798">
                  <c:v>0.6791666666666667</c:v>
                </c:pt>
                <c:pt idx="799">
                  <c:v>0.67986111111111114</c:v>
                </c:pt>
                <c:pt idx="800">
                  <c:v>0.68055555555555547</c:v>
                </c:pt>
                <c:pt idx="801">
                  <c:v>0.68125000000000002</c:v>
                </c:pt>
                <c:pt idx="802">
                  <c:v>0.68194444444444446</c:v>
                </c:pt>
                <c:pt idx="803">
                  <c:v>0.68263888888888891</c:v>
                </c:pt>
                <c:pt idx="804">
                  <c:v>0.68333333333333324</c:v>
                </c:pt>
                <c:pt idx="805">
                  <c:v>0.68402777777777779</c:v>
                </c:pt>
                <c:pt idx="806">
                  <c:v>0.68472222222222223</c:v>
                </c:pt>
                <c:pt idx="807">
                  <c:v>0.68541666666666667</c:v>
                </c:pt>
                <c:pt idx="808">
                  <c:v>0.68611111111111101</c:v>
                </c:pt>
                <c:pt idx="809">
                  <c:v>0.68680555555555556</c:v>
                </c:pt>
                <c:pt idx="810">
                  <c:v>0.6875</c:v>
                </c:pt>
                <c:pt idx="811">
                  <c:v>0.68819444444444444</c:v>
                </c:pt>
                <c:pt idx="812">
                  <c:v>0.68888888888888899</c:v>
                </c:pt>
                <c:pt idx="813">
                  <c:v>0.68958333333333333</c:v>
                </c:pt>
                <c:pt idx="814">
                  <c:v>0.69027777777777777</c:v>
                </c:pt>
                <c:pt idx="815">
                  <c:v>0.69097222222222221</c:v>
                </c:pt>
                <c:pt idx="816">
                  <c:v>0.69166666666666676</c:v>
                </c:pt>
                <c:pt idx="817">
                  <c:v>0.69236111111111109</c:v>
                </c:pt>
                <c:pt idx="818">
                  <c:v>0.69305555555555554</c:v>
                </c:pt>
                <c:pt idx="819">
                  <c:v>0.69374999999999998</c:v>
                </c:pt>
                <c:pt idx="820">
                  <c:v>0.69444444444444453</c:v>
                </c:pt>
                <c:pt idx="821">
                  <c:v>0.69513888888888886</c:v>
                </c:pt>
                <c:pt idx="822">
                  <c:v>0.6958333333333333</c:v>
                </c:pt>
                <c:pt idx="823">
                  <c:v>0.69652777777777775</c:v>
                </c:pt>
                <c:pt idx="824">
                  <c:v>0.6972222222222223</c:v>
                </c:pt>
                <c:pt idx="825">
                  <c:v>0.69791666666666663</c:v>
                </c:pt>
                <c:pt idx="826">
                  <c:v>0.69861111111111107</c:v>
                </c:pt>
                <c:pt idx="827">
                  <c:v>0.69930555555555562</c:v>
                </c:pt>
                <c:pt idx="828">
                  <c:v>0.70000000000000007</c:v>
                </c:pt>
                <c:pt idx="829">
                  <c:v>0.7006944444444444</c:v>
                </c:pt>
                <c:pt idx="830">
                  <c:v>0.70138888888888884</c:v>
                </c:pt>
                <c:pt idx="831">
                  <c:v>0.70208333333333339</c:v>
                </c:pt>
                <c:pt idx="832">
                  <c:v>0.70277777777777783</c:v>
                </c:pt>
                <c:pt idx="833">
                  <c:v>0.70347222222222217</c:v>
                </c:pt>
                <c:pt idx="834">
                  <c:v>0.70416666666666661</c:v>
                </c:pt>
                <c:pt idx="835">
                  <c:v>0.70486111111111116</c:v>
                </c:pt>
                <c:pt idx="836">
                  <c:v>0.7055555555555556</c:v>
                </c:pt>
                <c:pt idx="837">
                  <c:v>0.70624999999999993</c:v>
                </c:pt>
                <c:pt idx="838">
                  <c:v>0.70694444444444438</c:v>
                </c:pt>
                <c:pt idx="839">
                  <c:v>0.70763888888888893</c:v>
                </c:pt>
                <c:pt idx="840">
                  <c:v>0.70833333333333337</c:v>
                </c:pt>
                <c:pt idx="841">
                  <c:v>0.7090277777777777</c:v>
                </c:pt>
                <c:pt idx="842">
                  <c:v>0.70972222222222225</c:v>
                </c:pt>
                <c:pt idx="843">
                  <c:v>0.7104166666666667</c:v>
                </c:pt>
                <c:pt idx="844">
                  <c:v>0.71111111111111114</c:v>
                </c:pt>
                <c:pt idx="845">
                  <c:v>0.71180555555555547</c:v>
                </c:pt>
                <c:pt idx="846">
                  <c:v>0.71250000000000002</c:v>
                </c:pt>
                <c:pt idx="847">
                  <c:v>0.71319444444444446</c:v>
                </c:pt>
                <c:pt idx="848">
                  <c:v>0.71388888888888891</c:v>
                </c:pt>
                <c:pt idx="849">
                  <c:v>0.71458333333333324</c:v>
                </c:pt>
                <c:pt idx="850">
                  <c:v>0.71527777777777779</c:v>
                </c:pt>
                <c:pt idx="851">
                  <c:v>0.71597222222222223</c:v>
                </c:pt>
                <c:pt idx="852">
                  <c:v>0.71666666666666667</c:v>
                </c:pt>
                <c:pt idx="853">
                  <c:v>0.71736111111111101</c:v>
                </c:pt>
                <c:pt idx="854">
                  <c:v>0.71805555555555556</c:v>
                </c:pt>
                <c:pt idx="855">
                  <c:v>0.71875</c:v>
                </c:pt>
                <c:pt idx="856">
                  <c:v>0.71944444444444444</c:v>
                </c:pt>
                <c:pt idx="857">
                  <c:v>0.72013888888888899</c:v>
                </c:pt>
                <c:pt idx="858">
                  <c:v>0.72083333333333333</c:v>
                </c:pt>
                <c:pt idx="859">
                  <c:v>0.72152777777777777</c:v>
                </c:pt>
                <c:pt idx="860">
                  <c:v>0.72222222222222221</c:v>
                </c:pt>
                <c:pt idx="861">
                  <c:v>0.72291666666666676</c:v>
                </c:pt>
                <c:pt idx="862">
                  <c:v>0.72361111111111109</c:v>
                </c:pt>
                <c:pt idx="863">
                  <c:v>0.72430555555555554</c:v>
                </c:pt>
                <c:pt idx="864">
                  <c:v>0.72499999999999998</c:v>
                </c:pt>
                <c:pt idx="865">
                  <c:v>0.72569444444444453</c:v>
                </c:pt>
                <c:pt idx="866">
                  <c:v>0.72638888888888886</c:v>
                </c:pt>
                <c:pt idx="867">
                  <c:v>0.7270833333333333</c:v>
                </c:pt>
                <c:pt idx="868">
                  <c:v>0.72777777777777775</c:v>
                </c:pt>
                <c:pt idx="869">
                  <c:v>0.7284722222222223</c:v>
                </c:pt>
                <c:pt idx="870">
                  <c:v>0.72916666666666663</c:v>
                </c:pt>
                <c:pt idx="871">
                  <c:v>0.72986111111111107</c:v>
                </c:pt>
                <c:pt idx="872">
                  <c:v>0.73055555555555562</c:v>
                </c:pt>
                <c:pt idx="873">
                  <c:v>0.73125000000000007</c:v>
                </c:pt>
                <c:pt idx="874">
                  <c:v>0.7319444444444444</c:v>
                </c:pt>
                <c:pt idx="875">
                  <c:v>0.73263888888888884</c:v>
                </c:pt>
                <c:pt idx="876">
                  <c:v>0.73333333333333339</c:v>
                </c:pt>
                <c:pt idx="877">
                  <c:v>0.73402777777777783</c:v>
                </c:pt>
                <c:pt idx="878">
                  <c:v>0.73472222222222217</c:v>
                </c:pt>
                <c:pt idx="879">
                  <c:v>0.73541666666666661</c:v>
                </c:pt>
                <c:pt idx="880">
                  <c:v>0.73611111111111116</c:v>
                </c:pt>
                <c:pt idx="881">
                  <c:v>0.7368055555555556</c:v>
                </c:pt>
                <c:pt idx="882">
                  <c:v>0.73749999999999993</c:v>
                </c:pt>
                <c:pt idx="883">
                  <c:v>0.73819444444444438</c:v>
                </c:pt>
                <c:pt idx="884">
                  <c:v>0.73888888888888893</c:v>
                </c:pt>
                <c:pt idx="885">
                  <c:v>0.73958333333333337</c:v>
                </c:pt>
                <c:pt idx="886">
                  <c:v>0.7402777777777777</c:v>
                </c:pt>
                <c:pt idx="887">
                  <c:v>0.74097222222222225</c:v>
                </c:pt>
                <c:pt idx="888">
                  <c:v>0.7416666666666667</c:v>
                </c:pt>
                <c:pt idx="889">
                  <c:v>0.74236111111111114</c:v>
                </c:pt>
                <c:pt idx="890">
                  <c:v>0.74305555555555547</c:v>
                </c:pt>
                <c:pt idx="891">
                  <c:v>0.74375000000000002</c:v>
                </c:pt>
                <c:pt idx="892">
                  <c:v>0.74444444444444446</c:v>
                </c:pt>
                <c:pt idx="893">
                  <c:v>0.74513888888888891</c:v>
                </c:pt>
                <c:pt idx="894">
                  <c:v>0.74583333333333324</c:v>
                </c:pt>
                <c:pt idx="895">
                  <c:v>0.74652777777777779</c:v>
                </c:pt>
                <c:pt idx="896">
                  <c:v>0.74722222222222223</c:v>
                </c:pt>
                <c:pt idx="897">
                  <c:v>0.74791666666666667</c:v>
                </c:pt>
                <c:pt idx="898">
                  <c:v>0.74861111111111101</c:v>
                </c:pt>
                <c:pt idx="899">
                  <c:v>0.74930555555555556</c:v>
                </c:pt>
                <c:pt idx="900">
                  <c:v>0.75</c:v>
                </c:pt>
                <c:pt idx="901">
                  <c:v>0.75069444444444444</c:v>
                </c:pt>
                <c:pt idx="902">
                  <c:v>0.75138888888888899</c:v>
                </c:pt>
                <c:pt idx="903">
                  <c:v>0.75208333333333333</c:v>
                </c:pt>
                <c:pt idx="904">
                  <c:v>0.75277777777777777</c:v>
                </c:pt>
                <c:pt idx="905">
                  <c:v>0.75347222222222221</c:v>
                </c:pt>
                <c:pt idx="906">
                  <c:v>0.75416666666666676</c:v>
                </c:pt>
                <c:pt idx="907">
                  <c:v>0.75486111111111109</c:v>
                </c:pt>
                <c:pt idx="908">
                  <c:v>0.75555555555555554</c:v>
                </c:pt>
                <c:pt idx="909">
                  <c:v>0.75624999999999998</c:v>
                </c:pt>
                <c:pt idx="910">
                  <c:v>0.75694444444444453</c:v>
                </c:pt>
                <c:pt idx="911">
                  <c:v>0.75763888888888886</c:v>
                </c:pt>
                <c:pt idx="912">
                  <c:v>0.7583333333333333</c:v>
                </c:pt>
                <c:pt idx="913">
                  <c:v>0.75902777777777775</c:v>
                </c:pt>
                <c:pt idx="914">
                  <c:v>0.7597222222222223</c:v>
                </c:pt>
                <c:pt idx="915">
                  <c:v>0.76041666666666663</c:v>
                </c:pt>
                <c:pt idx="916">
                  <c:v>0.76111111111111107</c:v>
                </c:pt>
                <c:pt idx="917">
                  <c:v>0.76180555555555562</c:v>
                </c:pt>
                <c:pt idx="918">
                  <c:v>0.76250000000000007</c:v>
                </c:pt>
                <c:pt idx="919">
                  <c:v>0.7631944444444444</c:v>
                </c:pt>
                <c:pt idx="920">
                  <c:v>0.76388888888888884</c:v>
                </c:pt>
                <c:pt idx="921">
                  <c:v>0.76458333333333339</c:v>
                </c:pt>
                <c:pt idx="922">
                  <c:v>0.76527777777777783</c:v>
                </c:pt>
                <c:pt idx="923">
                  <c:v>0.76597222222222217</c:v>
                </c:pt>
                <c:pt idx="924">
                  <c:v>0.76666666666666661</c:v>
                </c:pt>
                <c:pt idx="925">
                  <c:v>0.76736111111111116</c:v>
                </c:pt>
                <c:pt idx="926">
                  <c:v>0.7680555555555556</c:v>
                </c:pt>
                <c:pt idx="927">
                  <c:v>0.76874999999999993</c:v>
                </c:pt>
                <c:pt idx="928">
                  <c:v>0.76944444444444438</c:v>
                </c:pt>
                <c:pt idx="929">
                  <c:v>0.77013888888888893</c:v>
                </c:pt>
                <c:pt idx="930">
                  <c:v>0.77083333333333337</c:v>
                </c:pt>
                <c:pt idx="931">
                  <c:v>0.7715277777777777</c:v>
                </c:pt>
                <c:pt idx="932">
                  <c:v>0.77222222222222225</c:v>
                </c:pt>
                <c:pt idx="933">
                  <c:v>0.7729166666666667</c:v>
                </c:pt>
                <c:pt idx="934">
                  <c:v>0.77361111111111114</c:v>
                </c:pt>
                <c:pt idx="935">
                  <c:v>0.77430555555555547</c:v>
                </c:pt>
                <c:pt idx="936">
                  <c:v>0.77500000000000002</c:v>
                </c:pt>
                <c:pt idx="937">
                  <c:v>0.77569444444444446</c:v>
                </c:pt>
                <c:pt idx="938">
                  <c:v>0.77638888888888891</c:v>
                </c:pt>
                <c:pt idx="939">
                  <c:v>0.77708333333333324</c:v>
                </c:pt>
                <c:pt idx="940">
                  <c:v>0.77777777777777779</c:v>
                </c:pt>
                <c:pt idx="941">
                  <c:v>0.77847222222222223</c:v>
                </c:pt>
                <c:pt idx="942">
                  <c:v>0.77916666666666667</c:v>
                </c:pt>
                <c:pt idx="943">
                  <c:v>0.77986111111111101</c:v>
                </c:pt>
                <c:pt idx="944">
                  <c:v>0.78055555555555556</c:v>
                </c:pt>
                <c:pt idx="945">
                  <c:v>0.78125</c:v>
                </c:pt>
                <c:pt idx="946">
                  <c:v>0.78194444444444444</c:v>
                </c:pt>
                <c:pt idx="947">
                  <c:v>0.78263888888888899</c:v>
                </c:pt>
                <c:pt idx="948">
                  <c:v>0.78333333333333333</c:v>
                </c:pt>
                <c:pt idx="949">
                  <c:v>0.78402777777777777</c:v>
                </c:pt>
                <c:pt idx="950">
                  <c:v>0.78472222222222221</c:v>
                </c:pt>
                <c:pt idx="951">
                  <c:v>0.78541666666666676</c:v>
                </c:pt>
                <c:pt idx="952">
                  <c:v>0.78611111111111109</c:v>
                </c:pt>
                <c:pt idx="953">
                  <c:v>0.78680555555555554</c:v>
                </c:pt>
                <c:pt idx="954">
                  <c:v>0.78749999999999998</c:v>
                </c:pt>
                <c:pt idx="955">
                  <c:v>0.78819444444444453</c:v>
                </c:pt>
                <c:pt idx="956">
                  <c:v>0.78888888888888886</c:v>
                </c:pt>
                <c:pt idx="957">
                  <c:v>0.7895833333333333</c:v>
                </c:pt>
                <c:pt idx="958">
                  <c:v>0.79027777777777775</c:v>
                </c:pt>
                <c:pt idx="959">
                  <c:v>0.7909722222222223</c:v>
                </c:pt>
                <c:pt idx="960">
                  <c:v>0.79166666666666663</c:v>
                </c:pt>
                <c:pt idx="961">
                  <c:v>0.79236111111111107</c:v>
                </c:pt>
                <c:pt idx="962">
                  <c:v>0.79305555555555562</c:v>
                </c:pt>
                <c:pt idx="963">
                  <c:v>0.79375000000000007</c:v>
                </c:pt>
                <c:pt idx="964">
                  <c:v>0.7944444444444444</c:v>
                </c:pt>
                <c:pt idx="965">
                  <c:v>0.79513888888888884</c:v>
                </c:pt>
                <c:pt idx="966">
                  <c:v>0.79583333333333339</c:v>
                </c:pt>
                <c:pt idx="967">
                  <c:v>0.79652777777777783</c:v>
                </c:pt>
                <c:pt idx="968">
                  <c:v>0.79722222222222217</c:v>
                </c:pt>
                <c:pt idx="969">
                  <c:v>0.79791666666666661</c:v>
                </c:pt>
                <c:pt idx="970">
                  <c:v>0.79861111111111116</c:v>
                </c:pt>
                <c:pt idx="971">
                  <c:v>0.7993055555555556</c:v>
                </c:pt>
                <c:pt idx="972">
                  <c:v>0.79999999999999993</c:v>
                </c:pt>
                <c:pt idx="973">
                  <c:v>0.80069444444444438</c:v>
                </c:pt>
                <c:pt idx="974">
                  <c:v>0.80138888888888893</c:v>
                </c:pt>
                <c:pt idx="975">
                  <c:v>0.80208333333333337</c:v>
                </c:pt>
                <c:pt idx="976">
                  <c:v>0.8027777777777777</c:v>
                </c:pt>
                <c:pt idx="977">
                  <c:v>0.80347222222222225</c:v>
                </c:pt>
                <c:pt idx="978">
                  <c:v>0.8041666666666667</c:v>
                </c:pt>
                <c:pt idx="979">
                  <c:v>0.80486111111111114</c:v>
                </c:pt>
                <c:pt idx="980">
                  <c:v>0.80555555555555547</c:v>
                </c:pt>
                <c:pt idx="981">
                  <c:v>0.80625000000000002</c:v>
                </c:pt>
                <c:pt idx="982">
                  <c:v>0.80694444444444446</c:v>
                </c:pt>
                <c:pt idx="983">
                  <c:v>0.80763888888888891</c:v>
                </c:pt>
                <c:pt idx="984">
                  <c:v>0.80833333333333324</c:v>
                </c:pt>
                <c:pt idx="985">
                  <c:v>0.80902777777777779</c:v>
                </c:pt>
                <c:pt idx="986">
                  <c:v>0.80972222222222223</c:v>
                </c:pt>
                <c:pt idx="987">
                  <c:v>0.81041666666666667</c:v>
                </c:pt>
                <c:pt idx="988">
                  <c:v>0.81111111111111101</c:v>
                </c:pt>
                <c:pt idx="989">
                  <c:v>0.81180555555555556</c:v>
                </c:pt>
                <c:pt idx="990">
                  <c:v>0.8125</c:v>
                </c:pt>
                <c:pt idx="991">
                  <c:v>0.81319444444444444</c:v>
                </c:pt>
                <c:pt idx="992">
                  <c:v>0.81388888888888899</c:v>
                </c:pt>
                <c:pt idx="993">
                  <c:v>0.81458333333333333</c:v>
                </c:pt>
                <c:pt idx="994">
                  <c:v>0.81527777777777777</c:v>
                </c:pt>
                <c:pt idx="995">
                  <c:v>0.81597222222222221</c:v>
                </c:pt>
                <c:pt idx="996">
                  <c:v>0.81666666666666676</c:v>
                </c:pt>
                <c:pt idx="997">
                  <c:v>0.81736111111111109</c:v>
                </c:pt>
                <c:pt idx="998">
                  <c:v>0.81805555555555554</c:v>
                </c:pt>
                <c:pt idx="999">
                  <c:v>0.81874999999999998</c:v>
                </c:pt>
                <c:pt idx="1000">
                  <c:v>0.81944444444444453</c:v>
                </c:pt>
                <c:pt idx="1001">
                  <c:v>0.82013888888888886</c:v>
                </c:pt>
                <c:pt idx="1002">
                  <c:v>0.8208333333333333</c:v>
                </c:pt>
                <c:pt idx="1003">
                  <c:v>0.82152777777777775</c:v>
                </c:pt>
                <c:pt idx="1004">
                  <c:v>0.8222222222222223</c:v>
                </c:pt>
                <c:pt idx="1005">
                  <c:v>0.82291666666666663</c:v>
                </c:pt>
                <c:pt idx="1006">
                  <c:v>0.82361111111111107</c:v>
                </c:pt>
                <c:pt idx="1007">
                  <c:v>0.82430555555555562</c:v>
                </c:pt>
                <c:pt idx="1008">
                  <c:v>0.82500000000000007</c:v>
                </c:pt>
                <c:pt idx="1009">
                  <c:v>0.8256944444444444</c:v>
                </c:pt>
                <c:pt idx="1010">
                  <c:v>0.82638888888888884</c:v>
                </c:pt>
                <c:pt idx="1011">
                  <c:v>0.82708333333333339</c:v>
                </c:pt>
                <c:pt idx="1012">
                  <c:v>0.82777777777777783</c:v>
                </c:pt>
                <c:pt idx="1013">
                  <c:v>0.82847222222222217</c:v>
                </c:pt>
                <c:pt idx="1014">
                  <c:v>0.82916666666666661</c:v>
                </c:pt>
                <c:pt idx="1015">
                  <c:v>0.82986111111111116</c:v>
                </c:pt>
                <c:pt idx="1016">
                  <c:v>0.8305555555555556</c:v>
                </c:pt>
                <c:pt idx="1017">
                  <c:v>0.83124999999999993</c:v>
                </c:pt>
                <c:pt idx="1018">
                  <c:v>0.83194444444444438</c:v>
                </c:pt>
                <c:pt idx="1019">
                  <c:v>0.83263888888888893</c:v>
                </c:pt>
                <c:pt idx="1020">
                  <c:v>0.83333333333333337</c:v>
                </c:pt>
                <c:pt idx="1021">
                  <c:v>0.8340277777777777</c:v>
                </c:pt>
                <c:pt idx="1022">
                  <c:v>0.83472222222222225</c:v>
                </c:pt>
                <c:pt idx="1023">
                  <c:v>0.8354166666666667</c:v>
                </c:pt>
                <c:pt idx="1024">
                  <c:v>0.83611111111111114</c:v>
                </c:pt>
                <c:pt idx="1025">
                  <c:v>0.83680555555555547</c:v>
                </c:pt>
                <c:pt idx="1026">
                  <c:v>0.83750000000000002</c:v>
                </c:pt>
                <c:pt idx="1027">
                  <c:v>0.83819444444444446</c:v>
                </c:pt>
                <c:pt idx="1028">
                  <c:v>0.83888888888888891</c:v>
                </c:pt>
                <c:pt idx="1029">
                  <c:v>0.83958333333333324</c:v>
                </c:pt>
                <c:pt idx="1030">
                  <c:v>0.84027777777777779</c:v>
                </c:pt>
                <c:pt idx="1031">
                  <c:v>0.84097222222222223</c:v>
                </c:pt>
                <c:pt idx="1032">
                  <c:v>0.84166666666666667</c:v>
                </c:pt>
                <c:pt idx="1033">
                  <c:v>0.84236111111111101</c:v>
                </c:pt>
                <c:pt idx="1034">
                  <c:v>0.84305555555555556</c:v>
                </c:pt>
                <c:pt idx="1035">
                  <c:v>0.84375</c:v>
                </c:pt>
                <c:pt idx="1036">
                  <c:v>0.84444444444444444</c:v>
                </c:pt>
                <c:pt idx="1037">
                  <c:v>0.84513888888888899</c:v>
                </c:pt>
                <c:pt idx="1038">
                  <c:v>0.84583333333333333</c:v>
                </c:pt>
                <c:pt idx="1039">
                  <c:v>0.84652777777777777</c:v>
                </c:pt>
                <c:pt idx="1040">
                  <c:v>0.84722222222222221</c:v>
                </c:pt>
                <c:pt idx="1041">
                  <c:v>0.84791666666666676</c:v>
                </c:pt>
                <c:pt idx="1042">
                  <c:v>0.84861111111111109</c:v>
                </c:pt>
                <c:pt idx="1043">
                  <c:v>0.84930555555555554</c:v>
                </c:pt>
                <c:pt idx="1044">
                  <c:v>0.85</c:v>
                </c:pt>
                <c:pt idx="1045">
                  <c:v>0.85069444444444453</c:v>
                </c:pt>
                <c:pt idx="1046">
                  <c:v>0.85138888888888886</c:v>
                </c:pt>
                <c:pt idx="1047">
                  <c:v>0.8520833333333333</c:v>
                </c:pt>
                <c:pt idx="1048">
                  <c:v>0.85277777777777775</c:v>
                </c:pt>
                <c:pt idx="1049">
                  <c:v>0.8534722222222223</c:v>
                </c:pt>
                <c:pt idx="1050">
                  <c:v>0.85416666666666663</c:v>
                </c:pt>
                <c:pt idx="1051">
                  <c:v>0.85486111111111107</c:v>
                </c:pt>
                <c:pt idx="1052">
                  <c:v>0.85555555555555562</c:v>
                </c:pt>
                <c:pt idx="1053">
                  <c:v>0.85625000000000007</c:v>
                </c:pt>
                <c:pt idx="1054">
                  <c:v>0.8569444444444444</c:v>
                </c:pt>
                <c:pt idx="1055">
                  <c:v>0.85763888888888884</c:v>
                </c:pt>
                <c:pt idx="1056">
                  <c:v>0.85833333333333339</c:v>
                </c:pt>
                <c:pt idx="1057">
                  <c:v>0.85902777777777783</c:v>
                </c:pt>
                <c:pt idx="1058">
                  <c:v>0.85972222222222217</c:v>
                </c:pt>
                <c:pt idx="1059">
                  <c:v>0.86041666666666661</c:v>
                </c:pt>
                <c:pt idx="1060">
                  <c:v>0.86111111111111116</c:v>
                </c:pt>
                <c:pt idx="1061">
                  <c:v>0.8618055555555556</c:v>
                </c:pt>
                <c:pt idx="1062">
                  <c:v>0.86249999999999993</c:v>
                </c:pt>
                <c:pt idx="1063">
                  <c:v>0.86319444444444438</c:v>
                </c:pt>
                <c:pt idx="1064">
                  <c:v>0.86388888888888893</c:v>
                </c:pt>
                <c:pt idx="1065">
                  <c:v>0.86458333333333337</c:v>
                </c:pt>
                <c:pt idx="1066">
                  <c:v>0.8652777777777777</c:v>
                </c:pt>
                <c:pt idx="1067">
                  <c:v>0.86597222222222225</c:v>
                </c:pt>
                <c:pt idx="1068">
                  <c:v>0.8666666666666667</c:v>
                </c:pt>
                <c:pt idx="1069">
                  <c:v>0.86736111111111114</c:v>
                </c:pt>
                <c:pt idx="1070">
                  <c:v>0.86805555555555547</c:v>
                </c:pt>
                <c:pt idx="1071">
                  <c:v>0.86875000000000002</c:v>
                </c:pt>
                <c:pt idx="1072">
                  <c:v>0.86944444444444446</c:v>
                </c:pt>
                <c:pt idx="1073">
                  <c:v>0.87013888888888891</c:v>
                </c:pt>
                <c:pt idx="1074">
                  <c:v>0.87083333333333324</c:v>
                </c:pt>
                <c:pt idx="1075">
                  <c:v>0.87152777777777779</c:v>
                </c:pt>
                <c:pt idx="1076">
                  <c:v>0.87222222222222223</c:v>
                </c:pt>
                <c:pt idx="1077">
                  <c:v>0.87291666666666667</c:v>
                </c:pt>
                <c:pt idx="1078">
                  <c:v>0.87361111111111101</c:v>
                </c:pt>
                <c:pt idx="1079">
                  <c:v>0.87430555555555556</c:v>
                </c:pt>
                <c:pt idx="1080">
                  <c:v>0.875</c:v>
                </c:pt>
                <c:pt idx="1081">
                  <c:v>0.87569444444444444</c:v>
                </c:pt>
                <c:pt idx="1082">
                  <c:v>0.87638888888888899</c:v>
                </c:pt>
                <c:pt idx="1083">
                  <c:v>0.87708333333333333</c:v>
                </c:pt>
                <c:pt idx="1084">
                  <c:v>0.87777777777777777</c:v>
                </c:pt>
                <c:pt idx="1085">
                  <c:v>0.87847222222222221</c:v>
                </c:pt>
                <c:pt idx="1086">
                  <c:v>0.87916666666666676</c:v>
                </c:pt>
                <c:pt idx="1087">
                  <c:v>0.87986111111111109</c:v>
                </c:pt>
                <c:pt idx="1088">
                  <c:v>0.88055555555555554</c:v>
                </c:pt>
                <c:pt idx="1089">
                  <c:v>0.88124999999999998</c:v>
                </c:pt>
                <c:pt idx="1090">
                  <c:v>0.88194444444444453</c:v>
                </c:pt>
                <c:pt idx="1091">
                  <c:v>0.88263888888888886</c:v>
                </c:pt>
                <c:pt idx="1092">
                  <c:v>0.8833333333333333</c:v>
                </c:pt>
                <c:pt idx="1093">
                  <c:v>0.88402777777777775</c:v>
                </c:pt>
                <c:pt idx="1094">
                  <c:v>0.8847222222222223</c:v>
                </c:pt>
                <c:pt idx="1095">
                  <c:v>0.88541666666666663</c:v>
                </c:pt>
                <c:pt idx="1096">
                  <c:v>0.88611111111111107</c:v>
                </c:pt>
                <c:pt idx="1097">
                  <c:v>0.88680555555555562</c:v>
                </c:pt>
                <c:pt idx="1098">
                  <c:v>0.88750000000000007</c:v>
                </c:pt>
                <c:pt idx="1099">
                  <c:v>0.8881944444444444</c:v>
                </c:pt>
                <c:pt idx="1100">
                  <c:v>0.88888888888888884</c:v>
                </c:pt>
                <c:pt idx="1101">
                  <c:v>0.88958333333333339</c:v>
                </c:pt>
                <c:pt idx="1102">
                  <c:v>0.89027777777777783</c:v>
                </c:pt>
                <c:pt idx="1103">
                  <c:v>0.89097222222222217</c:v>
                </c:pt>
                <c:pt idx="1104">
                  <c:v>0.89166666666666661</c:v>
                </c:pt>
                <c:pt idx="1105">
                  <c:v>0.89236111111111116</c:v>
                </c:pt>
                <c:pt idx="1106">
                  <c:v>0.8930555555555556</c:v>
                </c:pt>
                <c:pt idx="1107">
                  <c:v>0.89374999999999993</c:v>
                </c:pt>
                <c:pt idx="1108">
                  <c:v>0.89444444444444438</c:v>
                </c:pt>
                <c:pt idx="1109">
                  <c:v>0.89513888888888893</c:v>
                </c:pt>
                <c:pt idx="1110">
                  <c:v>0.89583333333333337</c:v>
                </c:pt>
                <c:pt idx="1111">
                  <c:v>0.8965277777777777</c:v>
                </c:pt>
                <c:pt idx="1112">
                  <c:v>0.89722222222222225</c:v>
                </c:pt>
                <c:pt idx="1113">
                  <c:v>0.8979166666666667</c:v>
                </c:pt>
                <c:pt idx="1114">
                  <c:v>0.89861111111111114</c:v>
                </c:pt>
                <c:pt idx="1115">
                  <c:v>0.89930555555555547</c:v>
                </c:pt>
                <c:pt idx="1116">
                  <c:v>0.9</c:v>
                </c:pt>
                <c:pt idx="1117">
                  <c:v>0.90069444444444446</c:v>
                </c:pt>
                <c:pt idx="1118">
                  <c:v>0.90138888888888891</c:v>
                </c:pt>
                <c:pt idx="1119">
                  <c:v>0.90208333333333324</c:v>
                </c:pt>
                <c:pt idx="1120">
                  <c:v>0.90277777777777779</c:v>
                </c:pt>
                <c:pt idx="1121">
                  <c:v>0.90347222222222223</c:v>
                </c:pt>
                <c:pt idx="1122">
                  <c:v>0.90416666666666667</c:v>
                </c:pt>
                <c:pt idx="1123">
                  <c:v>0.90486111111111101</c:v>
                </c:pt>
                <c:pt idx="1124">
                  <c:v>0.90555555555555556</c:v>
                </c:pt>
                <c:pt idx="1125">
                  <c:v>0.90625</c:v>
                </c:pt>
                <c:pt idx="1126">
                  <c:v>0.90694444444444444</c:v>
                </c:pt>
                <c:pt idx="1127">
                  <c:v>0.90763888888888899</c:v>
                </c:pt>
                <c:pt idx="1128">
                  <c:v>0.90833333333333333</c:v>
                </c:pt>
                <c:pt idx="1129">
                  <c:v>0.90902777777777777</c:v>
                </c:pt>
                <c:pt idx="1130">
                  <c:v>0.90972222222222221</c:v>
                </c:pt>
                <c:pt idx="1131">
                  <c:v>0.91041666666666676</c:v>
                </c:pt>
                <c:pt idx="1132">
                  <c:v>0.91111111111111109</c:v>
                </c:pt>
                <c:pt idx="1133">
                  <c:v>0.91180555555555554</c:v>
                </c:pt>
                <c:pt idx="1134">
                  <c:v>0.91249999999999998</c:v>
                </c:pt>
                <c:pt idx="1135">
                  <c:v>0.91319444444444453</c:v>
                </c:pt>
                <c:pt idx="1136">
                  <c:v>0.91388888888888886</c:v>
                </c:pt>
                <c:pt idx="1137">
                  <c:v>0.9145833333333333</c:v>
                </c:pt>
                <c:pt idx="1138">
                  <c:v>0.91527777777777775</c:v>
                </c:pt>
                <c:pt idx="1139">
                  <c:v>0.9159722222222223</c:v>
                </c:pt>
                <c:pt idx="1140">
                  <c:v>0.91666666666666663</c:v>
                </c:pt>
                <c:pt idx="1141">
                  <c:v>0.91736111111111107</c:v>
                </c:pt>
                <c:pt idx="1142">
                  <c:v>0.91805555555555562</c:v>
                </c:pt>
                <c:pt idx="1143">
                  <c:v>0.91875000000000007</c:v>
                </c:pt>
                <c:pt idx="1144">
                  <c:v>0.9194444444444444</c:v>
                </c:pt>
                <c:pt idx="1145">
                  <c:v>0.92013888888888884</c:v>
                </c:pt>
                <c:pt idx="1146">
                  <c:v>0.92083333333333339</c:v>
                </c:pt>
                <c:pt idx="1147">
                  <c:v>0.92152777777777783</c:v>
                </c:pt>
                <c:pt idx="1148">
                  <c:v>0.92222222222222217</c:v>
                </c:pt>
                <c:pt idx="1149">
                  <c:v>0.92291666666666661</c:v>
                </c:pt>
                <c:pt idx="1150">
                  <c:v>0.92361111111111116</c:v>
                </c:pt>
                <c:pt idx="1151">
                  <c:v>0.9243055555555556</c:v>
                </c:pt>
                <c:pt idx="1152">
                  <c:v>0.92499999999999993</c:v>
                </c:pt>
                <c:pt idx="1153">
                  <c:v>0.92569444444444438</c:v>
                </c:pt>
                <c:pt idx="1154">
                  <c:v>0.92638888888888893</c:v>
                </c:pt>
                <c:pt idx="1155">
                  <c:v>0.92708333333333337</c:v>
                </c:pt>
                <c:pt idx="1156">
                  <c:v>0.9277777777777777</c:v>
                </c:pt>
                <c:pt idx="1157">
                  <c:v>0.92847222222222225</c:v>
                </c:pt>
                <c:pt idx="1158">
                  <c:v>0.9291666666666667</c:v>
                </c:pt>
                <c:pt idx="1159">
                  <c:v>0.92986111111111114</c:v>
                </c:pt>
                <c:pt idx="1160">
                  <c:v>0.93055555555555547</c:v>
                </c:pt>
                <c:pt idx="1161">
                  <c:v>0.93125000000000002</c:v>
                </c:pt>
                <c:pt idx="1162">
                  <c:v>0.93194444444444446</c:v>
                </c:pt>
                <c:pt idx="1163">
                  <c:v>0.93263888888888891</c:v>
                </c:pt>
                <c:pt idx="1164">
                  <c:v>0.93333333333333324</c:v>
                </c:pt>
                <c:pt idx="1165">
                  <c:v>0.93402777777777779</c:v>
                </c:pt>
                <c:pt idx="1166">
                  <c:v>0.93472222222222223</c:v>
                </c:pt>
                <c:pt idx="1167">
                  <c:v>0.93541666666666667</c:v>
                </c:pt>
                <c:pt idx="1168">
                  <c:v>0.93611111111111101</c:v>
                </c:pt>
                <c:pt idx="1169">
                  <c:v>0.93680555555555556</c:v>
                </c:pt>
                <c:pt idx="1170">
                  <c:v>0.9375</c:v>
                </c:pt>
                <c:pt idx="1171">
                  <c:v>0.93819444444444444</c:v>
                </c:pt>
                <c:pt idx="1172">
                  <c:v>0.93888888888888899</c:v>
                </c:pt>
                <c:pt idx="1173">
                  <c:v>0.93958333333333333</c:v>
                </c:pt>
                <c:pt idx="1174">
                  <c:v>0.94027777777777777</c:v>
                </c:pt>
                <c:pt idx="1175">
                  <c:v>0.94097222222222221</c:v>
                </c:pt>
                <c:pt idx="1176">
                  <c:v>0.94166666666666676</c:v>
                </c:pt>
                <c:pt idx="1177">
                  <c:v>0.94236111111111109</c:v>
                </c:pt>
                <c:pt idx="1178">
                  <c:v>0.94305555555555554</c:v>
                </c:pt>
                <c:pt idx="1179">
                  <c:v>0.94374999999999998</c:v>
                </c:pt>
                <c:pt idx="1180">
                  <c:v>0.94444444444444453</c:v>
                </c:pt>
                <c:pt idx="1181">
                  <c:v>0.94513888888888886</c:v>
                </c:pt>
                <c:pt idx="1182">
                  <c:v>0.9458333333333333</c:v>
                </c:pt>
                <c:pt idx="1183">
                  <c:v>0.94652777777777775</c:v>
                </c:pt>
                <c:pt idx="1184">
                  <c:v>0.9472222222222223</c:v>
                </c:pt>
                <c:pt idx="1185">
                  <c:v>0.94791666666666663</c:v>
                </c:pt>
                <c:pt idx="1186">
                  <c:v>0.94861111111111107</c:v>
                </c:pt>
                <c:pt idx="1187">
                  <c:v>0.94930555555555562</c:v>
                </c:pt>
                <c:pt idx="1188">
                  <c:v>0.95000000000000007</c:v>
                </c:pt>
                <c:pt idx="1189">
                  <c:v>0.9506944444444444</c:v>
                </c:pt>
                <c:pt idx="1190">
                  <c:v>0.95138888888888884</c:v>
                </c:pt>
                <c:pt idx="1191">
                  <c:v>0.95208333333333339</c:v>
                </c:pt>
                <c:pt idx="1192">
                  <c:v>0.95277777777777783</c:v>
                </c:pt>
                <c:pt idx="1193">
                  <c:v>0.95347222222222217</c:v>
                </c:pt>
                <c:pt idx="1194">
                  <c:v>0.95416666666666661</c:v>
                </c:pt>
                <c:pt idx="1195">
                  <c:v>0.95486111111111116</c:v>
                </c:pt>
                <c:pt idx="1196">
                  <c:v>0.9555555555555556</c:v>
                </c:pt>
                <c:pt idx="1197">
                  <c:v>0.95624999999999993</c:v>
                </c:pt>
                <c:pt idx="1198">
                  <c:v>0.95694444444444438</c:v>
                </c:pt>
                <c:pt idx="1199">
                  <c:v>0.95763888888888893</c:v>
                </c:pt>
                <c:pt idx="1200">
                  <c:v>0.95833333333333337</c:v>
                </c:pt>
                <c:pt idx="1201">
                  <c:v>0.9590277777777777</c:v>
                </c:pt>
                <c:pt idx="1202">
                  <c:v>0.95972222222222225</c:v>
                </c:pt>
                <c:pt idx="1203">
                  <c:v>0.9604166666666667</c:v>
                </c:pt>
                <c:pt idx="1204">
                  <c:v>0.96111111111111114</c:v>
                </c:pt>
                <c:pt idx="1205">
                  <c:v>0.96180555555555547</c:v>
                </c:pt>
                <c:pt idx="1206">
                  <c:v>0.96250000000000002</c:v>
                </c:pt>
                <c:pt idx="1207">
                  <c:v>0.96319444444444446</c:v>
                </c:pt>
                <c:pt idx="1208">
                  <c:v>0.96388888888888891</c:v>
                </c:pt>
                <c:pt idx="1209">
                  <c:v>0.96458333333333324</c:v>
                </c:pt>
                <c:pt idx="1210">
                  <c:v>0.96527777777777779</c:v>
                </c:pt>
                <c:pt idx="1211">
                  <c:v>0.96597222222222223</c:v>
                </c:pt>
                <c:pt idx="1212">
                  <c:v>0.96666666666666667</c:v>
                </c:pt>
                <c:pt idx="1213">
                  <c:v>0.96736111111111101</c:v>
                </c:pt>
                <c:pt idx="1214">
                  <c:v>0.96805555555555556</c:v>
                </c:pt>
                <c:pt idx="1215">
                  <c:v>0.96875</c:v>
                </c:pt>
                <c:pt idx="1216">
                  <c:v>0.96944444444444444</c:v>
                </c:pt>
                <c:pt idx="1217">
                  <c:v>0.97013888888888899</c:v>
                </c:pt>
                <c:pt idx="1218">
                  <c:v>0.97083333333333333</c:v>
                </c:pt>
                <c:pt idx="1219">
                  <c:v>0.97152777777777777</c:v>
                </c:pt>
                <c:pt idx="1220">
                  <c:v>0.97222222222222221</c:v>
                </c:pt>
                <c:pt idx="1221">
                  <c:v>0.97291666666666676</c:v>
                </c:pt>
                <c:pt idx="1222">
                  <c:v>0.97361111111111109</c:v>
                </c:pt>
                <c:pt idx="1223">
                  <c:v>0.97430555555555554</c:v>
                </c:pt>
                <c:pt idx="1224">
                  <c:v>0.97499999999999998</c:v>
                </c:pt>
                <c:pt idx="1225">
                  <c:v>0.97569444444444453</c:v>
                </c:pt>
                <c:pt idx="1226">
                  <c:v>0.97638888888888886</c:v>
                </c:pt>
                <c:pt idx="1227">
                  <c:v>0.9770833333333333</c:v>
                </c:pt>
                <c:pt idx="1228">
                  <c:v>0.97777777777777775</c:v>
                </c:pt>
                <c:pt idx="1229">
                  <c:v>0.9784722222222223</c:v>
                </c:pt>
                <c:pt idx="1230">
                  <c:v>0.97916666666666663</c:v>
                </c:pt>
                <c:pt idx="1231">
                  <c:v>0.97986111111111107</c:v>
                </c:pt>
                <c:pt idx="1232">
                  <c:v>0.98055555555555562</c:v>
                </c:pt>
                <c:pt idx="1233">
                  <c:v>0.98125000000000007</c:v>
                </c:pt>
                <c:pt idx="1234">
                  <c:v>0.9819444444444444</c:v>
                </c:pt>
                <c:pt idx="1235">
                  <c:v>0.98263888888888884</c:v>
                </c:pt>
                <c:pt idx="1236">
                  <c:v>0.98333333333333339</c:v>
                </c:pt>
                <c:pt idx="1237">
                  <c:v>0.98402777777777783</c:v>
                </c:pt>
                <c:pt idx="1238">
                  <c:v>0.98472222222222217</c:v>
                </c:pt>
                <c:pt idx="1239">
                  <c:v>0.98541666666666661</c:v>
                </c:pt>
                <c:pt idx="1240">
                  <c:v>0.98611111111111116</c:v>
                </c:pt>
                <c:pt idx="1241">
                  <c:v>0.9868055555555556</c:v>
                </c:pt>
                <c:pt idx="1242">
                  <c:v>0.98749999999999993</c:v>
                </c:pt>
                <c:pt idx="1243">
                  <c:v>0.98819444444444438</c:v>
                </c:pt>
                <c:pt idx="1244">
                  <c:v>0.98888888888888893</c:v>
                </c:pt>
                <c:pt idx="1245">
                  <c:v>0.98958333333333337</c:v>
                </c:pt>
                <c:pt idx="1246">
                  <c:v>0.9902777777777777</c:v>
                </c:pt>
                <c:pt idx="1247">
                  <c:v>0.99097222222222225</c:v>
                </c:pt>
                <c:pt idx="1248">
                  <c:v>0.9916666666666667</c:v>
                </c:pt>
                <c:pt idx="1249">
                  <c:v>0.99236111111111114</c:v>
                </c:pt>
                <c:pt idx="1250">
                  <c:v>0.99305555555555547</c:v>
                </c:pt>
                <c:pt idx="1251">
                  <c:v>0.99375000000000002</c:v>
                </c:pt>
                <c:pt idx="1252">
                  <c:v>0.99444444444444446</c:v>
                </c:pt>
                <c:pt idx="1253">
                  <c:v>0.99513888888888891</c:v>
                </c:pt>
                <c:pt idx="1254">
                  <c:v>0.99583333333333324</c:v>
                </c:pt>
                <c:pt idx="1255">
                  <c:v>0.99652777777777779</c:v>
                </c:pt>
                <c:pt idx="1256">
                  <c:v>0.99722222222222223</c:v>
                </c:pt>
                <c:pt idx="1257">
                  <c:v>0.99791666666666667</c:v>
                </c:pt>
                <c:pt idx="1258">
                  <c:v>0.99861111111111101</c:v>
                </c:pt>
                <c:pt idx="1259">
                  <c:v>0.99930555555555556</c:v>
                </c:pt>
                <c:pt idx="1260" formatCode="hh:mm;@">
                  <c:v>1</c:v>
                </c:pt>
                <c:pt idx="1261" formatCode="hh:mm;@">
                  <c:v>1.0006944444444443</c:v>
                </c:pt>
                <c:pt idx="1262" formatCode="hh:mm;@">
                  <c:v>1.0013888888888889</c:v>
                </c:pt>
                <c:pt idx="1263" formatCode="hh:mm;@">
                  <c:v>1.0020833333333334</c:v>
                </c:pt>
                <c:pt idx="1264" formatCode="hh:mm;@">
                  <c:v>1.0027777777777778</c:v>
                </c:pt>
                <c:pt idx="1265" formatCode="hh:mm;@">
                  <c:v>1.0034722222222221</c:v>
                </c:pt>
                <c:pt idx="1266" formatCode="hh:mm;@">
                  <c:v>1.0041666666666667</c:v>
                </c:pt>
                <c:pt idx="1267" formatCode="hh:mm;@">
                  <c:v>1.0048611111111112</c:v>
                </c:pt>
                <c:pt idx="1268" formatCode="hh:mm;@">
                  <c:v>1.0055555555555555</c:v>
                </c:pt>
                <c:pt idx="1269" formatCode="hh:mm;@">
                  <c:v>1.0062499999999999</c:v>
                </c:pt>
                <c:pt idx="1270" formatCode="hh:mm;@">
                  <c:v>1.0069444444444444</c:v>
                </c:pt>
                <c:pt idx="1271" formatCode="hh:mm;@">
                  <c:v>1.007638888888889</c:v>
                </c:pt>
                <c:pt idx="1272" formatCode="hh:mm;@">
                  <c:v>1.0083333333333333</c:v>
                </c:pt>
                <c:pt idx="1273" formatCode="hh:mm;@">
                  <c:v>1.0090277777777776</c:v>
                </c:pt>
                <c:pt idx="1274" formatCode="hh:mm;@">
                  <c:v>1.0097222222222222</c:v>
                </c:pt>
                <c:pt idx="1275" formatCode="hh:mm;@">
                  <c:v>1.0104166666666667</c:v>
                </c:pt>
                <c:pt idx="1276" formatCode="hh:mm;@">
                  <c:v>1.0111111111111111</c:v>
                </c:pt>
                <c:pt idx="1277" formatCode="hh:mm;@">
                  <c:v>1.0118055555555556</c:v>
                </c:pt>
                <c:pt idx="1278" formatCode="hh:mm;@">
                  <c:v>1.0125</c:v>
                </c:pt>
                <c:pt idx="1279" formatCode="hh:mm;@">
                  <c:v>1.0131944444444445</c:v>
                </c:pt>
                <c:pt idx="1280" formatCode="hh:mm;@">
                  <c:v>1.0138888888888888</c:v>
                </c:pt>
                <c:pt idx="1281" formatCode="hh:mm;@">
                  <c:v>1.0145833333333334</c:v>
                </c:pt>
                <c:pt idx="1282" formatCode="hh:mm;@">
                  <c:v>1.0152777777777777</c:v>
                </c:pt>
                <c:pt idx="1283" formatCode="hh:mm;@">
                  <c:v>1.0159722222222223</c:v>
                </c:pt>
                <c:pt idx="1284" formatCode="hh:mm;@">
                  <c:v>1.0166666666666666</c:v>
                </c:pt>
                <c:pt idx="1285" formatCode="hh:mm;@">
                  <c:v>1.0173611111111112</c:v>
                </c:pt>
                <c:pt idx="1286" formatCode="hh:mm;@">
                  <c:v>1.0180555555555555</c:v>
                </c:pt>
                <c:pt idx="1287" formatCode="hh:mm;@">
                  <c:v>1.01875</c:v>
                </c:pt>
                <c:pt idx="1288" formatCode="hh:mm;@">
                  <c:v>1.0194444444444444</c:v>
                </c:pt>
                <c:pt idx="1289" formatCode="hh:mm;@">
                  <c:v>1.0201388888888889</c:v>
                </c:pt>
                <c:pt idx="1290" formatCode="hh:mm;@">
                  <c:v>1.0208333333333333</c:v>
                </c:pt>
                <c:pt idx="1291" formatCode="hh:mm;@">
                  <c:v>1.0215277777777778</c:v>
                </c:pt>
                <c:pt idx="1292" formatCode="hh:mm;@">
                  <c:v>1.0222222222222224</c:v>
                </c:pt>
                <c:pt idx="1293" formatCode="hh:mm;@">
                  <c:v>1.0229166666666667</c:v>
                </c:pt>
                <c:pt idx="1294" formatCode="hh:mm;@">
                  <c:v>1.023611111111111</c:v>
                </c:pt>
                <c:pt idx="1295" formatCode="hh:mm;@">
                  <c:v>1.0243055555555556</c:v>
                </c:pt>
                <c:pt idx="1296" formatCode="hh:mm;@">
                  <c:v>1.0250000000000001</c:v>
                </c:pt>
                <c:pt idx="1297" formatCode="hh:mm;@">
                  <c:v>1.0256944444444445</c:v>
                </c:pt>
                <c:pt idx="1298" formatCode="hh:mm;@">
                  <c:v>1.0263888888888888</c:v>
                </c:pt>
                <c:pt idx="1299" formatCode="hh:mm;@">
                  <c:v>1.0270833333333333</c:v>
                </c:pt>
                <c:pt idx="1300" formatCode="hh:mm;@">
                  <c:v>1.0277777777777779</c:v>
                </c:pt>
                <c:pt idx="1301" formatCode="hh:mm;@">
                  <c:v>1.0284722222222222</c:v>
                </c:pt>
                <c:pt idx="1302" formatCode="hh:mm;@">
                  <c:v>1.0291666666666666</c:v>
                </c:pt>
                <c:pt idx="1303" formatCode="hh:mm;@">
                  <c:v>1.0298611111111111</c:v>
                </c:pt>
                <c:pt idx="1304" formatCode="hh:mm;@">
                  <c:v>1.0305555555555557</c:v>
                </c:pt>
                <c:pt idx="1305" formatCode="hh:mm;@">
                  <c:v>1.03125</c:v>
                </c:pt>
                <c:pt idx="1306" formatCode="hh:mm;@">
                  <c:v>1.0319444444444443</c:v>
                </c:pt>
                <c:pt idx="1307" formatCode="hh:mm;@">
                  <c:v>1.0326388888888889</c:v>
                </c:pt>
                <c:pt idx="1308" formatCode="hh:mm;@">
                  <c:v>1.0333333333333334</c:v>
                </c:pt>
                <c:pt idx="1309" formatCode="hh:mm;@">
                  <c:v>1.0340277777777778</c:v>
                </c:pt>
                <c:pt idx="1310" formatCode="hh:mm;@">
                  <c:v>1.0347222222222221</c:v>
                </c:pt>
                <c:pt idx="1311" formatCode="hh:mm;@">
                  <c:v>1.0354166666666667</c:v>
                </c:pt>
                <c:pt idx="1312" formatCode="hh:mm;@">
                  <c:v>1.0361111111111112</c:v>
                </c:pt>
                <c:pt idx="1313" formatCode="hh:mm;@">
                  <c:v>1.0368055555555555</c:v>
                </c:pt>
                <c:pt idx="1314" formatCode="hh:mm;@">
                  <c:v>1.0374999999999999</c:v>
                </c:pt>
                <c:pt idx="1315" formatCode="hh:mm;@">
                  <c:v>1.0381944444444444</c:v>
                </c:pt>
                <c:pt idx="1316" formatCode="hh:mm;@">
                  <c:v>1.038888888888889</c:v>
                </c:pt>
                <c:pt idx="1317" formatCode="hh:mm;@">
                  <c:v>1.0395833333333333</c:v>
                </c:pt>
                <c:pt idx="1318" formatCode="hh:mm;@">
                  <c:v>1.0402777777777776</c:v>
                </c:pt>
                <c:pt idx="1319" formatCode="hh:mm;@">
                  <c:v>1.0409722222222222</c:v>
                </c:pt>
                <c:pt idx="1320" formatCode="hh:mm;@">
                  <c:v>1.0416666666666667</c:v>
                </c:pt>
                <c:pt idx="1321" formatCode="hh:mm;@">
                  <c:v>1.0423611111111111</c:v>
                </c:pt>
                <c:pt idx="1322" formatCode="hh:mm;@">
                  <c:v>1.0430555555555556</c:v>
                </c:pt>
                <c:pt idx="1323" formatCode="hh:mm;@">
                  <c:v>1.04375</c:v>
                </c:pt>
                <c:pt idx="1324" formatCode="hh:mm;@">
                  <c:v>1.0444444444444445</c:v>
                </c:pt>
                <c:pt idx="1325" formatCode="hh:mm;@">
                  <c:v>1.0451388888888888</c:v>
                </c:pt>
                <c:pt idx="1326" formatCode="hh:mm;@">
                  <c:v>1.0458333333333334</c:v>
                </c:pt>
                <c:pt idx="1327" formatCode="hh:mm;@">
                  <c:v>1.0465277777777777</c:v>
                </c:pt>
                <c:pt idx="1328" formatCode="hh:mm;@">
                  <c:v>1.0472222222222223</c:v>
                </c:pt>
                <c:pt idx="1329" formatCode="hh:mm;@">
                  <c:v>1.0479166666666666</c:v>
                </c:pt>
                <c:pt idx="1330" formatCode="hh:mm;@">
                  <c:v>1.0486111111111112</c:v>
                </c:pt>
                <c:pt idx="1331" formatCode="hh:mm;@">
                  <c:v>1.0493055555555555</c:v>
                </c:pt>
                <c:pt idx="1332" formatCode="hh:mm;@">
                  <c:v>1.05</c:v>
                </c:pt>
                <c:pt idx="1333" formatCode="hh:mm;@">
                  <c:v>1.0506944444444444</c:v>
                </c:pt>
                <c:pt idx="1334" formatCode="hh:mm;@">
                  <c:v>1.0513888888888889</c:v>
                </c:pt>
                <c:pt idx="1335" formatCode="hh:mm;@">
                  <c:v>1.0520833333333333</c:v>
                </c:pt>
                <c:pt idx="1336" formatCode="hh:mm;@">
                  <c:v>1.0527777777777778</c:v>
                </c:pt>
                <c:pt idx="1337" formatCode="hh:mm;@">
                  <c:v>1.0534722222222224</c:v>
                </c:pt>
                <c:pt idx="1338" formatCode="hh:mm;@">
                  <c:v>1.0541666666666667</c:v>
                </c:pt>
                <c:pt idx="1339" formatCode="hh:mm;@">
                  <c:v>1.054861111111111</c:v>
                </c:pt>
                <c:pt idx="1340" formatCode="hh:mm;@">
                  <c:v>1.0555555555555556</c:v>
                </c:pt>
                <c:pt idx="1341" formatCode="hh:mm;@">
                  <c:v>1.0562500000000001</c:v>
                </c:pt>
                <c:pt idx="1342" formatCode="hh:mm;@">
                  <c:v>1.0569444444444445</c:v>
                </c:pt>
                <c:pt idx="1343" formatCode="hh:mm;@">
                  <c:v>1.0576388888888888</c:v>
                </c:pt>
                <c:pt idx="1344" formatCode="hh:mm;@">
                  <c:v>1.0583333333333333</c:v>
                </c:pt>
                <c:pt idx="1345" formatCode="hh:mm;@">
                  <c:v>1.0590277777777779</c:v>
                </c:pt>
                <c:pt idx="1346" formatCode="hh:mm;@">
                  <c:v>1.0597222222222222</c:v>
                </c:pt>
                <c:pt idx="1347" formatCode="hh:mm;@">
                  <c:v>1.0604166666666666</c:v>
                </c:pt>
                <c:pt idx="1348" formatCode="hh:mm;@">
                  <c:v>1.0611111111111111</c:v>
                </c:pt>
                <c:pt idx="1349" formatCode="hh:mm;@">
                  <c:v>1.0618055555555557</c:v>
                </c:pt>
                <c:pt idx="1350" formatCode="hh:mm;@">
                  <c:v>1.0625</c:v>
                </c:pt>
                <c:pt idx="1351" formatCode="hh:mm;@">
                  <c:v>1.0631944444444443</c:v>
                </c:pt>
                <c:pt idx="1352" formatCode="hh:mm;@">
                  <c:v>1.0638888888888889</c:v>
                </c:pt>
                <c:pt idx="1353" formatCode="hh:mm;@">
                  <c:v>1.0645833333333334</c:v>
                </c:pt>
                <c:pt idx="1354" formatCode="hh:mm;@">
                  <c:v>1.0652777777777778</c:v>
                </c:pt>
                <c:pt idx="1355" formatCode="hh:mm;@">
                  <c:v>1.0659722222222221</c:v>
                </c:pt>
                <c:pt idx="1356" formatCode="hh:mm;@">
                  <c:v>1.0666666666666667</c:v>
                </c:pt>
                <c:pt idx="1357" formatCode="hh:mm;@">
                  <c:v>1.0673611111111112</c:v>
                </c:pt>
                <c:pt idx="1358" formatCode="hh:mm;@">
                  <c:v>1.0680555555555555</c:v>
                </c:pt>
                <c:pt idx="1359" formatCode="hh:mm;@">
                  <c:v>1.0687499999999999</c:v>
                </c:pt>
                <c:pt idx="1360" formatCode="hh:mm;@">
                  <c:v>1.0694444444444444</c:v>
                </c:pt>
                <c:pt idx="1361" formatCode="hh:mm;@">
                  <c:v>1.070138888888889</c:v>
                </c:pt>
                <c:pt idx="1362" formatCode="hh:mm;@">
                  <c:v>1.0708333333333333</c:v>
                </c:pt>
                <c:pt idx="1363" formatCode="hh:mm;@">
                  <c:v>1.0715277777777776</c:v>
                </c:pt>
                <c:pt idx="1364" formatCode="hh:mm;@">
                  <c:v>1.0722222222222222</c:v>
                </c:pt>
                <c:pt idx="1365" formatCode="hh:mm;@">
                  <c:v>1.0729166666666667</c:v>
                </c:pt>
                <c:pt idx="1366" formatCode="hh:mm;@">
                  <c:v>1.0736111111111111</c:v>
                </c:pt>
                <c:pt idx="1367" formatCode="hh:mm;@">
                  <c:v>1.0743055555555556</c:v>
                </c:pt>
                <c:pt idx="1368" formatCode="hh:mm;@">
                  <c:v>1.075</c:v>
                </c:pt>
                <c:pt idx="1369" formatCode="hh:mm;@">
                  <c:v>1.0756944444444445</c:v>
                </c:pt>
                <c:pt idx="1370" formatCode="hh:mm;@">
                  <c:v>1.0763888888888888</c:v>
                </c:pt>
                <c:pt idx="1371" formatCode="hh:mm;@">
                  <c:v>1.0770833333333334</c:v>
                </c:pt>
                <c:pt idx="1372" formatCode="hh:mm;@">
                  <c:v>1.0777777777777777</c:v>
                </c:pt>
                <c:pt idx="1373" formatCode="hh:mm;@">
                  <c:v>1.0784722222222223</c:v>
                </c:pt>
                <c:pt idx="1374" formatCode="hh:mm;@">
                  <c:v>1.0791666666666666</c:v>
                </c:pt>
                <c:pt idx="1375" formatCode="hh:mm;@">
                  <c:v>1.0798611111111112</c:v>
                </c:pt>
                <c:pt idx="1376" formatCode="hh:mm;@">
                  <c:v>1.0805555555555555</c:v>
                </c:pt>
                <c:pt idx="1377" formatCode="hh:mm;@">
                  <c:v>1.08125</c:v>
                </c:pt>
                <c:pt idx="1378" formatCode="hh:mm;@">
                  <c:v>1.0819444444444444</c:v>
                </c:pt>
                <c:pt idx="1379" formatCode="hh:mm;@">
                  <c:v>1.0826388888888889</c:v>
                </c:pt>
                <c:pt idx="1380" formatCode="hh:mm;@">
                  <c:v>1.0833333333333333</c:v>
                </c:pt>
                <c:pt idx="1381" formatCode="hh:mm;@">
                  <c:v>1.0840277777777778</c:v>
                </c:pt>
                <c:pt idx="1382" formatCode="hh:mm;@">
                  <c:v>1.0847222222222224</c:v>
                </c:pt>
                <c:pt idx="1383" formatCode="hh:mm;@">
                  <c:v>1.0854166666666667</c:v>
                </c:pt>
                <c:pt idx="1384" formatCode="hh:mm;@">
                  <c:v>1.086111111111111</c:v>
                </c:pt>
                <c:pt idx="1385" formatCode="hh:mm;@">
                  <c:v>1.0868055555555556</c:v>
                </c:pt>
                <c:pt idx="1386" formatCode="hh:mm;@">
                  <c:v>1.0875000000000001</c:v>
                </c:pt>
                <c:pt idx="1387" formatCode="hh:mm;@">
                  <c:v>1.0881944444444445</c:v>
                </c:pt>
                <c:pt idx="1388" formatCode="hh:mm;@">
                  <c:v>1.0888888888888888</c:v>
                </c:pt>
                <c:pt idx="1389" formatCode="hh:mm;@">
                  <c:v>1.0895833333333333</c:v>
                </c:pt>
                <c:pt idx="1390" formatCode="hh:mm;@">
                  <c:v>1.0902777777777779</c:v>
                </c:pt>
                <c:pt idx="1391" formatCode="hh:mm;@">
                  <c:v>1.0909722222222222</c:v>
                </c:pt>
                <c:pt idx="1392" formatCode="hh:mm;@">
                  <c:v>1.0916666666666666</c:v>
                </c:pt>
                <c:pt idx="1393" formatCode="hh:mm;@">
                  <c:v>1.0923611111111111</c:v>
                </c:pt>
                <c:pt idx="1394" formatCode="hh:mm;@">
                  <c:v>1.0930555555555557</c:v>
                </c:pt>
                <c:pt idx="1395" formatCode="hh:mm;@">
                  <c:v>1.09375</c:v>
                </c:pt>
                <c:pt idx="1396" formatCode="hh:mm;@">
                  <c:v>1.0944444444444443</c:v>
                </c:pt>
                <c:pt idx="1397" formatCode="hh:mm;@">
                  <c:v>1.0951388888888889</c:v>
                </c:pt>
                <c:pt idx="1398" formatCode="hh:mm;@">
                  <c:v>1.0958333333333334</c:v>
                </c:pt>
                <c:pt idx="1399" formatCode="hh:mm;@">
                  <c:v>1.0965277777777778</c:v>
                </c:pt>
                <c:pt idx="1400" formatCode="hh:mm;@">
                  <c:v>1.0972222222222221</c:v>
                </c:pt>
                <c:pt idx="1401" formatCode="hh:mm;@">
                  <c:v>1.0979166666666667</c:v>
                </c:pt>
                <c:pt idx="1402" formatCode="hh:mm;@">
                  <c:v>1.0986111111111112</c:v>
                </c:pt>
                <c:pt idx="1403" formatCode="hh:mm;@">
                  <c:v>1.0993055555555555</c:v>
                </c:pt>
                <c:pt idx="1404" formatCode="hh:mm;@">
                  <c:v>1.0999999999999999</c:v>
                </c:pt>
                <c:pt idx="1405" formatCode="hh:mm;@">
                  <c:v>1.1006944444444444</c:v>
                </c:pt>
                <c:pt idx="1406" formatCode="hh:mm;@">
                  <c:v>1.101388888888889</c:v>
                </c:pt>
                <c:pt idx="1407" formatCode="hh:mm;@">
                  <c:v>1.1020833333333333</c:v>
                </c:pt>
                <c:pt idx="1408" formatCode="hh:mm;@">
                  <c:v>1.1027777777777776</c:v>
                </c:pt>
                <c:pt idx="1409" formatCode="hh:mm;@">
                  <c:v>1.1034722222222222</c:v>
                </c:pt>
                <c:pt idx="1410" formatCode="hh:mm;@">
                  <c:v>1.1041666666666667</c:v>
                </c:pt>
                <c:pt idx="1411" formatCode="hh:mm;@">
                  <c:v>1.1048611111111111</c:v>
                </c:pt>
                <c:pt idx="1412" formatCode="hh:mm;@">
                  <c:v>1.1055555555555556</c:v>
                </c:pt>
                <c:pt idx="1413" formatCode="hh:mm;@">
                  <c:v>1.10625</c:v>
                </c:pt>
                <c:pt idx="1414" formatCode="hh:mm;@">
                  <c:v>1.1069444444444445</c:v>
                </c:pt>
                <c:pt idx="1415" formatCode="hh:mm;@">
                  <c:v>1.1076388888888888</c:v>
                </c:pt>
                <c:pt idx="1416" formatCode="hh:mm;@">
                  <c:v>1.1083333333333334</c:v>
                </c:pt>
                <c:pt idx="1417" formatCode="hh:mm;@">
                  <c:v>1.1090277777777777</c:v>
                </c:pt>
                <c:pt idx="1418" formatCode="hh:mm;@">
                  <c:v>1.1097222222222223</c:v>
                </c:pt>
                <c:pt idx="1419" formatCode="hh:mm;@">
                  <c:v>1.1104166666666666</c:v>
                </c:pt>
                <c:pt idx="1420" formatCode="hh:mm;@">
                  <c:v>1.1111111111111112</c:v>
                </c:pt>
                <c:pt idx="1421" formatCode="hh:mm;@">
                  <c:v>1.1118055555555555</c:v>
                </c:pt>
                <c:pt idx="1422" formatCode="hh:mm;@">
                  <c:v>1.1125</c:v>
                </c:pt>
                <c:pt idx="1423" formatCode="hh:mm;@">
                  <c:v>1.1131944444444444</c:v>
                </c:pt>
                <c:pt idx="1424" formatCode="hh:mm;@">
                  <c:v>1.1138888888888889</c:v>
                </c:pt>
                <c:pt idx="1425" formatCode="hh:mm;@">
                  <c:v>1.1145833333333333</c:v>
                </c:pt>
                <c:pt idx="1426" formatCode="hh:mm;@">
                  <c:v>1.1152777777777778</c:v>
                </c:pt>
                <c:pt idx="1427" formatCode="hh:mm;@">
                  <c:v>1.1159722222222224</c:v>
                </c:pt>
                <c:pt idx="1428" formatCode="hh:mm;@">
                  <c:v>1.1166666666666667</c:v>
                </c:pt>
                <c:pt idx="1429" formatCode="hh:mm;@">
                  <c:v>1.117361111111111</c:v>
                </c:pt>
                <c:pt idx="1430" formatCode="hh:mm;@">
                  <c:v>1.1180555555555556</c:v>
                </c:pt>
                <c:pt idx="1431" formatCode="hh:mm;@">
                  <c:v>1.1187500000000001</c:v>
                </c:pt>
                <c:pt idx="1432" formatCode="hh:mm;@">
                  <c:v>1.1194444444444445</c:v>
                </c:pt>
                <c:pt idx="1433" formatCode="hh:mm;@">
                  <c:v>1.1201388888888888</c:v>
                </c:pt>
                <c:pt idx="1434" formatCode="hh:mm;@">
                  <c:v>1.1208333333333333</c:v>
                </c:pt>
                <c:pt idx="1435" formatCode="hh:mm;@">
                  <c:v>1.1215277777777779</c:v>
                </c:pt>
                <c:pt idx="1436" formatCode="hh:mm;@">
                  <c:v>1.1222222222222222</c:v>
                </c:pt>
                <c:pt idx="1437" formatCode="hh:mm;@">
                  <c:v>1.1229166666666666</c:v>
                </c:pt>
                <c:pt idx="1438" formatCode="hh:mm;@">
                  <c:v>1.1236111111111111</c:v>
                </c:pt>
                <c:pt idx="1439" formatCode="hh:mm;@">
                  <c:v>1.1243055555555557</c:v>
                </c:pt>
              </c:numCache>
            </c:numRef>
          </c:cat>
          <c:val>
            <c:numRef>
              <c:f>'Ark1'!$B$2:$B$1441</c:f>
              <c:numCache>
                <c:formatCode>General</c:formatCode>
                <c:ptCount val="1440"/>
                <c:pt idx="0">
                  <c:v>1.39</c:v>
                </c:pt>
                <c:pt idx="1">
                  <c:v>1.391</c:v>
                </c:pt>
                <c:pt idx="2">
                  <c:v>1.381</c:v>
                </c:pt>
                <c:pt idx="3">
                  <c:v>1.3480000000000001</c:v>
                </c:pt>
                <c:pt idx="4">
                  <c:v>1.3380000000000001</c:v>
                </c:pt>
                <c:pt idx="5">
                  <c:v>1.3360000000000001</c:v>
                </c:pt>
                <c:pt idx="6">
                  <c:v>1.33</c:v>
                </c:pt>
                <c:pt idx="7">
                  <c:v>1.3260000000000001</c:v>
                </c:pt>
                <c:pt idx="8">
                  <c:v>1.3160000000000001</c:v>
                </c:pt>
                <c:pt idx="9">
                  <c:v>1.3080000000000001</c:v>
                </c:pt>
                <c:pt idx="10">
                  <c:v>1.3080000000000001</c:v>
                </c:pt>
                <c:pt idx="11">
                  <c:v>1.302</c:v>
                </c:pt>
                <c:pt idx="12">
                  <c:v>1.292</c:v>
                </c:pt>
                <c:pt idx="13">
                  <c:v>1.284</c:v>
                </c:pt>
                <c:pt idx="14">
                  <c:v>1.274</c:v>
                </c:pt>
                <c:pt idx="15">
                  <c:v>1.262</c:v>
                </c:pt>
                <c:pt idx="16">
                  <c:v>1.244</c:v>
                </c:pt>
                <c:pt idx="17">
                  <c:v>1.224</c:v>
                </c:pt>
                <c:pt idx="18">
                  <c:v>1.2090000000000001</c:v>
                </c:pt>
                <c:pt idx="19">
                  <c:v>1.1930000000000001</c:v>
                </c:pt>
                <c:pt idx="20">
                  <c:v>1.1850000000000001</c:v>
                </c:pt>
                <c:pt idx="21">
                  <c:v>1.175</c:v>
                </c:pt>
                <c:pt idx="22">
                  <c:v>1.173</c:v>
                </c:pt>
                <c:pt idx="23">
                  <c:v>1.1679999999999999</c:v>
                </c:pt>
                <c:pt idx="24">
                  <c:v>1.1579999999999999</c:v>
                </c:pt>
                <c:pt idx="25">
                  <c:v>1.151</c:v>
                </c:pt>
                <c:pt idx="26">
                  <c:v>1.1419999999999999</c:v>
                </c:pt>
                <c:pt idx="27">
                  <c:v>1.1240000000000001</c:v>
                </c:pt>
                <c:pt idx="28">
                  <c:v>1.1140000000000001</c:v>
                </c:pt>
                <c:pt idx="29">
                  <c:v>1.089</c:v>
                </c:pt>
                <c:pt idx="30">
                  <c:v>1.0940000000000001</c:v>
                </c:pt>
                <c:pt idx="31">
                  <c:v>1.0940000000000001</c:v>
                </c:pt>
                <c:pt idx="32">
                  <c:v>1.085</c:v>
                </c:pt>
                <c:pt idx="33">
                  <c:v>1.073</c:v>
                </c:pt>
                <c:pt idx="34">
                  <c:v>1.0649999999999999</c:v>
                </c:pt>
                <c:pt idx="35">
                  <c:v>1.0589999999999999</c:v>
                </c:pt>
                <c:pt idx="36">
                  <c:v>1.0569999999999999</c:v>
                </c:pt>
                <c:pt idx="37">
                  <c:v>1.046</c:v>
                </c:pt>
                <c:pt idx="38">
                  <c:v>1.0349999999999999</c:v>
                </c:pt>
                <c:pt idx="39">
                  <c:v>1.0289999999999999</c:v>
                </c:pt>
                <c:pt idx="40">
                  <c:v>1.024</c:v>
                </c:pt>
                <c:pt idx="41">
                  <c:v>1.0209999999999999</c:v>
                </c:pt>
                <c:pt idx="42">
                  <c:v>1.0169999999999999</c:v>
                </c:pt>
                <c:pt idx="43">
                  <c:v>1.01</c:v>
                </c:pt>
                <c:pt idx="44">
                  <c:v>1.0029999999999999</c:v>
                </c:pt>
                <c:pt idx="45">
                  <c:v>0.998</c:v>
                </c:pt>
                <c:pt idx="46">
                  <c:v>0.996</c:v>
                </c:pt>
                <c:pt idx="47">
                  <c:v>0.98599999999999999</c:v>
                </c:pt>
                <c:pt idx="48">
                  <c:v>0.96899999999999997</c:v>
                </c:pt>
                <c:pt idx="49">
                  <c:v>0.96</c:v>
                </c:pt>
                <c:pt idx="50">
                  <c:v>0.96</c:v>
                </c:pt>
                <c:pt idx="51">
                  <c:v>0.95599999999999996</c:v>
                </c:pt>
                <c:pt idx="52">
                  <c:v>0.95799999999999996</c:v>
                </c:pt>
                <c:pt idx="53">
                  <c:v>0.95</c:v>
                </c:pt>
                <c:pt idx="54">
                  <c:v>0.94599999999999995</c:v>
                </c:pt>
                <c:pt idx="55">
                  <c:v>0.94799999999999995</c:v>
                </c:pt>
                <c:pt idx="56">
                  <c:v>0.94299999999999995</c:v>
                </c:pt>
                <c:pt idx="57">
                  <c:v>0.94</c:v>
                </c:pt>
                <c:pt idx="58">
                  <c:v>0.94</c:v>
                </c:pt>
                <c:pt idx="59">
                  <c:v>0.93100000000000005</c:v>
                </c:pt>
                <c:pt idx="60">
                  <c:v>0.95199999999999996</c:v>
                </c:pt>
                <c:pt idx="61">
                  <c:v>0.95599999999999996</c:v>
                </c:pt>
                <c:pt idx="62">
                  <c:v>0.94699999999999995</c:v>
                </c:pt>
                <c:pt idx="63">
                  <c:v>0.93300000000000005</c:v>
                </c:pt>
                <c:pt idx="64">
                  <c:v>0.92200000000000004</c:v>
                </c:pt>
                <c:pt idx="65">
                  <c:v>0.91100000000000003</c:v>
                </c:pt>
                <c:pt idx="66">
                  <c:v>0.91600000000000004</c:v>
                </c:pt>
                <c:pt idx="67">
                  <c:v>0.91600000000000004</c:v>
                </c:pt>
                <c:pt idx="68">
                  <c:v>0.91800000000000004</c:v>
                </c:pt>
                <c:pt idx="69">
                  <c:v>0.91700000000000004</c:v>
                </c:pt>
                <c:pt idx="70">
                  <c:v>0.91600000000000004</c:v>
                </c:pt>
                <c:pt idx="71">
                  <c:v>0.91100000000000003</c:v>
                </c:pt>
                <c:pt idx="72">
                  <c:v>0.90800000000000003</c:v>
                </c:pt>
                <c:pt idx="73">
                  <c:v>0.89900000000000002</c:v>
                </c:pt>
                <c:pt idx="74">
                  <c:v>0.89900000000000002</c:v>
                </c:pt>
                <c:pt idx="75">
                  <c:v>0.89700000000000002</c:v>
                </c:pt>
                <c:pt idx="76">
                  <c:v>0.89700000000000002</c:v>
                </c:pt>
                <c:pt idx="77">
                  <c:v>0.88600000000000001</c:v>
                </c:pt>
                <c:pt idx="78">
                  <c:v>0.88700000000000001</c:v>
                </c:pt>
                <c:pt idx="79">
                  <c:v>0.88500000000000001</c:v>
                </c:pt>
                <c:pt idx="80">
                  <c:v>0.89300000000000002</c:v>
                </c:pt>
                <c:pt idx="81">
                  <c:v>0.88900000000000001</c:v>
                </c:pt>
                <c:pt idx="82">
                  <c:v>0.88700000000000001</c:v>
                </c:pt>
                <c:pt idx="83">
                  <c:v>0.88</c:v>
                </c:pt>
                <c:pt idx="84">
                  <c:v>0.88200000000000001</c:v>
                </c:pt>
                <c:pt idx="85">
                  <c:v>0.89</c:v>
                </c:pt>
                <c:pt idx="86">
                  <c:v>0.88700000000000001</c:v>
                </c:pt>
                <c:pt idx="87">
                  <c:v>0.88700000000000001</c:v>
                </c:pt>
                <c:pt idx="88">
                  <c:v>0.88200000000000001</c:v>
                </c:pt>
                <c:pt idx="89">
                  <c:v>0.86699999999999999</c:v>
                </c:pt>
                <c:pt idx="90">
                  <c:v>0.876</c:v>
                </c:pt>
                <c:pt idx="91">
                  <c:v>0.872</c:v>
                </c:pt>
                <c:pt idx="92">
                  <c:v>0.871</c:v>
                </c:pt>
                <c:pt idx="93">
                  <c:v>0.87</c:v>
                </c:pt>
                <c:pt idx="94">
                  <c:v>0.86599999999999999</c:v>
                </c:pt>
                <c:pt idx="95">
                  <c:v>0.86399999999999999</c:v>
                </c:pt>
                <c:pt idx="96">
                  <c:v>0.86</c:v>
                </c:pt>
                <c:pt idx="97">
                  <c:v>0.85899999999999999</c:v>
                </c:pt>
                <c:pt idx="98">
                  <c:v>0.84599999999999997</c:v>
                </c:pt>
                <c:pt idx="99">
                  <c:v>0.83099999999999996</c:v>
                </c:pt>
                <c:pt idx="100">
                  <c:v>0.82799999999999996</c:v>
                </c:pt>
                <c:pt idx="101">
                  <c:v>0.81499999999999995</c:v>
                </c:pt>
                <c:pt idx="102">
                  <c:v>0.81200000000000006</c:v>
                </c:pt>
                <c:pt idx="103">
                  <c:v>0.80900000000000005</c:v>
                </c:pt>
                <c:pt idx="104">
                  <c:v>0.80200000000000005</c:v>
                </c:pt>
                <c:pt idx="105">
                  <c:v>0.79600000000000004</c:v>
                </c:pt>
                <c:pt idx="106">
                  <c:v>0.79400000000000004</c:v>
                </c:pt>
                <c:pt idx="107">
                  <c:v>0.79200000000000004</c:v>
                </c:pt>
                <c:pt idx="108">
                  <c:v>0.79100000000000004</c:v>
                </c:pt>
                <c:pt idx="109">
                  <c:v>0.79</c:v>
                </c:pt>
                <c:pt idx="110">
                  <c:v>0.78800000000000003</c:v>
                </c:pt>
                <c:pt idx="111">
                  <c:v>0.79200000000000004</c:v>
                </c:pt>
                <c:pt idx="112">
                  <c:v>0.79</c:v>
                </c:pt>
                <c:pt idx="113">
                  <c:v>0.78700000000000003</c:v>
                </c:pt>
                <c:pt idx="114">
                  <c:v>0.78200000000000003</c:v>
                </c:pt>
                <c:pt idx="115">
                  <c:v>0.77600000000000002</c:v>
                </c:pt>
                <c:pt idx="116">
                  <c:v>0.77600000000000002</c:v>
                </c:pt>
                <c:pt idx="117">
                  <c:v>0.77500000000000002</c:v>
                </c:pt>
                <c:pt idx="118">
                  <c:v>0.77800000000000002</c:v>
                </c:pt>
                <c:pt idx="119">
                  <c:v>0.77700000000000002</c:v>
                </c:pt>
                <c:pt idx="120">
                  <c:v>0.80100000000000005</c:v>
                </c:pt>
                <c:pt idx="121">
                  <c:v>0.80900000000000005</c:v>
                </c:pt>
                <c:pt idx="122">
                  <c:v>0.80400000000000005</c:v>
                </c:pt>
                <c:pt idx="123">
                  <c:v>0.78700000000000003</c:v>
                </c:pt>
                <c:pt idx="124">
                  <c:v>0.77600000000000002</c:v>
                </c:pt>
                <c:pt idx="125">
                  <c:v>0.77100000000000002</c:v>
                </c:pt>
                <c:pt idx="126">
                  <c:v>0.76700000000000002</c:v>
                </c:pt>
                <c:pt idx="127">
                  <c:v>0.76200000000000001</c:v>
                </c:pt>
                <c:pt idx="128">
                  <c:v>0.753</c:v>
                </c:pt>
                <c:pt idx="129">
                  <c:v>0.75</c:v>
                </c:pt>
                <c:pt idx="130">
                  <c:v>0.745</c:v>
                </c:pt>
                <c:pt idx="131">
                  <c:v>0.747</c:v>
                </c:pt>
                <c:pt idx="132">
                  <c:v>0.74099999999999999</c:v>
                </c:pt>
                <c:pt idx="133">
                  <c:v>0.74299999999999999</c:v>
                </c:pt>
                <c:pt idx="134">
                  <c:v>0.73899999999999999</c:v>
                </c:pt>
                <c:pt idx="135">
                  <c:v>0.74</c:v>
                </c:pt>
                <c:pt idx="136">
                  <c:v>0.73499999999999999</c:v>
                </c:pt>
                <c:pt idx="137">
                  <c:v>0.73599999999999999</c:v>
                </c:pt>
                <c:pt idx="138">
                  <c:v>0.73499999999999999</c:v>
                </c:pt>
                <c:pt idx="139">
                  <c:v>0.73499999999999999</c:v>
                </c:pt>
                <c:pt idx="140">
                  <c:v>0.73599999999999999</c:v>
                </c:pt>
                <c:pt idx="141">
                  <c:v>0.73499999999999999</c:v>
                </c:pt>
                <c:pt idx="142">
                  <c:v>0.72599999999999998</c:v>
                </c:pt>
                <c:pt idx="143">
                  <c:v>0.72399999999999998</c:v>
                </c:pt>
                <c:pt idx="144">
                  <c:v>0.72199999999999998</c:v>
                </c:pt>
                <c:pt idx="145">
                  <c:v>0.72099999999999997</c:v>
                </c:pt>
                <c:pt idx="146">
                  <c:v>0.72499999999999998</c:v>
                </c:pt>
                <c:pt idx="147">
                  <c:v>0.72299999999999998</c:v>
                </c:pt>
                <c:pt idx="148">
                  <c:v>0.71799999999999997</c:v>
                </c:pt>
                <c:pt idx="149">
                  <c:v>0.71</c:v>
                </c:pt>
                <c:pt idx="150">
                  <c:v>0.73699999999999999</c:v>
                </c:pt>
                <c:pt idx="151">
                  <c:v>0.75</c:v>
                </c:pt>
                <c:pt idx="152">
                  <c:v>0.747</c:v>
                </c:pt>
                <c:pt idx="153">
                  <c:v>0.746</c:v>
                </c:pt>
                <c:pt idx="154">
                  <c:v>0.745</c:v>
                </c:pt>
                <c:pt idx="155">
                  <c:v>0.747</c:v>
                </c:pt>
                <c:pt idx="156">
                  <c:v>0.747</c:v>
                </c:pt>
                <c:pt idx="157">
                  <c:v>0.746</c:v>
                </c:pt>
                <c:pt idx="158">
                  <c:v>0.747</c:v>
                </c:pt>
                <c:pt idx="159">
                  <c:v>0.745</c:v>
                </c:pt>
                <c:pt idx="160">
                  <c:v>0.74099999999999999</c:v>
                </c:pt>
                <c:pt idx="161">
                  <c:v>0.73499999999999999</c:v>
                </c:pt>
                <c:pt idx="162">
                  <c:v>0.73099999999999998</c:v>
                </c:pt>
                <c:pt idx="163">
                  <c:v>0.73199999999999998</c:v>
                </c:pt>
                <c:pt idx="164">
                  <c:v>0.73199999999999998</c:v>
                </c:pt>
                <c:pt idx="165">
                  <c:v>0.748</c:v>
                </c:pt>
                <c:pt idx="166">
                  <c:v>0.75800000000000001</c:v>
                </c:pt>
                <c:pt idx="167">
                  <c:v>0.76200000000000001</c:v>
                </c:pt>
                <c:pt idx="168">
                  <c:v>0.76600000000000001</c:v>
                </c:pt>
                <c:pt idx="169">
                  <c:v>0.76700000000000002</c:v>
                </c:pt>
                <c:pt idx="170">
                  <c:v>0.76500000000000001</c:v>
                </c:pt>
                <c:pt idx="171">
                  <c:v>0.76700000000000002</c:v>
                </c:pt>
                <c:pt idx="172">
                  <c:v>0.75900000000000001</c:v>
                </c:pt>
                <c:pt idx="173">
                  <c:v>0.74399999999999999</c:v>
                </c:pt>
                <c:pt idx="174">
                  <c:v>0.73</c:v>
                </c:pt>
                <c:pt idx="175">
                  <c:v>0.72</c:v>
                </c:pt>
                <c:pt idx="176">
                  <c:v>0.71199999999999997</c:v>
                </c:pt>
                <c:pt idx="177">
                  <c:v>0.70599999999999996</c:v>
                </c:pt>
                <c:pt idx="178">
                  <c:v>0.69299999999999995</c:v>
                </c:pt>
                <c:pt idx="179">
                  <c:v>0.67900000000000005</c:v>
                </c:pt>
                <c:pt idx="180">
                  <c:v>0.79600000000000004</c:v>
                </c:pt>
                <c:pt idx="181">
                  <c:v>0.85299999999999998</c:v>
                </c:pt>
                <c:pt idx="182">
                  <c:v>0.877</c:v>
                </c:pt>
                <c:pt idx="183">
                  <c:v>0.88400000000000001</c:v>
                </c:pt>
                <c:pt idx="184">
                  <c:v>0.89400000000000002</c:v>
                </c:pt>
                <c:pt idx="185">
                  <c:v>0.90300000000000002</c:v>
                </c:pt>
                <c:pt idx="186">
                  <c:v>0.91100000000000003</c:v>
                </c:pt>
                <c:pt idx="187">
                  <c:v>0.91500000000000004</c:v>
                </c:pt>
                <c:pt idx="188">
                  <c:v>0.92500000000000004</c:v>
                </c:pt>
                <c:pt idx="189">
                  <c:v>0.92800000000000005</c:v>
                </c:pt>
                <c:pt idx="190">
                  <c:v>0.92800000000000005</c:v>
                </c:pt>
                <c:pt idx="191">
                  <c:v>0.92200000000000004</c:v>
                </c:pt>
                <c:pt idx="192">
                  <c:v>0.91400000000000003</c:v>
                </c:pt>
                <c:pt idx="193">
                  <c:v>0.92300000000000004</c:v>
                </c:pt>
                <c:pt idx="194">
                  <c:v>0.93200000000000005</c:v>
                </c:pt>
                <c:pt idx="195">
                  <c:v>0.93700000000000006</c:v>
                </c:pt>
                <c:pt idx="196">
                  <c:v>0.94299999999999995</c:v>
                </c:pt>
                <c:pt idx="197">
                  <c:v>0.95699999999999996</c:v>
                </c:pt>
                <c:pt idx="198">
                  <c:v>0.96399999999999997</c:v>
                </c:pt>
                <c:pt idx="199">
                  <c:v>0.96599999999999997</c:v>
                </c:pt>
                <c:pt idx="200">
                  <c:v>0.97299999999999998</c:v>
                </c:pt>
                <c:pt idx="201">
                  <c:v>0.97799999999999998</c:v>
                </c:pt>
                <c:pt idx="202">
                  <c:v>0.98499999999999999</c:v>
                </c:pt>
                <c:pt idx="203">
                  <c:v>0.97899999999999998</c:v>
                </c:pt>
                <c:pt idx="204">
                  <c:v>0.97599999999999998</c:v>
                </c:pt>
                <c:pt idx="205">
                  <c:v>0.98099999999999998</c:v>
                </c:pt>
                <c:pt idx="206">
                  <c:v>0.998</c:v>
                </c:pt>
                <c:pt idx="207">
                  <c:v>1.014</c:v>
                </c:pt>
                <c:pt idx="208">
                  <c:v>1.028</c:v>
                </c:pt>
                <c:pt idx="209">
                  <c:v>1.0209999999999999</c:v>
                </c:pt>
                <c:pt idx="210">
                  <c:v>1.147</c:v>
                </c:pt>
                <c:pt idx="211">
                  <c:v>1.1879999999999999</c:v>
                </c:pt>
                <c:pt idx="212">
                  <c:v>1.216</c:v>
                </c:pt>
                <c:pt idx="213">
                  <c:v>1.228</c:v>
                </c:pt>
                <c:pt idx="214">
                  <c:v>1.2450000000000001</c:v>
                </c:pt>
                <c:pt idx="215">
                  <c:v>1.256</c:v>
                </c:pt>
                <c:pt idx="216">
                  <c:v>1.2589999999999999</c:v>
                </c:pt>
                <c:pt idx="217">
                  <c:v>1.258</c:v>
                </c:pt>
                <c:pt idx="218">
                  <c:v>1.2609999999999999</c:v>
                </c:pt>
                <c:pt idx="219">
                  <c:v>1.2789999999999999</c:v>
                </c:pt>
                <c:pt idx="220">
                  <c:v>1.2989999999999999</c:v>
                </c:pt>
                <c:pt idx="221">
                  <c:v>1.3129999999999999</c:v>
                </c:pt>
                <c:pt idx="222">
                  <c:v>1.33</c:v>
                </c:pt>
                <c:pt idx="223">
                  <c:v>1.3360000000000001</c:v>
                </c:pt>
                <c:pt idx="224">
                  <c:v>1.343</c:v>
                </c:pt>
                <c:pt idx="225">
                  <c:v>1.3580000000000001</c:v>
                </c:pt>
                <c:pt idx="226">
                  <c:v>1.377</c:v>
                </c:pt>
                <c:pt idx="227">
                  <c:v>1.387</c:v>
                </c:pt>
                <c:pt idx="228">
                  <c:v>1.401</c:v>
                </c:pt>
                <c:pt idx="229">
                  <c:v>1.4159999999999999</c:v>
                </c:pt>
                <c:pt idx="230">
                  <c:v>1.4219999999999999</c:v>
                </c:pt>
                <c:pt idx="231">
                  <c:v>1.421</c:v>
                </c:pt>
                <c:pt idx="232">
                  <c:v>1.4350000000000001</c:v>
                </c:pt>
                <c:pt idx="233">
                  <c:v>1.46</c:v>
                </c:pt>
                <c:pt idx="234">
                  <c:v>1.4730000000000001</c:v>
                </c:pt>
                <c:pt idx="235">
                  <c:v>1.6020000000000001</c:v>
                </c:pt>
                <c:pt idx="236">
                  <c:v>1.655</c:v>
                </c:pt>
                <c:pt idx="237">
                  <c:v>1.6859999999999999</c:v>
                </c:pt>
                <c:pt idx="238">
                  <c:v>1.7050000000000001</c:v>
                </c:pt>
                <c:pt idx="239">
                  <c:v>1.7130000000000001</c:v>
                </c:pt>
                <c:pt idx="240">
                  <c:v>1.8620000000000001</c:v>
                </c:pt>
                <c:pt idx="241">
                  <c:v>1.907</c:v>
                </c:pt>
                <c:pt idx="242">
                  <c:v>1.927</c:v>
                </c:pt>
                <c:pt idx="243">
                  <c:v>1.927</c:v>
                </c:pt>
                <c:pt idx="244">
                  <c:v>1.923</c:v>
                </c:pt>
                <c:pt idx="245">
                  <c:v>1.867</c:v>
                </c:pt>
                <c:pt idx="246">
                  <c:v>1.9339999999999999</c:v>
                </c:pt>
                <c:pt idx="247">
                  <c:v>2.0009999999999999</c:v>
                </c:pt>
                <c:pt idx="248">
                  <c:v>2.0289999999999999</c:v>
                </c:pt>
                <c:pt idx="249">
                  <c:v>2.044</c:v>
                </c:pt>
                <c:pt idx="250">
                  <c:v>2.0510000000000002</c:v>
                </c:pt>
                <c:pt idx="251">
                  <c:v>2.0550000000000002</c:v>
                </c:pt>
                <c:pt idx="252">
                  <c:v>2.0590000000000002</c:v>
                </c:pt>
                <c:pt idx="253">
                  <c:v>2.0699999999999998</c:v>
                </c:pt>
                <c:pt idx="254">
                  <c:v>2.08</c:v>
                </c:pt>
                <c:pt idx="255">
                  <c:v>2.1070000000000002</c:v>
                </c:pt>
                <c:pt idx="256">
                  <c:v>2.1379999999999999</c:v>
                </c:pt>
                <c:pt idx="257">
                  <c:v>2.17</c:v>
                </c:pt>
                <c:pt idx="258">
                  <c:v>2.1920000000000002</c:v>
                </c:pt>
                <c:pt idx="259">
                  <c:v>2.2080000000000002</c:v>
                </c:pt>
                <c:pt idx="260">
                  <c:v>2.2349999999999999</c:v>
                </c:pt>
                <c:pt idx="261">
                  <c:v>2.2490000000000001</c:v>
                </c:pt>
                <c:pt idx="262">
                  <c:v>2.2589999999999999</c:v>
                </c:pt>
                <c:pt idx="263">
                  <c:v>2.23</c:v>
                </c:pt>
                <c:pt idx="264">
                  <c:v>2.2309999999999999</c:v>
                </c:pt>
                <c:pt idx="265">
                  <c:v>2.262</c:v>
                </c:pt>
                <c:pt idx="266">
                  <c:v>2.2770000000000001</c:v>
                </c:pt>
                <c:pt idx="267">
                  <c:v>2.282</c:v>
                </c:pt>
                <c:pt idx="268">
                  <c:v>2.2919999999999998</c:v>
                </c:pt>
                <c:pt idx="269">
                  <c:v>2.2589999999999999</c:v>
                </c:pt>
                <c:pt idx="270">
                  <c:v>2.4140000000000001</c:v>
                </c:pt>
                <c:pt idx="271">
                  <c:v>2.4630000000000001</c:v>
                </c:pt>
                <c:pt idx="272">
                  <c:v>2.5019999999999998</c:v>
                </c:pt>
                <c:pt idx="273">
                  <c:v>2.5329999999999999</c:v>
                </c:pt>
                <c:pt idx="274">
                  <c:v>2.5369999999999999</c:v>
                </c:pt>
                <c:pt idx="275">
                  <c:v>2.5390000000000001</c:v>
                </c:pt>
                <c:pt idx="276">
                  <c:v>2.5590000000000002</c:v>
                </c:pt>
                <c:pt idx="277">
                  <c:v>2.5499999999999998</c:v>
                </c:pt>
                <c:pt idx="278">
                  <c:v>2.508</c:v>
                </c:pt>
                <c:pt idx="279">
                  <c:v>2.6080000000000001</c:v>
                </c:pt>
                <c:pt idx="280">
                  <c:v>2.669</c:v>
                </c:pt>
                <c:pt idx="281">
                  <c:v>2.6869999999999998</c:v>
                </c:pt>
                <c:pt idx="282">
                  <c:v>2.6970000000000001</c:v>
                </c:pt>
                <c:pt idx="283">
                  <c:v>2.7090000000000001</c:v>
                </c:pt>
                <c:pt idx="284">
                  <c:v>2.742</c:v>
                </c:pt>
                <c:pt idx="285">
                  <c:v>2.8010000000000002</c:v>
                </c:pt>
                <c:pt idx="286">
                  <c:v>2.8140000000000001</c:v>
                </c:pt>
                <c:pt idx="287">
                  <c:v>2.82</c:v>
                </c:pt>
                <c:pt idx="288">
                  <c:v>2.8340000000000001</c:v>
                </c:pt>
                <c:pt idx="289">
                  <c:v>2.8359999999999999</c:v>
                </c:pt>
                <c:pt idx="290">
                  <c:v>2.8479999999999999</c:v>
                </c:pt>
                <c:pt idx="291">
                  <c:v>2.8580000000000001</c:v>
                </c:pt>
                <c:pt idx="292">
                  <c:v>2.8490000000000002</c:v>
                </c:pt>
                <c:pt idx="293">
                  <c:v>2.84</c:v>
                </c:pt>
                <c:pt idx="294">
                  <c:v>2.8559999999999999</c:v>
                </c:pt>
                <c:pt idx="295">
                  <c:v>2.875</c:v>
                </c:pt>
                <c:pt idx="296">
                  <c:v>2.8940000000000001</c:v>
                </c:pt>
                <c:pt idx="297">
                  <c:v>2.9209999999999998</c:v>
                </c:pt>
                <c:pt idx="298">
                  <c:v>2.9369999999999998</c:v>
                </c:pt>
                <c:pt idx="299">
                  <c:v>2.9169999999999998</c:v>
                </c:pt>
                <c:pt idx="300">
                  <c:v>3.173</c:v>
                </c:pt>
                <c:pt idx="301">
                  <c:v>3.2589999999999999</c:v>
                </c:pt>
                <c:pt idx="302">
                  <c:v>3.2759999999999998</c:v>
                </c:pt>
                <c:pt idx="303">
                  <c:v>3.238</c:v>
                </c:pt>
                <c:pt idx="304">
                  <c:v>3.2189999999999999</c:v>
                </c:pt>
                <c:pt idx="305">
                  <c:v>3.2309999999999999</c:v>
                </c:pt>
                <c:pt idx="306">
                  <c:v>3.2370000000000001</c:v>
                </c:pt>
                <c:pt idx="307">
                  <c:v>3.214</c:v>
                </c:pt>
                <c:pt idx="308">
                  <c:v>3.2290000000000001</c:v>
                </c:pt>
                <c:pt idx="309">
                  <c:v>3.23</c:v>
                </c:pt>
                <c:pt idx="310">
                  <c:v>3.1850000000000001</c:v>
                </c:pt>
                <c:pt idx="311">
                  <c:v>3.274</c:v>
                </c:pt>
                <c:pt idx="312">
                  <c:v>3.3340000000000001</c:v>
                </c:pt>
                <c:pt idx="313">
                  <c:v>3.355</c:v>
                </c:pt>
                <c:pt idx="314">
                  <c:v>3.359</c:v>
                </c:pt>
                <c:pt idx="315">
                  <c:v>3.3650000000000002</c:v>
                </c:pt>
                <c:pt idx="316">
                  <c:v>3.38</c:v>
                </c:pt>
                <c:pt idx="317">
                  <c:v>3.391</c:v>
                </c:pt>
                <c:pt idx="318">
                  <c:v>3.3980000000000001</c:v>
                </c:pt>
                <c:pt idx="319">
                  <c:v>3.411</c:v>
                </c:pt>
                <c:pt idx="320">
                  <c:v>3.431</c:v>
                </c:pt>
                <c:pt idx="321">
                  <c:v>3.4390000000000001</c:v>
                </c:pt>
                <c:pt idx="322">
                  <c:v>3.4590000000000001</c:v>
                </c:pt>
                <c:pt idx="323">
                  <c:v>3.4550000000000001</c:v>
                </c:pt>
                <c:pt idx="324">
                  <c:v>3.4630000000000001</c:v>
                </c:pt>
                <c:pt idx="325">
                  <c:v>3.4569999999999999</c:v>
                </c:pt>
                <c:pt idx="326">
                  <c:v>3.4569999999999999</c:v>
                </c:pt>
                <c:pt idx="327">
                  <c:v>3.484</c:v>
                </c:pt>
                <c:pt idx="328">
                  <c:v>3.5019999999999998</c:v>
                </c:pt>
                <c:pt idx="329">
                  <c:v>3.4489999999999998</c:v>
                </c:pt>
                <c:pt idx="330">
                  <c:v>3.6520000000000001</c:v>
                </c:pt>
                <c:pt idx="331">
                  <c:v>3.698</c:v>
                </c:pt>
                <c:pt idx="332">
                  <c:v>3.7229999999999999</c:v>
                </c:pt>
                <c:pt idx="333">
                  <c:v>3.7269999999999999</c:v>
                </c:pt>
                <c:pt idx="334">
                  <c:v>3.7250000000000001</c:v>
                </c:pt>
                <c:pt idx="335">
                  <c:v>3.7189999999999999</c:v>
                </c:pt>
                <c:pt idx="336">
                  <c:v>3.718</c:v>
                </c:pt>
                <c:pt idx="337">
                  <c:v>3.75</c:v>
                </c:pt>
                <c:pt idx="338">
                  <c:v>3.7669999999999999</c:v>
                </c:pt>
                <c:pt idx="339">
                  <c:v>3.7309999999999999</c:v>
                </c:pt>
                <c:pt idx="340">
                  <c:v>3.823</c:v>
                </c:pt>
                <c:pt idx="341">
                  <c:v>3.8820000000000001</c:v>
                </c:pt>
                <c:pt idx="342">
                  <c:v>3.9089999999999998</c:v>
                </c:pt>
                <c:pt idx="343">
                  <c:v>3.9350000000000001</c:v>
                </c:pt>
                <c:pt idx="344">
                  <c:v>3.9630000000000001</c:v>
                </c:pt>
                <c:pt idx="345">
                  <c:v>4.0250000000000004</c:v>
                </c:pt>
                <c:pt idx="346">
                  <c:v>4.0460000000000003</c:v>
                </c:pt>
                <c:pt idx="347">
                  <c:v>4.0679999999999996</c:v>
                </c:pt>
                <c:pt idx="348">
                  <c:v>4.0919999999999996</c:v>
                </c:pt>
                <c:pt idx="349">
                  <c:v>4.1070000000000002</c:v>
                </c:pt>
                <c:pt idx="350">
                  <c:v>4.1360000000000001</c:v>
                </c:pt>
                <c:pt idx="351">
                  <c:v>4.1500000000000004</c:v>
                </c:pt>
                <c:pt idx="352">
                  <c:v>4.173</c:v>
                </c:pt>
                <c:pt idx="353">
                  <c:v>4.1849999999999996</c:v>
                </c:pt>
                <c:pt idx="354">
                  <c:v>4.1959999999999997</c:v>
                </c:pt>
                <c:pt idx="355">
                  <c:v>4.1920000000000002</c:v>
                </c:pt>
                <c:pt idx="356">
                  <c:v>4.2009999999999996</c:v>
                </c:pt>
                <c:pt idx="357">
                  <c:v>4.2210000000000001</c:v>
                </c:pt>
                <c:pt idx="358">
                  <c:v>4.2309999999999999</c:v>
                </c:pt>
                <c:pt idx="359">
                  <c:v>4.2190000000000003</c:v>
                </c:pt>
                <c:pt idx="360">
                  <c:v>4.6059999999999999</c:v>
                </c:pt>
                <c:pt idx="361">
                  <c:v>4.72</c:v>
                </c:pt>
                <c:pt idx="362">
                  <c:v>4.7770000000000001</c:v>
                </c:pt>
                <c:pt idx="363">
                  <c:v>4.7690000000000001</c:v>
                </c:pt>
                <c:pt idx="364">
                  <c:v>4.7460000000000004</c:v>
                </c:pt>
                <c:pt idx="365">
                  <c:v>4.7709999999999999</c:v>
                </c:pt>
                <c:pt idx="366">
                  <c:v>4.8360000000000003</c:v>
                </c:pt>
                <c:pt idx="367">
                  <c:v>4.8230000000000004</c:v>
                </c:pt>
                <c:pt idx="368">
                  <c:v>4.8449999999999998</c:v>
                </c:pt>
                <c:pt idx="369">
                  <c:v>4.8609999999999998</c:v>
                </c:pt>
                <c:pt idx="370">
                  <c:v>4.8109999999999999</c:v>
                </c:pt>
                <c:pt idx="371">
                  <c:v>4.8929999999999998</c:v>
                </c:pt>
                <c:pt idx="372">
                  <c:v>4.9480000000000004</c:v>
                </c:pt>
                <c:pt idx="373">
                  <c:v>4.95</c:v>
                </c:pt>
                <c:pt idx="374">
                  <c:v>4.9649999999999999</c:v>
                </c:pt>
                <c:pt idx="375">
                  <c:v>4.9969999999999999</c:v>
                </c:pt>
                <c:pt idx="376">
                  <c:v>5.01</c:v>
                </c:pt>
                <c:pt idx="377">
                  <c:v>5.008</c:v>
                </c:pt>
                <c:pt idx="378">
                  <c:v>5.0270000000000001</c:v>
                </c:pt>
                <c:pt idx="379">
                  <c:v>5.0439999999999996</c:v>
                </c:pt>
                <c:pt idx="380">
                  <c:v>5.0659999999999998</c:v>
                </c:pt>
                <c:pt idx="381">
                  <c:v>5.0650000000000004</c:v>
                </c:pt>
                <c:pt idx="382">
                  <c:v>5.0650000000000004</c:v>
                </c:pt>
                <c:pt idx="383">
                  <c:v>5.0549999999999997</c:v>
                </c:pt>
                <c:pt idx="384">
                  <c:v>5.0549999999999997</c:v>
                </c:pt>
                <c:pt idx="385">
                  <c:v>5.0430000000000001</c:v>
                </c:pt>
                <c:pt idx="386">
                  <c:v>5.0220000000000002</c:v>
                </c:pt>
                <c:pt idx="387">
                  <c:v>5.0449999999999999</c:v>
                </c:pt>
                <c:pt idx="388">
                  <c:v>5.0389999999999997</c:v>
                </c:pt>
                <c:pt idx="389">
                  <c:v>4.9720000000000004</c:v>
                </c:pt>
                <c:pt idx="390">
                  <c:v>5.15</c:v>
                </c:pt>
                <c:pt idx="391">
                  <c:v>5.165</c:v>
                </c:pt>
                <c:pt idx="392">
                  <c:v>5.17</c:v>
                </c:pt>
                <c:pt idx="393">
                  <c:v>5.1630000000000003</c:v>
                </c:pt>
                <c:pt idx="394">
                  <c:v>5.1520000000000001</c:v>
                </c:pt>
                <c:pt idx="395">
                  <c:v>5.1390000000000002</c:v>
                </c:pt>
                <c:pt idx="396">
                  <c:v>5.1509999999999998</c:v>
                </c:pt>
                <c:pt idx="397">
                  <c:v>5.1509999999999998</c:v>
                </c:pt>
                <c:pt idx="398">
                  <c:v>5.1289999999999996</c:v>
                </c:pt>
                <c:pt idx="399">
                  <c:v>5.1280000000000001</c:v>
                </c:pt>
                <c:pt idx="400">
                  <c:v>5.1109999999999998</c:v>
                </c:pt>
                <c:pt idx="401">
                  <c:v>5.0519999999999996</c:v>
                </c:pt>
                <c:pt idx="402">
                  <c:v>5.1379999999999999</c:v>
                </c:pt>
                <c:pt idx="403">
                  <c:v>5.1829999999999998</c:v>
                </c:pt>
                <c:pt idx="404">
                  <c:v>5.1630000000000003</c:v>
                </c:pt>
                <c:pt idx="405">
                  <c:v>5.2149999999999999</c:v>
                </c:pt>
                <c:pt idx="406">
                  <c:v>5.2270000000000003</c:v>
                </c:pt>
                <c:pt idx="407">
                  <c:v>5.2279999999999998</c:v>
                </c:pt>
                <c:pt idx="408">
                  <c:v>5.234</c:v>
                </c:pt>
                <c:pt idx="409">
                  <c:v>5.2389999999999999</c:v>
                </c:pt>
                <c:pt idx="410">
                  <c:v>5.2229999999999999</c:v>
                </c:pt>
                <c:pt idx="411">
                  <c:v>5.1790000000000003</c:v>
                </c:pt>
                <c:pt idx="412">
                  <c:v>5.141</c:v>
                </c:pt>
                <c:pt idx="413">
                  <c:v>5.1070000000000002</c:v>
                </c:pt>
                <c:pt idx="414">
                  <c:v>5.0890000000000004</c:v>
                </c:pt>
                <c:pt idx="415">
                  <c:v>5.0739999999999998</c:v>
                </c:pt>
                <c:pt idx="416">
                  <c:v>5.0220000000000002</c:v>
                </c:pt>
                <c:pt idx="417">
                  <c:v>4.9610000000000003</c:v>
                </c:pt>
                <c:pt idx="418">
                  <c:v>4.97</c:v>
                </c:pt>
                <c:pt idx="419">
                  <c:v>5.0019999999999998</c:v>
                </c:pt>
                <c:pt idx="420">
                  <c:v>5.18</c:v>
                </c:pt>
                <c:pt idx="421">
                  <c:v>5.2629999999999999</c:v>
                </c:pt>
                <c:pt idx="422">
                  <c:v>5.2939999999999996</c:v>
                </c:pt>
                <c:pt idx="423">
                  <c:v>5.24</c:v>
                </c:pt>
                <c:pt idx="424">
                  <c:v>5.2069999999999999</c:v>
                </c:pt>
                <c:pt idx="425">
                  <c:v>5.1989999999999998</c:v>
                </c:pt>
                <c:pt idx="426">
                  <c:v>5.1849999999999996</c:v>
                </c:pt>
                <c:pt idx="427">
                  <c:v>5.1879999999999997</c:v>
                </c:pt>
                <c:pt idx="428">
                  <c:v>5.1779999999999999</c:v>
                </c:pt>
                <c:pt idx="429">
                  <c:v>5.1769999999999996</c:v>
                </c:pt>
                <c:pt idx="430">
                  <c:v>5.1769999999999996</c:v>
                </c:pt>
                <c:pt idx="431">
                  <c:v>5.1639999999999997</c:v>
                </c:pt>
                <c:pt idx="432">
                  <c:v>5.165</c:v>
                </c:pt>
                <c:pt idx="433">
                  <c:v>5.165</c:v>
                </c:pt>
                <c:pt idx="434">
                  <c:v>5.1580000000000004</c:v>
                </c:pt>
                <c:pt idx="435">
                  <c:v>5.165</c:v>
                </c:pt>
                <c:pt idx="436">
                  <c:v>5.1660000000000004</c:v>
                </c:pt>
                <c:pt idx="437">
                  <c:v>5.1630000000000003</c:v>
                </c:pt>
                <c:pt idx="438">
                  <c:v>5.1719999999999997</c:v>
                </c:pt>
                <c:pt idx="439">
                  <c:v>5.1820000000000004</c:v>
                </c:pt>
                <c:pt idx="440">
                  <c:v>5.1879999999999997</c:v>
                </c:pt>
                <c:pt idx="441">
                  <c:v>5.181</c:v>
                </c:pt>
                <c:pt idx="442">
                  <c:v>5.1459999999999999</c:v>
                </c:pt>
                <c:pt idx="443">
                  <c:v>5.1589999999999998</c:v>
                </c:pt>
                <c:pt idx="444">
                  <c:v>5.1849999999999996</c:v>
                </c:pt>
                <c:pt idx="445">
                  <c:v>5.1970000000000001</c:v>
                </c:pt>
                <c:pt idx="446">
                  <c:v>5.1849999999999996</c:v>
                </c:pt>
                <c:pt idx="447">
                  <c:v>5.173</c:v>
                </c:pt>
                <c:pt idx="448">
                  <c:v>5.17</c:v>
                </c:pt>
                <c:pt idx="449">
                  <c:v>5.1550000000000002</c:v>
                </c:pt>
                <c:pt idx="450">
                  <c:v>5.258</c:v>
                </c:pt>
                <c:pt idx="451">
                  <c:v>5.274</c:v>
                </c:pt>
                <c:pt idx="452">
                  <c:v>5.2759999999999998</c:v>
                </c:pt>
                <c:pt idx="453">
                  <c:v>5.2610000000000001</c:v>
                </c:pt>
                <c:pt idx="454">
                  <c:v>5.2549999999999999</c:v>
                </c:pt>
                <c:pt idx="455">
                  <c:v>5.2450000000000001</c:v>
                </c:pt>
                <c:pt idx="456">
                  <c:v>5.2350000000000003</c:v>
                </c:pt>
                <c:pt idx="457">
                  <c:v>5.2439999999999998</c:v>
                </c:pt>
                <c:pt idx="458">
                  <c:v>5.2539999999999996</c:v>
                </c:pt>
                <c:pt idx="459">
                  <c:v>5.258</c:v>
                </c:pt>
                <c:pt idx="460">
                  <c:v>5.2539999999999996</c:v>
                </c:pt>
                <c:pt idx="461">
                  <c:v>5.2089999999999996</c:v>
                </c:pt>
                <c:pt idx="462">
                  <c:v>5.1870000000000003</c:v>
                </c:pt>
                <c:pt idx="463">
                  <c:v>5.2140000000000004</c:v>
                </c:pt>
                <c:pt idx="464">
                  <c:v>5.2089999999999996</c:v>
                </c:pt>
                <c:pt idx="465">
                  <c:v>5.2309999999999999</c:v>
                </c:pt>
                <c:pt idx="466">
                  <c:v>5.2069999999999999</c:v>
                </c:pt>
                <c:pt idx="467">
                  <c:v>5.1980000000000004</c:v>
                </c:pt>
                <c:pt idx="468">
                  <c:v>5.2140000000000004</c:v>
                </c:pt>
                <c:pt idx="469">
                  <c:v>5.2</c:v>
                </c:pt>
                <c:pt idx="470">
                  <c:v>5.2030000000000003</c:v>
                </c:pt>
                <c:pt idx="471">
                  <c:v>5.202</c:v>
                </c:pt>
                <c:pt idx="472">
                  <c:v>5.1950000000000003</c:v>
                </c:pt>
                <c:pt idx="473">
                  <c:v>5.1890000000000001</c:v>
                </c:pt>
                <c:pt idx="474">
                  <c:v>5.181</c:v>
                </c:pt>
                <c:pt idx="475">
                  <c:v>5.1589999999999998</c:v>
                </c:pt>
                <c:pt idx="476">
                  <c:v>5.1219999999999999</c:v>
                </c:pt>
                <c:pt idx="477">
                  <c:v>5.1159999999999997</c:v>
                </c:pt>
                <c:pt idx="478">
                  <c:v>5.1269999999999998</c:v>
                </c:pt>
                <c:pt idx="479">
                  <c:v>5.1529999999999996</c:v>
                </c:pt>
                <c:pt idx="480">
                  <c:v>5.3869999999999996</c:v>
                </c:pt>
                <c:pt idx="481">
                  <c:v>5.4349999999999996</c:v>
                </c:pt>
                <c:pt idx="482">
                  <c:v>5.43</c:v>
                </c:pt>
                <c:pt idx="483">
                  <c:v>5.4089999999999998</c:v>
                </c:pt>
                <c:pt idx="484">
                  <c:v>5.3620000000000001</c:v>
                </c:pt>
                <c:pt idx="485">
                  <c:v>5.3410000000000002</c:v>
                </c:pt>
                <c:pt idx="486">
                  <c:v>5.3209999999999997</c:v>
                </c:pt>
                <c:pt idx="487">
                  <c:v>5.3120000000000003</c:v>
                </c:pt>
                <c:pt idx="488">
                  <c:v>5.2910000000000004</c:v>
                </c:pt>
                <c:pt idx="489">
                  <c:v>5.266</c:v>
                </c:pt>
                <c:pt idx="490">
                  <c:v>5.24</c:v>
                </c:pt>
                <c:pt idx="491">
                  <c:v>5.2069999999999999</c:v>
                </c:pt>
                <c:pt idx="492">
                  <c:v>5.1890000000000001</c:v>
                </c:pt>
                <c:pt idx="493">
                  <c:v>5.1790000000000003</c:v>
                </c:pt>
                <c:pt idx="494">
                  <c:v>5.1790000000000003</c:v>
                </c:pt>
                <c:pt idx="495">
                  <c:v>5.2039999999999997</c:v>
                </c:pt>
                <c:pt idx="496">
                  <c:v>5.2119999999999997</c:v>
                </c:pt>
                <c:pt idx="497">
                  <c:v>5.2030000000000003</c:v>
                </c:pt>
                <c:pt idx="498">
                  <c:v>5.1980000000000004</c:v>
                </c:pt>
                <c:pt idx="499">
                  <c:v>5.202</c:v>
                </c:pt>
                <c:pt idx="500">
                  <c:v>5.1829999999999998</c:v>
                </c:pt>
                <c:pt idx="501">
                  <c:v>5.1349999999999998</c:v>
                </c:pt>
                <c:pt idx="502">
                  <c:v>5.1420000000000003</c:v>
                </c:pt>
                <c:pt idx="503">
                  <c:v>5.15</c:v>
                </c:pt>
                <c:pt idx="504">
                  <c:v>5.1449999999999996</c:v>
                </c:pt>
                <c:pt idx="505">
                  <c:v>5.1429999999999998</c:v>
                </c:pt>
                <c:pt idx="506">
                  <c:v>5.1280000000000001</c:v>
                </c:pt>
                <c:pt idx="507">
                  <c:v>5.133</c:v>
                </c:pt>
                <c:pt idx="508">
                  <c:v>5.1239999999999997</c:v>
                </c:pt>
                <c:pt idx="509">
                  <c:v>5.101</c:v>
                </c:pt>
                <c:pt idx="510">
                  <c:v>5.1879999999999997</c:v>
                </c:pt>
                <c:pt idx="511">
                  <c:v>5.2</c:v>
                </c:pt>
                <c:pt idx="512">
                  <c:v>5.2</c:v>
                </c:pt>
                <c:pt idx="513">
                  <c:v>5.1879999999999997</c:v>
                </c:pt>
                <c:pt idx="514">
                  <c:v>5.1909999999999998</c:v>
                </c:pt>
                <c:pt idx="515">
                  <c:v>5.1829999999999998</c:v>
                </c:pt>
                <c:pt idx="516">
                  <c:v>5.1760000000000002</c:v>
                </c:pt>
                <c:pt idx="517">
                  <c:v>5.1710000000000003</c:v>
                </c:pt>
                <c:pt idx="518">
                  <c:v>5.173</c:v>
                </c:pt>
                <c:pt idx="519">
                  <c:v>5.1639999999999997</c:v>
                </c:pt>
                <c:pt idx="520">
                  <c:v>5.1479999999999997</c:v>
                </c:pt>
                <c:pt idx="521">
                  <c:v>5.1589999999999998</c:v>
                </c:pt>
                <c:pt idx="522">
                  <c:v>5.1689999999999996</c:v>
                </c:pt>
                <c:pt idx="523">
                  <c:v>5.1749999999999998</c:v>
                </c:pt>
                <c:pt idx="524">
                  <c:v>5.15</c:v>
                </c:pt>
                <c:pt idx="525">
                  <c:v>5.1849999999999996</c:v>
                </c:pt>
                <c:pt idx="526">
                  <c:v>5.1849999999999996</c:v>
                </c:pt>
                <c:pt idx="527">
                  <c:v>5.1630000000000003</c:v>
                </c:pt>
                <c:pt idx="528">
                  <c:v>5.1559999999999997</c:v>
                </c:pt>
                <c:pt idx="529">
                  <c:v>5.1479999999999997</c:v>
                </c:pt>
                <c:pt idx="530">
                  <c:v>5.15</c:v>
                </c:pt>
                <c:pt idx="531">
                  <c:v>5.149</c:v>
                </c:pt>
                <c:pt idx="532">
                  <c:v>5.1479999999999997</c:v>
                </c:pt>
                <c:pt idx="533">
                  <c:v>5.1310000000000002</c:v>
                </c:pt>
                <c:pt idx="534">
                  <c:v>5.1319999999999997</c:v>
                </c:pt>
                <c:pt idx="535">
                  <c:v>5.1180000000000003</c:v>
                </c:pt>
                <c:pt idx="536">
                  <c:v>5.1239999999999997</c:v>
                </c:pt>
                <c:pt idx="537">
                  <c:v>5.1379999999999999</c:v>
                </c:pt>
                <c:pt idx="538">
                  <c:v>5.1580000000000004</c:v>
                </c:pt>
                <c:pt idx="539">
                  <c:v>5.1580000000000004</c:v>
                </c:pt>
                <c:pt idx="540">
                  <c:v>5.4539999999999997</c:v>
                </c:pt>
                <c:pt idx="541">
                  <c:v>5.6539999999999999</c:v>
                </c:pt>
                <c:pt idx="542">
                  <c:v>5.6870000000000003</c:v>
                </c:pt>
                <c:pt idx="543">
                  <c:v>5.63</c:v>
                </c:pt>
                <c:pt idx="544">
                  <c:v>5.5839999999999996</c:v>
                </c:pt>
                <c:pt idx="545">
                  <c:v>5.5739999999999998</c:v>
                </c:pt>
                <c:pt idx="546">
                  <c:v>5.5620000000000003</c:v>
                </c:pt>
                <c:pt idx="547">
                  <c:v>5.5330000000000004</c:v>
                </c:pt>
                <c:pt idx="548">
                  <c:v>5.4950000000000001</c:v>
                </c:pt>
                <c:pt idx="549">
                  <c:v>5.4610000000000003</c:v>
                </c:pt>
                <c:pt idx="550">
                  <c:v>5.4409999999999998</c:v>
                </c:pt>
                <c:pt idx="551">
                  <c:v>5.4219999999999997</c:v>
                </c:pt>
                <c:pt idx="552">
                  <c:v>5.4050000000000002</c:v>
                </c:pt>
                <c:pt idx="553">
                  <c:v>5.399</c:v>
                </c:pt>
                <c:pt idx="554">
                  <c:v>5.3869999999999996</c:v>
                </c:pt>
                <c:pt idx="555">
                  <c:v>5.383</c:v>
                </c:pt>
                <c:pt idx="556">
                  <c:v>5.3739999999999997</c:v>
                </c:pt>
                <c:pt idx="557">
                  <c:v>5.3570000000000002</c:v>
                </c:pt>
                <c:pt idx="558">
                  <c:v>5.3440000000000003</c:v>
                </c:pt>
                <c:pt idx="559">
                  <c:v>5.3369999999999997</c:v>
                </c:pt>
                <c:pt idx="560">
                  <c:v>5.33</c:v>
                </c:pt>
                <c:pt idx="561">
                  <c:v>5.3230000000000004</c:v>
                </c:pt>
                <c:pt idx="562">
                  <c:v>5.2949999999999999</c:v>
                </c:pt>
                <c:pt idx="563">
                  <c:v>5.2670000000000003</c:v>
                </c:pt>
                <c:pt idx="564">
                  <c:v>5.242</c:v>
                </c:pt>
                <c:pt idx="565">
                  <c:v>5.2279999999999998</c:v>
                </c:pt>
                <c:pt idx="566">
                  <c:v>5.2249999999999996</c:v>
                </c:pt>
                <c:pt idx="567">
                  <c:v>5.2220000000000004</c:v>
                </c:pt>
                <c:pt idx="568">
                  <c:v>5.2039999999999997</c:v>
                </c:pt>
                <c:pt idx="569">
                  <c:v>5.165</c:v>
                </c:pt>
                <c:pt idx="570">
                  <c:v>5.242</c:v>
                </c:pt>
                <c:pt idx="571">
                  <c:v>5.2569999999999997</c:v>
                </c:pt>
                <c:pt idx="572">
                  <c:v>5.258</c:v>
                </c:pt>
                <c:pt idx="573">
                  <c:v>5.2519999999999998</c:v>
                </c:pt>
                <c:pt idx="574">
                  <c:v>5.2409999999999997</c:v>
                </c:pt>
                <c:pt idx="575">
                  <c:v>5.2460000000000004</c:v>
                </c:pt>
                <c:pt idx="576">
                  <c:v>5.2480000000000002</c:v>
                </c:pt>
                <c:pt idx="577">
                  <c:v>5.2329999999999997</c:v>
                </c:pt>
                <c:pt idx="578">
                  <c:v>5.2320000000000002</c:v>
                </c:pt>
                <c:pt idx="579">
                  <c:v>5.2240000000000002</c:v>
                </c:pt>
                <c:pt idx="580">
                  <c:v>5.2190000000000003</c:v>
                </c:pt>
                <c:pt idx="581">
                  <c:v>5.2130000000000001</c:v>
                </c:pt>
                <c:pt idx="582">
                  <c:v>5.2069999999999999</c:v>
                </c:pt>
                <c:pt idx="583">
                  <c:v>5.2069999999999999</c:v>
                </c:pt>
                <c:pt idx="584">
                  <c:v>5.1970000000000001</c:v>
                </c:pt>
                <c:pt idx="585">
                  <c:v>5.2160000000000002</c:v>
                </c:pt>
                <c:pt idx="586">
                  <c:v>5.2119999999999997</c:v>
                </c:pt>
                <c:pt idx="587">
                  <c:v>5.2050000000000001</c:v>
                </c:pt>
                <c:pt idx="588">
                  <c:v>5.1920000000000002</c:v>
                </c:pt>
                <c:pt idx="589">
                  <c:v>5.1980000000000004</c:v>
                </c:pt>
                <c:pt idx="590">
                  <c:v>5.2</c:v>
                </c:pt>
                <c:pt idx="591">
                  <c:v>5.1859999999999999</c:v>
                </c:pt>
                <c:pt idx="592">
                  <c:v>5.1849999999999996</c:v>
                </c:pt>
                <c:pt idx="593">
                  <c:v>5.1710000000000003</c:v>
                </c:pt>
                <c:pt idx="594">
                  <c:v>5.1559999999999997</c:v>
                </c:pt>
                <c:pt idx="595">
                  <c:v>5.14</c:v>
                </c:pt>
                <c:pt idx="596">
                  <c:v>5.1210000000000004</c:v>
                </c:pt>
                <c:pt idx="597">
                  <c:v>5.1059999999999999</c:v>
                </c:pt>
                <c:pt idx="598">
                  <c:v>5.1230000000000002</c:v>
                </c:pt>
                <c:pt idx="599">
                  <c:v>5.0999999999999996</c:v>
                </c:pt>
                <c:pt idx="600">
                  <c:v>5.2619999999999996</c:v>
                </c:pt>
                <c:pt idx="601">
                  <c:v>5.4</c:v>
                </c:pt>
                <c:pt idx="602">
                  <c:v>5.423</c:v>
                </c:pt>
                <c:pt idx="603">
                  <c:v>5.37</c:v>
                </c:pt>
                <c:pt idx="604">
                  <c:v>5.3390000000000004</c:v>
                </c:pt>
                <c:pt idx="605">
                  <c:v>5.3360000000000003</c:v>
                </c:pt>
                <c:pt idx="606">
                  <c:v>5.3280000000000003</c:v>
                </c:pt>
                <c:pt idx="607">
                  <c:v>5.32</c:v>
                </c:pt>
                <c:pt idx="608">
                  <c:v>5.306</c:v>
                </c:pt>
                <c:pt idx="609">
                  <c:v>5.2960000000000003</c:v>
                </c:pt>
                <c:pt idx="610">
                  <c:v>5.2910000000000004</c:v>
                </c:pt>
                <c:pt idx="611">
                  <c:v>5.2759999999999998</c:v>
                </c:pt>
                <c:pt idx="612">
                  <c:v>5.27</c:v>
                </c:pt>
                <c:pt idx="613">
                  <c:v>5.2549999999999999</c:v>
                </c:pt>
                <c:pt idx="614">
                  <c:v>5.2469999999999999</c:v>
                </c:pt>
                <c:pt idx="615">
                  <c:v>5.2439999999999998</c:v>
                </c:pt>
                <c:pt idx="616">
                  <c:v>5.2389999999999999</c:v>
                </c:pt>
                <c:pt idx="617">
                  <c:v>5.2279999999999998</c:v>
                </c:pt>
                <c:pt idx="618">
                  <c:v>5.22</c:v>
                </c:pt>
                <c:pt idx="619">
                  <c:v>5.2249999999999996</c:v>
                </c:pt>
                <c:pt idx="620">
                  <c:v>5.2350000000000003</c:v>
                </c:pt>
                <c:pt idx="621">
                  <c:v>5.242</c:v>
                </c:pt>
                <c:pt idx="622">
                  <c:v>5.2409999999999997</c:v>
                </c:pt>
                <c:pt idx="623">
                  <c:v>5.2190000000000003</c:v>
                </c:pt>
                <c:pt idx="624">
                  <c:v>5.2160000000000002</c:v>
                </c:pt>
                <c:pt idx="625">
                  <c:v>5.202</c:v>
                </c:pt>
                <c:pt idx="626">
                  <c:v>5.1760000000000002</c:v>
                </c:pt>
                <c:pt idx="627">
                  <c:v>5.173</c:v>
                </c:pt>
                <c:pt idx="628">
                  <c:v>5.181</c:v>
                </c:pt>
                <c:pt idx="629">
                  <c:v>5.1660000000000004</c:v>
                </c:pt>
                <c:pt idx="630">
                  <c:v>5.2409999999999997</c:v>
                </c:pt>
                <c:pt idx="631">
                  <c:v>5.2430000000000003</c:v>
                </c:pt>
                <c:pt idx="632">
                  <c:v>5.242</c:v>
                </c:pt>
                <c:pt idx="633">
                  <c:v>5.2320000000000002</c:v>
                </c:pt>
                <c:pt idx="634">
                  <c:v>5.23</c:v>
                </c:pt>
                <c:pt idx="635">
                  <c:v>5.2220000000000004</c:v>
                </c:pt>
                <c:pt idx="636">
                  <c:v>5.2160000000000002</c:v>
                </c:pt>
                <c:pt idx="637">
                  <c:v>5.218</c:v>
                </c:pt>
                <c:pt idx="638">
                  <c:v>5.2009999999999996</c:v>
                </c:pt>
                <c:pt idx="639">
                  <c:v>5.2050000000000001</c:v>
                </c:pt>
                <c:pt idx="640">
                  <c:v>5.1959999999999997</c:v>
                </c:pt>
                <c:pt idx="641">
                  <c:v>5.2030000000000003</c:v>
                </c:pt>
                <c:pt idx="642">
                  <c:v>5.1959999999999997</c:v>
                </c:pt>
                <c:pt idx="643">
                  <c:v>5.2009999999999996</c:v>
                </c:pt>
                <c:pt idx="644">
                  <c:v>5.1849999999999996</c:v>
                </c:pt>
                <c:pt idx="645">
                  <c:v>5.2110000000000003</c:v>
                </c:pt>
                <c:pt idx="646">
                  <c:v>5.1989999999999998</c:v>
                </c:pt>
                <c:pt idx="647">
                  <c:v>5.1760000000000002</c:v>
                </c:pt>
                <c:pt idx="648">
                  <c:v>5.1660000000000004</c:v>
                </c:pt>
                <c:pt idx="649">
                  <c:v>5.16</c:v>
                </c:pt>
                <c:pt idx="650">
                  <c:v>5.1680000000000001</c:v>
                </c:pt>
                <c:pt idx="651">
                  <c:v>5.1710000000000003</c:v>
                </c:pt>
                <c:pt idx="652">
                  <c:v>5.1529999999999996</c:v>
                </c:pt>
                <c:pt idx="653">
                  <c:v>5.1440000000000001</c:v>
                </c:pt>
                <c:pt idx="654">
                  <c:v>5.1280000000000001</c:v>
                </c:pt>
                <c:pt idx="655">
                  <c:v>5.1420000000000003</c:v>
                </c:pt>
                <c:pt idx="656">
                  <c:v>5.1669999999999998</c:v>
                </c:pt>
                <c:pt idx="657">
                  <c:v>5.1589999999999998</c:v>
                </c:pt>
                <c:pt idx="658">
                  <c:v>5.1760000000000002</c:v>
                </c:pt>
                <c:pt idx="659">
                  <c:v>5.202</c:v>
                </c:pt>
                <c:pt idx="660">
                  <c:v>5.4420000000000002</c:v>
                </c:pt>
                <c:pt idx="661">
                  <c:v>5.5979999999999999</c:v>
                </c:pt>
                <c:pt idx="662">
                  <c:v>5.63</c:v>
                </c:pt>
                <c:pt idx="663">
                  <c:v>5.5540000000000003</c:v>
                </c:pt>
                <c:pt idx="664">
                  <c:v>5.4720000000000004</c:v>
                </c:pt>
                <c:pt idx="665">
                  <c:v>5.4420000000000002</c:v>
                </c:pt>
                <c:pt idx="666">
                  <c:v>5.4340000000000002</c:v>
                </c:pt>
                <c:pt idx="667">
                  <c:v>5.4130000000000003</c:v>
                </c:pt>
                <c:pt idx="668">
                  <c:v>5.3979999999999997</c:v>
                </c:pt>
                <c:pt idx="669">
                  <c:v>5.3949999999999996</c:v>
                </c:pt>
                <c:pt idx="670">
                  <c:v>5.399</c:v>
                </c:pt>
                <c:pt idx="671">
                  <c:v>5.399</c:v>
                </c:pt>
                <c:pt idx="672">
                  <c:v>5.407</c:v>
                </c:pt>
                <c:pt idx="673">
                  <c:v>5.423</c:v>
                </c:pt>
                <c:pt idx="674">
                  <c:v>5.4370000000000003</c:v>
                </c:pt>
                <c:pt idx="675">
                  <c:v>5.4560000000000004</c:v>
                </c:pt>
                <c:pt idx="676">
                  <c:v>5.4710000000000001</c:v>
                </c:pt>
                <c:pt idx="677">
                  <c:v>5.468</c:v>
                </c:pt>
                <c:pt idx="678">
                  <c:v>5.4710000000000001</c:v>
                </c:pt>
                <c:pt idx="679">
                  <c:v>5.468</c:v>
                </c:pt>
                <c:pt idx="680">
                  <c:v>5.4690000000000003</c:v>
                </c:pt>
                <c:pt idx="681">
                  <c:v>5.4850000000000003</c:v>
                </c:pt>
                <c:pt idx="682">
                  <c:v>5.4950000000000001</c:v>
                </c:pt>
                <c:pt idx="683">
                  <c:v>5.4989999999999997</c:v>
                </c:pt>
                <c:pt idx="684">
                  <c:v>5.4850000000000003</c:v>
                </c:pt>
                <c:pt idx="685">
                  <c:v>5.5049999999999999</c:v>
                </c:pt>
                <c:pt idx="686">
                  <c:v>5.4939999999999998</c:v>
                </c:pt>
                <c:pt idx="687">
                  <c:v>5.4850000000000003</c:v>
                </c:pt>
                <c:pt idx="688">
                  <c:v>5.4770000000000003</c:v>
                </c:pt>
                <c:pt idx="689">
                  <c:v>5.4550000000000001</c:v>
                </c:pt>
                <c:pt idx="690">
                  <c:v>5.5460000000000003</c:v>
                </c:pt>
                <c:pt idx="691">
                  <c:v>5.56</c:v>
                </c:pt>
                <c:pt idx="692">
                  <c:v>5.5650000000000004</c:v>
                </c:pt>
                <c:pt idx="693">
                  <c:v>5.5659999999999998</c:v>
                </c:pt>
                <c:pt idx="694">
                  <c:v>5.577</c:v>
                </c:pt>
                <c:pt idx="695">
                  <c:v>5.5780000000000003</c:v>
                </c:pt>
                <c:pt idx="696">
                  <c:v>5.5839999999999996</c:v>
                </c:pt>
                <c:pt idx="697">
                  <c:v>5.5940000000000003</c:v>
                </c:pt>
                <c:pt idx="698">
                  <c:v>5.6040000000000001</c:v>
                </c:pt>
                <c:pt idx="699">
                  <c:v>5.6029999999999998</c:v>
                </c:pt>
                <c:pt idx="700">
                  <c:v>5.6109999999999998</c:v>
                </c:pt>
                <c:pt idx="701">
                  <c:v>5.6109999999999998</c:v>
                </c:pt>
                <c:pt idx="702">
                  <c:v>5.601</c:v>
                </c:pt>
                <c:pt idx="703">
                  <c:v>5.5819999999999999</c:v>
                </c:pt>
                <c:pt idx="704">
                  <c:v>5.585</c:v>
                </c:pt>
                <c:pt idx="705">
                  <c:v>5.6210000000000004</c:v>
                </c:pt>
                <c:pt idx="706">
                  <c:v>5.6180000000000003</c:v>
                </c:pt>
                <c:pt idx="707">
                  <c:v>5.6219999999999999</c:v>
                </c:pt>
                <c:pt idx="708">
                  <c:v>5.6280000000000001</c:v>
                </c:pt>
                <c:pt idx="709">
                  <c:v>5.6379999999999999</c:v>
                </c:pt>
                <c:pt idx="710">
                  <c:v>5.6539999999999999</c:v>
                </c:pt>
                <c:pt idx="711">
                  <c:v>5.6619999999999999</c:v>
                </c:pt>
                <c:pt idx="712">
                  <c:v>5.6639999999999997</c:v>
                </c:pt>
                <c:pt idx="713">
                  <c:v>5.6660000000000004</c:v>
                </c:pt>
                <c:pt idx="714">
                  <c:v>5.6959999999999997</c:v>
                </c:pt>
                <c:pt idx="715">
                  <c:v>5.7130000000000001</c:v>
                </c:pt>
                <c:pt idx="716">
                  <c:v>5.6929999999999996</c:v>
                </c:pt>
                <c:pt idx="717">
                  <c:v>5.6920000000000002</c:v>
                </c:pt>
                <c:pt idx="718">
                  <c:v>5.7210000000000001</c:v>
                </c:pt>
                <c:pt idx="719">
                  <c:v>5.7779999999999996</c:v>
                </c:pt>
                <c:pt idx="720">
                  <c:v>6.0469999999999997</c:v>
                </c:pt>
                <c:pt idx="721">
                  <c:v>6.1929999999999996</c:v>
                </c:pt>
                <c:pt idx="722">
                  <c:v>6.2380000000000004</c:v>
                </c:pt>
                <c:pt idx="723">
                  <c:v>6.1879999999999997</c:v>
                </c:pt>
                <c:pt idx="724">
                  <c:v>6.1239999999999997</c:v>
                </c:pt>
                <c:pt idx="725">
                  <c:v>6.1</c:v>
                </c:pt>
                <c:pt idx="726">
                  <c:v>6.0739999999999998</c:v>
                </c:pt>
                <c:pt idx="727">
                  <c:v>6.0679999999999996</c:v>
                </c:pt>
                <c:pt idx="728">
                  <c:v>6.0540000000000003</c:v>
                </c:pt>
                <c:pt idx="729">
                  <c:v>6.0490000000000004</c:v>
                </c:pt>
                <c:pt idx="730">
                  <c:v>6.0510000000000002</c:v>
                </c:pt>
                <c:pt idx="731">
                  <c:v>6.0350000000000001</c:v>
                </c:pt>
                <c:pt idx="732">
                  <c:v>6.0330000000000004</c:v>
                </c:pt>
                <c:pt idx="733">
                  <c:v>6.0179999999999998</c:v>
                </c:pt>
                <c:pt idx="734">
                  <c:v>5.9969999999999999</c:v>
                </c:pt>
                <c:pt idx="735">
                  <c:v>5.9870000000000001</c:v>
                </c:pt>
                <c:pt idx="736">
                  <c:v>6.0010000000000003</c:v>
                </c:pt>
                <c:pt idx="737">
                  <c:v>6.0309999999999997</c:v>
                </c:pt>
                <c:pt idx="738">
                  <c:v>6.0369999999999999</c:v>
                </c:pt>
                <c:pt idx="739">
                  <c:v>6.05</c:v>
                </c:pt>
                <c:pt idx="740">
                  <c:v>6.0490000000000004</c:v>
                </c:pt>
                <c:pt idx="741">
                  <c:v>6.0650000000000004</c:v>
                </c:pt>
                <c:pt idx="742">
                  <c:v>6.0780000000000003</c:v>
                </c:pt>
                <c:pt idx="743">
                  <c:v>6.0810000000000004</c:v>
                </c:pt>
                <c:pt idx="744">
                  <c:v>6.0650000000000004</c:v>
                </c:pt>
                <c:pt idx="745">
                  <c:v>6.06</c:v>
                </c:pt>
                <c:pt idx="746">
                  <c:v>6.0640000000000001</c:v>
                </c:pt>
                <c:pt idx="747">
                  <c:v>6.0609999999999999</c:v>
                </c:pt>
                <c:pt idx="748">
                  <c:v>6.0679999999999996</c:v>
                </c:pt>
                <c:pt idx="749">
                  <c:v>6.0759999999999996</c:v>
                </c:pt>
                <c:pt idx="750">
                  <c:v>6.1669999999999998</c:v>
                </c:pt>
                <c:pt idx="751">
                  <c:v>6.1980000000000004</c:v>
                </c:pt>
                <c:pt idx="752">
                  <c:v>6.2439999999999998</c:v>
                </c:pt>
                <c:pt idx="753">
                  <c:v>6.2450000000000001</c:v>
                </c:pt>
                <c:pt idx="754">
                  <c:v>6.2590000000000003</c:v>
                </c:pt>
                <c:pt idx="755">
                  <c:v>6.2839999999999998</c:v>
                </c:pt>
                <c:pt idx="756">
                  <c:v>6.3</c:v>
                </c:pt>
                <c:pt idx="757">
                  <c:v>6.319</c:v>
                </c:pt>
                <c:pt idx="758">
                  <c:v>6.3330000000000002</c:v>
                </c:pt>
                <c:pt idx="759">
                  <c:v>6.3460000000000001</c:v>
                </c:pt>
                <c:pt idx="760">
                  <c:v>6.359</c:v>
                </c:pt>
                <c:pt idx="761">
                  <c:v>6.3730000000000002</c:v>
                </c:pt>
                <c:pt idx="762">
                  <c:v>6.3620000000000001</c:v>
                </c:pt>
                <c:pt idx="763">
                  <c:v>6.367</c:v>
                </c:pt>
                <c:pt idx="764">
                  <c:v>6.3659999999999997</c:v>
                </c:pt>
                <c:pt idx="765">
                  <c:v>6.3920000000000003</c:v>
                </c:pt>
                <c:pt idx="766">
                  <c:v>6.4139999999999997</c:v>
                </c:pt>
                <c:pt idx="767">
                  <c:v>6.4050000000000002</c:v>
                </c:pt>
                <c:pt idx="768">
                  <c:v>6.4180000000000001</c:v>
                </c:pt>
                <c:pt idx="769">
                  <c:v>6.4279999999999999</c:v>
                </c:pt>
                <c:pt idx="770">
                  <c:v>6.4459999999999997</c:v>
                </c:pt>
                <c:pt idx="771">
                  <c:v>6.4480000000000004</c:v>
                </c:pt>
                <c:pt idx="772">
                  <c:v>6.46</c:v>
                </c:pt>
                <c:pt idx="773">
                  <c:v>6.4580000000000002</c:v>
                </c:pt>
                <c:pt idx="774">
                  <c:v>6.4640000000000004</c:v>
                </c:pt>
                <c:pt idx="775">
                  <c:v>6.4880000000000004</c:v>
                </c:pt>
                <c:pt idx="776">
                  <c:v>6.5179999999999998</c:v>
                </c:pt>
                <c:pt idx="777">
                  <c:v>6.516</c:v>
                </c:pt>
                <c:pt idx="778">
                  <c:v>6.54</c:v>
                </c:pt>
                <c:pt idx="779">
                  <c:v>6.61</c:v>
                </c:pt>
                <c:pt idx="780">
                  <c:v>6.9489999999999998</c:v>
                </c:pt>
                <c:pt idx="781">
                  <c:v>7.101</c:v>
                </c:pt>
                <c:pt idx="782">
                  <c:v>7.1319999999999997</c:v>
                </c:pt>
                <c:pt idx="783">
                  <c:v>7.0350000000000001</c:v>
                </c:pt>
                <c:pt idx="784">
                  <c:v>6.96</c:v>
                </c:pt>
                <c:pt idx="785">
                  <c:v>6.96</c:v>
                </c:pt>
                <c:pt idx="786">
                  <c:v>6.9690000000000003</c:v>
                </c:pt>
                <c:pt idx="787">
                  <c:v>6.9859999999999998</c:v>
                </c:pt>
                <c:pt idx="788">
                  <c:v>7.0069999999999997</c:v>
                </c:pt>
                <c:pt idx="789">
                  <c:v>7.0129999999999999</c:v>
                </c:pt>
                <c:pt idx="790">
                  <c:v>7.0270000000000001</c:v>
                </c:pt>
                <c:pt idx="791">
                  <c:v>7.0339999999999998</c:v>
                </c:pt>
                <c:pt idx="792">
                  <c:v>7.0330000000000004</c:v>
                </c:pt>
                <c:pt idx="793">
                  <c:v>7.0419999999999998</c:v>
                </c:pt>
                <c:pt idx="794">
                  <c:v>7.0629999999999997</c:v>
                </c:pt>
                <c:pt idx="795">
                  <c:v>7.0880000000000001</c:v>
                </c:pt>
                <c:pt idx="796">
                  <c:v>7.1040000000000001</c:v>
                </c:pt>
                <c:pt idx="797">
                  <c:v>7.11</c:v>
                </c:pt>
                <c:pt idx="798">
                  <c:v>7.14</c:v>
                </c:pt>
                <c:pt idx="799">
                  <c:v>7.1669999999999998</c:v>
                </c:pt>
                <c:pt idx="800">
                  <c:v>7.1870000000000003</c:v>
                </c:pt>
                <c:pt idx="801">
                  <c:v>7.1980000000000004</c:v>
                </c:pt>
                <c:pt idx="802">
                  <c:v>7.1950000000000003</c:v>
                </c:pt>
                <c:pt idx="803">
                  <c:v>7.1929999999999996</c:v>
                </c:pt>
                <c:pt idx="804">
                  <c:v>7.2080000000000002</c:v>
                </c:pt>
                <c:pt idx="805">
                  <c:v>7.2549999999999999</c:v>
                </c:pt>
                <c:pt idx="806">
                  <c:v>7.2809999999999997</c:v>
                </c:pt>
                <c:pt idx="807">
                  <c:v>7.2910000000000004</c:v>
                </c:pt>
                <c:pt idx="808">
                  <c:v>7.298</c:v>
                </c:pt>
                <c:pt idx="809">
                  <c:v>7.3250000000000002</c:v>
                </c:pt>
                <c:pt idx="810">
                  <c:v>7.4340000000000002</c:v>
                </c:pt>
                <c:pt idx="811">
                  <c:v>7.4960000000000004</c:v>
                </c:pt>
                <c:pt idx="812">
                  <c:v>7.54</c:v>
                </c:pt>
                <c:pt idx="813">
                  <c:v>7.5750000000000002</c:v>
                </c:pt>
                <c:pt idx="814">
                  <c:v>7.6130000000000004</c:v>
                </c:pt>
                <c:pt idx="815">
                  <c:v>7.6589999999999998</c:v>
                </c:pt>
                <c:pt idx="816">
                  <c:v>7.6779999999999999</c:v>
                </c:pt>
                <c:pt idx="817">
                  <c:v>7.7030000000000003</c:v>
                </c:pt>
                <c:pt idx="818">
                  <c:v>7.7249999999999996</c:v>
                </c:pt>
                <c:pt idx="819">
                  <c:v>7.742</c:v>
                </c:pt>
                <c:pt idx="820">
                  <c:v>7.7590000000000003</c:v>
                </c:pt>
                <c:pt idx="821">
                  <c:v>7.7690000000000001</c:v>
                </c:pt>
                <c:pt idx="822">
                  <c:v>7.7880000000000003</c:v>
                </c:pt>
                <c:pt idx="823">
                  <c:v>7.8019999999999996</c:v>
                </c:pt>
                <c:pt idx="824">
                  <c:v>7.8159999999999998</c:v>
                </c:pt>
                <c:pt idx="825">
                  <c:v>7.875</c:v>
                </c:pt>
                <c:pt idx="826">
                  <c:v>7.8940000000000001</c:v>
                </c:pt>
                <c:pt idx="827">
                  <c:v>7.9080000000000004</c:v>
                </c:pt>
                <c:pt idx="828">
                  <c:v>7.9260000000000002</c:v>
                </c:pt>
                <c:pt idx="829">
                  <c:v>7.9480000000000004</c:v>
                </c:pt>
                <c:pt idx="830">
                  <c:v>7.95</c:v>
                </c:pt>
                <c:pt idx="831">
                  <c:v>7.9489999999999998</c:v>
                </c:pt>
                <c:pt idx="832">
                  <c:v>7.9530000000000003</c:v>
                </c:pt>
                <c:pt idx="833">
                  <c:v>7.9560000000000004</c:v>
                </c:pt>
                <c:pt idx="834">
                  <c:v>7.9770000000000003</c:v>
                </c:pt>
                <c:pt idx="835">
                  <c:v>7.9779999999999998</c:v>
                </c:pt>
                <c:pt idx="836">
                  <c:v>7.9829999999999997</c:v>
                </c:pt>
                <c:pt idx="837">
                  <c:v>7.9820000000000002</c:v>
                </c:pt>
                <c:pt idx="838">
                  <c:v>8.0419999999999998</c:v>
                </c:pt>
                <c:pt idx="839">
                  <c:v>8.1449999999999996</c:v>
                </c:pt>
                <c:pt idx="840">
                  <c:v>8.5939999999999994</c:v>
                </c:pt>
                <c:pt idx="841">
                  <c:v>8.8219999999999992</c:v>
                </c:pt>
                <c:pt idx="842">
                  <c:v>8.8970000000000002</c:v>
                </c:pt>
                <c:pt idx="843">
                  <c:v>8.8650000000000002</c:v>
                </c:pt>
                <c:pt idx="844">
                  <c:v>8.8510000000000009</c:v>
                </c:pt>
                <c:pt idx="845">
                  <c:v>8.8719999999999999</c:v>
                </c:pt>
                <c:pt idx="846">
                  <c:v>8.8919999999999995</c:v>
                </c:pt>
                <c:pt idx="847">
                  <c:v>8.9039999999999999</c:v>
                </c:pt>
                <c:pt idx="848">
                  <c:v>8.9290000000000003</c:v>
                </c:pt>
                <c:pt idx="849">
                  <c:v>8.9600000000000009</c:v>
                </c:pt>
                <c:pt idx="850">
                  <c:v>8.9920000000000009</c:v>
                </c:pt>
                <c:pt idx="851">
                  <c:v>9.0009999999999994</c:v>
                </c:pt>
                <c:pt idx="852">
                  <c:v>8.9990000000000006</c:v>
                </c:pt>
                <c:pt idx="853">
                  <c:v>8.9819999999999993</c:v>
                </c:pt>
                <c:pt idx="854">
                  <c:v>8.9830000000000005</c:v>
                </c:pt>
                <c:pt idx="855">
                  <c:v>8.9979999999999993</c:v>
                </c:pt>
                <c:pt idx="856">
                  <c:v>9.0050000000000008</c:v>
                </c:pt>
                <c:pt idx="857">
                  <c:v>9.0299999999999994</c:v>
                </c:pt>
                <c:pt idx="858">
                  <c:v>9.0519999999999996</c:v>
                </c:pt>
                <c:pt idx="859">
                  <c:v>9.0830000000000002</c:v>
                </c:pt>
                <c:pt idx="860">
                  <c:v>9.1059999999999999</c:v>
                </c:pt>
                <c:pt idx="861">
                  <c:v>9.1170000000000009</c:v>
                </c:pt>
                <c:pt idx="862">
                  <c:v>9.1120000000000001</c:v>
                </c:pt>
                <c:pt idx="863">
                  <c:v>9.0990000000000002</c:v>
                </c:pt>
                <c:pt idx="864">
                  <c:v>9.0939999999999994</c:v>
                </c:pt>
                <c:pt idx="865">
                  <c:v>9.0879999999999992</c:v>
                </c:pt>
                <c:pt idx="866">
                  <c:v>9.0830000000000002</c:v>
                </c:pt>
                <c:pt idx="867">
                  <c:v>9.0869999999999997</c:v>
                </c:pt>
                <c:pt idx="868">
                  <c:v>9.0809999999999995</c:v>
                </c:pt>
                <c:pt idx="869">
                  <c:v>9.0609999999999999</c:v>
                </c:pt>
                <c:pt idx="870">
                  <c:v>9.1519999999999992</c:v>
                </c:pt>
                <c:pt idx="871">
                  <c:v>9.1709999999999994</c:v>
                </c:pt>
                <c:pt idx="872">
                  <c:v>9.2070000000000007</c:v>
                </c:pt>
                <c:pt idx="873">
                  <c:v>9.2119999999999997</c:v>
                </c:pt>
                <c:pt idx="874">
                  <c:v>9.2390000000000008</c:v>
                </c:pt>
                <c:pt idx="875">
                  <c:v>9.2710000000000008</c:v>
                </c:pt>
                <c:pt idx="876">
                  <c:v>9.2810000000000006</c:v>
                </c:pt>
                <c:pt idx="877">
                  <c:v>9.3109999999999999</c:v>
                </c:pt>
                <c:pt idx="878">
                  <c:v>9.3140000000000001</c:v>
                </c:pt>
                <c:pt idx="879">
                  <c:v>9.3330000000000002</c:v>
                </c:pt>
                <c:pt idx="880">
                  <c:v>9.3550000000000004</c:v>
                </c:pt>
                <c:pt idx="881">
                  <c:v>9.3569999999999993</c:v>
                </c:pt>
                <c:pt idx="882">
                  <c:v>9.3469999999999995</c:v>
                </c:pt>
                <c:pt idx="883">
                  <c:v>9.3450000000000006</c:v>
                </c:pt>
                <c:pt idx="884">
                  <c:v>9.3759999999999994</c:v>
                </c:pt>
                <c:pt idx="885">
                  <c:v>9.4039999999999999</c:v>
                </c:pt>
                <c:pt idx="886">
                  <c:v>9.4139999999999997</c:v>
                </c:pt>
                <c:pt idx="887">
                  <c:v>9.4510000000000005</c:v>
                </c:pt>
                <c:pt idx="888">
                  <c:v>9.4909999999999997</c:v>
                </c:pt>
                <c:pt idx="889">
                  <c:v>9.5090000000000003</c:v>
                </c:pt>
                <c:pt idx="890">
                  <c:v>9.532</c:v>
                </c:pt>
                <c:pt idx="891">
                  <c:v>9.5359999999999996</c:v>
                </c:pt>
                <c:pt idx="892">
                  <c:v>9.5519999999999996</c:v>
                </c:pt>
                <c:pt idx="893">
                  <c:v>9.5950000000000006</c:v>
                </c:pt>
                <c:pt idx="894">
                  <c:v>9.61</c:v>
                </c:pt>
                <c:pt idx="895">
                  <c:v>9.6379999999999999</c:v>
                </c:pt>
                <c:pt idx="896">
                  <c:v>9.657</c:v>
                </c:pt>
                <c:pt idx="897">
                  <c:v>9.7140000000000004</c:v>
                </c:pt>
                <c:pt idx="898">
                  <c:v>9.7710000000000008</c:v>
                </c:pt>
                <c:pt idx="899">
                  <c:v>9.9009999999999998</c:v>
                </c:pt>
                <c:pt idx="900">
                  <c:v>10.441000000000001</c:v>
                </c:pt>
                <c:pt idx="901">
                  <c:v>10.689</c:v>
                </c:pt>
                <c:pt idx="902">
                  <c:v>10.78</c:v>
                </c:pt>
                <c:pt idx="903">
                  <c:v>10.823</c:v>
                </c:pt>
                <c:pt idx="904">
                  <c:v>10.845000000000001</c:v>
                </c:pt>
                <c:pt idx="905">
                  <c:v>10.891</c:v>
                </c:pt>
                <c:pt idx="906">
                  <c:v>10.946</c:v>
                </c:pt>
                <c:pt idx="907">
                  <c:v>11.007</c:v>
                </c:pt>
                <c:pt idx="908">
                  <c:v>11.054</c:v>
                </c:pt>
                <c:pt idx="909">
                  <c:v>11.093</c:v>
                </c:pt>
                <c:pt idx="910">
                  <c:v>11.161</c:v>
                </c:pt>
                <c:pt idx="911">
                  <c:v>11.173999999999999</c:v>
                </c:pt>
                <c:pt idx="912">
                  <c:v>11.178000000000001</c:v>
                </c:pt>
                <c:pt idx="913">
                  <c:v>11.195</c:v>
                </c:pt>
                <c:pt idx="914">
                  <c:v>11.22</c:v>
                </c:pt>
                <c:pt idx="915">
                  <c:v>11.276</c:v>
                </c:pt>
                <c:pt idx="916">
                  <c:v>11.349</c:v>
                </c:pt>
                <c:pt idx="917">
                  <c:v>11.39</c:v>
                </c:pt>
                <c:pt idx="918">
                  <c:v>11.433</c:v>
                </c:pt>
                <c:pt idx="919">
                  <c:v>11.488</c:v>
                </c:pt>
                <c:pt idx="920">
                  <c:v>11.544</c:v>
                </c:pt>
                <c:pt idx="921">
                  <c:v>11.582000000000001</c:v>
                </c:pt>
                <c:pt idx="922">
                  <c:v>11.622</c:v>
                </c:pt>
                <c:pt idx="923">
                  <c:v>11.654999999999999</c:v>
                </c:pt>
                <c:pt idx="924">
                  <c:v>11.701000000000001</c:v>
                </c:pt>
                <c:pt idx="925">
                  <c:v>11.760999999999999</c:v>
                </c:pt>
                <c:pt idx="926">
                  <c:v>11.837999999999999</c:v>
                </c:pt>
                <c:pt idx="927">
                  <c:v>11.92</c:v>
                </c:pt>
                <c:pt idx="928">
                  <c:v>12.053000000000001</c:v>
                </c:pt>
                <c:pt idx="929">
                  <c:v>12.202999999999999</c:v>
                </c:pt>
                <c:pt idx="930">
                  <c:v>12.861000000000001</c:v>
                </c:pt>
                <c:pt idx="931">
                  <c:v>13.061</c:v>
                </c:pt>
                <c:pt idx="932">
                  <c:v>13.185</c:v>
                </c:pt>
                <c:pt idx="933">
                  <c:v>13.275</c:v>
                </c:pt>
                <c:pt idx="934">
                  <c:v>13.34</c:v>
                </c:pt>
                <c:pt idx="935">
                  <c:v>13.4</c:v>
                </c:pt>
                <c:pt idx="936">
                  <c:v>13.439</c:v>
                </c:pt>
                <c:pt idx="937">
                  <c:v>13.471</c:v>
                </c:pt>
                <c:pt idx="938">
                  <c:v>13.481999999999999</c:v>
                </c:pt>
                <c:pt idx="939">
                  <c:v>13.507</c:v>
                </c:pt>
                <c:pt idx="940">
                  <c:v>13.531000000000001</c:v>
                </c:pt>
                <c:pt idx="941">
                  <c:v>13.536</c:v>
                </c:pt>
                <c:pt idx="942">
                  <c:v>13.577</c:v>
                </c:pt>
                <c:pt idx="943">
                  <c:v>13.617000000000001</c:v>
                </c:pt>
                <c:pt idx="944">
                  <c:v>13.611000000000001</c:v>
                </c:pt>
                <c:pt idx="945">
                  <c:v>13.585000000000001</c:v>
                </c:pt>
                <c:pt idx="946">
                  <c:v>13.622999999999999</c:v>
                </c:pt>
                <c:pt idx="947">
                  <c:v>13.694000000000001</c:v>
                </c:pt>
                <c:pt idx="948">
                  <c:v>13.682</c:v>
                </c:pt>
                <c:pt idx="949">
                  <c:v>13.693</c:v>
                </c:pt>
                <c:pt idx="950">
                  <c:v>13.789</c:v>
                </c:pt>
                <c:pt idx="951">
                  <c:v>13.798999999999999</c:v>
                </c:pt>
                <c:pt idx="952">
                  <c:v>13.968999999999999</c:v>
                </c:pt>
                <c:pt idx="953">
                  <c:v>14.124000000000001</c:v>
                </c:pt>
                <c:pt idx="954">
                  <c:v>14.218999999999999</c:v>
                </c:pt>
                <c:pt idx="955">
                  <c:v>14.304</c:v>
                </c:pt>
                <c:pt idx="956">
                  <c:v>14.393000000000001</c:v>
                </c:pt>
                <c:pt idx="957">
                  <c:v>14.542999999999999</c:v>
                </c:pt>
                <c:pt idx="958">
                  <c:v>14.901</c:v>
                </c:pt>
                <c:pt idx="959">
                  <c:v>15.492000000000001</c:v>
                </c:pt>
                <c:pt idx="960">
                  <c:v>17.297000000000001</c:v>
                </c:pt>
                <c:pt idx="961">
                  <c:v>18</c:v>
                </c:pt>
                <c:pt idx="962">
                  <c:v>18.353000000000002</c:v>
                </c:pt>
                <c:pt idx="963">
                  <c:v>18.463999999999999</c:v>
                </c:pt>
                <c:pt idx="964">
                  <c:v>18.515000000000001</c:v>
                </c:pt>
                <c:pt idx="965">
                  <c:v>18.574999999999999</c:v>
                </c:pt>
                <c:pt idx="966">
                  <c:v>18.617000000000001</c:v>
                </c:pt>
                <c:pt idx="967">
                  <c:v>18.66</c:v>
                </c:pt>
                <c:pt idx="968">
                  <c:v>18.689</c:v>
                </c:pt>
                <c:pt idx="969">
                  <c:v>18.704000000000001</c:v>
                </c:pt>
                <c:pt idx="970">
                  <c:v>18.733000000000001</c:v>
                </c:pt>
                <c:pt idx="971">
                  <c:v>18.760000000000002</c:v>
                </c:pt>
                <c:pt idx="972">
                  <c:v>18.779</c:v>
                </c:pt>
                <c:pt idx="973">
                  <c:v>18.783000000000001</c:v>
                </c:pt>
                <c:pt idx="974">
                  <c:v>18.818000000000001</c:v>
                </c:pt>
                <c:pt idx="975">
                  <c:v>18.838000000000001</c:v>
                </c:pt>
                <c:pt idx="976">
                  <c:v>18.869</c:v>
                </c:pt>
                <c:pt idx="977">
                  <c:v>18.923999999999999</c:v>
                </c:pt>
                <c:pt idx="978">
                  <c:v>18.951000000000001</c:v>
                </c:pt>
                <c:pt idx="979">
                  <c:v>18.988</c:v>
                </c:pt>
                <c:pt idx="980">
                  <c:v>19.045000000000002</c:v>
                </c:pt>
                <c:pt idx="981">
                  <c:v>19.055</c:v>
                </c:pt>
                <c:pt idx="982">
                  <c:v>19.047000000000001</c:v>
                </c:pt>
                <c:pt idx="983">
                  <c:v>19.012</c:v>
                </c:pt>
                <c:pt idx="984">
                  <c:v>18.972000000000001</c:v>
                </c:pt>
                <c:pt idx="985">
                  <c:v>18.928000000000001</c:v>
                </c:pt>
                <c:pt idx="986">
                  <c:v>18.864999999999998</c:v>
                </c:pt>
                <c:pt idx="987">
                  <c:v>18.832000000000001</c:v>
                </c:pt>
                <c:pt idx="988">
                  <c:v>18.824999999999999</c:v>
                </c:pt>
                <c:pt idx="989">
                  <c:v>18.89</c:v>
                </c:pt>
                <c:pt idx="990">
                  <c:v>19.376000000000001</c:v>
                </c:pt>
                <c:pt idx="991">
                  <c:v>19.695</c:v>
                </c:pt>
                <c:pt idx="992">
                  <c:v>19.872</c:v>
                </c:pt>
                <c:pt idx="993">
                  <c:v>19.922000000000001</c:v>
                </c:pt>
                <c:pt idx="994">
                  <c:v>19.914000000000001</c:v>
                </c:pt>
                <c:pt idx="995">
                  <c:v>19.922000000000001</c:v>
                </c:pt>
                <c:pt idx="996">
                  <c:v>19.899999999999999</c:v>
                </c:pt>
                <c:pt idx="997">
                  <c:v>19.89</c:v>
                </c:pt>
                <c:pt idx="998">
                  <c:v>19.864999999999998</c:v>
                </c:pt>
                <c:pt idx="999">
                  <c:v>19.821999999999999</c:v>
                </c:pt>
                <c:pt idx="1000">
                  <c:v>19.792999999999999</c:v>
                </c:pt>
                <c:pt idx="1001">
                  <c:v>19.728000000000002</c:v>
                </c:pt>
                <c:pt idx="1002">
                  <c:v>19.689</c:v>
                </c:pt>
                <c:pt idx="1003">
                  <c:v>19.62</c:v>
                </c:pt>
                <c:pt idx="1004">
                  <c:v>19.391999999999999</c:v>
                </c:pt>
                <c:pt idx="1005">
                  <c:v>19.414999999999999</c:v>
                </c:pt>
                <c:pt idx="1006">
                  <c:v>19.315000000000001</c:v>
                </c:pt>
                <c:pt idx="1007">
                  <c:v>19.274000000000001</c:v>
                </c:pt>
                <c:pt idx="1008">
                  <c:v>19.224</c:v>
                </c:pt>
                <c:pt idx="1009">
                  <c:v>19.181999999999999</c:v>
                </c:pt>
                <c:pt idx="1010">
                  <c:v>19.119</c:v>
                </c:pt>
                <c:pt idx="1011">
                  <c:v>19.027999999999999</c:v>
                </c:pt>
                <c:pt idx="1012">
                  <c:v>18.946000000000002</c:v>
                </c:pt>
                <c:pt idx="1013">
                  <c:v>18.873999999999999</c:v>
                </c:pt>
                <c:pt idx="1014">
                  <c:v>18.812000000000001</c:v>
                </c:pt>
                <c:pt idx="1015">
                  <c:v>18.734999999999999</c:v>
                </c:pt>
                <c:pt idx="1016">
                  <c:v>18.745999999999999</c:v>
                </c:pt>
                <c:pt idx="1017">
                  <c:v>18.875</c:v>
                </c:pt>
                <c:pt idx="1018">
                  <c:v>19.082000000000001</c:v>
                </c:pt>
                <c:pt idx="1019">
                  <c:v>19.193000000000001</c:v>
                </c:pt>
                <c:pt idx="1020">
                  <c:v>20.300999999999998</c:v>
                </c:pt>
                <c:pt idx="1021">
                  <c:v>20.966000000000001</c:v>
                </c:pt>
                <c:pt idx="1022">
                  <c:v>21.248000000000001</c:v>
                </c:pt>
                <c:pt idx="1023">
                  <c:v>21.295000000000002</c:v>
                </c:pt>
                <c:pt idx="1024">
                  <c:v>21.294</c:v>
                </c:pt>
                <c:pt idx="1025">
                  <c:v>21.327999999999999</c:v>
                </c:pt>
                <c:pt idx="1026">
                  <c:v>21.346</c:v>
                </c:pt>
                <c:pt idx="1027">
                  <c:v>21.355</c:v>
                </c:pt>
                <c:pt idx="1028">
                  <c:v>21.344000000000001</c:v>
                </c:pt>
                <c:pt idx="1029">
                  <c:v>21.337</c:v>
                </c:pt>
                <c:pt idx="1030">
                  <c:v>21.303999999999998</c:v>
                </c:pt>
                <c:pt idx="1031">
                  <c:v>21.231999999999999</c:v>
                </c:pt>
                <c:pt idx="1032">
                  <c:v>21.135000000000002</c:v>
                </c:pt>
                <c:pt idx="1033">
                  <c:v>21.071999999999999</c:v>
                </c:pt>
                <c:pt idx="1034">
                  <c:v>21.038</c:v>
                </c:pt>
                <c:pt idx="1035">
                  <c:v>21.08</c:v>
                </c:pt>
                <c:pt idx="1036">
                  <c:v>21.181999999999999</c:v>
                </c:pt>
                <c:pt idx="1037">
                  <c:v>21.263999999999999</c:v>
                </c:pt>
                <c:pt idx="1038">
                  <c:v>21.367999999999999</c:v>
                </c:pt>
                <c:pt idx="1039">
                  <c:v>21.431999999999999</c:v>
                </c:pt>
                <c:pt idx="1040">
                  <c:v>21.49</c:v>
                </c:pt>
                <c:pt idx="1041">
                  <c:v>21.393999999999998</c:v>
                </c:pt>
                <c:pt idx="1042">
                  <c:v>21.071999999999999</c:v>
                </c:pt>
                <c:pt idx="1043">
                  <c:v>20.712</c:v>
                </c:pt>
                <c:pt idx="1044">
                  <c:v>20.509</c:v>
                </c:pt>
                <c:pt idx="1045">
                  <c:v>20.446000000000002</c:v>
                </c:pt>
                <c:pt idx="1046">
                  <c:v>20.334</c:v>
                </c:pt>
                <c:pt idx="1047">
                  <c:v>20.268999999999998</c:v>
                </c:pt>
                <c:pt idx="1048">
                  <c:v>20.234000000000002</c:v>
                </c:pt>
                <c:pt idx="1049">
                  <c:v>20.486999999999998</c:v>
                </c:pt>
                <c:pt idx="1050">
                  <c:v>21.292999999999999</c:v>
                </c:pt>
                <c:pt idx="1051">
                  <c:v>21.856000000000002</c:v>
                </c:pt>
                <c:pt idx="1052">
                  <c:v>22.077000000000002</c:v>
                </c:pt>
                <c:pt idx="1053">
                  <c:v>22.128</c:v>
                </c:pt>
                <c:pt idx="1054">
                  <c:v>22.134</c:v>
                </c:pt>
                <c:pt idx="1055">
                  <c:v>22.132999999999999</c:v>
                </c:pt>
                <c:pt idx="1056">
                  <c:v>22.120999999999999</c:v>
                </c:pt>
                <c:pt idx="1057">
                  <c:v>22.114999999999998</c:v>
                </c:pt>
                <c:pt idx="1058">
                  <c:v>22.08</c:v>
                </c:pt>
                <c:pt idx="1059">
                  <c:v>22.026</c:v>
                </c:pt>
                <c:pt idx="1060">
                  <c:v>21.884</c:v>
                </c:pt>
                <c:pt idx="1061">
                  <c:v>21.725999999999999</c:v>
                </c:pt>
                <c:pt idx="1062">
                  <c:v>21.646999999999998</c:v>
                </c:pt>
                <c:pt idx="1063">
                  <c:v>21.733000000000001</c:v>
                </c:pt>
                <c:pt idx="1064">
                  <c:v>21.914999999999999</c:v>
                </c:pt>
                <c:pt idx="1065">
                  <c:v>22.082000000000001</c:v>
                </c:pt>
                <c:pt idx="1066">
                  <c:v>22.097999999999999</c:v>
                </c:pt>
                <c:pt idx="1067">
                  <c:v>22.058</c:v>
                </c:pt>
                <c:pt idx="1068">
                  <c:v>22.024000000000001</c:v>
                </c:pt>
                <c:pt idx="1069">
                  <c:v>21.959</c:v>
                </c:pt>
                <c:pt idx="1070">
                  <c:v>21.905000000000001</c:v>
                </c:pt>
                <c:pt idx="1071">
                  <c:v>21.843</c:v>
                </c:pt>
                <c:pt idx="1072">
                  <c:v>21.75</c:v>
                </c:pt>
                <c:pt idx="1073">
                  <c:v>21.734000000000002</c:v>
                </c:pt>
                <c:pt idx="1074">
                  <c:v>21.725999999999999</c:v>
                </c:pt>
                <c:pt idx="1075">
                  <c:v>21.233000000000001</c:v>
                </c:pt>
                <c:pt idx="1076">
                  <c:v>20.98</c:v>
                </c:pt>
                <c:pt idx="1077">
                  <c:v>21.061</c:v>
                </c:pt>
                <c:pt idx="1078">
                  <c:v>21.236000000000001</c:v>
                </c:pt>
                <c:pt idx="1079">
                  <c:v>21.456</c:v>
                </c:pt>
                <c:pt idx="1080">
                  <c:v>22.974</c:v>
                </c:pt>
                <c:pt idx="1081">
                  <c:v>23.497</c:v>
                </c:pt>
                <c:pt idx="1082">
                  <c:v>23.675000000000001</c:v>
                </c:pt>
                <c:pt idx="1083">
                  <c:v>23.716000000000001</c:v>
                </c:pt>
                <c:pt idx="1084">
                  <c:v>23.687999999999999</c:v>
                </c:pt>
                <c:pt idx="1085">
                  <c:v>23.690999999999999</c:v>
                </c:pt>
                <c:pt idx="1086">
                  <c:v>23.640999999999998</c:v>
                </c:pt>
                <c:pt idx="1087">
                  <c:v>23.536000000000001</c:v>
                </c:pt>
                <c:pt idx="1088">
                  <c:v>23.414999999999999</c:v>
                </c:pt>
                <c:pt idx="1089">
                  <c:v>23.285</c:v>
                </c:pt>
                <c:pt idx="1090">
                  <c:v>23.222999999999999</c:v>
                </c:pt>
                <c:pt idx="1091">
                  <c:v>23.120999999999999</c:v>
                </c:pt>
                <c:pt idx="1092">
                  <c:v>23.094999999999999</c:v>
                </c:pt>
                <c:pt idx="1093">
                  <c:v>23.088999999999999</c:v>
                </c:pt>
                <c:pt idx="1094">
                  <c:v>23.074000000000002</c:v>
                </c:pt>
                <c:pt idx="1095">
                  <c:v>23.071999999999999</c:v>
                </c:pt>
                <c:pt idx="1096">
                  <c:v>23.081</c:v>
                </c:pt>
                <c:pt idx="1097">
                  <c:v>23.106000000000002</c:v>
                </c:pt>
                <c:pt idx="1098">
                  <c:v>23.015999999999998</c:v>
                </c:pt>
                <c:pt idx="1099">
                  <c:v>22.806999999999999</c:v>
                </c:pt>
                <c:pt idx="1100">
                  <c:v>22.766999999999999</c:v>
                </c:pt>
                <c:pt idx="1101">
                  <c:v>22.757999999999999</c:v>
                </c:pt>
                <c:pt idx="1102">
                  <c:v>22.602</c:v>
                </c:pt>
                <c:pt idx="1103">
                  <c:v>22.375</c:v>
                </c:pt>
                <c:pt idx="1104">
                  <c:v>22.3</c:v>
                </c:pt>
                <c:pt idx="1105">
                  <c:v>22.21</c:v>
                </c:pt>
                <c:pt idx="1106">
                  <c:v>22.071999999999999</c:v>
                </c:pt>
                <c:pt idx="1107">
                  <c:v>21.863</c:v>
                </c:pt>
                <c:pt idx="1108">
                  <c:v>21.643000000000001</c:v>
                </c:pt>
                <c:pt idx="1109">
                  <c:v>21.783999999999999</c:v>
                </c:pt>
                <c:pt idx="1110">
                  <c:v>22.187999999999999</c:v>
                </c:pt>
                <c:pt idx="1111">
                  <c:v>22.321999999999999</c:v>
                </c:pt>
                <c:pt idx="1112">
                  <c:v>22.393000000000001</c:v>
                </c:pt>
                <c:pt idx="1113">
                  <c:v>22.420999999999999</c:v>
                </c:pt>
                <c:pt idx="1114">
                  <c:v>22.419</c:v>
                </c:pt>
                <c:pt idx="1115">
                  <c:v>22.408999999999999</c:v>
                </c:pt>
                <c:pt idx="1116">
                  <c:v>22.271000000000001</c:v>
                </c:pt>
                <c:pt idx="1117">
                  <c:v>22.202000000000002</c:v>
                </c:pt>
                <c:pt idx="1118">
                  <c:v>22.219000000000001</c:v>
                </c:pt>
                <c:pt idx="1119">
                  <c:v>22.181999999999999</c:v>
                </c:pt>
                <c:pt idx="1120">
                  <c:v>22.294</c:v>
                </c:pt>
                <c:pt idx="1121">
                  <c:v>22.204999999999998</c:v>
                </c:pt>
                <c:pt idx="1122">
                  <c:v>22.146999999999998</c:v>
                </c:pt>
                <c:pt idx="1123">
                  <c:v>22.234999999999999</c:v>
                </c:pt>
                <c:pt idx="1124">
                  <c:v>22.774000000000001</c:v>
                </c:pt>
                <c:pt idx="1125">
                  <c:v>22.981000000000002</c:v>
                </c:pt>
                <c:pt idx="1126">
                  <c:v>22.949000000000002</c:v>
                </c:pt>
                <c:pt idx="1127">
                  <c:v>22.885999999999999</c:v>
                </c:pt>
                <c:pt idx="1128">
                  <c:v>22.858000000000001</c:v>
                </c:pt>
                <c:pt idx="1129">
                  <c:v>22.795999999999999</c:v>
                </c:pt>
                <c:pt idx="1130">
                  <c:v>22.68</c:v>
                </c:pt>
                <c:pt idx="1131">
                  <c:v>22.581</c:v>
                </c:pt>
                <c:pt idx="1132">
                  <c:v>22.469000000000001</c:v>
                </c:pt>
                <c:pt idx="1133">
                  <c:v>22.408000000000001</c:v>
                </c:pt>
                <c:pt idx="1134">
                  <c:v>22.361000000000001</c:v>
                </c:pt>
                <c:pt idx="1135">
                  <c:v>22.344999999999999</c:v>
                </c:pt>
                <c:pt idx="1136">
                  <c:v>22.332000000000001</c:v>
                </c:pt>
                <c:pt idx="1137">
                  <c:v>22.323</c:v>
                </c:pt>
                <c:pt idx="1138">
                  <c:v>22.25</c:v>
                </c:pt>
                <c:pt idx="1139">
                  <c:v>22.254000000000001</c:v>
                </c:pt>
                <c:pt idx="1140">
                  <c:v>22.456</c:v>
                </c:pt>
                <c:pt idx="1141">
                  <c:v>22.437999999999999</c:v>
                </c:pt>
                <c:pt idx="1142">
                  <c:v>22.37</c:v>
                </c:pt>
                <c:pt idx="1143">
                  <c:v>22.265000000000001</c:v>
                </c:pt>
                <c:pt idx="1144">
                  <c:v>22.091000000000001</c:v>
                </c:pt>
                <c:pt idx="1145">
                  <c:v>21.812000000000001</c:v>
                </c:pt>
                <c:pt idx="1146">
                  <c:v>21.356000000000002</c:v>
                </c:pt>
                <c:pt idx="1147">
                  <c:v>20.954999999999998</c:v>
                </c:pt>
                <c:pt idx="1148">
                  <c:v>20.640999999999998</c:v>
                </c:pt>
                <c:pt idx="1149">
                  <c:v>20.346</c:v>
                </c:pt>
                <c:pt idx="1150">
                  <c:v>20.076000000000001</c:v>
                </c:pt>
                <c:pt idx="1151">
                  <c:v>19.911999999999999</c:v>
                </c:pt>
                <c:pt idx="1152">
                  <c:v>19.8</c:v>
                </c:pt>
                <c:pt idx="1153">
                  <c:v>19.86</c:v>
                </c:pt>
                <c:pt idx="1154">
                  <c:v>19.933</c:v>
                </c:pt>
                <c:pt idx="1155">
                  <c:v>19.931999999999999</c:v>
                </c:pt>
                <c:pt idx="1156">
                  <c:v>19.884</c:v>
                </c:pt>
                <c:pt idx="1157">
                  <c:v>19.853000000000002</c:v>
                </c:pt>
                <c:pt idx="1158">
                  <c:v>19.818999999999999</c:v>
                </c:pt>
                <c:pt idx="1159">
                  <c:v>19.773</c:v>
                </c:pt>
                <c:pt idx="1160">
                  <c:v>19.722000000000001</c:v>
                </c:pt>
                <c:pt idx="1161">
                  <c:v>19.643999999999998</c:v>
                </c:pt>
                <c:pt idx="1162">
                  <c:v>19.536000000000001</c:v>
                </c:pt>
                <c:pt idx="1163">
                  <c:v>19.402000000000001</c:v>
                </c:pt>
                <c:pt idx="1164">
                  <c:v>19.262</c:v>
                </c:pt>
                <c:pt idx="1165">
                  <c:v>19.146000000000001</c:v>
                </c:pt>
                <c:pt idx="1166">
                  <c:v>19.018000000000001</c:v>
                </c:pt>
                <c:pt idx="1167">
                  <c:v>18.928999999999998</c:v>
                </c:pt>
                <c:pt idx="1168">
                  <c:v>18.869</c:v>
                </c:pt>
                <c:pt idx="1169">
                  <c:v>18.809999999999999</c:v>
                </c:pt>
                <c:pt idx="1170">
                  <c:v>18.844000000000001</c:v>
                </c:pt>
                <c:pt idx="1171">
                  <c:v>18.754000000000001</c:v>
                </c:pt>
                <c:pt idx="1172">
                  <c:v>18.68</c:v>
                </c:pt>
                <c:pt idx="1173">
                  <c:v>18.638999999999999</c:v>
                </c:pt>
                <c:pt idx="1174">
                  <c:v>18.542000000000002</c:v>
                </c:pt>
                <c:pt idx="1175">
                  <c:v>18.404</c:v>
                </c:pt>
                <c:pt idx="1176">
                  <c:v>18.158999999999999</c:v>
                </c:pt>
                <c:pt idx="1177">
                  <c:v>17.943000000000001</c:v>
                </c:pt>
                <c:pt idx="1178">
                  <c:v>17.635000000000002</c:v>
                </c:pt>
                <c:pt idx="1179">
                  <c:v>17.327999999999999</c:v>
                </c:pt>
                <c:pt idx="1180">
                  <c:v>17.126000000000001</c:v>
                </c:pt>
                <c:pt idx="1181">
                  <c:v>16.954000000000001</c:v>
                </c:pt>
                <c:pt idx="1182">
                  <c:v>16.824000000000002</c:v>
                </c:pt>
                <c:pt idx="1183">
                  <c:v>16.672999999999998</c:v>
                </c:pt>
                <c:pt idx="1184">
                  <c:v>16.562000000000001</c:v>
                </c:pt>
                <c:pt idx="1185">
                  <c:v>16.443000000000001</c:v>
                </c:pt>
                <c:pt idx="1186">
                  <c:v>16.327999999999999</c:v>
                </c:pt>
                <c:pt idx="1187">
                  <c:v>16.213999999999999</c:v>
                </c:pt>
                <c:pt idx="1188">
                  <c:v>16.103000000000002</c:v>
                </c:pt>
                <c:pt idx="1189">
                  <c:v>15.997</c:v>
                </c:pt>
                <c:pt idx="1190">
                  <c:v>15.893000000000001</c:v>
                </c:pt>
                <c:pt idx="1191">
                  <c:v>15.788</c:v>
                </c:pt>
                <c:pt idx="1192">
                  <c:v>15.707000000000001</c:v>
                </c:pt>
                <c:pt idx="1193">
                  <c:v>15.632</c:v>
                </c:pt>
                <c:pt idx="1194">
                  <c:v>15.587999999999999</c:v>
                </c:pt>
                <c:pt idx="1195">
                  <c:v>15.593999999999999</c:v>
                </c:pt>
                <c:pt idx="1196">
                  <c:v>15.566000000000001</c:v>
                </c:pt>
                <c:pt idx="1197">
                  <c:v>15.57</c:v>
                </c:pt>
                <c:pt idx="1198">
                  <c:v>15.592000000000001</c:v>
                </c:pt>
                <c:pt idx="1199">
                  <c:v>15.65</c:v>
                </c:pt>
                <c:pt idx="1200">
                  <c:v>16.129000000000001</c:v>
                </c:pt>
                <c:pt idx="1201">
                  <c:v>16.254999999999999</c:v>
                </c:pt>
                <c:pt idx="1202">
                  <c:v>16.224</c:v>
                </c:pt>
                <c:pt idx="1203">
                  <c:v>16.13</c:v>
                </c:pt>
                <c:pt idx="1204">
                  <c:v>16.03</c:v>
                </c:pt>
                <c:pt idx="1205">
                  <c:v>15.959</c:v>
                </c:pt>
                <c:pt idx="1206">
                  <c:v>15.811</c:v>
                </c:pt>
                <c:pt idx="1207">
                  <c:v>15.683</c:v>
                </c:pt>
                <c:pt idx="1208">
                  <c:v>15.566000000000001</c:v>
                </c:pt>
                <c:pt idx="1209">
                  <c:v>15.401999999999999</c:v>
                </c:pt>
                <c:pt idx="1210">
                  <c:v>15.242000000000001</c:v>
                </c:pt>
                <c:pt idx="1211">
                  <c:v>15.012</c:v>
                </c:pt>
                <c:pt idx="1212">
                  <c:v>14.807</c:v>
                </c:pt>
                <c:pt idx="1213">
                  <c:v>14.596</c:v>
                </c:pt>
                <c:pt idx="1214">
                  <c:v>14.295999999999999</c:v>
                </c:pt>
                <c:pt idx="1215">
                  <c:v>13.92</c:v>
                </c:pt>
                <c:pt idx="1216">
                  <c:v>13.571999999999999</c:v>
                </c:pt>
                <c:pt idx="1217">
                  <c:v>13.244</c:v>
                </c:pt>
                <c:pt idx="1218">
                  <c:v>12.996</c:v>
                </c:pt>
                <c:pt idx="1219">
                  <c:v>12.763</c:v>
                </c:pt>
                <c:pt idx="1220">
                  <c:v>12.512</c:v>
                </c:pt>
                <c:pt idx="1221">
                  <c:v>12.313000000000001</c:v>
                </c:pt>
                <c:pt idx="1222">
                  <c:v>12.113</c:v>
                </c:pt>
                <c:pt idx="1223">
                  <c:v>11.91</c:v>
                </c:pt>
                <c:pt idx="1224">
                  <c:v>11.749000000000001</c:v>
                </c:pt>
                <c:pt idx="1225">
                  <c:v>11.577999999999999</c:v>
                </c:pt>
                <c:pt idx="1226">
                  <c:v>11.411</c:v>
                </c:pt>
                <c:pt idx="1227">
                  <c:v>11.244999999999999</c:v>
                </c:pt>
                <c:pt idx="1228">
                  <c:v>11.103999999999999</c:v>
                </c:pt>
                <c:pt idx="1229">
                  <c:v>10.938000000000001</c:v>
                </c:pt>
                <c:pt idx="1230">
                  <c:v>10.824999999999999</c:v>
                </c:pt>
                <c:pt idx="1231">
                  <c:v>10.670999999999999</c:v>
                </c:pt>
                <c:pt idx="1232">
                  <c:v>10.521000000000001</c:v>
                </c:pt>
                <c:pt idx="1233">
                  <c:v>10.368</c:v>
                </c:pt>
                <c:pt idx="1234">
                  <c:v>10.222</c:v>
                </c:pt>
                <c:pt idx="1235">
                  <c:v>10.09</c:v>
                </c:pt>
                <c:pt idx="1236">
                  <c:v>9.9440000000000008</c:v>
                </c:pt>
                <c:pt idx="1237">
                  <c:v>9.8140000000000001</c:v>
                </c:pt>
                <c:pt idx="1238">
                  <c:v>9.68</c:v>
                </c:pt>
                <c:pt idx="1239">
                  <c:v>9.5449999999999999</c:v>
                </c:pt>
                <c:pt idx="1240">
                  <c:v>9.4290000000000003</c:v>
                </c:pt>
                <c:pt idx="1241">
                  <c:v>9.2870000000000008</c:v>
                </c:pt>
                <c:pt idx="1242">
                  <c:v>9.15</c:v>
                </c:pt>
                <c:pt idx="1243">
                  <c:v>9.0449999999999999</c:v>
                </c:pt>
                <c:pt idx="1244">
                  <c:v>8.9369999999999994</c:v>
                </c:pt>
                <c:pt idx="1245">
                  <c:v>8.8339999999999996</c:v>
                </c:pt>
                <c:pt idx="1246">
                  <c:v>8.7149999999999999</c:v>
                </c:pt>
                <c:pt idx="1247">
                  <c:v>8.6229999999999993</c:v>
                </c:pt>
                <c:pt idx="1248">
                  <c:v>8.5060000000000002</c:v>
                </c:pt>
                <c:pt idx="1249">
                  <c:v>8.407</c:v>
                </c:pt>
                <c:pt idx="1250">
                  <c:v>8.3089999999999993</c:v>
                </c:pt>
                <c:pt idx="1251">
                  <c:v>8.2040000000000006</c:v>
                </c:pt>
                <c:pt idx="1252">
                  <c:v>8.0969999999999995</c:v>
                </c:pt>
                <c:pt idx="1253">
                  <c:v>7.9790000000000001</c:v>
                </c:pt>
                <c:pt idx="1254">
                  <c:v>7.875</c:v>
                </c:pt>
                <c:pt idx="1255">
                  <c:v>7.7859999999999996</c:v>
                </c:pt>
                <c:pt idx="1256">
                  <c:v>7.681</c:v>
                </c:pt>
                <c:pt idx="1257">
                  <c:v>7.5860000000000003</c:v>
                </c:pt>
                <c:pt idx="1258">
                  <c:v>7.4980000000000002</c:v>
                </c:pt>
                <c:pt idx="1259">
                  <c:v>7.4249999999999998</c:v>
                </c:pt>
                <c:pt idx="1260">
                  <c:v>7.41</c:v>
                </c:pt>
                <c:pt idx="1261">
                  <c:v>7.3410000000000002</c:v>
                </c:pt>
                <c:pt idx="1262">
                  <c:v>7.2480000000000002</c:v>
                </c:pt>
                <c:pt idx="1263">
                  <c:v>7.1269999999999998</c:v>
                </c:pt>
                <c:pt idx="1264">
                  <c:v>7.0259999999999998</c:v>
                </c:pt>
                <c:pt idx="1265">
                  <c:v>6.9219999999999997</c:v>
                </c:pt>
                <c:pt idx="1266">
                  <c:v>6.8250000000000002</c:v>
                </c:pt>
                <c:pt idx="1267">
                  <c:v>6.7149999999999999</c:v>
                </c:pt>
                <c:pt idx="1268">
                  <c:v>6.63</c:v>
                </c:pt>
                <c:pt idx="1269">
                  <c:v>6.5369999999999999</c:v>
                </c:pt>
                <c:pt idx="1270">
                  <c:v>6.4589999999999996</c:v>
                </c:pt>
                <c:pt idx="1271">
                  <c:v>6.37</c:v>
                </c:pt>
                <c:pt idx="1272">
                  <c:v>6.2889999999999997</c:v>
                </c:pt>
                <c:pt idx="1273">
                  <c:v>6.2060000000000004</c:v>
                </c:pt>
                <c:pt idx="1274">
                  <c:v>6.1189999999999998</c:v>
                </c:pt>
                <c:pt idx="1275">
                  <c:v>6.0460000000000003</c:v>
                </c:pt>
                <c:pt idx="1276">
                  <c:v>5.9820000000000002</c:v>
                </c:pt>
                <c:pt idx="1277">
                  <c:v>5.915</c:v>
                </c:pt>
                <c:pt idx="1278">
                  <c:v>5.8639999999999999</c:v>
                </c:pt>
                <c:pt idx="1279">
                  <c:v>5.8159999999999998</c:v>
                </c:pt>
                <c:pt idx="1280">
                  <c:v>5.7619999999999996</c:v>
                </c:pt>
                <c:pt idx="1281">
                  <c:v>5.6920000000000002</c:v>
                </c:pt>
                <c:pt idx="1282">
                  <c:v>5.6079999999999997</c:v>
                </c:pt>
                <c:pt idx="1283">
                  <c:v>5.5590000000000002</c:v>
                </c:pt>
                <c:pt idx="1284">
                  <c:v>5.49</c:v>
                </c:pt>
                <c:pt idx="1285">
                  <c:v>5.4169999999999998</c:v>
                </c:pt>
                <c:pt idx="1286">
                  <c:v>5.3550000000000004</c:v>
                </c:pt>
                <c:pt idx="1287">
                  <c:v>5.2850000000000001</c:v>
                </c:pt>
                <c:pt idx="1288">
                  <c:v>5.2240000000000002</c:v>
                </c:pt>
                <c:pt idx="1289">
                  <c:v>5.133</c:v>
                </c:pt>
                <c:pt idx="1290">
                  <c:v>5.109</c:v>
                </c:pt>
                <c:pt idx="1291">
                  <c:v>5.04</c:v>
                </c:pt>
                <c:pt idx="1292">
                  <c:v>4.9729999999999999</c:v>
                </c:pt>
                <c:pt idx="1293">
                  <c:v>4.9109999999999996</c:v>
                </c:pt>
                <c:pt idx="1294">
                  <c:v>4.8600000000000003</c:v>
                </c:pt>
                <c:pt idx="1295">
                  <c:v>4.8099999999999996</c:v>
                </c:pt>
                <c:pt idx="1296">
                  <c:v>4.7610000000000001</c:v>
                </c:pt>
                <c:pt idx="1297">
                  <c:v>4.7039999999999997</c:v>
                </c:pt>
                <c:pt idx="1298">
                  <c:v>4.6449999999999996</c:v>
                </c:pt>
                <c:pt idx="1299">
                  <c:v>4.5819999999999999</c:v>
                </c:pt>
                <c:pt idx="1300">
                  <c:v>4.5250000000000004</c:v>
                </c:pt>
                <c:pt idx="1301">
                  <c:v>4.4800000000000004</c:v>
                </c:pt>
                <c:pt idx="1302">
                  <c:v>4.4450000000000003</c:v>
                </c:pt>
                <c:pt idx="1303">
                  <c:v>4.3970000000000002</c:v>
                </c:pt>
                <c:pt idx="1304">
                  <c:v>4.3449999999999998</c:v>
                </c:pt>
                <c:pt idx="1305">
                  <c:v>4.3</c:v>
                </c:pt>
                <c:pt idx="1306">
                  <c:v>4.25</c:v>
                </c:pt>
                <c:pt idx="1307">
                  <c:v>4.1959999999999997</c:v>
                </c:pt>
                <c:pt idx="1308">
                  <c:v>4.1500000000000004</c:v>
                </c:pt>
                <c:pt idx="1309">
                  <c:v>4.1120000000000001</c:v>
                </c:pt>
                <c:pt idx="1310">
                  <c:v>4.0709999999999997</c:v>
                </c:pt>
                <c:pt idx="1311">
                  <c:v>4.0209999999999999</c:v>
                </c:pt>
                <c:pt idx="1312">
                  <c:v>3.9820000000000002</c:v>
                </c:pt>
                <c:pt idx="1313">
                  <c:v>3.9359999999999999</c:v>
                </c:pt>
                <c:pt idx="1314">
                  <c:v>3.8889999999999998</c:v>
                </c:pt>
                <c:pt idx="1315">
                  <c:v>3.8460000000000001</c:v>
                </c:pt>
                <c:pt idx="1316">
                  <c:v>3.8069999999999999</c:v>
                </c:pt>
                <c:pt idx="1317">
                  <c:v>3.762</c:v>
                </c:pt>
                <c:pt idx="1318">
                  <c:v>3.73</c:v>
                </c:pt>
                <c:pt idx="1319">
                  <c:v>3.7069999999999999</c:v>
                </c:pt>
                <c:pt idx="1320">
                  <c:v>3.7189999999999999</c:v>
                </c:pt>
                <c:pt idx="1321">
                  <c:v>3.7069999999999999</c:v>
                </c:pt>
                <c:pt idx="1322">
                  <c:v>3.669</c:v>
                </c:pt>
                <c:pt idx="1323">
                  <c:v>3.5939999999999999</c:v>
                </c:pt>
                <c:pt idx="1324">
                  <c:v>3.5329999999999999</c:v>
                </c:pt>
                <c:pt idx="1325">
                  <c:v>3.48</c:v>
                </c:pt>
                <c:pt idx="1326">
                  <c:v>3.4260000000000002</c:v>
                </c:pt>
                <c:pt idx="1327">
                  <c:v>3.379</c:v>
                </c:pt>
                <c:pt idx="1328">
                  <c:v>3.3250000000000002</c:v>
                </c:pt>
                <c:pt idx="1329">
                  <c:v>3.2770000000000001</c:v>
                </c:pt>
                <c:pt idx="1330">
                  <c:v>3.2480000000000002</c:v>
                </c:pt>
                <c:pt idx="1331">
                  <c:v>3.2149999999999999</c:v>
                </c:pt>
                <c:pt idx="1332">
                  <c:v>3.169</c:v>
                </c:pt>
                <c:pt idx="1333">
                  <c:v>3.125</c:v>
                </c:pt>
                <c:pt idx="1334">
                  <c:v>3.0760000000000001</c:v>
                </c:pt>
                <c:pt idx="1335">
                  <c:v>3.06</c:v>
                </c:pt>
                <c:pt idx="1336">
                  <c:v>3.0419999999999998</c:v>
                </c:pt>
                <c:pt idx="1337">
                  <c:v>3.01</c:v>
                </c:pt>
                <c:pt idx="1338">
                  <c:v>2.9729999999999999</c:v>
                </c:pt>
                <c:pt idx="1339">
                  <c:v>2.9340000000000002</c:v>
                </c:pt>
                <c:pt idx="1340">
                  <c:v>2.9129999999999998</c:v>
                </c:pt>
                <c:pt idx="1341">
                  <c:v>2.8879999999999999</c:v>
                </c:pt>
                <c:pt idx="1342">
                  <c:v>2.85</c:v>
                </c:pt>
                <c:pt idx="1343">
                  <c:v>2.8260000000000001</c:v>
                </c:pt>
                <c:pt idx="1344">
                  <c:v>2.8010000000000002</c:v>
                </c:pt>
                <c:pt idx="1345">
                  <c:v>2.7829999999999999</c:v>
                </c:pt>
                <c:pt idx="1346">
                  <c:v>2.7480000000000002</c:v>
                </c:pt>
                <c:pt idx="1347">
                  <c:v>2.7090000000000001</c:v>
                </c:pt>
                <c:pt idx="1348">
                  <c:v>2.6819999999999999</c:v>
                </c:pt>
                <c:pt idx="1349">
                  <c:v>2.6520000000000001</c:v>
                </c:pt>
                <c:pt idx="1350">
                  <c:v>2.6509999999999998</c:v>
                </c:pt>
                <c:pt idx="1351">
                  <c:v>2.6320000000000001</c:v>
                </c:pt>
                <c:pt idx="1352">
                  <c:v>2.605</c:v>
                </c:pt>
                <c:pt idx="1353">
                  <c:v>2.5870000000000002</c:v>
                </c:pt>
                <c:pt idx="1354">
                  <c:v>2.56</c:v>
                </c:pt>
                <c:pt idx="1355">
                  <c:v>2.5299999999999998</c:v>
                </c:pt>
                <c:pt idx="1356">
                  <c:v>2.5</c:v>
                </c:pt>
                <c:pt idx="1357">
                  <c:v>2.472</c:v>
                </c:pt>
                <c:pt idx="1358">
                  <c:v>2.4420000000000002</c:v>
                </c:pt>
                <c:pt idx="1359">
                  <c:v>2.4140000000000001</c:v>
                </c:pt>
                <c:pt idx="1360">
                  <c:v>2.39</c:v>
                </c:pt>
                <c:pt idx="1361">
                  <c:v>2.3660000000000001</c:v>
                </c:pt>
                <c:pt idx="1362">
                  <c:v>2.3439999999999999</c:v>
                </c:pt>
                <c:pt idx="1363">
                  <c:v>2.3170000000000002</c:v>
                </c:pt>
                <c:pt idx="1364">
                  <c:v>2.3010000000000002</c:v>
                </c:pt>
                <c:pt idx="1365">
                  <c:v>2.2799999999999998</c:v>
                </c:pt>
                <c:pt idx="1366">
                  <c:v>2.2519999999999998</c:v>
                </c:pt>
                <c:pt idx="1367">
                  <c:v>2.2309999999999999</c:v>
                </c:pt>
                <c:pt idx="1368">
                  <c:v>2.2120000000000002</c:v>
                </c:pt>
                <c:pt idx="1369">
                  <c:v>2.1829999999999998</c:v>
                </c:pt>
                <c:pt idx="1370">
                  <c:v>2.1659999999999999</c:v>
                </c:pt>
                <c:pt idx="1371">
                  <c:v>2.153</c:v>
                </c:pt>
                <c:pt idx="1372">
                  <c:v>2.137</c:v>
                </c:pt>
                <c:pt idx="1373">
                  <c:v>2.1190000000000002</c:v>
                </c:pt>
                <c:pt idx="1374">
                  <c:v>2.101</c:v>
                </c:pt>
                <c:pt idx="1375">
                  <c:v>2.0750000000000002</c:v>
                </c:pt>
                <c:pt idx="1376">
                  <c:v>2.0449999999999999</c:v>
                </c:pt>
                <c:pt idx="1377">
                  <c:v>2.0230000000000001</c:v>
                </c:pt>
                <c:pt idx="1378">
                  <c:v>2.004</c:v>
                </c:pt>
                <c:pt idx="1379">
                  <c:v>1.9830000000000001</c:v>
                </c:pt>
                <c:pt idx="1380">
                  <c:v>2.02</c:v>
                </c:pt>
                <c:pt idx="1381">
                  <c:v>2.0059999999999998</c:v>
                </c:pt>
                <c:pt idx="1382">
                  <c:v>1.984</c:v>
                </c:pt>
                <c:pt idx="1383">
                  <c:v>1.95</c:v>
                </c:pt>
                <c:pt idx="1384">
                  <c:v>1.9279999999999999</c:v>
                </c:pt>
                <c:pt idx="1385">
                  <c:v>1.905</c:v>
                </c:pt>
                <c:pt idx="1386">
                  <c:v>1.883</c:v>
                </c:pt>
                <c:pt idx="1387">
                  <c:v>1.865</c:v>
                </c:pt>
                <c:pt idx="1388">
                  <c:v>1.8460000000000001</c:v>
                </c:pt>
                <c:pt idx="1389">
                  <c:v>1.831</c:v>
                </c:pt>
                <c:pt idx="1390">
                  <c:v>1.8120000000000001</c:v>
                </c:pt>
                <c:pt idx="1391">
                  <c:v>1.8</c:v>
                </c:pt>
                <c:pt idx="1392">
                  <c:v>1.7869999999999999</c:v>
                </c:pt>
                <c:pt idx="1393">
                  <c:v>1.7729999999999999</c:v>
                </c:pt>
                <c:pt idx="1394">
                  <c:v>1.756</c:v>
                </c:pt>
                <c:pt idx="1395">
                  <c:v>1.7410000000000001</c:v>
                </c:pt>
                <c:pt idx="1396">
                  <c:v>1.7290000000000001</c:v>
                </c:pt>
                <c:pt idx="1397">
                  <c:v>1.7150000000000001</c:v>
                </c:pt>
                <c:pt idx="1398">
                  <c:v>1.704</c:v>
                </c:pt>
                <c:pt idx="1399">
                  <c:v>1.6890000000000001</c:v>
                </c:pt>
                <c:pt idx="1400">
                  <c:v>1.6759999999999999</c:v>
                </c:pt>
                <c:pt idx="1401">
                  <c:v>1.6739999999999999</c:v>
                </c:pt>
                <c:pt idx="1402">
                  <c:v>1.663</c:v>
                </c:pt>
                <c:pt idx="1403">
                  <c:v>1.6479999999999999</c:v>
                </c:pt>
                <c:pt idx="1404">
                  <c:v>1.6359999999999999</c:v>
                </c:pt>
                <c:pt idx="1405">
                  <c:v>1.62</c:v>
                </c:pt>
                <c:pt idx="1406">
                  <c:v>1.609</c:v>
                </c:pt>
                <c:pt idx="1407">
                  <c:v>1.595</c:v>
                </c:pt>
                <c:pt idx="1408">
                  <c:v>1.5820000000000001</c:v>
                </c:pt>
                <c:pt idx="1409">
                  <c:v>1.5569999999999999</c:v>
                </c:pt>
                <c:pt idx="1410">
                  <c:v>1.575</c:v>
                </c:pt>
                <c:pt idx="1411">
                  <c:v>1.581</c:v>
                </c:pt>
                <c:pt idx="1412">
                  <c:v>1.577</c:v>
                </c:pt>
                <c:pt idx="1413">
                  <c:v>1.575</c:v>
                </c:pt>
                <c:pt idx="1414">
                  <c:v>1.571</c:v>
                </c:pt>
                <c:pt idx="1415">
                  <c:v>1.5649999999999999</c:v>
                </c:pt>
                <c:pt idx="1416">
                  <c:v>1.5569999999999999</c:v>
                </c:pt>
                <c:pt idx="1417">
                  <c:v>1.552</c:v>
                </c:pt>
                <c:pt idx="1418">
                  <c:v>1.542</c:v>
                </c:pt>
                <c:pt idx="1419">
                  <c:v>1.5269999999999999</c:v>
                </c:pt>
                <c:pt idx="1420">
                  <c:v>1.5269999999999999</c:v>
                </c:pt>
                <c:pt idx="1421">
                  <c:v>1.5209999999999999</c:v>
                </c:pt>
                <c:pt idx="1422">
                  <c:v>1.5209999999999999</c:v>
                </c:pt>
                <c:pt idx="1423">
                  <c:v>1.5069999999999999</c:v>
                </c:pt>
                <c:pt idx="1424">
                  <c:v>1.5</c:v>
                </c:pt>
                <c:pt idx="1425">
                  <c:v>1.4950000000000001</c:v>
                </c:pt>
                <c:pt idx="1426">
                  <c:v>1.486</c:v>
                </c:pt>
                <c:pt idx="1427">
                  <c:v>1.4750000000000001</c:v>
                </c:pt>
                <c:pt idx="1428">
                  <c:v>1.464</c:v>
                </c:pt>
                <c:pt idx="1429">
                  <c:v>1.448</c:v>
                </c:pt>
                <c:pt idx="1430">
                  <c:v>1.4359999999999999</c:v>
                </c:pt>
                <c:pt idx="1431">
                  <c:v>1.425</c:v>
                </c:pt>
                <c:pt idx="1432">
                  <c:v>1.4159999999999999</c:v>
                </c:pt>
                <c:pt idx="1433">
                  <c:v>1.4139999999999999</c:v>
                </c:pt>
                <c:pt idx="1434">
                  <c:v>1.407</c:v>
                </c:pt>
                <c:pt idx="1435">
                  <c:v>1.391</c:v>
                </c:pt>
                <c:pt idx="1436">
                  <c:v>1.371</c:v>
                </c:pt>
                <c:pt idx="1437">
                  <c:v>1.345</c:v>
                </c:pt>
                <c:pt idx="1438">
                  <c:v>1.3089999999999999</c:v>
                </c:pt>
                <c:pt idx="1439">
                  <c:v>1.2170000000000001</c:v>
                </c:pt>
              </c:numCache>
            </c:numRef>
          </c:val>
          <c:smooth val="1"/>
          <c:extLst>
            <c:ext xmlns:c16="http://schemas.microsoft.com/office/drawing/2014/chart" uri="{C3380CC4-5D6E-409C-BE32-E72D297353CC}">
              <c16:uniqueId val="{00000000-7B39-486C-B6B3-6A2BC09812AE}"/>
            </c:ext>
          </c:extLst>
        </c:ser>
        <c:ser>
          <c:idx val="1"/>
          <c:order val="1"/>
          <c:tx>
            <c:strRef>
              <c:f>'Ark1'!$C$1</c:f>
              <c:strCache>
                <c:ptCount val="1"/>
                <c:pt idx="0">
                  <c:v>Hverdager</c:v>
                </c:pt>
              </c:strCache>
            </c:strRef>
          </c:tx>
          <c:spPr>
            <a:ln w="19050" cap="rnd" cmpd="sng" algn="ctr">
              <a:solidFill>
                <a:schemeClr val="accent3"/>
              </a:solidFill>
              <a:prstDash val="solid"/>
              <a:round/>
            </a:ln>
            <a:effectLst/>
          </c:spPr>
          <c:marker>
            <c:symbol val="none"/>
          </c:marker>
          <c:cat>
            <c:numRef>
              <c:f>'Ark1'!$A$2:$A$1441</c:f>
              <c:numCache>
                <c:formatCode>h:mm</c:formatCode>
                <c:ptCount val="1440"/>
                <c:pt idx="0">
                  <c:v>0.125</c:v>
                </c:pt>
                <c:pt idx="1">
                  <c:v>0.12569444444444444</c:v>
                </c:pt>
                <c:pt idx="2">
                  <c:v>0.12638888888888888</c:v>
                </c:pt>
                <c:pt idx="3">
                  <c:v>0.12708333333333333</c:v>
                </c:pt>
                <c:pt idx="4">
                  <c:v>0.1277777777777778</c:v>
                </c:pt>
                <c:pt idx="5">
                  <c:v>0.12847222222222224</c:v>
                </c:pt>
                <c:pt idx="6">
                  <c:v>0.12916666666666668</c:v>
                </c:pt>
                <c:pt idx="7">
                  <c:v>0.12986111111111112</c:v>
                </c:pt>
                <c:pt idx="8">
                  <c:v>0.13055555555555556</c:v>
                </c:pt>
                <c:pt idx="9">
                  <c:v>0.13125000000000001</c:v>
                </c:pt>
                <c:pt idx="10">
                  <c:v>0.13194444444444445</c:v>
                </c:pt>
                <c:pt idx="11">
                  <c:v>0.13263888888888889</c:v>
                </c:pt>
                <c:pt idx="12">
                  <c:v>0.13333333333333333</c:v>
                </c:pt>
                <c:pt idx="13">
                  <c:v>0.13402777777777777</c:v>
                </c:pt>
                <c:pt idx="14">
                  <c:v>0.13472222222222222</c:v>
                </c:pt>
                <c:pt idx="15">
                  <c:v>0.13541666666666666</c:v>
                </c:pt>
                <c:pt idx="16">
                  <c:v>0.1361111111111111</c:v>
                </c:pt>
                <c:pt idx="17">
                  <c:v>0.13680555555555554</c:v>
                </c:pt>
                <c:pt idx="18">
                  <c:v>0.13749999999999998</c:v>
                </c:pt>
                <c:pt idx="19">
                  <c:v>0.13819444444444443</c:v>
                </c:pt>
                <c:pt idx="20">
                  <c:v>0.1388888888888889</c:v>
                </c:pt>
                <c:pt idx="21">
                  <c:v>0.13958333333333334</c:v>
                </c:pt>
                <c:pt idx="22">
                  <c:v>0.14027777777777778</c:v>
                </c:pt>
                <c:pt idx="23">
                  <c:v>0.14097222222222222</c:v>
                </c:pt>
                <c:pt idx="24">
                  <c:v>0.14166666666666666</c:v>
                </c:pt>
                <c:pt idx="25">
                  <c:v>0.1423611111111111</c:v>
                </c:pt>
                <c:pt idx="26">
                  <c:v>0.14305555555555557</c:v>
                </c:pt>
                <c:pt idx="27">
                  <c:v>0.14375000000000002</c:v>
                </c:pt>
                <c:pt idx="28">
                  <c:v>0.14444444444444446</c:v>
                </c:pt>
                <c:pt idx="29">
                  <c:v>0.1451388888888889</c:v>
                </c:pt>
                <c:pt idx="30">
                  <c:v>0.14583333333333334</c:v>
                </c:pt>
                <c:pt idx="31">
                  <c:v>0.14652777777777778</c:v>
                </c:pt>
                <c:pt idx="32">
                  <c:v>0.14722222222222223</c:v>
                </c:pt>
                <c:pt idx="33">
                  <c:v>0.14791666666666667</c:v>
                </c:pt>
                <c:pt idx="34">
                  <c:v>0.14861111111111111</c:v>
                </c:pt>
                <c:pt idx="35">
                  <c:v>0.14930555555555555</c:v>
                </c:pt>
                <c:pt idx="36">
                  <c:v>0.15</c:v>
                </c:pt>
                <c:pt idx="37">
                  <c:v>0.15069444444444444</c:v>
                </c:pt>
                <c:pt idx="38">
                  <c:v>0.15138888888888888</c:v>
                </c:pt>
                <c:pt idx="39">
                  <c:v>0.15208333333333332</c:v>
                </c:pt>
                <c:pt idx="40">
                  <c:v>0.15277777777777776</c:v>
                </c:pt>
                <c:pt idx="41">
                  <c:v>0.15347222222222223</c:v>
                </c:pt>
                <c:pt idx="42">
                  <c:v>0.15416666666666667</c:v>
                </c:pt>
                <c:pt idx="43">
                  <c:v>0.15486111111111112</c:v>
                </c:pt>
                <c:pt idx="44">
                  <c:v>0.15555555555555556</c:v>
                </c:pt>
                <c:pt idx="45">
                  <c:v>0.15625</c:v>
                </c:pt>
                <c:pt idx="46">
                  <c:v>0.15694444444444444</c:v>
                </c:pt>
                <c:pt idx="47">
                  <c:v>0.15763888888888888</c:v>
                </c:pt>
                <c:pt idx="48">
                  <c:v>0.15833333333333333</c:v>
                </c:pt>
                <c:pt idx="49">
                  <c:v>0.15902777777777777</c:v>
                </c:pt>
                <c:pt idx="50">
                  <c:v>0.15972222222222224</c:v>
                </c:pt>
                <c:pt idx="51">
                  <c:v>0.16041666666666668</c:v>
                </c:pt>
                <c:pt idx="52">
                  <c:v>0.16111111111111112</c:v>
                </c:pt>
                <c:pt idx="53">
                  <c:v>0.16180555555555556</c:v>
                </c:pt>
                <c:pt idx="54">
                  <c:v>0.16250000000000001</c:v>
                </c:pt>
                <c:pt idx="55">
                  <c:v>0.16319444444444445</c:v>
                </c:pt>
                <c:pt idx="56">
                  <c:v>0.16388888888888889</c:v>
                </c:pt>
                <c:pt idx="57">
                  <c:v>0.16458333333333333</c:v>
                </c:pt>
                <c:pt idx="58">
                  <c:v>0.16527777777777777</c:v>
                </c:pt>
                <c:pt idx="59">
                  <c:v>0.16597222222222222</c:v>
                </c:pt>
                <c:pt idx="60">
                  <c:v>0.16666666666666666</c:v>
                </c:pt>
                <c:pt idx="61">
                  <c:v>0.1673611111111111</c:v>
                </c:pt>
                <c:pt idx="62">
                  <c:v>0.16805555555555554</c:v>
                </c:pt>
                <c:pt idx="63">
                  <c:v>0.16874999999999998</c:v>
                </c:pt>
                <c:pt idx="64">
                  <c:v>0.16944444444444443</c:v>
                </c:pt>
                <c:pt idx="65">
                  <c:v>0.17013888888888887</c:v>
                </c:pt>
                <c:pt idx="66">
                  <c:v>0.17083333333333331</c:v>
                </c:pt>
                <c:pt idx="67">
                  <c:v>0.17152777777777775</c:v>
                </c:pt>
                <c:pt idx="68">
                  <c:v>0.17222222222222225</c:v>
                </c:pt>
                <c:pt idx="69">
                  <c:v>0.17291666666666669</c:v>
                </c:pt>
                <c:pt idx="70">
                  <c:v>0.17361111111111113</c:v>
                </c:pt>
                <c:pt idx="71">
                  <c:v>0.17430555555555557</c:v>
                </c:pt>
                <c:pt idx="72">
                  <c:v>0.17500000000000002</c:v>
                </c:pt>
                <c:pt idx="73">
                  <c:v>0.17569444444444446</c:v>
                </c:pt>
                <c:pt idx="74">
                  <c:v>0.1763888888888889</c:v>
                </c:pt>
                <c:pt idx="75">
                  <c:v>0.17708333333333334</c:v>
                </c:pt>
                <c:pt idx="76">
                  <c:v>0.17777777777777778</c:v>
                </c:pt>
                <c:pt idx="77">
                  <c:v>0.17847222222222223</c:v>
                </c:pt>
                <c:pt idx="78">
                  <c:v>0.17916666666666667</c:v>
                </c:pt>
                <c:pt idx="79">
                  <c:v>0.17986111111111111</c:v>
                </c:pt>
                <c:pt idx="80">
                  <c:v>0.18055555555555555</c:v>
                </c:pt>
                <c:pt idx="81">
                  <c:v>0.18124999999999999</c:v>
                </c:pt>
                <c:pt idx="82">
                  <c:v>0.18194444444444444</c:v>
                </c:pt>
                <c:pt idx="83">
                  <c:v>0.18263888888888891</c:v>
                </c:pt>
                <c:pt idx="84">
                  <c:v>0.18333333333333335</c:v>
                </c:pt>
                <c:pt idx="85">
                  <c:v>0.18402777777777779</c:v>
                </c:pt>
                <c:pt idx="86">
                  <c:v>0.18472222222222223</c:v>
                </c:pt>
                <c:pt idx="87">
                  <c:v>0.18541666666666667</c:v>
                </c:pt>
                <c:pt idx="88">
                  <c:v>0.18611111111111112</c:v>
                </c:pt>
                <c:pt idx="89">
                  <c:v>0.18680555555555556</c:v>
                </c:pt>
                <c:pt idx="90">
                  <c:v>0.1875</c:v>
                </c:pt>
                <c:pt idx="91">
                  <c:v>0.18819444444444444</c:v>
                </c:pt>
                <c:pt idx="92">
                  <c:v>0.18888888888888888</c:v>
                </c:pt>
                <c:pt idx="93">
                  <c:v>0.18958333333333333</c:v>
                </c:pt>
                <c:pt idx="94">
                  <c:v>0.19027777777777777</c:v>
                </c:pt>
                <c:pt idx="95">
                  <c:v>0.19097222222222221</c:v>
                </c:pt>
                <c:pt idx="96">
                  <c:v>0.19166666666666665</c:v>
                </c:pt>
                <c:pt idx="97">
                  <c:v>0.19236111111111112</c:v>
                </c:pt>
                <c:pt idx="98">
                  <c:v>0.19305555555555554</c:v>
                </c:pt>
                <c:pt idx="99">
                  <c:v>0.19375000000000001</c:v>
                </c:pt>
                <c:pt idx="100">
                  <c:v>0.19444444444444445</c:v>
                </c:pt>
                <c:pt idx="101">
                  <c:v>0.19513888888888889</c:v>
                </c:pt>
                <c:pt idx="102">
                  <c:v>0.19583333333333333</c:v>
                </c:pt>
                <c:pt idx="103">
                  <c:v>0.19652777777777777</c:v>
                </c:pt>
                <c:pt idx="104">
                  <c:v>0.19722222222222222</c:v>
                </c:pt>
                <c:pt idx="105">
                  <c:v>0.19791666666666666</c:v>
                </c:pt>
                <c:pt idx="106">
                  <c:v>0.1986111111111111</c:v>
                </c:pt>
                <c:pt idx="107">
                  <c:v>0.19930555555555554</c:v>
                </c:pt>
                <c:pt idx="108">
                  <c:v>0.19999999999999998</c:v>
                </c:pt>
                <c:pt idx="109">
                  <c:v>0.20069444444444443</c:v>
                </c:pt>
                <c:pt idx="110">
                  <c:v>0.20138888888888887</c:v>
                </c:pt>
                <c:pt idx="111">
                  <c:v>0.20208333333333331</c:v>
                </c:pt>
                <c:pt idx="112">
                  <c:v>0.20277777777777781</c:v>
                </c:pt>
                <c:pt idx="113">
                  <c:v>0.20347222222222219</c:v>
                </c:pt>
                <c:pt idx="114">
                  <c:v>0.20416666666666669</c:v>
                </c:pt>
                <c:pt idx="115">
                  <c:v>0.20486111111111113</c:v>
                </c:pt>
                <c:pt idx="116">
                  <c:v>0.20555555555555557</c:v>
                </c:pt>
                <c:pt idx="117">
                  <c:v>0.20625000000000002</c:v>
                </c:pt>
                <c:pt idx="118">
                  <c:v>0.20694444444444446</c:v>
                </c:pt>
                <c:pt idx="119">
                  <c:v>0.2076388888888889</c:v>
                </c:pt>
                <c:pt idx="120">
                  <c:v>0.20833333333333334</c:v>
                </c:pt>
                <c:pt idx="121">
                  <c:v>0.20902777777777778</c:v>
                </c:pt>
                <c:pt idx="122">
                  <c:v>0.20972222222222223</c:v>
                </c:pt>
                <c:pt idx="123">
                  <c:v>0.21041666666666667</c:v>
                </c:pt>
                <c:pt idx="124">
                  <c:v>0.21111111111111111</c:v>
                </c:pt>
                <c:pt idx="125">
                  <c:v>0.21180555555555555</c:v>
                </c:pt>
                <c:pt idx="126">
                  <c:v>0.21249999999999999</c:v>
                </c:pt>
                <c:pt idx="127">
                  <c:v>0.21319444444444444</c:v>
                </c:pt>
                <c:pt idx="128">
                  <c:v>0.21388888888888891</c:v>
                </c:pt>
                <c:pt idx="129">
                  <c:v>0.21458333333333335</c:v>
                </c:pt>
                <c:pt idx="130">
                  <c:v>0.21527777777777779</c:v>
                </c:pt>
                <c:pt idx="131">
                  <c:v>0.21597222222222223</c:v>
                </c:pt>
                <c:pt idx="132">
                  <c:v>0.21666666666666667</c:v>
                </c:pt>
                <c:pt idx="133">
                  <c:v>0.21736111111111112</c:v>
                </c:pt>
                <c:pt idx="134">
                  <c:v>0.21805555555555556</c:v>
                </c:pt>
                <c:pt idx="135">
                  <c:v>0.21875</c:v>
                </c:pt>
                <c:pt idx="136">
                  <c:v>0.21944444444444444</c:v>
                </c:pt>
                <c:pt idx="137">
                  <c:v>0.22013888888888888</c:v>
                </c:pt>
                <c:pt idx="138">
                  <c:v>0.22083333333333333</c:v>
                </c:pt>
                <c:pt idx="139">
                  <c:v>0.22152777777777777</c:v>
                </c:pt>
                <c:pt idx="140">
                  <c:v>0.22222222222222221</c:v>
                </c:pt>
                <c:pt idx="141">
                  <c:v>0.22291666666666665</c:v>
                </c:pt>
                <c:pt idx="142">
                  <c:v>0.22361111111111109</c:v>
                </c:pt>
                <c:pt idx="143">
                  <c:v>0.22430555555555556</c:v>
                </c:pt>
                <c:pt idx="144">
                  <c:v>0.22500000000000001</c:v>
                </c:pt>
                <c:pt idx="145">
                  <c:v>0.22569444444444445</c:v>
                </c:pt>
                <c:pt idx="146">
                  <c:v>0.22638888888888889</c:v>
                </c:pt>
                <c:pt idx="147">
                  <c:v>0.22708333333333333</c:v>
                </c:pt>
                <c:pt idx="148">
                  <c:v>0.22777777777777777</c:v>
                </c:pt>
                <c:pt idx="149">
                  <c:v>0.22847222222222222</c:v>
                </c:pt>
                <c:pt idx="150">
                  <c:v>0.22916666666666666</c:v>
                </c:pt>
                <c:pt idx="151">
                  <c:v>0.2298611111111111</c:v>
                </c:pt>
                <c:pt idx="152">
                  <c:v>0.23055555555555554</c:v>
                </c:pt>
                <c:pt idx="153">
                  <c:v>0.23124999999999998</c:v>
                </c:pt>
                <c:pt idx="154">
                  <c:v>0.23194444444444443</c:v>
                </c:pt>
                <c:pt idx="155">
                  <c:v>0.23263888888888887</c:v>
                </c:pt>
                <c:pt idx="156">
                  <c:v>0.23333333333333331</c:v>
                </c:pt>
                <c:pt idx="157">
                  <c:v>0.23402777777777781</c:v>
                </c:pt>
                <c:pt idx="158">
                  <c:v>0.23472222222222219</c:v>
                </c:pt>
                <c:pt idx="159">
                  <c:v>0.23541666666666669</c:v>
                </c:pt>
                <c:pt idx="160">
                  <c:v>0.23611111111111113</c:v>
                </c:pt>
                <c:pt idx="161">
                  <c:v>0.23680555555555557</c:v>
                </c:pt>
                <c:pt idx="162">
                  <c:v>0.23750000000000002</c:v>
                </c:pt>
                <c:pt idx="163">
                  <c:v>0.23819444444444446</c:v>
                </c:pt>
                <c:pt idx="164">
                  <c:v>0.2388888888888889</c:v>
                </c:pt>
                <c:pt idx="165">
                  <c:v>0.23958333333333334</c:v>
                </c:pt>
                <c:pt idx="166">
                  <c:v>0.24027777777777778</c:v>
                </c:pt>
                <c:pt idx="167">
                  <c:v>0.24097222222222223</c:v>
                </c:pt>
                <c:pt idx="168">
                  <c:v>0.24166666666666667</c:v>
                </c:pt>
                <c:pt idx="169">
                  <c:v>0.24236111111111111</c:v>
                </c:pt>
                <c:pt idx="170">
                  <c:v>0.24305555555555555</c:v>
                </c:pt>
                <c:pt idx="171">
                  <c:v>0.24374999999999999</c:v>
                </c:pt>
                <c:pt idx="172">
                  <c:v>0.24444444444444446</c:v>
                </c:pt>
                <c:pt idx="173">
                  <c:v>0.24513888888888888</c:v>
                </c:pt>
                <c:pt idx="174">
                  <c:v>0.24583333333333335</c:v>
                </c:pt>
                <c:pt idx="175">
                  <c:v>0.24652777777777779</c:v>
                </c:pt>
                <c:pt idx="176">
                  <c:v>0.24722222222222223</c:v>
                </c:pt>
                <c:pt idx="177">
                  <c:v>0.24791666666666667</c:v>
                </c:pt>
                <c:pt idx="178">
                  <c:v>0.24861111111111112</c:v>
                </c:pt>
                <c:pt idx="179">
                  <c:v>0.24930555555555556</c:v>
                </c:pt>
                <c:pt idx="180">
                  <c:v>0.25</c:v>
                </c:pt>
                <c:pt idx="181">
                  <c:v>0.25069444444444444</c:v>
                </c:pt>
                <c:pt idx="182">
                  <c:v>0.25138888888888888</c:v>
                </c:pt>
                <c:pt idx="183">
                  <c:v>0.25208333333333333</c:v>
                </c:pt>
                <c:pt idx="184">
                  <c:v>0.25277777777777777</c:v>
                </c:pt>
                <c:pt idx="185">
                  <c:v>0.25347222222222221</c:v>
                </c:pt>
                <c:pt idx="186">
                  <c:v>0.25416666666666665</c:v>
                </c:pt>
                <c:pt idx="187">
                  <c:v>0.25486111111111109</c:v>
                </c:pt>
                <c:pt idx="188">
                  <c:v>0.25555555555555559</c:v>
                </c:pt>
                <c:pt idx="189">
                  <c:v>0.25625000000000003</c:v>
                </c:pt>
                <c:pt idx="190">
                  <c:v>0.25694444444444448</c:v>
                </c:pt>
                <c:pt idx="191">
                  <c:v>0.25763888888888892</c:v>
                </c:pt>
                <c:pt idx="192">
                  <c:v>0.25833333333333336</c:v>
                </c:pt>
                <c:pt idx="193">
                  <c:v>0.2590277777777778</c:v>
                </c:pt>
                <c:pt idx="194">
                  <c:v>0.25972222222222224</c:v>
                </c:pt>
                <c:pt idx="195">
                  <c:v>0.26041666666666669</c:v>
                </c:pt>
                <c:pt idx="196">
                  <c:v>0.26111111111111113</c:v>
                </c:pt>
                <c:pt idx="197">
                  <c:v>0.26180555555555557</c:v>
                </c:pt>
                <c:pt idx="198">
                  <c:v>0.26250000000000001</c:v>
                </c:pt>
                <c:pt idx="199">
                  <c:v>0.26319444444444445</c:v>
                </c:pt>
                <c:pt idx="200">
                  <c:v>0.2638888888888889</c:v>
                </c:pt>
                <c:pt idx="201">
                  <c:v>0.26458333333333334</c:v>
                </c:pt>
                <c:pt idx="202">
                  <c:v>0.26527777777777778</c:v>
                </c:pt>
                <c:pt idx="203">
                  <c:v>0.26597222222222222</c:v>
                </c:pt>
                <c:pt idx="204">
                  <c:v>0.26666666666666666</c:v>
                </c:pt>
                <c:pt idx="205">
                  <c:v>0.2673611111111111</c:v>
                </c:pt>
                <c:pt idx="206">
                  <c:v>0.26805555555555555</c:v>
                </c:pt>
                <c:pt idx="207">
                  <c:v>0.26874999999999999</c:v>
                </c:pt>
                <c:pt idx="208">
                  <c:v>0.26944444444444443</c:v>
                </c:pt>
                <c:pt idx="209">
                  <c:v>0.27013888888888887</c:v>
                </c:pt>
                <c:pt idx="210">
                  <c:v>0.27083333333333331</c:v>
                </c:pt>
                <c:pt idx="211">
                  <c:v>0.27152777777777776</c:v>
                </c:pt>
                <c:pt idx="212">
                  <c:v>0.2722222222222222</c:v>
                </c:pt>
                <c:pt idx="213">
                  <c:v>0.27291666666666664</c:v>
                </c:pt>
                <c:pt idx="214">
                  <c:v>0.27361111111111108</c:v>
                </c:pt>
                <c:pt idx="215">
                  <c:v>0.27430555555555552</c:v>
                </c:pt>
                <c:pt idx="216">
                  <c:v>0.27499999999999997</c:v>
                </c:pt>
                <c:pt idx="217">
                  <c:v>0.27569444444444446</c:v>
                </c:pt>
                <c:pt idx="218">
                  <c:v>0.27638888888888885</c:v>
                </c:pt>
                <c:pt idx="219">
                  <c:v>0.27708333333333335</c:v>
                </c:pt>
                <c:pt idx="220">
                  <c:v>0.27777777777777779</c:v>
                </c:pt>
                <c:pt idx="221">
                  <c:v>0.27847222222222223</c:v>
                </c:pt>
                <c:pt idx="222">
                  <c:v>0.27916666666666667</c:v>
                </c:pt>
                <c:pt idx="223">
                  <c:v>0.27986111111111112</c:v>
                </c:pt>
                <c:pt idx="224">
                  <c:v>0.28055555555555556</c:v>
                </c:pt>
                <c:pt idx="225">
                  <c:v>0.28125</c:v>
                </c:pt>
                <c:pt idx="226">
                  <c:v>0.28194444444444444</c:v>
                </c:pt>
                <c:pt idx="227">
                  <c:v>0.28263888888888888</c:v>
                </c:pt>
                <c:pt idx="228">
                  <c:v>0.28333333333333333</c:v>
                </c:pt>
                <c:pt idx="229">
                  <c:v>0.28402777777777777</c:v>
                </c:pt>
                <c:pt idx="230">
                  <c:v>0.28472222222222221</c:v>
                </c:pt>
                <c:pt idx="231">
                  <c:v>0.28541666666666665</c:v>
                </c:pt>
                <c:pt idx="232">
                  <c:v>0.28611111111111115</c:v>
                </c:pt>
                <c:pt idx="233">
                  <c:v>0.28680555555555554</c:v>
                </c:pt>
                <c:pt idx="234">
                  <c:v>0.28750000000000003</c:v>
                </c:pt>
                <c:pt idx="235">
                  <c:v>0.28819444444444448</c:v>
                </c:pt>
                <c:pt idx="236">
                  <c:v>0.28888888888888892</c:v>
                </c:pt>
                <c:pt idx="237">
                  <c:v>0.28958333333333336</c:v>
                </c:pt>
                <c:pt idx="238">
                  <c:v>0.2902777777777778</c:v>
                </c:pt>
                <c:pt idx="239">
                  <c:v>0.29097222222222224</c:v>
                </c:pt>
                <c:pt idx="240">
                  <c:v>0.29166666666666669</c:v>
                </c:pt>
                <c:pt idx="241">
                  <c:v>0.29236111111111113</c:v>
                </c:pt>
                <c:pt idx="242">
                  <c:v>0.29305555555555557</c:v>
                </c:pt>
                <c:pt idx="243">
                  <c:v>0.29375000000000001</c:v>
                </c:pt>
                <c:pt idx="244">
                  <c:v>0.29444444444444445</c:v>
                </c:pt>
                <c:pt idx="245">
                  <c:v>0.2951388888888889</c:v>
                </c:pt>
                <c:pt idx="246">
                  <c:v>0.29583333333333334</c:v>
                </c:pt>
                <c:pt idx="247">
                  <c:v>0.29652777777777778</c:v>
                </c:pt>
                <c:pt idx="248">
                  <c:v>0.29722222222222222</c:v>
                </c:pt>
                <c:pt idx="249">
                  <c:v>0.29791666666666666</c:v>
                </c:pt>
                <c:pt idx="250">
                  <c:v>0.2986111111111111</c:v>
                </c:pt>
                <c:pt idx="251">
                  <c:v>0.29930555555555555</c:v>
                </c:pt>
                <c:pt idx="252">
                  <c:v>0.3</c:v>
                </c:pt>
                <c:pt idx="253">
                  <c:v>0.30069444444444443</c:v>
                </c:pt>
                <c:pt idx="254">
                  <c:v>0.30138888888888887</c:v>
                </c:pt>
                <c:pt idx="255">
                  <c:v>0.30208333333333331</c:v>
                </c:pt>
                <c:pt idx="256">
                  <c:v>0.30277777777777776</c:v>
                </c:pt>
                <c:pt idx="257">
                  <c:v>0.3034722222222222</c:v>
                </c:pt>
                <c:pt idx="258">
                  <c:v>0.30416666666666664</c:v>
                </c:pt>
                <c:pt idx="259">
                  <c:v>0.30486111111111108</c:v>
                </c:pt>
                <c:pt idx="260">
                  <c:v>0.30555555555555552</c:v>
                </c:pt>
                <c:pt idx="261">
                  <c:v>0.30624999999999997</c:v>
                </c:pt>
                <c:pt idx="262">
                  <c:v>0.30694444444444441</c:v>
                </c:pt>
                <c:pt idx="263">
                  <c:v>0.30763888888888891</c:v>
                </c:pt>
                <c:pt idx="264">
                  <c:v>0.30833333333333335</c:v>
                </c:pt>
                <c:pt idx="265">
                  <c:v>0.30902777777777779</c:v>
                </c:pt>
                <c:pt idx="266">
                  <c:v>0.30972222222222223</c:v>
                </c:pt>
                <c:pt idx="267">
                  <c:v>0.31041666666666667</c:v>
                </c:pt>
                <c:pt idx="268">
                  <c:v>0.31111111111111112</c:v>
                </c:pt>
                <c:pt idx="269">
                  <c:v>0.31180555555555556</c:v>
                </c:pt>
                <c:pt idx="270">
                  <c:v>0.3125</c:v>
                </c:pt>
                <c:pt idx="271">
                  <c:v>0.31319444444444444</c:v>
                </c:pt>
                <c:pt idx="272">
                  <c:v>0.31388888888888888</c:v>
                </c:pt>
                <c:pt idx="273">
                  <c:v>0.31458333333333333</c:v>
                </c:pt>
                <c:pt idx="274">
                  <c:v>0.31527777777777777</c:v>
                </c:pt>
                <c:pt idx="275">
                  <c:v>0.31597222222222221</c:v>
                </c:pt>
                <c:pt idx="276">
                  <c:v>0.31666666666666665</c:v>
                </c:pt>
                <c:pt idx="277">
                  <c:v>0.31736111111111115</c:v>
                </c:pt>
                <c:pt idx="278">
                  <c:v>0.31805555555555554</c:v>
                </c:pt>
                <c:pt idx="279">
                  <c:v>0.31875000000000003</c:v>
                </c:pt>
                <c:pt idx="280">
                  <c:v>0.31944444444444448</c:v>
                </c:pt>
                <c:pt idx="281">
                  <c:v>0.32013888888888892</c:v>
                </c:pt>
                <c:pt idx="282">
                  <c:v>0.32083333333333336</c:v>
                </c:pt>
                <c:pt idx="283">
                  <c:v>0.3215277777777778</c:v>
                </c:pt>
                <c:pt idx="284">
                  <c:v>0.32222222222222224</c:v>
                </c:pt>
                <c:pt idx="285">
                  <c:v>0.32291666666666669</c:v>
                </c:pt>
                <c:pt idx="286">
                  <c:v>0.32361111111111113</c:v>
                </c:pt>
                <c:pt idx="287">
                  <c:v>0.32430555555555557</c:v>
                </c:pt>
                <c:pt idx="288">
                  <c:v>0.32500000000000001</c:v>
                </c:pt>
                <c:pt idx="289">
                  <c:v>0.32569444444444445</c:v>
                </c:pt>
                <c:pt idx="290">
                  <c:v>0.3263888888888889</c:v>
                </c:pt>
                <c:pt idx="291">
                  <c:v>0.32708333333333334</c:v>
                </c:pt>
                <c:pt idx="292">
                  <c:v>0.32777777777777778</c:v>
                </c:pt>
                <c:pt idx="293">
                  <c:v>0.32847222222222222</c:v>
                </c:pt>
                <c:pt idx="294">
                  <c:v>0.32916666666666666</c:v>
                </c:pt>
                <c:pt idx="295">
                  <c:v>0.3298611111111111</c:v>
                </c:pt>
                <c:pt idx="296">
                  <c:v>0.33055555555555555</c:v>
                </c:pt>
                <c:pt idx="297">
                  <c:v>0.33124999999999999</c:v>
                </c:pt>
                <c:pt idx="298">
                  <c:v>0.33194444444444443</c:v>
                </c:pt>
                <c:pt idx="299">
                  <c:v>0.33263888888888887</c:v>
                </c:pt>
                <c:pt idx="300">
                  <c:v>0.33333333333333331</c:v>
                </c:pt>
                <c:pt idx="301">
                  <c:v>0.33402777777777781</c:v>
                </c:pt>
                <c:pt idx="302">
                  <c:v>0.3347222222222222</c:v>
                </c:pt>
                <c:pt idx="303">
                  <c:v>0.3354166666666667</c:v>
                </c:pt>
                <c:pt idx="304">
                  <c:v>0.33611111111111108</c:v>
                </c:pt>
                <c:pt idx="305">
                  <c:v>0.33680555555555558</c:v>
                </c:pt>
                <c:pt idx="306">
                  <c:v>0.33749999999999997</c:v>
                </c:pt>
                <c:pt idx="307">
                  <c:v>0.33819444444444446</c:v>
                </c:pt>
                <c:pt idx="308">
                  <c:v>0.33888888888888885</c:v>
                </c:pt>
                <c:pt idx="309">
                  <c:v>0.33958333333333335</c:v>
                </c:pt>
                <c:pt idx="310">
                  <c:v>0.34027777777777773</c:v>
                </c:pt>
                <c:pt idx="311">
                  <c:v>0.34097222222222223</c:v>
                </c:pt>
                <c:pt idx="312">
                  <c:v>0.34166666666666662</c:v>
                </c:pt>
                <c:pt idx="313">
                  <c:v>0.34236111111111112</c:v>
                </c:pt>
                <c:pt idx="314">
                  <c:v>0.3430555555555555</c:v>
                </c:pt>
                <c:pt idx="315">
                  <c:v>0.34375</c:v>
                </c:pt>
                <c:pt idx="316">
                  <c:v>0.3444444444444445</c:v>
                </c:pt>
                <c:pt idx="317">
                  <c:v>0.34513888888888888</c:v>
                </c:pt>
                <c:pt idx="318">
                  <c:v>0.34583333333333338</c:v>
                </c:pt>
                <c:pt idx="319">
                  <c:v>0.34652777777777777</c:v>
                </c:pt>
                <c:pt idx="320">
                  <c:v>0.34722222222222227</c:v>
                </c:pt>
                <c:pt idx="321">
                  <c:v>0.34791666666666665</c:v>
                </c:pt>
                <c:pt idx="322">
                  <c:v>0.34861111111111115</c:v>
                </c:pt>
                <c:pt idx="323">
                  <c:v>0.34930555555555554</c:v>
                </c:pt>
                <c:pt idx="324">
                  <c:v>0.35000000000000003</c:v>
                </c:pt>
                <c:pt idx="325">
                  <c:v>0.35069444444444442</c:v>
                </c:pt>
                <c:pt idx="326">
                  <c:v>0.35138888888888892</c:v>
                </c:pt>
                <c:pt idx="327">
                  <c:v>0.3520833333333333</c:v>
                </c:pt>
                <c:pt idx="328">
                  <c:v>0.3527777777777778</c:v>
                </c:pt>
                <c:pt idx="329">
                  <c:v>0.35347222222222219</c:v>
                </c:pt>
                <c:pt idx="330">
                  <c:v>0.35416666666666669</c:v>
                </c:pt>
                <c:pt idx="331">
                  <c:v>0.35486111111111113</c:v>
                </c:pt>
                <c:pt idx="332">
                  <c:v>0.35555555555555557</c:v>
                </c:pt>
                <c:pt idx="333">
                  <c:v>0.35625000000000001</c:v>
                </c:pt>
                <c:pt idx="334">
                  <c:v>0.35694444444444445</c:v>
                </c:pt>
                <c:pt idx="335">
                  <c:v>0.3576388888888889</c:v>
                </c:pt>
                <c:pt idx="336">
                  <c:v>0.35833333333333334</c:v>
                </c:pt>
                <c:pt idx="337">
                  <c:v>0.35902777777777778</c:v>
                </c:pt>
                <c:pt idx="338">
                  <c:v>0.35972222222222222</c:v>
                </c:pt>
                <c:pt idx="339">
                  <c:v>0.36041666666666666</c:v>
                </c:pt>
                <c:pt idx="340">
                  <c:v>0.3611111111111111</c:v>
                </c:pt>
                <c:pt idx="341">
                  <c:v>0.36180555555555555</c:v>
                </c:pt>
                <c:pt idx="342">
                  <c:v>0.36249999999999999</c:v>
                </c:pt>
                <c:pt idx="343">
                  <c:v>0.36319444444444443</c:v>
                </c:pt>
                <c:pt idx="344">
                  <c:v>0.36388888888888887</c:v>
                </c:pt>
                <c:pt idx="345">
                  <c:v>0.36458333333333331</c:v>
                </c:pt>
                <c:pt idx="346">
                  <c:v>0.36527777777777781</c:v>
                </c:pt>
                <c:pt idx="347">
                  <c:v>0.3659722222222222</c:v>
                </c:pt>
                <c:pt idx="348">
                  <c:v>0.3666666666666667</c:v>
                </c:pt>
                <c:pt idx="349">
                  <c:v>0.36736111111111108</c:v>
                </c:pt>
                <c:pt idx="350">
                  <c:v>0.36805555555555558</c:v>
                </c:pt>
                <c:pt idx="351">
                  <c:v>0.36874999999999997</c:v>
                </c:pt>
                <c:pt idx="352">
                  <c:v>0.36944444444444446</c:v>
                </c:pt>
                <c:pt idx="353">
                  <c:v>0.37013888888888885</c:v>
                </c:pt>
                <c:pt idx="354">
                  <c:v>0.37083333333333335</c:v>
                </c:pt>
                <c:pt idx="355">
                  <c:v>0.37152777777777773</c:v>
                </c:pt>
                <c:pt idx="356">
                  <c:v>0.37222222222222223</c:v>
                </c:pt>
                <c:pt idx="357">
                  <c:v>0.37291666666666662</c:v>
                </c:pt>
                <c:pt idx="358">
                  <c:v>0.37361111111111112</c:v>
                </c:pt>
                <c:pt idx="359">
                  <c:v>0.3743055555555555</c:v>
                </c:pt>
                <c:pt idx="360">
                  <c:v>0.375</c:v>
                </c:pt>
                <c:pt idx="361">
                  <c:v>0.3756944444444445</c:v>
                </c:pt>
                <c:pt idx="362">
                  <c:v>0.37638888888888888</c:v>
                </c:pt>
                <c:pt idx="363">
                  <c:v>0.37708333333333338</c:v>
                </c:pt>
                <c:pt idx="364">
                  <c:v>0.37777777777777777</c:v>
                </c:pt>
                <c:pt idx="365">
                  <c:v>0.37847222222222227</c:v>
                </c:pt>
                <c:pt idx="366">
                  <c:v>0.37916666666666665</c:v>
                </c:pt>
                <c:pt idx="367">
                  <c:v>0.37986111111111115</c:v>
                </c:pt>
                <c:pt idx="368">
                  <c:v>0.38055555555555554</c:v>
                </c:pt>
                <c:pt idx="369">
                  <c:v>0.38125000000000003</c:v>
                </c:pt>
                <c:pt idx="370">
                  <c:v>0.38194444444444442</c:v>
                </c:pt>
                <c:pt idx="371">
                  <c:v>0.38263888888888892</c:v>
                </c:pt>
                <c:pt idx="372">
                  <c:v>0.3833333333333333</c:v>
                </c:pt>
                <c:pt idx="373">
                  <c:v>0.3840277777777778</c:v>
                </c:pt>
                <c:pt idx="374">
                  <c:v>0.38472222222222219</c:v>
                </c:pt>
                <c:pt idx="375">
                  <c:v>0.38541666666666669</c:v>
                </c:pt>
                <c:pt idx="376">
                  <c:v>0.38611111111111113</c:v>
                </c:pt>
                <c:pt idx="377">
                  <c:v>0.38680555555555557</c:v>
                </c:pt>
                <c:pt idx="378">
                  <c:v>0.38750000000000001</c:v>
                </c:pt>
                <c:pt idx="379">
                  <c:v>0.38819444444444445</c:v>
                </c:pt>
                <c:pt idx="380">
                  <c:v>0.3888888888888889</c:v>
                </c:pt>
                <c:pt idx="381">
                  <c:v>0.38958333333333334</c:v>
                </c:pt>
                <c:pt idx="382">
                  <c:v>0.39027777777777778</c:v>
                </c:pt>
                <c:pt idx="383">
                  <c:v>0.39097222222222222</c:v>
                </c:pt>
                <c:pt idx="384">
                  <c:v>0.39166666666666666</c:v>
                </c:pt>
                <c:pt idx="385">
                  <c:v>0.3923611111111111</c:v>
                </c:pt>
                <c:pt idx="386">
                  <c:v>0.39305555555555555</c:v>
                </c:pt>
                <c:pt idx="387">
                  <c:v>0.39374999999999999</c:v>
                </c:pt>
                <c:pt idx="388">
                  <c:v>0.39444444444444443</c:v>
                </c:pt>
                <c:pt idx="389">
                  <c:v>0.39513888888888887</c:v>
                </c:pt>
                <c:pt idx="390">
                  <c:v>0.39583333333333331</c:v>
                </c:pt>
                <c:pt idx="391">
                  <c:v>0.39652777777777781</c:v>
                </c:pt>
                <c:pt idx="392">
                  <c:v>0.3972222222222222</c:v>
                </c:pt>
                <c:pt idx="393">
                  <c:v>0.3979166666666667</c:v>
                </c:pt>
                <c:pt idx="394">
                  <c:v>0.39861111111111108</c:v>
                </c:pt>
                <c:pt idx="395">
                  <c:v>0.39930555555555558</c:v>
                </c:pt>
                <c:pt idx="396">
                  <c:v>0.39999999999999997</c:v>
                </c:pt>
                <c:pt idx="397">
                  <c:v>0.40069444444444446</c:v>
                </c:pt>
                <c:pt idx="398">
                  <c:v>0.40138888888888885</c:v>
                </c:pt>
                <c:pt idx="399">
                  <c:v>0.40208333333333335</c:v>
                </c:pt>
                <c:pt idx="400">
                  <c:v>0.40277777777777773</c:v>
                </c:pt>
                <c:pt idx="401">
                  <c:v>0.40347222222222223</c:v>
                </c:pt>
                <c:pt idx="402">
                  <c:v>0.40416666666666662</c:v>
                </c:pt>
                <c:pt idx="403">
                  <c:v>0.40486111111111112</c:v>
                </c:pt>
                <c:pt idx="404">
                  <c:v>0.4055555555555555</c:v>
                </c:pt>
                <c:pt idx="405">
                  <c:v>0.40625</c:v>
                </c:pt>
                <c:pt idx="406">
                  <c:v>0.4069444444444445</c:v>
                </c:pt>
                <c:pt idx="407">
                  <c:v>0.40763888888888888</c:v>
                </c:pt>
                <c:pt idx="408">
                  <c:v>0.40833333333333338</c:v>
                </c:pt>
                <c:pt idx="409">
                  <c:v>0.40902777777777777</c:v>
                </c:pt>
                <c:pt idx="410">
                  <c:v>0.40972222222222227</c:v>
                </c:pt>
                <c:pt idx="411">
                  <c:v>0.41041666666666665</c:v>
                </c:pt>
                <c:pt idx="412">
                  <c:v>0.41111111111111115</c:v>
                </c:pt>
                <c:pt idx="413">
                  <c:v>0.41180555555555554</c:v>
                </c:pt>
                <c:pt idx="414">
                  <c:v>0.41250000000000003</c:v>
                </c:pt>
                <c:pt idx="415">
                  <c:v>0.41319444444444442</c:v>
                </c:pt>
                <c:pt idx="416">
                  <c:v>0.41388888888888892</c:v>
                </c:pt>
                <c:pt idx="417">
                  <c:v>0.4145833333333333</c:v>
                </c:pt>
                <c:pt idx="418">
                  <c:v>0.4152777777777778</c:v>
                </c:pt>
                <c:pt idx="419">
                  <c:v>0.41597222222222219</c:v>
                </c:pt>
                <c:pt idx="420">
                  <c:v>0.41666666666666669</c:v>
                </c:pt>
                <c:pt idx="421">
                  <c:v>0.41736111111111113</c:v>
                </c:pt>
                <c:pt idx="422">
                  <c:v>0.41805555555555557</c:v>
                </c:pt>
                <c:pt idx="423">
                  <c:v>0.41875000000000001</c:v>
                </c:pt>
                <c:pt idx="424">
                  <c:v>0.41944444444444445</c:v>
                </c:pt>
                <c:pt idx="425">
                  <c:v>0.4201388888888889</c:v>
                </c:pt>
                <c:pt idx="426">
                  <c:v>0.42083333333333334</c:v>
                </c:pt>
                <c:pt idx="427">
                  <c:v>0.42152777777777778</c:v>
                </c:pt>
                <c:pt idx="428">
                  <c:v>0.42222222222222222</c:v>
                </c:pt>
                <c:pt idx="429">
                  <c:v>0.42291666666666666</c:v>
                </c:pt>
                <c:pt idx="430">
                  <c:v>0.4236111111111111</c:v>
                </c:pt>
                <c:pt idx="431">
                  <c:v>0.42430555555555555</c:v>
                </c:pt>
                <c:pt idx="432">
                  <c:v>0.42499999999999999</c:v>
                </c:pt>
                <c:pt idx="433">
                  <c:v>0.42569444444444443</c:v>
                </c:pt>
                <c:pt idx="434">
                  <c:v>0.42638888888888887</c:v>
                </c:pt>
                <c:pt idx="435">
                  <c:v>0.42708333333333331</c:v>
                </c:pt>
                <c:pt idx="436">
                  <c:v>0.42777777777777781</c:v>
                </c:pt>
                <c:pt idx="437">
                  <c:v>0.4284722222222222</c:v>
                </c:pt>
                <c:pt idx="438">
                  <c:v>0.4291666666666667</c:v>
                </c:pt>
                <c:pt idx="439">
                  <c:v>0.42986111111111108</c:v>
                </c:pt>
                <c:pt idx="440">
                  <c:v>0.43055555555555558</c:v>
                </c:pt>
                <c:pt idx="441">
                  <c:v>0.43124999999999997</c:v>
                </c:pt>
                <c:pt idx="442">
                  <c:v>0.43194444444444446</c:v>
                </c:pt>
                <c:pt idx="443">
                  <c:v>0.43263888888888885</c:v>
                </c:pt>
                <c:pt idx="444">
                  <c:v>0.43333333333333335</c:v>
                </c:pt>
                <c:pt idx="445">
                  <c:v>0.43402777777777773</c:v>
                </c:pt>
                <c:pt idx="446">
                  <c:v>0.43472222222222223</c:v>
                </c:pt>
                <c:pt idx="447">
                  <c:v>0.43541666666666662</c:v>
                </c:pt>
                <c:pt idx="448">
                  <c:v>0.43611111111111112</c:v>
                </c:pt>
                <c:pt idx="449">
                  <c:v>0.4368055555555555</c:v>
                </c:pt>
                <c:pt idx="450">
                  <c:v>0.4375</c:v>
                </c:pt>
                <c:pt idx="451">
                  <c:v>0.4381944444444445</c:v>
                </c:pt>
                <c:pt idx="452">
                  <c:v>0.43888888888888888</c:v>
                </c:pt>
                <c:pt idx="453">
                  <c:v>0.43958333333333338</c:v>
                </c:pt>
                <c:pt idx="454">
                  <c:v>0.44027777777777777</c:v>
                </c:pt>
                <c:pt idx="455">
                  <c:v>0.44097222222222227</c:v>
                </c:pt>
                <c:pt idx="456">
                  <c:v>0.44166666666666665</c:v>
                </c:pt>
                <c:pt idx="457">
                  <c:v>0.44236111111111115</c:v>
                </c:pt>
                <c:pt idx="458">
                  <c:v>0.44305555555555554</c:v>
                </c:pt>
                <c:pt idx="459">
                  <c:v>0.44375000000000003</c:v>
                </c:pt>
                <c:pt idx="460">
                  <c:v>0.44444444444444442</c:v>
                </c:pt>
                <c:pt idx="461">
                  <c:v>0.44513888888888892</c:v>
                </c:pt>
                <c:pt idx="462">
                  <c:v>0.4458333333333333</c:v>
                </c:pt>
                <c:pt idx="463">
                  <c:v>0.4465277777777778</c:v>
                </c:pt>
                <c:pt idx="464">
                  <c:v>0.44722222222222219</c:v>
                </c:pt>
                <c:pt idx="465">
                  <c:v>0.44791666666666669</c:v>
                </c:pt>
                <c:pt idx="466">
                  <c:v>0.44861111111111113</c:v>
                </c:pt>
                <c:pt idx="467">
                  <c:v>0.44930555555555557</c:v>
                </c:pt>
                <c:pt idx="468">
                  <c:v>0.45</c:v>
                </c:pt>
                <c:pt idx="469">
                  <c:v>0.45069444444444445</c:v>
                </c:pt>
                <c:pt idx="470">
                  <c:v>0.4513888888888889</c:v>
                </c:pt>
                <c:pt idx="471">
                  <c:v>0.45208333333333334</c:v>
                </c:pt>
                <c:pt idx="472">
                  <c:v>0.45277777777777778</c:v>
                </c:pt>
                <c:pt idx="473">
                  <c:v>0.45347222222222222</c:v>
                </c:pt>
                <c:pt idx="474">
                  <c:v>0.45416666666666666</c:v>
                </c:pt>
                <c:pt idx="475">
                  <c:v>0.4548611111111111</c:v>
                </c:pt>
                <c:pt idx="476">
                  <c:v>0.45555555555555555</c:v>
                </c:pt>
                <c:pt idx="477">
                  <c:v>0.45624999999999999</c:v>
                </c:pt>
                <c:pt idx="478">
                  <c:v>0.45694444444444443</c:v>
                </c:pt>
                <c:pt idx="479">
                  <c:v>0.45763888888888887</c:v>
                </c:pt>
                <c:pt idx="480">
                  <c:v>0.45833333333333331</c:v>
                </c:pt>
                <c:pt idx="481">
                  <c:v>0.45902777777777781</c:v>
                </c:pt>
                <c:pt idx="482">
                  <c:v>0.4597222222222222</c:v>
                </c:pt>
                <c:pt idx="483">
                  <c:v>0.4604166666666667</c:v>
                </c:pt>
                <c:pt idx="484">
                  <c:v>0.46111111111111108</c:v>
                </c:pt>
                <c:pt idx="485">
                  <c:v>0.46180555555555558</c:v>
                </c:pt>
                <c:pt idx="486">
                  <c:v>0.46249999999999997</c:v>
                </c:pt>
                <c:pt idx="487">
                  <c:v>0.46319444444444446</c:v>
                </c:pt>
                <c:pt idx="488">
                  <c:v>0.46388888888888885</c:v>
                </c:pt>
                <c:pt idx="489">
                  <c:v>0.46458333333333335</c:v>
                </c:pt>
                <c:pt idx="490">
                  <c:v>0.46527777777777773</c:v>
                </c:pt>
                <c:pt idx="491">
                  <c:v>0.46597222222222223</c:v>
                </c:pt>
                <c:pt idx="492">
                  <c:v>0.46666666666666662</c:v>
                </c:pt>
                <c:pt idx="493">
                  <c:v>0.46736111111111112</c:v>
                </c:pt>
                <c:pt idx="494">
                  <c:v>0.4680555555555555</c:v>
                </c:pt>
                <c:pt idx="495">
                  <c:v>0.46875</c:v>
                </c:pt>
                <c:pt idx="496">
                  <c:v>0.4694444444444445</c:v>
                </c:pt>
                <c:pt idx="497">
                  <c:v>0.47013888888888888</c:v>
                </c:pt>
                <c:pt idx="498">
                  <c:v>0.47083333333333338</c:v>
                </c:pt>
                <c:pt idx="499">
                  <c:v>0.47152777777777777</c:v>
                </c:pt>
                <c:pt idx="500">
                  <c:v>0.47222222222222227</c:v>
                </c:pt>
                <c:pt idx="501">
                  <c:v>0.47291666666666665</c:v>
                </c:pt>
                <c:pt idx="502">
                  <c:v>0.47361111111111115</c:v>
                </c:pt>
                <c:pt idx="503">
                  <c:v>0.47430555555555554</c:v>
                </c:pt>
                <c:pt idx="504">
                  <c:v>0.47500000000000003</c:v>
                </c:pt>
                <c:pt idx="505">
                  <c:v>0.47569444444444442</c:v>
                </c:pt>
                <c:pt idx="506">
                  <c:v>0.47638888888888892</c:v>
                </c:pt>
                <c:pt idx="507">
                  <c:v>0.4770833333333333</c:v>
                </c:pt>
                <c:pt idx="508">
                  <c:v>0.4777777777777778</c:v>
                </c:pt>
                <c:pt idx="509">
                  <c:v>0.47847222222222219</c:v>
                </c:pt>
                <c:pt idx="510">
                  <c:v>0.47916666666666669</c:v>
                </c:pt>
                <c:pt idx="511">
                  <c:v>0.47986111111111113</c:v>
                </c:pt>
                <c:pt idx="512">
                  <c:v>0.48055555555555557</c:v>
                </c:pt>
                <c:pt idx="513">
                  <c:v>0.48125000000000001</c:v>
                </c:pt>
                <c:pt idx="514">
                  <c:v>0.48194444444444445</c:v>
                </c:pt>
                <c:pt idx="515">
                  <c:v>0.4826388888888889</c:v>
                </c:pt>
                <c:pt idx="516">
                  <c:v>0.48333333333333334</c:v>
                </c:pt>
                <c:pt idx="517">
                  <c:v>0.48402777777777778</c:v>
                </c:pt>
                <c:pt idx="518">
                  <c:v>0.48472222222222222</c:v>
                </c:pt>
                <c:pt idx="519">
                  <c:v>0.48541666666666666</c:v>
                </c:pt>
                <c:pt idx="520">
                  <c:v>0.4861111111111111</c:v>
                </c:pt>
                <c:pt idx="521">
                  <c:v>0.48680555555555555</c:v>
                </c:pt>
                <c:pt idx="522">
                  <c:v>0.48749999999999999</c:v>
                </c:pt>
                <c:pt idx="523">
                  <c:v>0.48819444444444443</c:v>
                </c:pt>
                <c:pt idx="524">
                  <c:v>0.48888888888888887</c:v>
                </c:pt>
                <c:pt idx="525">
                  <c:v>0.48958333333333331</c:v>
                </c:pt>
                <c:pt idx="526">
                  <c:v>0.49027777777777781</c:v>
                </c:pt>
                <c:pt idx="527">
                  <c:v>0.4909722222222222</c:v>
                </c:pt>
                <c:pt idx="528">
                  <c:v>0.4916666666666667</c:v>
                </c:pt>
                <c:pt idx="529">
                  <c:v>0.49236111111111108</c:v>
                </c:pt>
                <c:pt idx="530">
                  <c:v>0.49305555555555558</c:v>
                </c:pt>
                <c:pt idx="531">
                  <c:v>0.49374999999999997</c:v>
                </c:pt>
                <c:pt idx="532">
                  <c:v>0.49444444444444446</c:v>
                </c:pt>
                <c:pt idx="533">
                  <c:v>0.49513888888888885</c:v>
                </c:pt>
                <c:pt idx="534">
                  <c:v>0.49583333333333335</c:v>
                </c:pt>
                <c:pt idx="535">
                  <c:v>0.49652777777777773</c:v>
                </c:pt>
                <c:pt idx="536">
                  <c:v>0.49722222222222223</c:v>
                </c:pt>
                <c:pt idx="537">
                  <c:v>0.49791666666666662</c:v>
                </c:pt>
                <c:pt idx="538">
                  <c:v>0.49861111111111112</c:v>
                </c:pt>
                <c:pt idx="539">
                  <c:v>0.4993055555555555</c:v>
                </c:pt>
                <c:pt idx="540">
                  <c:v>0.5</c:v>
                </c:pt>
                <c:pt idx="541">
                  <c:v>0.50069444444444444</c:v>
                </c:pt>
                <c:pt idx="542">
                  <c:v>0.50138888888888888</c:v>
                </c:pt>
                <c:pt idx="543">
                  <c:v>0.50208333333333333</c:v>
                </c:pt>
                <c:pt idx="544">
                  <c:v>0.50277777777777777</c:v>
                </c:pt>
                <c:pt idx="545">
                  <c:v>0.50347222222222221</c:v>
                </c:pt>
                <c:pt idx="546">
                  <c:v>0.50416666666666665</c:v>
                </c:pt>
                <c:pt idx="547">
                  <c:v>0.50486111111111109</c:v>
                </c:pt>
                <c:pt idx="548">
                  <c:v>0.50555555555555554</c:v>
                </c:pt>
                <c:pt idx="549">
                  <c:v>0.50624999999999998</c:v>
                </c:pt>
                <c:pt idx="550">
                  <c:v>0.50694444444444442</c:v>
                </c:pt>
                <c:pt idx="551">
                  <c:v>0.50763888888888886</c:v>
                </c:pt>
                <c:pt idx="552">
                  <c:v>0.5083333333333333</c:v>
                </c:pt>
                <c:pt idx="553">
                  <c:v>0.50902777777777775</c:v>
                </c:pt>
                <c:pt idx="554">
                  <c:v>0.50972222222222219</c:v>
                </c:pt>
                <c:pt idx="555">
                  <c:v>0.51041666666666663</c:v>
                </c:pt>
                <c:pt idx="556">
                  <c:v>0.51111111111111118</c:v>
                </c:pt>
                <c:pt idx="557">
                  <c:v>0.51180555555555551</c:v>
                </c:pt>
                <c:pt idx="558">
                  <c:v>0.51250000000000007</c:v>
                </c:pt>
                <c:pt idx="559">
                  <c:v>0.5131944444444444</c:v>
                </c:pt>
                <c:pt idx="560">
                  <c:v>0.51388888888888895</c:v>
                </c:pt>
                <c:pt idx="561">
                  <c:v>0.51458333333333328</c:v>
                </c:pt>
                <c:pt idx="562">
                  <c:v>0.51527777777777783</c:v>
                </c:pt>
                <c:pt idx="563">
                  <c:v>0.51597222222222217</c:v>
                </c:pt>
                <c:pt idx="564">
                  <c:v>0.51666666666666672</c:v>
                </c:pt>
                <c:pt idx="565">
                  <c:v>0.51736111111111105</c:v>
                </c:pt>
                <c:pt idx="566">
                  <c:v>0.5180555555555556</c:v>
                </c:pt>
                <c:pt idx="567">
                  <c:v>0.51874999999999993</c:v>
                </c:pt>
                <c:pt idx="568">
                  <c:v>0.51944444444444449</c:v>
                </c:pt>
                <c:pt idx="569">
                  <c:v>0.52013888888888882</c:v>
                </c:pt>
                <c:pt idx="570">
                  <c:v>0.52083333333333337</c:v>
                </c:pt>
                <c:pt idx="571">
                  <c:v>0.52152777777777781</c:v>
                </c:pt>
                <c:pt idx="572">
                  <c:v>0.52222222222222225</c:v>
                </c:pt>
                <c:pt idx="573">
                  <c:v>0.5229166666666667</c:v>
                </c:pt>
                <c:pt idx="574">
                  <c:v>0.52361111111111114</c:v>
                </c:pt>
                <c:pt idx="575">
                  <c:v>0.52430555555555558</c:v>
                </c:pt>
                <c:pt idx="576">
                  <c:v>0.52500000000000002</c:v>
                </c:pt>
                <c:pt idx="577">
                  <c:v>0.52569444444444446</c:v>
                </c:pt>
                <c:pt idx="578">
                  <c:v>0.52638888888888891</c:v>
                </c:pt>
                <c:pt idx="579">
                  <c:v>0.52708333333333335</c:v>
                </c:pt>
                <c:pt idx="580">
                  <c:v>0.52777777777777779</c:v>
                </c:pt>
                <c:pt idx="581">
                  <c:v>0.52847222222222223</c:v>
                </c:pt>
                <c:pt idx="582">
                  <c:v>0.52916666666666667</c:v>
                </c:pt>
                <c:pt idx="583">
                  <c:v>0.52986111111111112</c:v>
                </c:pt>
                <c:pt idx="584">
                  <c:v>0.53055555555555556</c:v>
                </c:pt>
                <c:pt idx="585">
                  <c:v>0.53125</c:v>
                </c:pt>
                <c:pt idx="586">
                  <c:v>0.53194444444444444</c:v>
                </c:pt>
                <c:pt idx="587">
                  <c:v>0.53263888888888888</c:v>
                </c:pt>
                <c:pt idx="588">
                  <c:v>0.53333333333333333</c:v>
                </c:pt>
                <c:pt idx="589">
                  <c:v>0.53402777777777777</c:v>
                </c:pt>
                <c:pt idx="590">
                  <c:v>0.53472222222222221</c:v>
                </c:pt>
                <c:pt idx="591">
                  <c:v>0.53541666666666665</c:v>
                </c:pt>
                <c:pt idx="592">
                  <c:v>0.53611111111111109</c:v>
                </c:pt>
                <c:pt idx="593">
                  <c:v>0.53680555555555554</c:v>
                </c:pt>
                <c:pt idx="594">
                  <c:v>0.53749999999999998</c:v>
                </c:pt>
                <c:pt idx="595">
                  <c:v>0.53819444444444442</c:v>
                </c:pt>
                <c:pt idx="596">
                  <c:v>0.53888888888888886</c:v>
                </c:pt>
                <c:pt idx="597">
                  <c:v>0.5395833333333333</c:v>
                </c:pt>
                <c:pt idx="598">
                  <c:v>0.54027777777777775</c:v>
                </c:pt>
                <c:pt idx="599">
                  <c:v>0.54097222222222219</c:v>
                </c:pt>
                <c:pt idx="600">
                  <c:v>0.54166666666666663</c:v>
                </c:pt>
                <c:pt idx="601">
                  <c:v>0.54236111111111118</c:v>
                </c:pt>
                <c:pt idx="602">
                  <c:v>0.54305555555555551</c:v>
                </c:pt>
                <c:pt idx="603">
                  <c:v>0.54375000000000007</c:v>
                </c:pt>
                <c:pt idx="604">
                  <c:v>0.5444444444444444</c:v>
                </c:pt>
                <c:pt idx="605">
                  <c:v>0.54513888888888895</c:v>
                </c:pt>
                <c:pt idx="606">
                  <c:v>0.54583333333333328</c:v>
                </c:pt>
                <c:pt idx="607">
                  <c:v>0.54652777777777783</c:v>
                </c:pt>
                <c:pt idx="608">
                  <c:v>0.54722222222222217</c:v>
                </c:pt>
                <c:pt idx="609">
                  <c:v>0.54791666666666672</c:v>
                </c:pt>
                <c:pt idx="610">
                  <c:v>0.54861111111111105</c:v>
                </c:pt>
                <c:pt idx="611">
                  <c:v>0.5493055555555556</c:v>
                </c:pt>
                <c:pt idx="612">
                  <c:v>0.54999999999999993</c:v>
                </c:pt>
                <c:pt idx="613">
                  <c:v>0.55069444444444449</c:v>
                </c:pt>
                <c:pt idx="614">
                  <c:v>0.55138888888888882</c:v>
                </c:pt>
                <c:pt idx="615">
                  <c:v>0.55208333333333337</c:v>
                </c:pt>
                <c:pt idx="616">
                  <c:v>0.55277777777777781</c:v>
                </c:pt>
                <c:pt idx="617">
                  <c:v>0.55347222222222225</c:v>
                </c:pt>
                <c:pt idx="618">
                  <c:v>0.5541666666666667</c:v>
                </c:pt>
                <c:pt idx="619">
                  <c:v>0.55486111111111114</c:v>
                </c:pt>
                <c:pt idx="620">
                  <c:v>0.55555555555555558</c:v>
                </c:pt>
                <c:pt idx="621">
                  <c:v>0.55625000000000002</c:v>
                </c:pt>
                <c:pt idx="622">
                  <c:v>0.55694444444444446</c:v>
                </c:pt>
                <c:pt idx="623">
                  <c:v>0.55763888888888891</c:v>
                </c:pt>
                <c:pt idx="624">
                  <c:v>0.55833333333333335</c:v>
                </c:pt>
                <c:pt idx="625">
                  <c:v>0.55902777777777779</c:v>
                </c:pt>
                <c:pt idx="626">
                  <c:v>0.55972222222222223</c:v>
                </c:pt>
                <c:pt idx="627">
                  <c:v>0.56041666666666667</c:v>
                </c:pt>
                <c:pt idx="628">
                  <c:v>0.56111111111111112</c:v>
                </c:pt>
                <c:pt idx="629">
                  <c:v>0.56180555555555556</c:v>
                </c:pt>
                <c:pt idx="630">
                  <c:v>0.5625</c:v>
                </c:pt>
                <c:pt idx="631">
                  <c:v>0.56319444444444444</c:v>
                </c:pt>
                <c:pt idx="632">
                  <c:v>0.56388888888888888</c:v>
                </c:pt>
                <c:pt idx="633">
                  <c:v>0.56458333333333333</c:v>
                </c:pt>
                <c:pt idx="634">
                  <c:v>0.56527777777777777</c:v>
                </c:pt>
                <c:pt idx="635">
                  <c:v>0.56597222222222221</c:v>
                </c:pt>
                <c:pt idx="636">
                  <c:v>0.56666666666666665</c:v>
                </c:pt>
                <c:pt idx="637">
                  <c:v>0.56736111111111109</c:v>
                </c:pt>
                <c:pt idx="638">
                  <c:v>0.56805555555555554</c:v>
                </c:pt>
                <c:pt idx="639">
                  <c:v>0.56874999999999998</c:v>
                </c:pt>
                <c:pt idx="640">
                  <c:v>0.56944444444444442</c:v>
                </c:pt>
                <c:pt idx="641">
                  <c:v>0.57013888888888886</c:v>
                </c:pt>
                <c:pt idx="642">
                  <c:v>0.5708333333333333</c:v>
                </c:pt>
                <c:pt idx="643">
                  <c:v>0.57152777777777775</c:v>
                </c:pt>
                <c:pt idx="644">
                  <c:v>0.57222222222222219</c:v>
                </c:pt>
                <c:pt idx="645">
                  <c:v>0.57291666666666663</c:v>
                </c:pt>
                <c:pt idx="646">
                  <c:v>0.57361111111111118</c:v>
                </c:pt>
                <c:pt idx="647">
                  <c:v>0.57430555555555551</c:v>
                </c:pt>
                <c:pt idx="648">
                  <c:v>0.57500000000000007</c:v>
                </c:pt>
                <c:pt idx="649">
                  <c:v>0.5756944444444444</c:v>
                </c:pt>
                <c:pt idx="650">
                  <c:v>0.57638888888888895</c:v>
                </c:pt>
                <c:pt idx="651">
                  <c:v>0.57708333333333328</c:v>
                </c:pt>
                <c:pt idx="652">
                  <c:v>0.57777777777777783</c:v>
                </c:pt>
                <c:pt idx="653">
                  <c:v>0.57847222222222217</c:v>
                </c:pt>
                <c:pt idx="654">
                  <c:v>0.57916666666666672</c:v>
                </c:pt>
                <c:pt idx="655">
                  <c:v>0.57986111111111105</c:v>
                </c:pt>
                <c:pt idx="656">
                  <c:v>0.5805555555555556</c:v>
                </c:pt>
                <c:pt idx="657">
                  <c:v>0.58124999999999993</c:v>
                </c:pt>
                <c:pt idx="658">
                  <c:v>0.58194444444444449</c:v>
                </c:pt>
                <c:pt idx="659">
                  <c:v>0.58263888888888882</c:v>
                </c:pt>
                <c:pt idx="660">
                  <c:v>0.58333333333333337</c:v>
                </c:pt>
                <c:pt idx="661">
                  <c:v>0.58402777777777781</c:v>
                </c:pt>
                <c:pt idx="662">
                  <c:v>0.58472222222222225</c:v>
                </c:pt>
                <c:pt idx="663">
                  <c:v>0.5854166666666667</c:v>
                </c:pt>
                <c:pt idx="664">
                  <c:v>0.58611111111111114</c:v>
                </c:pt>
                <c:pt idx="665">
                  <c:v>0.58680555555555558</c:v>
                </c:pt>
                <c:pt idx="666">
                  <c:v>0.58750000000000002</c:v>
                </c:pt>
                <c:pt idx="667">
                  <c:v>0.58819444444444446</c:v>
                </c:pt>
                <c:pt idx="668">
                  <c:v>0.58888888888888891</c:v>
                </c:pt>
                <c:pt idx="669">
                  <c:v>0.58958333333333335</c:v>
                </c:pt>
                <c:pt idx="670">
                  <c:v>0.59027777777777779</c:v>
                </c:pt>
                <c:pt idx="671">
                  <c:v>0.59097222222222223</c:v>
                </c:pt>
                <c:pt idx="672">
                  <c:v>0.59166666666666667</c:v>
                </c:pt>
                <c:pt idx="673">
                  <c:v>0.59236111111111112</c:v>
                </c:pt>
                <c:pt idx="674">
                  <c:v>0.59305555555555556</c:v>
                </c:pt>
                <c:pt idx="675">
                  <c:v>0.59375</c:v>
                </c:pt>
                <c:pt idx="676">
                  <c:v>0.59444444444444444</c:v>
                </c:pt>
                <c:pt idx="677">
                  <c:v>0.59513888888888888</c:v>
                </c:pt>
                <c:pt idx="678">
                  <c:v>0.59583333333333333</c:v>
                </c:pt>
                <c:pt idx="679">
                  <c:v>0.59652777777777777</c:v>
                </c:pt>
                <c:pt idx="680">
                  <c:v>0.59722222222222221</c:v>
                </c:pt>
                <c:pt idx="681">
                  <c:v>0.59791666666666665</c:v>
                </c:pt>
                <c:pt idx="682">
                  <c:v>0.59861111111111109</c:v>
                </c:pt>
                <c:pt idx="683">
                  <c:v>0.59930555555555554</c:v>
                </c:pt>
                <c:pt idx="684">
                  <c:v>0.6</c:v>
                </c:pt>
                <c:pt idx="685">
                  <c:v>0.60069444444444442</c:v>
                </c:pt>
                <c:pt idx="686">
                  <c:v>0.60138888888888886</c:v>
                </c:pt>
                <c:pt idx="687">
                  <c:v>0.6020833333333333</c:v>
                </c:pt>
                <c:pt idx="688">
                  <c:v>0.60277777777777775</c:v>
                </c:pt>
                <c:pt idx="689">
                  <c:v>0.60347222222222219</c:v>
                </c:pt>
                <c:pt idx="690">
                  <c:v>0.60416666666666663</c:v>
                </c:pt>
                <c:pt idx="691">
                  <c:v>0.60486111111111118</c:v>
                </c:pt>
                <c:pt idx="692">
                  <c:v>0.60555555555555551</c:v>
                </c:pt>
                <c:pt idx="693">
                  <c:v>0.60625000000000007</c:v>
                </c:pt>
                <c:pt idx="694">
                  <c:v>0.6069444444444444</c:v>
                </c:pt>
                <c:pt idx="695">
                  <c:v>0.60763888888888895</c:v>
                </c:pt>
                <c:pt idx="696">
                  <c:v>0.60833333333333328</c:v>
                </c:pt>
                <c:pt idx="697">
                  <c:v>0.60902777777777783</c:v>
                </c:pt>
                <c:pt idx="698">
                  <c:v>0.60972222222222217</c:v>
                </c:pt>
                <c:pt idx="699">
                  <c:v>0.61041666666666672</c:v>
                </c:pt>
                <c:pt idx="700">
                  <c:v>0.61111111111111105</c:v>
                </c:pt>
                <c:pt idx="701">
                  <c:v>0.6118055555555556</c:v>
                </c:pt>
                <c:pt idx="702">
                  <c:v>0.61249999999999993</c:v>
                </c:pt>
                <c:pt idx="703">
                  <c:v>0.61319444444444449</c:v>
                </c:pt>
                <c:pt idx="704">
                  <c:v>0.61388888888888882</c:v>
                </c:pt>
                <c:pt idx="705">
                  <c:v>0.61458333333333337</c:v>
                </c:pt>
                <c:pt idx="706">
                  <c:v>0.61527777777777781</c:v>
                </c:pt>
                <c:pt idx="707">
                  <c:v>0.61597222222222225</c:v>
                </c:pt>
                <c:pt idx="708">
                  <c:v>0.6166666666666667</c:v>
                </c:pt>
                <c:pt idx="709">
                  <c:v>0.61736111111111114</c:v>
                </c:pt>
                <c:pt idx="710">
                  <c:v>0.61805555555555558</c:v>
                </c:pt>
                <c:pt idx="711">
                  <c:v>0.61875000000000002</c:v>
                </c:pt>
                <c:pt idx="712">
                  <c:v>0.61944444444444446</c:v>
                </c:pt>
                <c:pt idx="713">
                  <c:v>0.62013888888888891</c:v>
                </c:pt>
                <c:pt idx="714">
                  <c:v>0.62083333333333335</c:v>
                </c:pt>
                <c:pt idx="715">
                  <c:v>0.62152777777777779</c:v>
                </c:pt>
                <c:pt idx="716">
                  <c:v>0.62222222222222223</c:v>
                </c:pt>
                <c:pt idx="717">
                  <c:v>0.62291666666666667</c:v>
                </c:pt>
                <c:pt idx="718">
                  <c:v>0.62361111111111112</c:v>
                </c:pt>
                <c:pt idx="719">
                  <c:v>0.62430555555555556</c:v>
                </c:pt>
                <c:pt idx="720">
                  <c:v>0.625</c:v>
                </c:pt>
                <c:pt idx="721">
                  <c:v>0.62569444444444444</c:v>
                </c:pt>
                <c:pt idx="722">
                  <c:v>0.62638888888888888</c:v>
                </c:pt>
                <c:pt idx="723">
                  <c:v>0.62708333333333333</c:v>
                </c:pt>
                <c:pt idx="724">
                  <c:v>0.62777777777777777</c:v>
                </c:pt>
                <c:pt idx="725">
                  <c:v>0.62847222222222221</c:v>
                </c:pt>
                <c:pt idx="726">
                  <c:v>0.62916666666666665</c:v>
                </c:pt>
                <c:pt idx="727">
                  <c:v>0.62986111111111109</c:v>
                </c:pt>
                <c:pt idx="728">
                  <c:v>0.63055555555555554</c:v>
                </c:pt>
                <c:pt idx="729">
                  <c:v>0.63124999999999998</c:v>
                </c:pt>
                <c:pt idx="730">
                  <c:v>0.63194444444444442</c:v>
                </c:pt>
                <c:pt idx="731">
                  <c:v>0.63263888888888886</c:v>
                </c:pt>
                <c:pt idx="732">
                  <c:v>0.6333333333333333</c:v>
                </c:pt>
                <c:pt idx="733">
                  <c:v>0.63402777777777775</c:v>
                </c:pt>
                <c:pt idx="734">
                  <c:v>0.63472222222222219</c:v>
                </c:pt>
                <c:pt idx="735">
                  <c:v>0.63541666666666663</c:v>
                </c:pt>
                <c:pt idx="736">
                  <c:v>0.63611111111111118</c:v>
                </c:pt>
                <c:pt idx="737">
                  <c:v>0.63680555555555551</c:v>
                </c:pt>
                <c:pt idx="738">
                  <c:v>0.63750000000000007</c:v>
                </c:pt>
                <c:pt idx="739">
                  <c:v>0.6381944444444444</c:v>
                </c:pt>
                <c:pt idx="740">
                  <c:v>0.63888888888888895</c:v>
                </c:pt>
                <c:pt idx="741">
                  <c:v>0.63958333333333328</c:v>
                </c:pt>
                <c:pt idx="742">
                  <c:v>0.64027777777777783</c:v>
                </c:pt>
                <c:pt idx="743">
                  <c:v>0.64097222222222217</c:v>
                </c:pt>
                <c:pt idx="744">
                  <c:v>0.64166666666666672</c:v>
                </c:pt>
                <c:pt idx="745">
                  <c:v>0.64236111111111105</c:v>
                </c:pt>
                <c:pt idx="746">
                  <c:v>0.6430555555555556</c:v>
                </c:pt>
                <c:pt idx="747">
                  <c:v>0.64374999999999993</c:v>
                </c:pt>
                <c:pt idx="748">
                  <c:v>0.64444444444444449</c:v>
                </c:pt>
                <c:pt idx="749">
                  <c:v>0.64513888888888882</c:v>
                </c:pt>
                <c:pt idx="750">
                  <c:v>0.64583333333333337</c:v>
                </c:pt>
                <c:pt idx="751">
                  <c:v>0.64652777777777781</c:v>
                </c:pt>
                <c:pt idx="752">
                  <c:v>0.64722222222222225</c:v>
                </c:pt>
                <c:pt idx="753">
                  <c:v>0.6479166666666667</c:v>
                </c:pt>
                <c:pt idx="754">
                  <c:v>0.64861111111111114</c:v>
                </c:pt>
                <c:pt idx="755">
                  <c:v>0.64930555555555558</c:v>
                </c:pt>
                <c:pt idx="756">
                  <c:v>0.65</c:v>
                </c:pt>
                <c:pt idx="757">
                  <c:v>0.65069444444444446</c:v>
                </c:pt>
                <c:pt idx="758">
                  <c:v>0.65138888888888891</c:v>
                </c:pt>
                <c:pt idx="759">
                  <c:v>0.65208333333333335</c:v>
                </c:pt>
                <c:pt idx="760">
                  <c:v>0.65277777777777779</c:v>
                </c:pt>
                <c:pt idx="761">
                  <c:v>0.65347222222222223</c:v>
                </c:pt>
                <c:pt idx="762">
                  <c:v>0.65416666666666667</c:v>
                </c:pt>
                <c:pt idx="763">
                  <c:v>0.65486111111111112</c:v>
                </c:pt>
                <c:pt idx="764">
                  <c:v>0.65555555555555556</c:v>
                </c:pt>
                <c:pt idx="765">
                  <c:v>0.65625</c:v>
                </c:pt>
                <c:pt idx="766">
                  <c:v>0.65694444444444444</c:v>
                </c:pt>
                <c:pt idx="767">
                  <c:v>0.65763888888888888</c:v>
                </c:pt>
                <c:pt idx="768">
                  <c:v>0.65833333333333333</c:v>
                </c:pt>
                <c:pt idx="769">
                  <c:v>0.65902777777777777</c:v>
                </c:pt>
                <c:pt idx="770">
                  <c:v>0.65972222222222221</c:v>
                </c:pt>
                <c:pt idx="771">
                  <c:v>0.66041666666666665</c:v>
                </c:pt>
                <c:pt idx="772">
                  <c:v>0.66111111111111109</c:v>
                </c:pt>
                <c:pt idx="773">
                  <c:v>0.66180555555555554</c:v>
                </c:pt>
                <c:pt idx="774">
                  <c:v>0.66249999999999998</c:v>
                </c:pt>
                <c:pt idx="775">
                  <c:v>0.66319444444444442</c:v>
                </c:pt>
                <c:pt idx="776">
                  <c:v>0.66388888888888886</c:v>
                </c:pt>
                <c:pt idx="777">
                  <c:v>0.6645833333333333</c:v>
                </c:pt>
                <c:pt idx="778">
                  <c:v>0.66527777777777775</c:v>
                </c:pt>
                <c:pt idx="779">
                  <c:v>0.66597222222222219</c:v>
                </c:pt>
                <c:pt idx="780">
                  <c:v>0.66666666666666663</c:v>
                </c:pt>
                <c:pt idx="781">
                  <c:v>0.66736111111111107</c:v>
                </c:pt>
                <c:pt idx="782">
                  <c:v>0.66805555555555562</c:v>
                </c:pt>
                <c:pt idx="783">
                  <c:v>0.66875000000000007</c:v>
                </c:pt>
                <c:pt idx="784">
                  <c:v>0.6694444444444444</c:v>
                </c:pt>
                <c:pt idx="785">
                  <c:v>0.67013888888888884</c:v>
                </c:pt>
                <c:pt idx="786">
                  <c:v>0.67083333333333339</c:v>
                </c:pt>
                <c:pt idx="787">
                  <c:v>0.67152777777777783</c:v>
                </c:pt>
                <c:pt idx="788">
                  <c:v>0.67222222222222217</c:v>
                </c:pt>
                <c:pt idx="789">
                  <c:v>0.67291666666666661</c:v>
                </c:pt>
                <c:pt idx="790">
                  <c:v>0.67361111111111116</c:v>
                </c:pt>
                <c:pt idx="791">
                  <c:v>0.6743055555555556</c:v>
                </c:pt>
                <c:pt idx="792">
                  <c:v>0.67499999999999993</c:v>
                </c:pt>
                <c:pt idx="793">
                  <c:v>0.67569444444444438</c:v>
                </c:pt>
                <c:pt idx="794">
                  <c:v>0.67638888888888893</c:v>
                </c:pt>
                <c:pt idx="795">
                  <c:v>0.67708333333333337</c:v>
                </c:pt>
                <c:pt idx="796">
                  <c:v>0.6777777777777777</c:v>
                </c:pt>
                <c:pt idx="797">
                  <c:v>0.67847222222222225</c:v>
                </c:pt>
                <c:pt idx="798">
                  <c:v>0.6791666666666667</c:v>
                </c:pt>
                <c:pt idx="799">
                  <c:v>0.67986111111111114</c:v>
                </c:pt>
                <c:pt idx="800">
                  <c:v>0.68055555555555547</c:v>
                </c:pt>
                <c:pt idx="801">
                  <c:v>0.68125000000000002</c:v>
                </c:pt>
                <c:pt idx="802">
                  <c:v>0.68194444444444446</c:v>
                </c:pt>
                <c:pt idx="803">
                  <c:v>0.68263888888888891</c:v>
                </c:pt>
                <c:pt idx="804">
                  <c:v>0.68333333333333324</c:v>
                </c:pt>
                <c:pt idx="805">
                  <c:v>0.68402777777777779</c:v>
                </c:pt>
                <c:pt idx="806">
                  <c:v>0.68472222222222223</c:v>
                </c:pt>
                <c:pt idx="807">
                  <c:v>0.68541666666666667</c:v>
                </c:pt>
                <c:pt idx="808">
                  <c:v>0.68611111111111101</c:v>
                </c:pt>
                <c:pt idx="809">
                  <c:v>0.68680555555555556</c:v>
                </c:pt>
                <c:pt idx="810">
                  <c:v>0.6875</c:v>
                </c:pt>
                <c:pt idx="811">
                  <c:v>0.68819444444444444</c:v>
                </c:pt>
                <c:pt idx="812">
                  <c:v>0.68888888888888899</c:v>
                </c:pt>
                <c:pt idx="813">
                  <c:v>0.68958333333333333</c:v>
                </c:pt>
                <c:pt idx="814">
                  <c:v>0.69027777777777777</c:v>
                </c:pt>
                <c:pt idx="815">
                  <c:v>0.69097222222222221</c:v>
                </c:pt>
                <c:pt idx="816">
                  <c:v>0.69166666666666676</c:v>
                </c:pt>
                <c:pt idx="817">
                  <c:v>0.69236111111111109</c:v>
                </c:pt>
                <c:pt idx="818">
                  <c:v>0.69305555555555554</c:v>
                </c:pt>
                <c:pt idx="819">
                  <c:v>0.69374999999999998</c:v>
                </c:pt>
                <c:pt idx="820">
                  <c:v>0.69444444444444453</c:v>
                </c:pt>
                <c:pt idx="821">
                  <c:v>0.69513888888888886</c:v>
                </c:pt>
                <c:pt idx="822">
                  <c:v>0.6958333333333333</c:v>
                </c:pt>
                <c:pt idx="823">
                  <c:v>0.69652777777777775</c:v>
                </c:pt>
                <c:pt idx="824">
                  <c:v>0.6972222222222223</c:v>
                </c:pt>
                <c:pt idx="825">
                  <c:v>0.69791666666666663</c:v>
                </c:pt>
                <c:pt idx="826">
                  <c:v>0.69861111111111107</c:v>
                </c:pt>
                <c:pt idx="827">
                  <c:v>0.69930555555555562</c:v>
                </c:pt>
                <c:pt idx="828">
                  <c:v>0.70000000000000007</c:v>
                </c:pt>
                <c:pt idx="829">
                  <c:v>0.7006944444444444</c:v>
                </c:pt>
                <c:pt idx="830">
                  <c:v>0.70138888888888884</c:v>
                </c:pt>
                <c:pt idx="831">
                  <c:v>0.70208333333333339</c:v>
                </c:pt>
                <c:pt idx="832">
                  <c:v>0.70277777777777783</c:v>
                </c:pt>
                <c:pt idx="833">
                  <c:v>0.70347222222222217</c:v>
                </c:pt>
                <c:pt idx="834">
                  <c:v>0.70416666666666661</c:v>
                </c:pt>
                <c:pt idx="835">
                  <c:v>0.70486111111111116</c:v>
                </c:pt>
                <c:pt idx="836">
                  <c:v>0.7055555555555556</c:v>
                </c:pt>
                <c:pt idx="837">
                  <c:v>0.70624999999999993</c:v>
                </c:pt>
                <c:pt idx="838">
                  <c:v>0.70694444444444438</c:v>
                </c:pt>
                <c:pt idx="839">
                  <c:v>0.70763888888888893</c:v>
                </c:pt>
                <c:pt idx="840">
                  <c:v>0.70833333333333337</c:v>
                </c:pt>
                <c:pt idx="841">
                  <c:v>0.7090277777777777</c:v>
                </c:pt>
                <c:pt idx="842">
                  <c:v>0.70972222222222225</c:v>
                </c:pt>
                <c:pt idx="843">
                  <c:v>0.7104166666666667</c:v>
                </c:pt>
                <c:pt idx="844">
                  <c:v>0.71111111111111114</c:v>
                </c:pt>
                <c:pt idx="845">
                  <c:v>0.71180555555555547</c:v>
                </c:pt>
                <c:pt idx="846">
                  <c:v>0.71250000000000002</c:v>
                </c:pt>
                <c:pt idx="847">
                  <c:v>0.71319444444444446</c:v>
                </c:pt>
                <c:pt idx="848">
                  <c:v>0.71388888888888891</c:v>
                </c:pt>
                <c:pt idx="849">
                  <c:v>0.71458333333333324</c:v>
                </c:pt>
                <c:pt idx="850">
                  <c:v>0.71527777777777779</c:v>
                </c:pt>
                <c:pt idx="851">
                  <c:v>0.71597222222222223</c:v>
                </c:pt>
                <c:pt idx="852">
                  <c:v>0.71666666666666667</c:v>
                </c:pt>
                <c:pt idx="853">
                  <c:v>0.71736111111111101</c:v>
                </c:pt>
                <c:pt idx="854">
                  <c:v>0.71805555555555556</c:v>
                </c:pt>
                <c:pt idx="855">
                  <c:v>0.71875</c:v>
                </c:pt>
                <c:pt idx="856">
                  <c:v>0.71944444444444444</c:v>
                </c:pt>
                <c:pt idx="857">
                  <c:v>0.72013888888888899</c:v>
                </c:pt>
                <c:pt idx="858">
                  <c:v>0.72083333333333333</c:v>
                </c:pt>
                <c:pt idx="859">
                  <c:v>0.72152777777777777</c:v>
                </c:pt>
                <c:pt idx="860">
                  <c:v>0.72222222222222221</c:v>
                </c:pt>
                <c:pt idx="861">
                  <c:v>0.72291666666666676</c:v>
                </c:pt>
                <c:pt idx="862">
                  <c:v>0.72361111111111109</c:v>
                </c:pt>
                <c:pt idx="863">
                  <c:v>0.72430555555555554</c:v>
                </c:pt>
                <c:pt idx="864">
                  <c:v>0.72499999999999998</c:v>
                </c:pt>
                <c:pt idx="865">
                  <c:v>0.72569444444444453</c:v>
                </c:pt>
                <c:pt idx="866">
                  <c:v>0.72638888888888886</c:v>
                </c:pt>
                <c:pt idx="867">
                  <c:v>0.7270833333333333</c:v>
                </c:pt>
                <c:pt idx="868">
                  <c:v>0.72777777777777775</c:v>
                </c:pt>
                <c:pt idx="869">
                  <c:v>0.7284722222222223</c:v>
                </c:pt>
                <c:pt idx="870">
                  <c:v>0.72916666666666663</c:v>
                </c:pt>
                <c:pt idx="871">
                  <c:v>0.72986111111111107</c:v>
                </c:pt>
                <c:pt idx="872">
                  <c:v>0.73055555555555562</c:v>
                </c:pt>
                <c:pt idx="873">
                  <c:v>0.73125000000000007</c:v>
                </c:pt>
                <c:pt idx="874">
                  <c:v>0.7319444444444444</c:v>
                </c:pt>
                <c:pt idx="875">
                  <c:v>0.73263888888888884</c:v>
                </c:pt>
                <c:pt idx="876">
                  <c:v>0.73333333333333339</c:v>
                </c:pt>
                <c:pt idx="877">
                  <c:v>0.73402777777777783</c:v>
                </c:pt>
                <c:pt idx="878">
                  <c:v>0.73472222222222217</c:v>
                </c:pt>
                <c:pt idx="879">
                  <c:v>0.73541666666666661</c:v>
                </c:pt>
                <c:pt idx="880">
                  <c:v>0.73611111111111116</c:v>
                </c:pt>
                <c:pt idx="881">
                  <c:v>0.7368055555555556</c:v>
                </c:pt>
                <c:pt idx="882">
                  <c:v>0.73749999999999993</c:v>
                </c:pt>
                <c:pt idx="883">
                  <c:v>0.73819444444444438</c:v>
                </c:pt>
                <c:pt idx="884">
                  <c:v>0.73888888888888893</c:v>
                </c:pt>
                <c:pt idx="885">
                  <c:v>0.73958333333333337</c:v>
                </c:pt>
                <c:pt idx="886">
                  <c:v>0.7402777777777777</c:v>
                </c:pt>
                <c:pt idx="887">
                  <c:v>0.74097222222222225</c:v>
                </c:pt>
                <c:pt idx="888">
                  <c:v>0.7416666666666667</c:v>
                </c:pt>
                <c:pt idx="889">
                  <c:v>0.74236111111111114</c:v>
                </c:pt>
                <c:pt idx="890">
                  <c:v>0.74305555555555547</c:v>
                </c:pt>
                <c:pt idx="891">
                  <c:v>0.74375000000000002</c:v>
                </c:pt>
                <c:pt idx="892">
                  <c:v>0.74444444444444446</c:v>
                </c:pt>
                <c:pt idx="893">
                  <c:v>0.74513888888888891</c:v>
                </c:pt>
                <c:pt idx="894">
                  <c:v>0.74583333333333324</c:v>
                </c:pt>
                <c:pt idx="895">
                  <c:v>0.74652777777777779</c:v>
                </c:pt>
                <c:pt idx="896">
                  <c:v>0.74722222222222223</c:v>
                </c:pt>
                <c:pt idx="897">
                  <c:v>0.74791666666666667</c:v>
                </c:pt>
                <c:pt idx="898">
                  <c:v>0.74861111111111101</c:v>
                </c:pt>
                <c:pt idx="899">
                  <c:v>0.74930555555555556</c:v>
                </c:pt>
                <c:pt idx="900">
                  <c:v>0.75</c:v>
                </c:pt>
                <c:pt idx="901">
                  <c:v>0.75069444444444444</c:v>
                </c:pt>
                <c:pt idx="902">
                  <c:v>0.75138888888888899</c:v>
                </c:pt>
                <c:pt idx="903">
                  <c:v>0.75208333333333333</c:v>
                </c:pt>
                <c:pt idx="904">
                  <c:v>0.75277777777777777</c:v>
                </c:pt>
                <c:pt idx="905">
                  <c:v>0.75347222222222221</c:v>
                </c:pt>
                <c:pt idx="906">
                  <c:v>0.75416666666666676</c:v>
                </c:pt>
                <c:pt idx="907">
                  <c:v>0.75486111111111109</c:v>
                </c:pt>
                <c:pt idx="908">
                  <c:v>0.75555555555555554</c:v>
                </c:pt>
                <c:pt idx="909">
                  <c:v>0.75624999999999998</c:v>
                </c:pt>
                <c:pt idx="910">
                  <c:v>0.75694444444444453</c:v>
                </c:pt>
                <c:pt idx="911">
                  <c:v>0.75763888888888886</c:v>
                </c:pt>
                <c:pt idx="912">
                  <c:v>0.7583333333333333</c:v>
                </c:pt>
                <c:pt idx="913">
                  <c:v>0.75902777777777775</c:v>
                </c:pt>
                <c:pt idx="914">
                  <c:v>0.7597222222222223</c:v>
                </c:pt>
                <c:pt idx="915">
                  <c:v>0.76041666666666663</c:v>
                </c:pt>
                <c:pt idx="916">
                  <c:v>0.76111111111111107</c:v>
                </c:pt>
                <c:pt idx="917">
                  <c:v>0.76180555555555562</c:v>
                </c:pt>
                <c:pt idx="918">
                  <c:v>0.76250000000000007</c:v>
                </c:pt>
                <c:pt idx="919">
                  <c:v>0.7631944444444444</c:v>
                </c:pt>
                <c:pt idx="920">
                  <c:v>0.76388888888888884</c:v>
                </c:pt>
                <c:pt idx="921">
                  <c:v>0.76458333333333339</c:v>
                </c:pt>
                <c:pt idx="922">
                  <c:v>0.76527777777777783</c:v>
                </c:pt>
                <c:pt idx="923">
                  <c:v>0.76597222222222217</c:v>
                </c:pt>
                <c:pt idx="924">
                  <c:v>0.76666666666666661</c:v>
                </c:pt>
                <c:pt idx="925">
                  <c:v>0.76736111111111116</c:v>
                </c:pt>
                <c:pt idx="926">
                  <c:v>0.7680555555555556</c:v>
                </c:pt>
                <c:pt idx="927">
                  <c:v>0.76874999999999993</c:v>
                </c:pt>
                <c:pt idx="928">
                  <c:v>0.76944444444444438</c:v>
                </c:pt>
                <c:pt idx="929">
                  <c:v>0.77013888888888893</c:v>
                </c:pt>
                <c:pt idx="930">
                  <c:v>0.77083333333333337</c:v>
                </c:pt>
                <c:pt idx="931">
                  <c:v>0.7715277777777777</c:v>
                </c:pt>
                <c:pt idx="932">
                  <c:v>0.77222222222222225</c:v>
                </c:pt>
                <c:pt idx="933">
                  <c:v>0.7729166666666667</c:v>
                </c:pt>
                <c:pt idx="934">
                  <c:v>0.77361111111111114</c:v>
                </c:pt>
                <c:pt idx="935">
                  <c:v>0.77430555555555547</c:v>
                </c:pt>
                <c:pt idx="936">
                  <c:v>0.77500000000000002</c:v>
                </c:pt>
                <c:pt idx="937">
                  <c:v>0.77569444444444446</c:v>
                </c:pt>
                <c:pt idx="938">
                  <c:v>0.77638888888888891</c:v>
                </c:pt>
                <c:pt idx="939">
                  <c:v>0.77708333333333324</c:v>
                </c:pt>
                <c:pt idx="940">
                  <c:v>0.77777777777777779</c:v>
                </c:pt>
                <c:pt idx="941">
                  <c:v>0.77847222222222223</c:v>
                </c:pt>
                <c:pt idx="942">
                  <c:v>0.77916666666666667</c:v>
                </c:pt>
                <c:pt idx="943">
                  <c:v>0.77986111111111101</c:v>
                </c:pt>
                <c:pt idx="944">
                  <c:v>0.78055555555555556</c:v>
                </c:pt>
                <c:pt idx="945">
                  <c:v>0.78125</c:v>
                </c:pt>
                <c:pt idx="946">
                  <c:v>0.78194444444444444</c:v>
                </c:pt>
                <c:pt idx="947">
                  <c:v>0.78263888888888899</c:v>
                </c:pt>
                <c:pt idx="948">
                  <c:v>0.78333333333333333</c:v>
                </c:pt>
                <c:pt idx="949">
                  <c:v>0.78402777777777777</c:v>
                </c:pt>
                <c:pt idx="950">
                  <c:v>0.78472222222222221</c:v>
                </c:pt>
                <c:pt idx="951">
                  <c:v>0.78541666666666676</c:v>
                </c:pt>
                <c:pt idx="952">
                  <c:v>0.78611111111111109</c:v>
                </c:pt>
                <c:pt idx="953">
                  <c:v>0.78680555555555554</c:v>
                </c:pt>
                <c:pt idx="954">
                  <c:v>0.78749999999999998</c:v>
                </c:pt>
                <c:pt idx="955">
                  <c:v>0.78819444444444453</c:v>
                </c:pt>
                <c:pt idx="956">
                  <c:v>0.78888888888888886</c:v>
                </c:pt>
                <c:pt idx="957">
                  <c:v>0.7895833333333333</c:v>
                </c:pt>
                <c:pt idx="958">
                  <c:v>0.79027777777777775</c:v>
                </c:pt>
                <c:pt idx="959">
                  <c:v>0.7909722222222223</c:v>
                </c:pt>
                <c:pt idx="960">
                  <c:v>0.79166666666666663</c:v>
                </c:pt>
                <c:pt idx="961">
                  <c:v>0.79236111111111107</c:v>
                </c:pt>
                <c:pt idx="962">
                  <c:v>0.79305555555555562</c:v>
                </c:pt>
                <c:pt idx="963">
                  <c:v>0.79375000000000007</c:v>
                </c:pt>
                <c:pt idx="964">
                  <c:v>0.7944444444444444</c:v>
                </c:pt>
                <c:pt idx="965">
                  <c:v>0.79513888888888884</c:v>
                </c:pt>
                <c:pt idx="966">
                  <c:v>0.79583333333333339</c:v>
                </c:pt>
                <c:pt idx="967">
                  <c:v>0.79652777777777783</c:v>
                </c:pt>
                <c:pt idx="968">
                  <c:v>0.79722222222222217</c:v>
                </c:pt>
                <c:pt idx="969">
                  <c:v>0.79791666666666661</c:v>
                </c:pt>
                <c:pt idx="970">
                  <c:v>0.79861111111111116</c:v>
                </c:pt>
                <c:pt idx="971">
                  <c:v>0.7993055555555556</c:v>
                </c:pt>
                <c:pt idx="972">
                  <c:v>0.79999999999999993</c:v>
                </c:pt>
                <c:pt idx="973">
                  <c:v>0.80069444444444438</c:v>
                </c:pt>
                <c:pt idx="974">
                  <c:v>0.80138888888888893</c:v>
                </c:pt>
                <c:pt idx="975">
                  <c:v>0.80208333333333337</c:v>
                </c:pt>
                <c:pt idx="976">
                  <c:v>0.8027777777777777</c:v>
                </c:pt>
                <c:pt idx="977">
                  <c:v>0.80347222222222225</c:v>
                </c:pt>
                <c:pt idx="978">
                  <c:v>0.8041666666666667</c:v>
                </c:pt>
                <c:pt idx="979">
                  <c:v>0.80486111111111114</c:v>
                </c:pt>
                <c:pt idx="980">
                  <c:v>0.80555555555555547</c:v>
                </c:pt>
                <c:pt idx="981">
                  <c:v>0.80625000000000002</c:v>
                </c:pt>
                <c:pt idx="982">
                  <c:v>0.80694444444444446</c:v>
                </c:pt>
                <c:pt idx="983">
                  <c:v>0.80763888888888891</c:v>
                </c:pt>
                <c:pt idx="984">
                  <c:v>0.80833333333333324</c:v>
                </c:pt>
                <c:pt idx="985">
                  <c:v>0.80902777777777779</c:v>
                </c:pt>
                <c:pt idx="986">
                  <c:v>0.80972222222222223</c:v>
                </c:pt>
                <c:pt idx="987">
                  <c:v>0.81041666666666667</c:v>
                </c:pt>
                <c:pt idx="988">
                  <c:v>0.81111111111111101</c:v>
                </c:pt>
                <c:pt idx="989">
                  <c:v>0.81180555555555556</c:v>
                </c:pt>
                <c:pt idx="990">
                  <c:v>0.8125</c:v>
                </c:pt>
                <c:pt idx="991">
                  <c:v>0.81319444444444444</c:v>
                </c:pt>
                <c:pt idx="992">
                  <c:v>0.81388888888888899</c:v>
                </c:pt>
                <c:pt idx="993">
                  <c:v>0.81458333333333333</c:v>
                </c:pt>
                <c:pt idx="994">
                  <c:v>0.81527777777777777</c:v>
                </c:pt>
                <c:pt idx="995">
                  <c:v>0.81597222222222221</c:v>
                </c:pt>
                <c:pt idx="996">
                  <c:v>0.81666666666666676</c:v>
                </c:pt>
                <c:pt idx="997">
                  <c:v>0.81736111111111109</c:v>
                </c:pt>
                <c:pt idx="998">
                  <c:v>0.81805555555555554</c:v>
                </c:pt>
                <c:pt idx="999">
                  <c:v>0.81874999999999998</c:v>
                </c:pt>
                <c:pt idx="1000">
                  <c:v>0.81944444444444453</c:v>
                </c:pt>
                <c:pt idx="1001">
                  <c:v>0.82013888888888886</c:v>
                </c:pt>
                <c:pt idx="1002">
                  <c:v>0.8208333333333333</c:v>
                </c:pt>
                <c:pt idx="1003">
                  <c:v>0.82152777777777775</c:v>
                </c:pt>
                <c:pt idx="1004">
                  <c:v>0.8222222222222223</c:v>
                </c:pt>
                <c:pt idx="1005">
                  <c:v>0.82291666666666663</c:v>
                </c:pt>
                <c:pt idx="1006">
                  <c:v>0.82361111111111107</c:v>
                </c:pt>
                <c:pt idx="1007">
                  <c:v>0.82430555555555562</c:v>
                </c:pt>
                <c:pt idx="1008">
                  <c:v>0.82500000000000007</c:v>
                </c:pt>
                <c:pt idx="1009">
                  <c:v>0.8256944444444444</c:v>
                </c:pt>
                <c:pt idx="1010">
                  <c:v>0.82638888888888884</c:v>
                </c:pt>
                <c:pt idx="1011">
                  <c:v>0.82708333333333339</c:v>
                </c:pt>
                <c:pt idx="1012">
                  <c:v>0.82777777777777783</c:v>
                </c:pt>
                <c:pt idx="1013">
                  <c:v>0.82847222222222217</c:v>
                </c:pt>
                <c:pt idx="1014">
                  <c:v>0.82916666666666661</c:v>
                </c:pt>
                <c:pt idx="1015">
                  <c:v>0.82986111111111116</c:v>
                </c:pt>
                <c:pt idx="1016">
                  <c:v>0.8305555555555556</c:v>
                </c:pt>
                <c:pt idx="1017">
                  <c:v>0.83124999999999993</c:v>
                </c:pt>
                <c:pt idx="1018">
                  <c:v>0.83194444444444438</c:v>
                </c:pt>
                <c:pt idx="1019">
                  <c:v>0.83263888888888893</c:v>
                </c:pt>
                <c:pt idx="1020">
                  <c:v>0.83333333333333337</c:v>
                </c:pt>
                <c:pt idx="1021">
                  <c:v>0.8340277777777777</c:v>
                </c:pt>
                <c:pt idx="1022">
                  <c:v>0.83472222222222225</c:v>
                </c:pt>
                <c:pt idx="1023">
                  <c:v>0.8354166666666667</c:v>
                </c:pt>
                <c:pt idx="1024">
                  <c:v>0.83611111111111114</c:v>
                </c:pt>
                <c:pt idx="1025">
                  <c:v>0.83680555555555547</c:v>
                </c:pt>
                <c:pt idx="1026">
                  <c:v>0.83750000000000002</c:v>
                </c:pt>
                <c:pt idx="1027">
                  <c:v>0.83819444444444446</c:v>
                </c:pt>
                <c:pt idx="1028">
                  <c:v>0.83888888888888891</c:v>
                </c:pt>
                <c:pt idx="1029">
                  <c:v>0.83958333333333324</c:v>
                </c:pt>
                <c:pt idx="1030">
                  <c:v>0.84027777777777779</c:v>
                </c:pt>
                <c:pt idx="1031">
                  <c:v>0.84097222222222223</c:v>
                </c:pt>
                <c:pt idx="1032">
                  <c:v>0.84166666666666667</c:v>
                </c:pt>
                <c:pt idx="1033">
                  <c:v>0.84236111111111101</c:v>
                </c:pt>
                <c:pt idx="1034">
                  <c:v>0.84305555555555556</c:v>
                </c:pt>
                <c:pt idx="1035">
                  <c:v>0.84375</c:v>
                </c:pt>
                <c:pt idx="1036">
                  <c:v>0.84444444444444444</c:v>
                </c:pt>
                <c:pt idx="1037">
                  <c:v>0.84513888888888899</c:v>
                </c:pt>
                <c:pt idx="1038">
                  <c:v>0.84583333333333333</c:v>
                </c:pt>
                <c:pt idx="1039">
                  <c:v>0.84652777777777777</c:v>
                </c:pt>
                <c:pt idx="1040">
                  <c:v>0.84722222222222221</c:v>
                </c:pt>
                <c:pt idx="1041">
                  <c:v>0.84791666666666676</c:v>
                </c:pt>
                <c:pt idx="1042">
                  <c:v>0.84861111111111109</c:v>
                </c:pt>
                <c:pt idx="1043">
                  <c:v>0.84930555555555554</c:v>
                </c:pt>
                <c:pt idx="1044">
                  <c:v>0.85</c:v>
                </c:pt>
                <c:pt idx="1045">
                  <c:v>0.85069444444444453</c:v>
                </c:pt>
                <c:pt idx="1046">
                  <c:v>0.85138888888888886</c:v>
                </c:pt>
                <c:pt idx="1047">
                  <c:v>0.8520833333333333</c:v>
                </c:pt>
                <c:pt idx="1048">
                  <c:v>0.85277777777777775</c:v>
                </c:pt>
                <c:pt idx="1049">
                  <c:v>0.8534722222222223</c:v>
                </c:pt>
                <c:pt idx="1050">
                  <c:v>0.85416666666666663</c:v>
                </c:pt>
                <c:pt idx="1051">
                  <c:v>0.85486111111111107</c:v>
                </c:pt>
                <c:pt idx="1052">
                  <c:v>0.85555555555555562</c:v>
                </c:pt>
                <c:pt idx="1053">
                  <c:v>0.85625000000000007</c:v>
                </c:pt>
                <c:pt idx="1054">
                  <c:v>0.8569444444444444</c:v>
                </c:pt>
                <c:pt idx="1055">
                  <c:v>0.85763888888888884</c:v>
                </c:pt>
                <c:pt idx="1056">
                  <c:v>0.85833333333333339</c:v>
                </c:pt>
                <c:pt idx="1057">
                  <c:v>0.85902777777777783</c:v>
                </c:pt>
                <c:pt idx="1058">
                  <c:v>0.85972222222222217</c:v>
                </c:pt>
                <c:pt idx="1059">
                  <c:v>0.86041666666666661</c:v>
                </c:pt>
                <c:pt idx="1060">
                  <c:v>0.86111111111111116</c:v>
                </c:pt>
                <c:pt idx="1061">
                  <c:v>0.8618055555555556</c:v>
                </c:pt>
                <c:pt idx="1062">
                  <c:v>0.86249999999999993</c:v>
                </c:pt>
                <c:pt idx="1063">
                  <c:v>0.86319444444444438</c:v>
                </c:pt>
                <c:pt idx="1064">
                  <c:v>0.86388888888888893</c:v>
                </c:pt>
                <c:pt idx="1065">
                  <c:v>0.86458333333333337</c:v>
                </c:pt>
                <c:pt idx="1066">
                  <c:v>0.8652777777777777</c:v>
                </c:pt>
                <c:pt idx="1067">
                  <c:v>0.86597222222222225</c:v>
                </c:pt>
                <c:pt idx="1068">
                  <c:v>0.8666666666666667</c:v>
                </c:pt>
                <c:pt idx="1069">
                  <c:v>0.86736111111111114</c:v>
                </c:pt>
                <c:pt idx="1070">
                  <c:v>0.86805555555555547</c:v>
                </c:pt>
                <c:pt idx="1071">
                  <c:v>0.86875000000000002</c:v>
                </c:pt>
                <c:pt idx="1072">
                  <c:v>0.86944444444444446</c:v>
                </c:pt>
                <c:pt idx="1073">
                  <c:v>0.87013888888888891</c:v>
                </c:pt>
                <c:pt idx="1074">
                  <c:v>0.87083333333333324</c:v>
                </c:pt>
                <c:pt idx="1075">
                  <c:v>0.87152777777777779</c:v>
                </c:pt>
                <c:pt idx="1076">
                  <c:v>0.87222222222222223</c:v>
                </c:pt>
                <c:pt idx="1077">
                  <c:v>0.87291666666666667</c:v>
                </c:pt>
                <c:pt idx="1078">
                  <c:v>0.87361111111111101</c:v>
                </c:pt>
                <c:pt idx="1079">
                  <c:v>0.87430555555555556</c:v>
                </c:pt>
                <c:pt idx="1080">
                  <c:v>0.875</c:v>
                </c:pt>
                <c:pt idx="1081">
                  <c:v>0.87569444444444444</c:v>
                </c:pt>
                <c:pt idx="1082">
                  <c:v>0.87638888888888899</c:v>
                </c:pt>
                <c:pt idx="1083">
                  <c:v>0.87708333333333333</c:v>
                </c:pt>
                <c:pt idx="1084">
                  <c:v>0.87777777777777777</c:v>
                </c:pt>
                <c:pt idx="1085">
                  <c:v>0.87847222222222221</c:v>
                </c:pt>
                <c:pt idx="1086">
                  <c:v>0.87916666666666676</c:v>
                </c:pt>
                <c:pt idx="1087">
                  <c:v>0.87986111111111109</c:v>
                </c:pt>
                <c:pt idx="1088">
                  <c:v>0.88055555555555554</c:v>
                </c:pt>
                <c:pt idx="1089">
                  <c:v>0.88124999999999998</c:v>
                </c:pt>
                <c:pt idx="1090">
                  <c:v>0.88194444444444453</c:v>
                </c:pt>
                <c:pt idx="1091">
                  <c:v>0.88263888888888886</c:v>
                </c:pt>
                <c:pt idx="1092">
                  <c:v>0.8833333333333333</c:v>
                </c:pt>
                <c:pt idx="1093">
                  <c:v>0.88402777777777775</c:v>
                </c:pt>
                <c:pt idx="1094">
                  <c:v>0.8847222222222223</c:v>
                </c:pt>
                <c:pt idx="1095">
                  <c:v>0.88541666666666663</c:v>
                </c:pt>
                <c:pt idx="1096">
                  <c:v>0.88611111111111107</c:v>
                </c:pt>
                <c:pt idx="1097">
                  <c:v>0.88680555555555562</c:v>
                </c:pt>
                <c:pt idx="1098">
                  <c:v>0.88750000000000007</c:v>
                </c:pt>
                <c:pt idx="1099">
                  <c:v>0.8881944444444444</c:v>
                </c:pt>
                <c:pt idx="1100">
                  <c:v>0.88888888888888884</c:v>
                </c:pt>
                <c:pt idx="1101">
                  <c:v>0.88958333333333339</c:v>
                </c:pt>
                <c:pt idx="1102">
                  <c:v>0.89027777777777783</c:v>
                </c:pt>
                <c:pt idx="1103">
                  <c:v>0.89097222222222217</c:v>
                </c:pt>
                <c:pt idx="1104">
                  <c:v>0.89166666666666661</c:v>
                </c:pt>
                <c:pt idx="1105">
                  <c:v>0.89236111111111116</c:v>
                </c:pt>
                <c:pt idx="1106">
                  <c:v>0.8930555555555556</c:v>
                </c:pt>
                <c:pt idx="1107">
                  <c:v>0.89374999999999993</c:v>
                </c:pt>
                <c:pt idx="1108">
                  <c:v>0.89444444444444438</c:v>
                </c:pt>
                <c:pt idx="1109">
                  <c:v>0.89513888888888893</c:v>
                </c:pt>
                <c:pt idx="1110">
                  <c:v>0.89583333333333337</c:v>
                </c:pt>
                <c:pt idx="1111">
                  <c:v>0.8965277777777777</c:v>
                </c:pt>
                <c:pt idx="1112">
                  <c:v>0.89722222222222225</c:v>
                </c:pt>
                <c:pt idx="1113">
                  <c:v>0.8979166666666667</c:v>
                </c:pt>
                <c:pt idx="1114">
                  <c:v>0.89861111111111114</c:v>
                </c:pt>
                <c:pt idx="1115">
                  <c:v>0.89930555555555547</c:v>
                </c:pt>
                <c:pt idx="1116">
                  <c:v>0.9</c:v>
                </c:pt>
                <c:pt idx="1117">
                  <c:v>0.90069444444444446</c:v>
                </c:pt>
                <c:pt idx="1118">
                  <c:v>0.90138888888888891</c:v>
                </c:pt>
                <c:pt idx="1119">
                  <c:v>0.90208333333333324</c:v>
                </c:pt>
                <c:pt idx="1120">
                  <c:v>0.90277777777777779</c:v>
                </c:pt>
                <c:pt idx="1121">
                  <c:v>0.90347222222222223</c:v>
                </c:pt>
                <c:pt idx="1122">
                  <c:v>0.90416666666666667</c:v>
                </c:pt>
                <c:pt idx="1123">
                  <c:v>0.90486111111111101</c:v>
                </c:pt>
                <c:pt idx="1124">
                  <c:v>0.90555555555555556</c:v>
                </c:pt>
                <c:pt idx="1125">
                  <c:v>0.90625</c:v>
                </c:pt>
                <c:pt idx="1126">
                  <c:v>0.90694444444444444</c:v>
                </c:pt>
                <c:pt idx="1127">
                  <c:v>0.90763888888888899</c:v>
                </c:pt>
                <c:pt idx="1128">
                  <c:v>0.90833333333333333</c:v>
                </c:pt>
                <c:pt idx="1129">
                  <c:v>0.90902777777777777</c:v>
                </c:pt>
                <c:pt idx="1130">
                  <c:v>0.90972222222222221</c:v>
                </c:pt>
                <c:pt idx="1131">
                  <c:v>0.91041666666666676</c:v>
                </c:pt>
                <c:pt idx="1132">
                  <c:v>0.91111111111111109</c:v>
                </c:pt>
                <c:pt idx="1133">
                  <c:v>0.91180555555555554</c:v>
                </c:pt>
                <c:pt idx="1134">
                  <c:v>0.91249999999999998</c:v>
                </c:pt>
                <c:pt idx="1135">
                  <c:v>0.91319444444444453</c:v>
                </c:pt>
                <c:pt idx="1136">
                  <c:v>0.91388888888888886</c:v>
                </c:pt>
                <c:pt idx="1137">
                  <c:v>0.9145833333333333</c:v>
                </c:pt>
                <c:pt idx="1138">
                  <c:v>0.91527777777777775</c:v>
                </c:pt>
                <c:pt idx="1139">
                  <c:v>0.9159722222222223</c:v>
                </c:pt>
                <c:pt idx="1140">
                  <c:v>0.91666666666666663</c:v>
                </c:pt>
                <c:pt idx="1141">
                  <c:v>0.91736111111111107</c:v>
                </c:pt>
                <c:pt idx="1142">
                  <c:v>0.91805555555555562</c:v>
                </c:pt>
                <c:pt idx="1143">
                  <c:v>0.91875000000000007</c:v>
                </c:pt>
                <c:pt idx="1144">
                  <c:v>0.9194444444444444</c:v>
                </c:pt>
                <c:pt idx="1145">
                  <c:v>0.92013888888888884</c:v>
                </c:pt>
                <c:pt idx="1146">
                  <c:v>0.92083333333333339</c:v>
                </c:pt>
                <c:pt idx="1147">
                  <c:v>0.92152777777777783</c:v>
                </c:pt>
                <c:pt idx="1148">
                  <c:v>0.92222222222222217</c:v>
                </c:pt>
                <c:pt idx="1149">
                  <c:v>0.92291666666666661</c:v>
                </c:pt>
                <c:pt idx="1150">
                  <c:v>0.92361111111111116</c:v>
                </c:pt>
                <c:pt idx="1151">
                  <c:v>0.9243055555555556</c:v>
                </c:pt>
                <c:pt idx="1152">
                  <c:v>0.92499999999999993</c:v>
                </c:pt>
                <c:pt idx="1153">
                  <c:v>0.92569444444444438</c:v>
                </c:pt>
                <c:pt idx="1154">
                  <c:v>0.92638888888888893</c:v>
                </c:pt>
                <c:pt idx="1155">
                  <c:v>0.92708333333333337</c:v>
                </c:pt>
                <c:pt idx="1156">
                  <c:v>0.9277777777777777</c:v>
                </c:pt>
                <c:pt idx="1157">
                  <c:v>0.92847222222222225</c:v>
                </c:pt>
                <c:pt idx="1158">
                  <c:v>0.9291666666666667</c:v>
                </c:pt>
                <c:pt idx="1159">
                  <c:v>0.92986111111111114</c:v>
                </c:pt>
                <c:pt idx="1160">
                  <c:v>0.93055555555555547</c:v>
                </c:pt>
                <c:pt idx="1161">
                  <c:v>0.93125000000000002</c:v>
                </c:pt>
                <c:pt idx="1162">
                  <c:v>0.93194444444444446</c:v>
                </c:pt>
                <c:pt idx="1163">
                  <c:v>0.93263888888888891</c:v>
                </c:pt>
                <c:pt idx="1164">
                  <c:v>0.93333333333333324</c:v>
                </c:pt>
                <c:pt idx="1165">
                  <c:v>0.93402777777777779</c:v>
                </c:pt>
                <c:pt idx="1166">
                  <c:v>0.93472222222222223</c:v>
                </c:pt>
                <c:pt idx="1167">
                  <c:v>0.93541666666666667</c:v>
                </c:pt>
                <c:pt idx="1168">
                  <c:v>0.93611111111111101</c:v>
                </c:pt>
                <c:pt idx="1169">
                  <c:v>0.93680555555555556</c:v>
                </c:pt>
                <c:pt idx="1170">
                  <c:v>0.9375</c:v>
                </c:pt>
                <c:pt idx="1171">
                  <c:v>0.93819444444444444</c:v>
                </c:pt>
                <c:pt idx="1172">
                  <c:v>0.93888888888888899</c:v>
                </c:pt>
                <c:pt idx="1173">
                  <c:v>0.93958333333333333</c:v>
                </c:pt>
                <c:pt idx="1174">
                  <c:v>0.94027777777777777</c:v>
                </c:pt>
                <c:pt idx="1175">
                  <c:v>0.94097222222222221</c:v>
                </c:pt>
                <c:pt idx="1176">
                  <c:v>0.94166666666666676</c:v>
                </c:pt>
                <c:pt idx="1177">
                  <c:v>0.94236111111111109</c:v>
                </c:pt>
                <c:pt idx="1178">
                  <c:v>0.94305555555555554</c:v>
                </c:pt>
                <c:pt idx="1179">
                  <c:v>0.94374999999999998</c:v>
                </c:pt>
                <c:pt idx="1180">
                  <c:v>0.94444444444444453</c:v>
                </c:pt>
                <c:pt idx="1181">
                  <c:v>0.94513888888888886</c:v>
                </c:pt>
                <c:pt idx="1182">
                  <c:v>0.9458333333333333</c:v>
                </c:pt>
                <c:pt idx="1183">
                  <c:v>0.94652777777777775</c:v>
                </c:pt>
                <c:pt idx="1184">
                  <c:v>0.9472222222222223</c:v>
                </c:pt>
                <c:pt idx="1185">
                  <c:v>0.94791666666666663</c:v>
                </c:pt>
                <c:pt idx="1186">
                  <c:v>0.94861111111111107</c:v>
                </c:pt>
                <c:pt idx="1187">
                  <c:v>0.94930555555555562</c:v>
                </c:pt>
                <c:pt idx="1188">
                  <c:v>0.95000000000000007</c:v>
                </c:pt>
                <c:pt idx="1189">
                  <c:v>0.9506944444444444</c:v>
                </c:pt>
                <c:pt idx="1190">
                  <c:v>0.95138888888888884</c:v>
                </c:pt>
                <c:pt idx="1191">
                  <c:v>0.95208333333333339</c:v>
                </c:pt>
                <c:pt idx="1192">
                  <c:v>0.95277777777777783</c:v>
                </c:pt>
                <c:pt idx="1193">
                  <c:v>0.95347222222222217</c:v>
                </c:pt>
                <c:pt idx="1194">
                  <c:v>0.95416666666666661</c:v>
                </c:pt>
                <c:pt idx="1195">
                  <c:v>0.95486111111111116</c:v>
                </c:pt>
                <c:pt idx="1196">
                  <c:v>0.9555555555555556</c:v>
                </c:pt>
                <c:pt idx="1197">
                  <c:v>0.95624999999999993</c:v>
                </c:pt>
                <c:pt idx="1198">
                  <c:v>0.95694444444444438</c:v>
                </c:pt>
                <c:pt idx="1199">
                  <c:v>0.95763888888888893</c:v>
                </c:pt>
                <c:pt idx="1200">
                  <c:v>0.95833333333333337</c:v>
                </c:pt>
                <c:pt idx="1201">
                  <c:v>0.9590277777777777</c:v>
                </c:pt>
                <c:pt idx="1202">
                  <c:v>0.95972222222222225</c:v>
                </c:pt>
                <c:pt idx="1203">
                  <c:v>0.9604166666666667</c:v>
                </c:pt>
                <c:pt idx="1204">
                  <c:v>0.96111111111111114</c:v>
                </c:pt>
                <c:pt idx="1205">
                  <c:v>0.96180555555555547</c:v>
                </c:pt>
                <c:pt idx="1206">
                  <c:v>0.96250000000000002</c:v>
                </c:pt>
                <c:pt idx="1207">
                  <c:v>0.96319444444444446</c:v>
                </c:pt>
                <c:pt idx="1208">
                  <c:v>0.96388888888888891</c:v>
                </c:pt>
                <c:pt idx="1209">
                  <c:v>0.96458333333333324</c:v>
                </c:pt>
                <c:pt idx="1210">
                  <c:v>0.96527777777777779</c:v>
                </c:pt>
                <c:pt idx="1211">
                  <c:v>0.96597222222222223</c:v>
                </c:pt>
                <c:pt idx="1212">
                  <c:v>0.96666666666666667</c:v>
                </c:pt>
                <c:pt idx="1213">
                  <c:v>0.96736111111111101</c:v>
                </c:pt>
                <c:pt idx="1214">
                  <c:v>0.96805555555555556</c:v>
                </c:pt>
                <c:pt idx="1215">
                  <c:v>0.96875</c:v>
                </c:pt>
                <c:pt idx="1216">
                  <c:v>0.96944444444444444</c:v>
                </c:pt>
                <c:pt idx="1217">
                  <c:v>0.97013888888888899</c:v>
                </c:pt>
                <c:pt idx="1218">
                  <c:v>0.97083333333333333</c:v>
                </c:pt>
                <c:pt idx="1219">
                  <c:v>0.97152777777777777</c:v>
                </c:pt>
                <c:pt idx="1220">
                  <c:v>0.97222222222222221</c:v>
                </c:pt>
                <c:pt idx="1221">
                  <c:v>0.97291666666666676</c:v>
                </c:pt>
                <c:pt idx="1222">
                  <c:v>0.97361111111111109</c:v>
                </c:pt>
                <c:pt idx="1223">
                  <c:v>0.97430555555555554</c:v>
                </c:pt>
                <c:pt idx="1224">
                  <c:v>0.97499999999999998</c:v>
                </c:pt>
                <c:pt idx="1225">
                  <c:v>0.97569444444444453</c:v>
                </c:pt>
                <c:pt idx="1226">
                  <c:v>0.97638888888888886</c:v>
                </c:pt>
                <c:pt idx="1227">
                  <c:v>0.9770833333333333</c:v>
                </c:pt>
                <c:pt idx="1228">
                  <c:v>0.97777777777777775</c:v>
                </c:pt>
                <c:pt idx="1229">
                  <c:v>0.9784722222222223</c:v>
                </c:pt>
                <c:pt idx="1230">
                  <c:v>0.97916666666666663</c:v>
                </c:pt>
                <c:pt idx="1231">
                  <c:v>0.97986111111111107</c:v>
                </c:pt>
                <c:pt idx="1232">
                  <c:v>0.98055555555555562</c:v>
                </c:pt>
                <c:pt idx="1233">
                  <c:v>0.98125000000000007</c:v>
                </c:pt>
                <c:pt idx="1234">
                  <c:v>0.9819444444444444</c:v>
                </c:pt>
                <c:pt idx="1235">
                  <c:v>0.98263888888888884</c:v>
                </c:pt>
                <c:pt idx="1236">
                  <c:v>0.98333333333333339</c:v>
                </c:pt>
                <c:pt idx="1237">
                  <c:v>0.98402777777777783</c:v>
                </c:pt>
                <c:pt idx="1238">
                  <c:v>0.98472222222222217</c:v>
                </c:pt>
                <c:pt idx="1239">
                  <c:v>0.98541666666666661</c:v>
                </c:pt>
                <c:pt idx="1240">
                  <c:v>0.98611111111111116</c:v>
                </c:pt>
                <c:pt idx="1241">
                  <c:v>0.9868055555555556</c:v>
                </c:pt>
                <c:pt idx="1242">
                  <c:v>0.98749999999999993</c:v>
                </c:pt>
                <c:pt idx="1243">
                  <c:v>0.98819444444444438</c:v>
                </c:pt>
                <c:pt idx="1244">
                  <c:v>0.98888888888888893</c:v>
                </c:pt>
                <c:pt idx="1245">
                  <c:v>0.98958333333333337</c:v>
                </c:pt>
                <c:pt idx="1246">
                  <c:v>0.9902777777777777</c:v>
                </c:pt>
                <c:pt idx="1247">
                  <c:v>0.99097222222222225</c:v>
                </c:pt>
                <c:pt idx="1248">
                  <c:v>0.9916666666666667</c:v>
                </c:pt>
                <c:pt idx="1249">
                  <c:v>0.99236111111111114</c:v>
                </c:pt>
                <c:pt idx="1250">
                  <c:v>0.99305555555555547</c:v>
                </c:pt>
                <c:pt idx="1251">
                  <c:v>0.99375000000000002</c:v>
                </c:pt>
                <c:pt idx="1252">
                  <c:v>0.99444444444444446</c:v>
                </c:pt>
                <c:pt idx="1253">
                  <c:v>0.99513888888888891</c:v>
                </c:pt>
                <c:pt idx="1254">
                  <c:v>0.99583333333333324</c:v>
                </c:pt>
                <c:pt idx="1255">
                  <c:v>0.99652777777777779</c:v>
                </c:pt>
                <c:pt idx="1256">
                  <c:v>0.99722222222222223</c:v>
                </c:pt>
                <c:pt idx="1257">
                  <c:v>0.99791666666666667</c:v>
                </c:pt>
                <c:pt idx="1258">
                  <c:v>0.99861111111111101</c:v>
                </c:pt>
                <c:pt idx="1259">
                  <c:v>0.99930555555555556</c:v>
                </c:pt>
                <c:pt idx="1260" formatCode="hh:mm;@">
                  <c:v>1</c:v>
                </c:pt>
                <c:pt idx="1261" formatCode="hh:mm;@">
                  <c:v>1.0006944444444443</c:v>
                </c:pt>
                <c:pt idx="1262" formatCode="hh:mm;@">
                  <c:v>1.0013888888888889</c:v>
                </c:pt>
                <c:pt idx="1263" formatCode="hh:mm;@">
                  <c:v>1.0020833333333334</c:v>
                </c:pt>
                <c:pt idx="1264" formatCode="hh:mm;@">
                  <c:v>1.0027777777777778</c:v>
                </c:pt>
                <c:pt idx="1265" formatCode="hh:mm;@">
                  <c:v>1.0034722222222221</c:v>
                </c:pt>
                <c:pt idx="1266" formatCode="hh:mm;@">
                  <c:v>1.0041666666666667</c:v>
                </c:pt>
                <c:pt idx="1267" formatCode="hh:mm;@">
                  <c:v>1.0048611111111112</c:v>
                </c:pt>
                <c:pt idx="1268" formatCode="hh:mm;@">
                  <c:v>1.0055555555555555</c:v>
                </c:pt>
                <c:pt idx="1269" formatCode="hh:mm;@">
                  <c:v>1.0062499999999999</c:v>
                </c:pt>
                <c:pt idx="1270" formatCode="hh:mm;@">
                  <c:v>1.0069444444444444</c:v>
                </c:pt>
                <c:pt idx="1271" formatCode="hh:mm;@">
                  <c:v>1.007638888888889</c:v>
                </c:pt>
                <c:pt idx="1272" formatCode="hh:mm;@">
                  <c:v>1.0083333333333333</c:v>
                </c:pt>
                <c:pt idx="1273" formatCode="hh:mm;@">
                  <c:v>1.0090277777777776</c:v>
                </c:pt>
                <c:pt idx="1274" formatCode="hh:mm;@">
                  <c:v>1.0097222222222222</c:v>
                </c:pt>
                <c:pt idx="1275" formatCode="hh:mm;@">
                  <c:v>1.0104166666666667</c:v>
                </c:pt>
                <c:pt idx="1276" formatCode="hh:mm;@">
                  <c:v>1.0111111111111111</c:v>
                </c:pt>
                <c:pt idx="1277" formatCode="hh:mm;@">
                  <c:v>1.0118055555555556</c:v>
                </c:pt>
                <c:pt idx="1278" formatCode="hh:mm;@">
                  <c:v>1.0125</c:v>
                </c:pt>
                <c:pt idx="1279" formatCode="hh:mm;@">
                  <c:v>1.0131944444444445</c:v>
                </c:pt>
                <c:pt idx="1280" formatCode="hh:mm;@">
                  <c:v>1.0138888888888888</c:v>
                </c:pt>
                <c:pt idx="1281" formatCode="hh:mm;@">
                  <c:v>1.0145833333333334</c:v>
                </c:pt>
                <c:pt idx="1282" formatCode="hh:mm;@">
                  <c:v>1.0152777777777777</c:v>
                </c:pt>
                <c:pt idx="1283" formatCode="hh:mm;@">
                  <c:v>1.0159722222222223</c:v>
                </c:pt>
                <c:pt idx="1284" formatCode="hh:mm;@">
                  <c:v>1.0166666666666666</c:v>
                </c:pt>
                <c:pt idx="1285" formatCode="hh:mm;@">
                  <c:v>1.0173611111111112</c:v>
                </c:pt>
                <c:pt idx="1286" formatCode="hh:mm;@">
                  <c:v>1.0180555555555555</c:v>
                </c:pt>
                <c:pt idx="1287" formatCode="hh:mm;@">
                  <c:v>1.01875</c:v>
                </c:pt>
                <c:pt idx="1288" formatCode="hh:mm;@">
                  <c:v>1.0194444444444444</c:v>
                </c:pt>
                <c:pt idx="1289" formatCode="hh:mm;@">
                  <c:v>1.0201388888888889</c:v>
                </c:pt>
                <c:pt idx="1290" formatCode="hh:mm;@">
                  <c:v>1.0208333333333333</c:v>
                </c:pt>
                <c:pt idx="1291" formatCode="hh:mm;@">
                  <c:v>1.0215277777777778</c:v>
                </c:pt>
                <c:pt idx="1292" formatCode="hh:mm;@">
                  <c:v>1.0222222222222224</c:v>
                </c:pt>
                <c:pt idx="1293" formatCode="hh:mm;@">
                  <c:v>1.0229166666666667</c:v>
                </c:pt>
                <c:pt idx="1294" formatCode="hh:mm;@">
                  <c:v>1.023611111111111</c:v>
                </c:pt>
                <c:pt idx="1295" formatCode="hh:mm;@">
                  <c:v>1.0243055555555556</c:v>
                </c:pt>
                <c:pt idx="1296" formatCode="hh:mm;@">
                  <c:v>1.0250000000000001</c:v>
                </c:pt>
                <c:pt idx="1297" formatCode="hh:mm;@">
                  <c:v>1.0256944444444445</c:v>
                </c:pt>
                <c:pt idx="1298" formatCode="hh:mm;@">
                  <c:v>1.0263888888888888</c:v>
                </c:pt>
                <c:pt idx="1299" formatCode="hh:mm;@">
                  <c:v>1.0270833333333333</c:v>
                </c:pt>
                <c:pt idx="1300" formatCode="hh:mm;@">
                  <c:v>1.0277777777777779</c:v>
                </c:pt>
                <c:pt idx="1301" formatCode="hh:mm;@">
                  <c:v>1.0284722222222222</c:v>
                </c:pt>
                <c:pt idx="1302" formatCode="hh:mm;@">
                  <c:v>1.0291666666666666</c:v>
                </c:pt>
                <c:pt idx="1303" formatCode="hh:mm;@">
                  <c:v>1.0298611111111111</c:v>
                </c:pt>
                <c:pt idx="1304" formatCode="hh:mm;@">
                  <c:v>1.0305555555555557</c:v>
                </c:pt>
                <c:pt idx="1305" formatCode="hh:mm;@">
                  <c:v>1.03125</c:v>
                </c:pt>
                <c:pt idx="1306" formatCode="hh:mm;@">
                  <c:v>1.0319444444444443</c:v>
                </c:pt>
                <c:pt idx="1307" formatCode="hh:mm;@">
                  <c:v>1.0326388888888889</c:v>
                </c:pt>
                <c:pt idx="1308" formatCode="hh:mm;@">
                  <c:v>1.0333333333333334</c:v>
                </c:pt>
                <c:pt idx="1309" formatCode="hh:mm;@">
                  <c:v>1.0340277777777778</c:v>
                </c:pt>
                <c:pt idx="1310" formatCode="hh:mm;@">
                  <c:v>1.0347222222222221</c:v>
                </c:pt>
                <c:pt idx="1311" formatCode="hh:mm;@">
                  <c:v>1.0354166666666667</c:v>
                </c:pt>
                <c:pt idx="1312" formatCode="hh:mm;@">
                  <c:v>1.0361111111111112</c:v>
                </c:pt>
                <c:pt idx="1313" formatCode="hh:mm;@">
                  <c:v>1.0368055555555555</c:v>
                </c:pt>
                <c:pt idx="1314" formatCode="hh:mm;@">
                  <c:v>1.0374999999999999</c:v>
                </c:pt>
                <c:pt idx="1315" formatCode="hh:mm;@">
                  <c:v>1.0381944444444444</c:v>
                </c:pt>
                <c:pt idx="1316" formatCode="hh:mm;@">
                  <c:v>1.038888888888889</c:v>
                </c:pt>
                <c:pt idx="1317" formatCode="hh:mm;@">
                  <c:v>1.0395833333333333</c:v>
                </c:pt>
                <c:pt idx="1318" formatCode="hh:mm;@">
                  <c:v>1.0402777777777776</c:v>
                </c:pt>
                <c:pt idx="1319" formatCode="hh:mm;@">
                  <c:v>1.0409722222222222</c:v>
                </c:pt>
                <c:pt idx="1320" formatCode="hh:mm;@">
                  <c:v>1.0416666666666667</c:v>
                </c:pt>
                <c:pt idx="1321" formatCode="hh:mm;@">
                  <c:v>1.0423611111111111</c:v>
                </c:pt>
                <c:pt idx="1322" formatCode="hh:mm;@">
                  <c:v>1.0430555555555556</c:v>
                </c:pt>
                <c:pt idx="1323" formatCode="hh:mm;@">
                  <c:v>1.04375</c:v>
                </c:pt>
                <c:pt idx="1324" formatCode="hh:mm;@">
                  <c:v>1.0444444444444445</c:v>
                </c:pt>
                <c:pt idx="1325" formatCode="hh:mm;@">
                  <c:v>1.0451388888888888</c:v>
                </c:pt>
                <c:pt idx="1326" formatCode="hh:mm;@">
                  <c:v>1.0458333333333334</c:v>
                </c:pt>
                <c:pt idx="1327" formatCode="hh:mm;@">
                  <c:v>1.0465277777777777</c:v>
                </c:pt>
                <c:pt idx="1328" formatCode="hh:mm;@">
                  <c:v>1.0472222222222223</c:v>
                </c:pt>
                <c:pt idx="1329" formatCode="hh:mm;@">
                  <c:v>1.0479166666666666</c:v>
                </c:pt>
                <c:pt idx="1330" formatCode="hh:mm;@">
                  <c:v>1.0486111111111112</c:v>
                </c:pt>
                <c:pt idx="1331" formatCode="hh:mm;@">
                  <c:v>1.0493055555555555</c:v>
                </c:pt>
                <c:pt idx="1332" formatCode="hh:mm;@">
                  <c:v>1.05</c:v>
                </c:pt>
                <c:pt idx="1333" formatCode="hh:mm;@">
                  <c:v>1.0506944444444444</c:v>
                </c:pt>
                <c:pt idx="1334" formatCode="hh:mm;@">
                  <c:v>1.0513888888888889</c:v>
                </c:pt>
                <c:pt idx="1335" formatCode="hh:mm;@">
                  <c:v>1.0520833333333333</c:v>
                </c:pt>
                <c:pt idx="1336" formatCode="hh:mm;@">
                  <c:v>1.0527777777777778</c:v>
                </c:pt>
                <c:pt idx="1337" formatCode="hh:mm;@">
                  <c:v>1.0534722222222224</c:v>
                </c:pt>
                <c:pt idx="1338" formatCode="hh:mm;@">
                  <c:v>1.0541666666666667</c:v>
                </c:pt>
                <c:pt idx="1339" formatCode="hh:mm;@">
                  <c:v>1.054861111111111</c:v>
                </c:pt>
                <c:pt idx="1340" formatCode="hh:mm;@">
                  <c:v>1.0555555555555556</c:v>
                </c:pt>
                <c:pt idx="1341" formatCode="hh:mm;@">
                  <c:v>1.0562500000000001</c:v>
                </c:pt>
                <c:pt idx="1342" formatCode="hh:mm;@">
                  <c:v>1.0569444444444445</c:v>
                </c:pt>
                <c:pt idx="1343" formatCode="hh:mm;@">
                  <c:v>1.0576388888888888</c:v>
                </c:pt>
                <c:pt idx="1344" formatCode="hh:mm;@">
                  <c:v>1.0583333333333333</c:v>
                </c:pt>
                <c:pt idx="1345" formatCode="hh:mm;@">
                  <c:v>1.0590277777777779</c:v>
                </c:pt>
                <c:pt idx="1346" formatCode="hh:mm;@">
                  <c:v>1.0597222222222222</c:v>
                </c:pt>
                <c:pt idx="1347" formatCode="hh:mm;@">
                  <c:v>1.0604166666666666</c:v>
                </c:pt>
                <c:pt idx="1348" formatCode="hh:mm;@">
                  <c:v>1.0611111111111111</c:v>
                </c:pt>
                <c:pt idx="1349" formatCode="hh:mm;@">
                  <c:v>1.0618055555555557</c:v>
                </c:pt>
                <c:pt idx="1350" formatCode="hh:mm;@">
                  <c:v>1.0625</c:v>
                </c:pt>
                <c:pt idx="1351" formatCode="hh:mm;@">
                  <c:v>1.0631944444444443</c:v>
                </c:pt>
                <c:pt idx="1352" formatCode="hh:mm;@">
                  <c:v>1.0638888888888889</c:v>
                </c:pt>
                <c:pt idx="1353" formatCode="hh:mm;@">
                  <c:v>1.0645833333333334</c:v>
                </c:pt>
                <c:pt idx="1354" formatCode="hh:mm;@">
                  <c:v>1.0652777777777778</c:v>
                </c:pt>
                <c:pt idx="1355" formatCode="hh:mm;@">
                  <c:v>1.0659722222222221</c:v>
                </c:pt>
                <c:pt idx="1356" formatCode="hh:mm;@">
                  <c:v>1.0666666666666667</c:v>
                </c:pt>
                <c:pt idx="1357" formatCode="hh:mm;@">
                  <c:v>1.0673611111111112</c:v>
                </c:pt>
                <c:pt idx="1358" formatCode="hh:mm;@">
                  <c:v>1.0680555555555555</c:v>
                </c:pt>
                <c:pt idx="1359" formatCode="hh:mm;@">
                  <c:v>1.0687499999999999</c:v>
                </c:pt>
                <c:pt idx="1360" formatCode="hh:mm;@">
                  <c:v>1.0694444444444444</c:v>
                </c:pt>
                <c:pt idx="1361" formatCode="hh:mm;@">
                  <c:v>1.070138888888889</c:v>
                </c:pt>
                <c:pt idx="1362" formatCode="hh:mm;@">
                  <c:v>1.0708333333333333</c:v>
                </c:pt>
                <c:pt idx="1363" formatCode="hh:mm;@">
                  <c:v>1.0715277777777776</c:v>
                </c:pt>
                <c:pt idx="1364" formatCode="hh:mm;@">
                  <c:v>1.0722222222222222</c:v>
                </c:pt>
                <c:pt idx="1365" formatCode="hh:mm;@">
                  <c:v>1.0729166666666667</c:v>
                </c:pt>
                <c:pt idx="1366" formatCode="hh:mm;@">
                  <c:v>1.0736111111111111</c:v>
                </c:pt>
                <c:pt idx="1367" formatCode="hh:mm;@">
                  <c:v>1.0743055555555556</c:v>
                </c:pt>
                <c:pt idx="1368" formatCode="hh:mm;@">
                  <c:v>1.075</c:v>
                </c:pt>
                <c:pt idx="1369" formatCode="hh:mm;@">
                  <c:v>1.0756944444444445</c:v>
                </c:pt>
                <c:pt idx="1370" formatCode="hh:mm;@">
                  <c:v>1.0763888888888888</c:v>
                </c:pt>
                <c:pt idx="1371" formatCode="hh:mm;@">
                  <c:v>1.0770833333333334</c:v>
                </c:pt>
                <c:pt idx="1372" formatCode="hh:mm;@">
                  <c:v>1.0777777777777777</c:v>
                </c:pt>
                <c:pt idx="1373" formatCode="hh:mm;@">
                  <c:v>1.0784722222222223</c:v>
                </c:pt>
                <c:pt idx="1374" formatCode="hh:mm;@">
                  <c:v>1.0791666666666666</c:v>
                </c:pt>
                <c:pt idx="1375" formatCode="hh:mm;@">
                  <c:v>1.0798611111111112</c:v>
                </c:pt>
                <c:pt idx="1376" formatCode="hh:mm;@">
                  <c:v>1.0805555555555555</c:v>
                </c:pt>
                <c:pt idx="1377" formatCode="hh:mm;@">
                  <c:v>1.08125</c:v>
                </c:pt>
                <c:pt idx="1378" formatCode="hh:mm;@">
                  <c:v>1.0819444444444444</c:v>
                </c:pt>
                <c:pt idx="1379" formatCode="hh:mm;@">
                  <c:v>1.0826388888888889</c:v>
                </c:pt>
                <c:pt idx="1380" formatCode="hh:mm;@">
                  <c:v>1.0833333333333333</c:v>
                </c:pt>
                <c:pt idx="1381" formatCode="hh:mm;@">
                  <c:v>1.0840277777777778</c:v>
                </c:pt>
                <c:pt idx="1382" formatCode="hh:mm;@">
                  <c:v>1.0847222222222224</c:v>
                </c:pt>
                <c:pt idx="1383" formatCode="hh:mm;@">
                  <c:v>1.0854166666666667</c:v>
                </c:pt>
                <c:pt idx="1384" formatCode="hh:mm;@">
                  <c:v>1.086111111111111</c:v>
                </c:pt>
                <c:pt idx="1385" formatCode="hh:mm;@">
                  <c:v>1.0868055555555556</c:v>
                </c:pt>
                <c:pt idx="1386" formatCode="hh:mm;@">
                  <c:v>1.0875000000000001</c:v>
                </c:pt>
                <c:pt idx="1387" formatCode="hh:mm;@">
                  <c:v>1.0881944444444445</c:v>
                </c:pt>
                <c:pt idx="1388" formatCode="hh:mm;@">
                  <c:v>1.0888888888888888</c:v>
                </c:pt>
                <c:pt idx="1389" formatCode="hh:mm;@">
                  <c:v>1.0895833333333333</c:v>
                </c:pt>
                <c:pt idx="1390" formatCode="hh:mm;@">
                  <c:v>1.0902777777777779</c:v>
                </c:pt>
                <c:pt idx="1391" formatCode="hh:mm;@">
                  <c:v>1.0909722222222222</c:v>
                </c:pt>
                <c:pt idx="1392" formatCode="hh:mm;@">
                  <c:v>1.0916666666666666</c:v>
                </c:pt>
                <c:pt idx="1393" formatCode="hh:mm;@">
                  <c:v>1.0923611111111111</c:v>
                </c:pt>
                <c:pt idx="1394" formatCode="hh:mm;@">
                  <c:v>1.0930555555555557</c:v>
                </c:pt>
                <c:pt idx="1395" formatCode="hh:mm;@">
                  <c:v>1.09375</c:v>
                </c:pt>
                <c:pt idx="1396" formatCode="hh:mm;@">
                  <c:v>1.0944444444444443</c:v>
                </c:pt>
                <c:pt idx="1397" formatCode="hh:mm;@">
                  <c:v>1.0951388888888889</c:v>
                </c:pt>
                <c:pt idx="1398" formatCode="hh:mm;@">
                  <c:v>1.0958333333333334</c:v>
                </c:pt>
                <c:pt idx="1399" formatCode="hh:mm;@">
                  <c:v>1.0965277777777778</c:v>
                </c:pt>
                <c:pt idx="1400" formatCode="hh:mm;@">
                  <c:v>1.0972222222222221</c:v>
                </c:pt>
                <c:pt idx="1401" formatCode="hh:mm;@">
                  <c:v>1.0979166666666667</c:v>
                </c:pt>
                <c:pt idx="1402" formatCode="hh:mm;@">
                  <c:v>1.0986111111111112</c:v>
                </c:pt>
                <c:pt idx="1403" formatCode="hh:mm;@">
                  <c:v>1.0993055555555555</c:v>
                </c:pt>
                <c:pt idx="1404" formatCode="hh:mm;@">
                  <c:v>1.0999999999999999</c:v>
                </c:pt>
                <c:pt idx="1405" formatCode="hh:mm;@">
                  <c:v>1.1006944444444444</c:v>
                </c:pt>
                <c:pt idx="1406" formatCode="hh:mm;@">
                  <c:v>1.101388888888889</c:v>
                </c:pt>
                <c:pt idx="1407" formatCode="hh:mm;@">
                  <c:v>1.1020833333333333</c:v>
                </c:pt>
                <c:pt idx="1408" formatCode="hh:mm;@">
                  <c:v>1.1027777777777776</c:v>
                </c:pt>
                <c:pt idx="1409" formatCode="hh:mm;@">
                  <c:v>1.1034722222222222</c:v>
                </c:pt>
                <c:pt idx="1410" formatCode="hh:mm;@">
                  <c:v>1.1041666666666667</c:v>
                </c:pt>
                <c:pt idx="1411" formatCode="hh:mm;@">
                  <c:v>1.1048611111111111</c:v>
                </c:pt>
                <c:pt idx="1412" formatCode="hh:mm;@">
                  <c:v>1.1055555555555556</c:v>
                </c:pt>
                <c:pt idx="1413" formatCode="hh:mm;@">
                  <c:v>1.10625</c:v>
                </c:pt>
                <c:pt idx="1414" formatCode="hh:mm;@">
                  <c:v>1.1069444444444445</c:v>
                </c:pt>
                <c:pt idx="1415" formatCode="hh:mm;@">
                  <c:v>1.1076388888888888</c:v>
                </c:pt>
                <c:pt idx="1416" formatCode="hh:mm;@">
                  <c:v>1.1083333333333334</c:v>
                </c:pt>
                <c:pt idx="1417" formatCode="hh:mm;@">
                  <c:v>1.1090277777777777</c:v>
                </c:pt>
                <c:pt idx="1418" formatCode="hh:mm;@">
                  <c:v>1.1097222222222223</c:v>
                </c:pt>
                <c:pt idx="1419" formatCode="hh:mm;@">
                  <c:v>1.1104166666666666</c:v>
                </c:pt>
                <c:pt idx="1420" formatCode="hh:mm;@">
                  <c:v>1.1111111111111112</c:v>
                </c:pt>
                <c:pt idx="1421" formatCode="hh:mm;@">
                  <c:v>1.1118055555555555</c:v>
                </c:pt>
                <c:pt idx="1422" formatCode="hh:mm;@">
                  <c:v>1.1125</c:v>
                </c:pt>
                <c:pt idx="1423" formatCode="hh:mm;@">
                  <c:v>1.1131944444444444</c:v>
                </c:pt>
                <c:pt idx="1424" formatCode="hh:mm;@">
                  <c:v>1.1138888888888889</c:v>
                </c:pt>
                <c:pt idx="1425" formatCode="hh:mm;@">
                  <c:v>1.1145833333333333</c:v>
                </c:pt>
                <c:pt idx="1426" formatCode="hh:mm;@">
                  <c:v>1.1152777777777778</c:v>
                </c:pt>
                <c:pt idx="1427" formatCode="hh:mm;@">
                  <c:v>1.1159722222222224</c:v>
                </c:pt>
                <c:pt idx="1428" formatCode="hh:mm;@">
                  <c:v>1.1166666666666667</c:v>
                </c:pt>
                <c:pt idx="1429" formatCode="hh:mm;@">
                  <c:v>1.117361111111111</c:v>
                </c:pt>
                <c:pt idx="1430" formatCode="hh:mm;@">
                  <c:v>1.1180555555555556</c:v>
                </c:pt>
                <c:pt idx="1431" formatCode="hh:mm;@">
                  <c:v>1.1187500000000001</c:v>
                </c:pt>
                <c:pt idx="1432" formatCode="hh:mm;@">
                  <c:v>1.1194444444444445</c:v>
                </c:pt>
                <c:pt idx="1433" formatCode="hh:mm;@">
                  <c:v>1.1201388888888888</c:v>
                </c:pt>
                <c:pt idx="1434" formatCode="hh:mm;@">
                  <c:v>1.1208333333333333</c:v>
                </c:pt>
                <c:pt idx="1435" formatCode="hh:mm;@">
                  <c:v>1.1215277777777779</c:v>
                </c:pt>
                <c:pt idx="1436" formatCode="hh:mm;@">
                  <c:v>1.1222222222222222</c:v>
                </c:pt>
                <c:pt idx="1437" formatCode="hh:mm;@">
                  <c:v>1.1229166666666666</c:v>
                </c:pt>
                <c:pt idx="1438" formatCode="hh:mm;@">
                  <c:v>1.1236111111111111</c:v>
                </c:pt>
                <c:pt idx="1439" formatCode="hh:mm;@">
                  <c:v>1.1243055555555557</c:v>
                </c:pt>
              </c:numCache>
            </c:numRef>
          </c:cat>
          <c:val>
            <c:numRef>
              <c:f>'Ark1'!$C$2:$C$1441</c:f>
              <c:numCache>
                <c:formatCode>General</c:formatCode>
                <c:ptCount val="1440"/>
                <c:pt idx="0">
                  <c:v>1.2849999999999999</c:v>
                </c:pt>
                <c:pt idx="1">
                  <c:v>1.2829999999999999</c:v>
                </c:pt>
                <c:pt idx="2">
                  <c:v>1.2749999999999999</c:v>
                </c:pt>
                <c:pt idx="3">
                  <c:v>1.244</c:v>
                </c:pt>
                <c:pt idx="4">
                  <c:v>1.236</c:v>
                </c:pt>
                <c:pt idx="5">
                  <c:v>1.234</c:v>
                </c:pt>
                <c:pt idx="6">
                  <c:v>1.2310000000000001</c:v>
                </c:pt>
                <c:pt idx="7">
                  <c:v>1.23</c:v>
                </c:pt>
                <c:pt idx="8">
                  <c:v>1.2210000000000001</c:v>
                </c:pt>
                <c:pt idx="9">
                  <c:v>1.214</c:v>
                </c:pt>
                <c:pt idx="10">
                  <c:v>1.214</c:v>
                </c:pt>
                <c:pt idx="11">
                  <c:v>1.2070000000000001</c:v>
                </c:pt>
                <c:pt idx="12">
                  <c:v>1.198</c:v>
                </c:pt>
                <c:pt idx="13">
                  <c:v>1.1950000000000001</c:v>
                </c:pt>
                <c:pt idx="14">
                  <c:v>1.1830000000000001</c:v>
                </c:pt>
                <c:pt idx="15">
                  <c:v>1.1719999999999999</c:v>
                </c:pt>
                <c:pt idx="16">
                  <c:v>1.1559999999999999</c:v>
                </c:pt>
                <c:pt idx="17">
                  <c:v>1.1379999999999999</c:v>
                </c:pt>
                <c:pt idx="18">
                  <c:v>1.123</c:v>
                </c:pt>
                <c:pt idx="19">
                  <c:v>1.109</c:v>
                </c:pt>
                <c:pt idx="20">
                  <c:v>1.103</c:v>
                </c:pt>
                <c:pt idx="21">
                  <c:v>1.0940000000000001</c:v>
                </c:pt>
                <c:pt idx="22">
                  <c:v>1.0920000000000001</c:v>
                </c:pt>
                <c:pt idx="23">
                  <c:v>1.0880000000000001</c:v>
                </c:pt>
                <c:pt idx="24">
                  <c:v>1.0760000000000001</c:v>
                </c:pt>
                <c:pt idx="25">
                  <c:v>1.0660000000000001</c:v>
                </c:pt>
                <c:pt idx="26">
                  <c:v>1.0589999999999999</c:v>
                </c:pt>
                <c:pt idx="27">
                  <c:v>1.042</c:v>
                </c:pt>
                <c:pt idx="28">
                  <c:v>1.0329999999999999</c:v>
                </c:pt>
                <c:pt idx="29">
                  <c:v>1.01</c:v>
                </c:pt>
                <c:pt idx="30">
                  <c:v>1.0109999999999999</c:v>
                </c:pt>
                <c:pt idx="31">
                  <c:v>1.008</c:v>
                </c:pt>
                <c:pt idx="32">
                  <c:v>0.998</c:v>
                </c:pt>
                <c:pt idx="33">
                  <c:v>0.99099999999999999</c:v>
                </c:pt>
                <c:pt idx="34">
                  <c:v>0.98099999999999998</c:v>
                </c:pt>
                <c:pt idx="35">
                  <c:v>0.97499999999999998</c:v>
                </c:pt>
                <c:pt idx="36">
                  <c:v>0.97399999999999998</c:v>
                </c:pt>
                <c:pt idx="37">
                  <c:v>0.96599999999999997</c:v>
                </c:pt>
                <c:pt idx="38">
                  <c:v>0.95799999999999996</c:v>
                </c:pt>
                <c:pt idx="39">
                  <c:v>0.95599999999999996</c:v>
                </c:pt>
                <c:pt idx="40">
                  <c:v>0.95</c:v>
                </c:pt>
                <c:pt idx="41">
                  <c:v>0.95199999999999996</c:v>
                </c:pt>
                <c:pt idx="42">
                  <c:v>0.94699999999999995</c:v>
                </c:pt>
                <c:pt idx="43">
                  <c:v>0.93799999999999994</c:v>
                </c:pt>
                <c:pt idx="44">
                  <c:v>0.92500000000000004</c:v>
                </c:pt>
                <c:pt idx="45">
                  <c:v>0.91800000000000004</c:v>
                </c:pt>
                <c:pt idx="46">
                  <c:v>0.91600000000000004</c:v>
                </c:pt>
                <c:pt idx="47">
                  <c:v>0.90800000000000003</c:v>
                </c:pt>
                <c:pt idx="48">
                  <c:v>0.89400000000000002</c:v>
                </c:pt>
                <c:pt idx="49">
                  <c:v>0.88600000000000001</c:v>
                </c:pt>
                <c:pt idx="50">
                  <c:v>0.88400000000000001</c:v>
                </c:pt>
                <c:pt idx="51">
                  <c:v>0.88</c:v>
                </c:pt>
                <c:pt idx="52">
                  <c:v>0.88500000000000001</c:v>
                </c:pt>
                <c:pt idx="53">
                  <c:v>0.878</c:v>
                </c:pt>
                <c:pt idx="54">
                  <c:v>0.877</c:v>
                </c:pt>
                <c:pt idx="55">
                  <c:v>0.88200000000000001</c:v>
                </c:pt>
                <c:pt idx="56">
                  <c:v>0.878</c:v>
                </c:pt>
                <c:pt idx="57">
                  <c:v>0.873</c:v>
                </c:pt>
                <c:pt idx="58">
                  <c:v>0.875</c:v>
                </c:pt>
                <c:pt idx="59">
                  <c:v>0.86799999999999999</c:v>
                </c:pt>
                <c:pt idx="60">
                  <c:v>0.88800000000000001</c:v>
                </c:pt>
                <c:pt idx="61">
                  <c:v>0.89100000000000001</c:v>
                </c:pt>
                <c:pt idx="62">
                  <c:v>0.88500000000000001</c:v>
                </c:pt>
                <c:pt idx="63">
                  <c:v>0.86799999999999999</c:v>
                </c:pt>
                <c:pt idx="64">
                  <c:v>0.85499999999999998</c:v>
                </c:pt>
                <c:pt idx="65">
                  <c:v>0.84599999999999997</c:v>
                </c:pt>
                <c:pt idx="66">
                  <c:v>0.85099999999999998</c:v>
                </c:pt>
                <c:pt idx="67">
                  <c:v>0.85199999999999998</c:v>
                </c:pt>
                <c:pt idx="68">
                  <c:v>0.85499999999999998</c:v>
                </c:pt>
                <c:pt idx="69">
                  <c:v>0.85399999999999998</c:v>
                </c:pt>
                <c:pt idx="70">
                  <c:v>0.85599999999999998</c:v>
                </c:pt>
                <c:pt idx="71">
                  <c:v>0.85399999999999998</c:v>
                </c:pt>
                <c:pt idx="72">
                  <c:v>0.85399999999999998</c:v>
                </c:pt>
                <c:pt idx="73">
                  <c:v>0.84299999999999997</c:v>
                </c:pt>
                <c:pt idx="74">
                  <c:v>0.84399999999999997</c:v>
                </c:pt>
                <c:pt idx="75">
                  <c:v>0.84399999999999997</c:v>
                </c:pt>
                <c:pt idx="76">
                  <c:v>0.84499999999999997</c:v>
                </c:pt>
                <c:pt idx="77">
                  <c:v>0.83599999999999997</c:v>
                </c:pt>
                <c:pt idx="78">
                  <c:v>0.83899999999999997</c:v>
                </c:pt>
                <c:pt idx="79">
                  <c:v>0.83499999999999996</c:v>
                </c:pt>
                <c:pt idx="80">
                  <c:v>0.84499999999999997</c:v>
                </c:pt>
                <c:pt idx="81">
                  <c:v>0.83699999999999997</c:v>
                </c:pt>
                <c:pt idx="82">
                  <c:v>0.83199999999999996</c:v>
                </c:pt>
                <c:pt idx="83">
                  <c:v>0.82599999999999996</c:v>
                </c:pt>
                <c:pt idx="84">
                  <c:v>0.83</c:v>
                </c:pt>
                <c:pt idx="85">
                  <c:v>0.84299999999999997</c:v>
                </c:pt>
                <c:pt idx="86">
                  <c:v>0.84099999999999997</c:v>
                </c:pt>
                <c:pt idx="87">
                  <c:v>0.84</c:v>
                </c:pt>
                <c:pt idx="88">
                  <c:v>0.83799999999999997</c:v>
                </c:pt>
                <c:pt idx="89">
                  <c:v>0.82199999999999995</c:v>
                </c:pt>
                <c:pt idx="90">
                  <c:v>0.83</c:v>
                </c:pt>
                <c:pt idx="91">
                  <c:v>0.82899999999999996</c:v>
                </c:pt>
                <c:pt idx="92">
                  <c:v>0.82599999999999996</c:v>
                </c:pt>
                <c:pt idx="93">
                  <c:v>0.82599999999999996</c:v>
                </c:pt>
                <c:pt idx="94">
                  <c:v>0.82499999999999996</c:v>
                </c:pt>
                <c:pt idx="95">
                  <c:v>0.82499999999999996</c:v>
                </c:pt>
                <c:pt idx="96">
                  <c:v>0.82299999999999995</c:v>
                </c:pt>
                <c:pt idx="97">
                  <c:v>0.82299999999999995</c:v>
                </c:pt>
                <c:pt idx="98">
                  <c:v>0.80600000000000005</c:v>
                </c:pt>
                <c:pt idx="99">
                  <c:v>0.78800000000000003</c:v>
                </c:pt>
                <c:pt idx="100">
                  <c:v>0.78100000000000003</c:v>
                </c:pt>
                <c:pt idx="101">
                  <c:v>0.77100000000000002</c:v>
                </c:pt>
                <c:pt idx="102">
                  <c:v>0.77100000000000002</c:v>
                </c:pt>
                <c:pt idx="103">
                  <c:v>0.76600000000000001</c:v>
                </c:pt>
                <c:pt idx="104">
                  <c:v>0.76200000000000001</c:v>
                </c:pt>
                <c:pt idx="105">
                  <c:v>0.75700000000000001</c:v>
                </c:pt>
                <c:pt idx="106">
                  <c:v>0.75700000000000001</c:v>
                </c:pt>
                <c:pt idx="107">
                  <c:v>0.75600000000000001</c:v>
                </c:pt>
                <c:pt idx="108">
                  <c:v>0.754</c:v>
                </c:pt>
                <c:pt idx="109">
                  <c:v>0.754</c:v>
                </c:pt>
                <c:pt idx="110">
                  <c:v>0.755</c:v>
                </c:pt>
                <c:pt idx="111">
                  <c:v>0.75600000000000001</c:v>
                </c:pt>
                <c:pt idx="112">
                  <c:v>0.754</c:v>
                </c:pt>
                <c:pt idx="113">
                  <c:v>0.753</c:v>
                </c:pt>
                <c:pt idx="114">
                  <c:v>0.75</c:v>
                </c:pt>
                <c:pt idx="115">
                  <c:v>0.745</c:v>
                </c:pt>
                <c:pt idx="116">
                  <c:v>0.745</c:v>
                </c:pt>
                <c:pt idx="117">
                  <c:v>0.74399999999999999</c:v>
                </c:pt>
                <c:pt idx="118">
                  <c:v>0.751</c:v>
                </c:pt>
                <c:pt idx="119">
                  <c:v>0.749</c:v>
                </c:pt>
                <c:pt idx="120">
                  <c:v>0.77</c:v>
                </c:pt>
                <c:pt idx="121">
                  <c:v>0.78</c:v>
                </c:pt>
                <c:pt idx="122">
                  <c:v>0.77600000000000002</c:v>
                </c:pt>
                <c:pt idx="123">
                  <c:v>0.76400000000000001</c:v>
                </c:pt>
                <c:pt idx="124">
                  <c:v>0.749</c:v>
                </c:pt>
                <c:pt idx="125">
                  <c:v>0.746</c:v>
                </c:pt>
                <c:pt idx="126">
                  <c:v>0.74199999999999999</c:v>
                </c:pt>
                <c:pt idx="127">
                  <c:v>0.73799999999999999</c:v>
                </c:pt>
                <c:pt idx="128">
                  <c:v>0.72899999999999998</c:v>
                </c:pt>
                <c:pt idx="129">
                  <c:v>0.72599999999999998</c:v>
                </c:pt>
                <c:pt idx="130">
                  <c:v>0.72099999999999997</c:v>
                </c:pt>
                <c:pt idx="131">
                  <c:v>0.72099999999999997</c:v>
                </c:pt>
                <c:pt idx="132">
                  <c:v>0.71499999999999997</c:v>
                </c:pt>
                <c:pt idx="133">
                  <c:v>0.71899999999999997</c:v>
                </c:pt>
                <c:pt idx="134">
                  <c:v>0.71699999999999997</c:v>
                </c:pt>
                <c:pt idx="135">
                  <c:v>0.71599999999999997</c:v>
                </c:pt>
                <c:pt idx="136">
                  <c:v>0.71</c:v>
                </c:pt>
                <c:pt idx="137">
                  <c:v>0.71099999999999997</c:v>
                </c:pt>
                <c:pt idx="138">
                  <c:v>0.71099999999999997</c:v>
                </c:pt>
                <c:pt idx="139">
                  <c:v>0.71199999999999997</c:v>
                </c:pt>
                <c:pt idx="140">
                  <c:v>0.71399999999999997</c:v>
                </c:pt>
                <c:pt idx="141">
                  <c:v>0.71299999999999997</c:v>
                </c:pt>
                <c:pt idx="142">
                  <c:v>0.70199999999999996</c:v>
                </c:pt>
                <c:pt idx="143">
                  <c:v>0.70199999999999996</c:v>
                </c:pt>
                <c:pt idx="144">
                  <c:v>0.69899999999999995</c:v>
                </c:pt>
                <c:pt idx="145">
                  <c:v>0.69599999999999995</c:v>
                </c:pt>
                <c:pt idx="146">
                  <c:v>0.69899999999999995</c:v>
                </c:pt>
                <c:pt idx="147">
                  <c:v>0.70099999999999996</c:v>
                </c:pt>
                <c:pt idx="148">
                  <c:v>0.69699999999999995</c:v>
                </c:pt>
                <c:pt idx="149">
                  <c:v>0.68799999999999994</c:v>
                </c:pt>
                <c:pt idx="150">
                  <c:v>0.71799999999999997</c:v>
                </c:pt>
                <c:pt idx="151">
                  <c:v>0.73399999999999999</c:v>
                </c:pt>
                <c:pt idx="152">
                  <c:v>0.73499999999999999</c:v>
                </c:pt>
                <c:pt idx="153">
                  <c:v>0.73499999999999999</c:v>
                </c:pt>
                <c:pt idx="154">
                  <c:v>0.73199999999999998</c:v>
                </c:pt>
                <c:pt idx="155">
                  <c:v>0.73799999999999999</c:v>
                </c:pt>
                <c:pt idx="156">
                  <c:v>0.73899999999999999</c:v>
                </c:pt>
                <c:pt idx="157">
                  <c:v>0.73899999999999999</c:v>
                </c:pt>
                <c:pt idx="158">
                  <c:v>0.73799999999999999</c:v>
                </c:pt>
                <c:pt idx="159">
                  <c:v>0.73599999999999999</c:v>
                </c:pt>
                <c:pt idx="160">
                  <c:v>0.73499999999999999</c:v>
                </c:pt>
                <c:pt idx="161">
                  <c:v>0.73099999999999998</c:v>
                </c:pt>
                <c:pt idx="162">
                  <c:v>0.72899999999999998</c:v>
                </c:pt>
                <c:pt idx="163">
                  <c:v>0.73</c:v>
                </c:pt>
                <c:pt idx="164">
                  <c:v>0.73199999999999998</c:v>
                </c:pt>
                <c:pt idx="165">
                  <c:v>0.75600000000000001</c:v>
                </c:pt>
                <c:pt idx="166">
                  <c:v>0.76800000000000002</c:v>
                </c:pt>
                <c:pt idx="167">
                  <c:v>0.77300000000000002</c:v>
                </c:pt>
                <c:pt idx="168">
                  <c:v>0.77800000000000002</c:v>
                </c:pt>
                <c:pt idx="169">
                  <c:v>0.77800000000000002</c:v>
                </c:pt>
                <c:pt idx="170">
                  <c:v>0.77600000000000002</c:v>
                </c:pt>
                <c:pt idx="171">
                  <c:v>0.77800000000000002</c:v>
                </c:pt>
                <c:pt idx="172">
                  <c:v>0.76900000000000002</c:v>
                </c:pt>
                <c:pt idx="173">
                  <c:v>0.752</c:v>
                </c:pt>
                <c:pt idx="174">
                  <c:v>0.73399999999999999</c:v>
                </c:pt>
                <c:pt idx="175">
                  <c:v>0.72299999999999998</c:v>
                </c:pt>
                <c:pt idx="176">
                  <c:v>0.71399999999999997</c:v>
                </c:pt>
                <c:pt idx="177">
                  <c:v>0.70899999999999996</c:v>
                </c:pt>
                <c:pt idx="178">
                  <c:v>0.69599999999999995</c:v>
                </c:pt>
                <c:pt idx="179">
                  <c:v>0.68300000000000005</c:v>
                </c:pt>
                <c:pt idx="180">
                  <c:v>0.81100000000000005</c:v>
                </c:pt>
                <c:pt idx="181">
                  <c:v>0.87</c:v>
                </c:pt>
                <c:pt idx="182">
                  <c:v>0.89800000000000002</c:v>
                </c:pt>
                <c:pt idx="183">
                  <c:v>0.90600000000000003</c:v>
                </c:pt>
                <c:pt idx="184">
                  <c:v>0.91900000000000004</c:v>
                </c:pt>
                <c:pt idx="185">
                  <c:v>0.93</c:v>
                </c:pt>
                <c:pt idx="186">
                  <c:v>0.93899999999999995</c:v>
                </c:pt>
                <c:pt idx="187">
                  <c:v>0.94299999999999995</c:v>
                </c:pt>
                <c:pt idx="188">
                  <c:v>0.95299999999999996</c:v>
                </c:pt>
                <c:pt idx="189">
                  <c:v>0.95799999999999996</c:v>
                </c:pt>
                <c:pt idx="190">
                  <c:v>0.95699999999999996</c:v>
                </c:pt>
                <c:pt idx="191">
                  <c:v>0.94799999999999995</c:v>
                </c:pt>
                <c:pt idx="192">
                  <c:v>0.93700000000000006</c:v>
                </c:pt>
                <c:pt idx="193">
                  <c:v>0.94499999999999995</c:v>
                </c:pt>
                <c:pt idx="194">
                  <c:v>0.95299999999999996</c:v>
                </c:pt>
                <c:pt idx="195">
                  <c:v>0.96199999999999997</c:v>
                </c:pt>
                <c:pt idx="196">
                  <c:v>0.96899999999999997</c:v>
                </c:pt>
                <c:pt idx="197">
                  <c:v>0.98399999999999999</c:v>
                </c:pt>
                <c:pt idx="198">
                  <c:v>0.99099999999999999</c:v>
                </c:pt>
                <c:pt idx="199">
                  <c:v>0.996</c:v>
                </c:pt>
                <c:pt idx="200">
                  <c:v>1.0029999999999999</c:v>
                </c:pt>
                <c:pt idx="201">
                  <c:v>1.0089999999999999</c:v>
                </c:pt>
                <c:pt idx="202">
                  <c:v>1.0189999999999999</c:v>
                </c:pt>
                <c:pt idx="203">
                  <c:v>1.0129999999999999</c:v>
                </c:pt>
                <c:pt idx="204">
                  <c:v>1.01</c:v>
                </c:pt>
                <c:pt idx="205">
                  <c:v>1.016</c:v>
                </c:pt>
                <c:pt idx="206">
                  <c:v>1.03</c:v>
                </c:pt>
                <c:pt idx="207">
                  <c:v>1.0469999999999999</c:v>
                </c:pt>
                <c:pt idx="208">
                  <c:v>1.0649999999999999</c:v>
                </c:pt>
                <c:pt idx="209">
                  <c:v>1.06</c:v>
                </c:pt>
                <c:pt idx="210">
                  <c:v>1.222</c:v>
                </c:pt>
                <c:pt idx="211">
                  <c:v>1.278</c:v>
                </c:pt>
                <c:pt idx="212">
                  <c:v>1.3129999999999999</c:v>
                </c:pt>
                <c:pt idx="213">
                  <c:v>1.3280000000000001</c:v>
                </c:pt>
                <c:pt idx="214">
                  <c:v>1.3460000000000001</c:v>
                </c:pt>
                <c:pt idx="215">
                  <c:v>1.3580000000000001</c:v>
                </c:pt>
                <c:pt idx="216">
                  <c:v>1.36</c:v>
                </c:pt>
                <c:pt idx="217">
                  <c:v>1.3540000000000001</c:v>
                </c:pt>
                <c:pt idx="218">
                  <c:v>1.3540000000000001</c:v>
                </c:pt>
                <c:pt idx="219">
                  <c:v>1.3759999999999999</c:v>
                </c:pt>
                <c:pt idx="220">
                  <c:v>1.395</c:v>
                </c:pt>
                <c:pt idx="221">
                  <c:v>1.4079999999999999</c:v>
                </c:pt>
                <c:pt idx="222">
                  <c:v>1.429</c:v>
                </c:pt>
                <c:pt idx="223">
                  <c:v>1.4359999999999999</c:v>
                </c:pt>
                <c:pt idx="224">
                  <c:v>1.44</c:v>
                </c:pt>
                <c:pt idx="225">
                  <c:v>1.4590000000000001</c:v>
                </c:pt>
                <c:pt idx="226">
                  <c:v>1.482</c:v>
                </c:pt>
                <c:pt idx="227">
                  <c:v>1.496</c:v>
                </c:pt>
                <c:pt idx="228">
                  <c:v>1.5109999999999999</c:v>
                </c:pt>
                <c:pt idx="229">
                  <c:v>1.5249999999999999</c:v>
                </c:pt>
                <c:pt idx="230">
                  <c:v>1.528</c:v>
                </c:pt>
                <c:pt idx="231">
                  <c:v>1.522</c:v>
                </c:pt>
                <c:pt idx="232">
                  <c:v>1.5349999999999999</c:v>
                </c:pt>
                <c:pt idx="233">
                  <c:v>1.5629999999999999</c:v>
                </c:pt>
                <c:pt idx="234">
                  <c:v>1.5740000000000001</c:v>
                </c:pt>
                <c:pt idx="235">
                  <c:v>1.748</c:v>
                </c:pt>
                <c:pt idx="236">
                  <c:v>1.821</c:v>
                </c:pt>
                <c:pt idx="237">
                  <c:v>1.857</c:v>
                </c:pt>
                <c:pt idx="238">
                  <c:v>1.877</c:v>
                </c:pt>
                <c:pt idx="239">
                  <c:v>1.8819999999999999</c:v>
                </c:pt>
                <c:pt idx="240">
                  <c:v>2.06</c:v>
                </c:pt>
                <c:pt idx="241">
                  <c:v>2.113</c:v>
                </c:pt>
                <c:pt idx="242">
                  <c:v>2.1360000000000001</c:v>
                </c:pt>
                <c:pt idx="243">
                  <c:v>2.137</c:v>
                </c:pt>
                <c:pt idx="244">
                  <c:v>2.13</c:v>
                </c:pt>
                <c:pt idx="245">
                  <c:v>2.0419999999999998</c:v>
                </c:pt>
                <c:pt idx="246">
                  <c:v>2.13</c:v>
                </c:pt>
                <c:pt idx="247">
                  <c:v>2.2160000000000002</c:v>
                </c:pt>
                <c:pt idx="248">
                  <c:v>2.2469999999999999</c:v>
                </c:pt>
                <c:pt idx="249">
                  <c:v>2.2599999999999998</c:v>
                </c:pt>
                <c:pt idx="250">
                  <c:v>2.266</c:v>
                </c:pt>
                <c:pt idx="251">
                  <c:v>2.27</c:v>
                </c:pt>
                <c:pt idx="252">
                  <c:v>2.2690000000000001</c:v>
                </c:pt>
                <c:pt idx="253">
                  <c:v>2.2759999999999998</c:v>
                </c:pt>
                <c:pt idx="254">
                  <c:v>2.2909999999999999</c:v>
                </c:pt>
                <c:pt idx="255">
                  <c:v>2.3180000000000001</c:v>
                </c:pt>
                <c:pt idx="256">
                  <c:v>2.3490000000000002</c:v>
                </c:pt>
                <c:pt idx="257">
                  <c:v>2.383</c:v>
                </c:pt>
                <c:pt idx="258">
                  <c:v>2.4039999999999999</c:v>
                </c:pt>
                <c:pt idx="259">
                  <c:v>2.419</c:v>
                </c:pt>
                <c:pt idx="260">
                  <c:v>2.4540000000000002</c:v>
                </c:pt>
                <c:pt idx="261">
                  <c:v>2.4660000000000002</c:v>
                </c:pt>
                <c:pt idx="262">
                  <c:v>2.4689999999999999</c:v>
                </c:pt>
                <c:pt idx="263">
                  <c:v>2.431</c:v>
                </c:pt>
                <c:pt idx="264">
                  <c:v>2.427</c:v>
                </c:pt>
                <c:pt idx="265">
                  <c:v>2.456</c:v>
                </c:pt>
                <c:pt idx="266">
                  <c:v>2.4660000000000002</c:v>
                </c:pt>
                <c:pt idx="267">
                  <c:v>2.4620000000000002</c:v>
                </c:pt>
                <c:pt idx="268">
                  <c:v>2.4630000000000001</c:v>
                </c:pt>
                <c:pt idx="269">
                  <c:v>2.415</c:v>
                </c:pt>
                <c:pt idx="270">
                  <c:v>2.6110000000000002</c:v>
                </c:pt>
                <c:pt idx="271">
                  <c:v>2.6640000000000001</c:v>
                </c:pt>
                <c:pt idx="272">
                  <c:v>2.7069999999999999</c:v>
                </c:pt>
                <c:pt idx="273">
                  <c:v>2.738</c:v>
                </c:pt>
                <c:pt idx="274">
                  <c:v>2.7330000000000001</c:v>
                </c:pt>
                <c:pt idx="275">
                  <c:v>2.7280000000000002</c:v>
                </c:pt>
                <c:pt idx="276">
                  <c:v>2.746</c:v>
                </c:pt>
                <c:pt idx="277">
                  <c:v>2.7269999999999999</c:v>
                </c:pt>
                <c:pt idx="278">
                  <c:v>2.6579999999999999</c:v>
                </c:pt>
                <c:pt idx="279">
                  <c:v>2.7919999999999998</c:v>
                </c:pt>
                <c:pt idx="280">
                  <c:v>2.8610000000000002</c:v>
                </c:pt>
                <c:pt idx="281">
                  <c:v>2.8780000000000001</c:v>
                </c:pt>
                <c:pt idx="282">
                  <c:v>2.8839999999999999</c:v>
                </c:pt>
                <c:pt idx="283">
                  <c:v>2.89</c:v>
                </c:pt>
                <c:pt idx="284">
                  <c:v>2.9289999999999998</c:v>
                </c:pt>
                <c:pt idx="285">
                  <c:v>3.0019999999999998</c:v>
                </c:pt>
                <c:pt idx="286">
                  <c:v>3.0110000000000001</c:v>
                </c:pt>
                <c:pt idx="287">
                  <c:v>3.012</c:v>
                </c:pt>
                <c:pt idx="288">
                  <c:v>3.0150000000000001</c:v>
                </c:pt>
                <c:pt idx="289">
                  <c:v>3.012</c:v>
                </c:pt>
                <c:pt idx="290">
                  <c:v>3.012</c:v>
                </c:pt>
                <c:pt idx="291">
                  <c:v>3.016</c:v>
                </c:pt>
                <c:pt idx="292">
                  <c:v>2.9969999999999999</c:v>
                </c:pt>
                <c:pt idx="293">
                  <c:v>2.972</c:v>
                </c:pt>
                <c:pt idx="294">
                  <c:v>2.984</c:v>
                </c:pt>
                <c:pt idx="295">
                  <c:v>3</c:v>
                </c:pt>
                <c:pt idx="296">
                  <c:v>3.0110000000000001</c:v>
                </c:pt>
                <c:pt idx="297">
                  <c:v>3.0270000000000001</c:v>
                </c:pt>
                <c:pt idx="298">
                  <c:v>3.0259999999999998</c:v>
                </c:pt>
                <c:pt idx="299">
                  <c:v>2.9780000000000002</c:v>
                </c:pt>
                <c:pt idx="300">
                  <c:v>3.2690000000000001</c:v>
                </c:pt>
                <c:pt idx="301">
                  <c:v>3.359</c:v>
                </c:pt>
                <c:pt idx="302">
                  <c:v>3.3639999999999999</c:v>
                </c:pt>
                <c:pt idx="303">
                  <c:v>3.306</c:v>
                </c:pt>
                <c:pt idx="304">
                  <c:v>3.27</c:v>
                </c:pt>
                <c:pt idx="305">
                  <c:v>3.2679999999999998</c:v>
                </c:pt>
                <c:pt idx="306">
                  <c:v>3.266</c:v>
                </c:pt>
                <c:pt idx="307">
                  <c:v>3.2290000000000001</c:v>
                </c:pt>
                <c:pt idx="308">
                  <c:v>3.238</c:v>
                </c:pt>
                <c:pt idx="309">
                  <c:v>3.2320000000000002</c:v>
                </c:pt>
                <c:pt idx="310">
                  <c:v>3.1589999999999998</c:v>
                </c:pt>
                <c:pt idx="311">
                  <c:v>3.274</c:v>
                </c:pt>
                <c:pt idx="312">
                  <c:v>3.3519999999999999</c:v>
                </c:pt>
                <c:pt idx="313">
                  <c:v>3.3769999999999998</c:v>
                </c:pt>
                <c:pt idx="314">
                  <c:v>3.38</c:v>
                </c:pt>
                <c:pt idx="315">
                  <c:v>3.3809999999999998</c:v>
                </c:pt>
                <c:pt idx="316">
                  <c:v>3.3919999999999999</c:v>
                </c:pt>
                <c:pt idx="317">
                  <c:v>3.3980000000000001</c:v>
                </c:pt>
                <c:pt idx="318">
                  <c:v>3.4020000000000001</c:v>
                </c:pt>
                <c:pt idx="319">
                  <c:v>3.4119999999999999</c:v>
                </c:pt>
                <c:pt idx="320">
                  <c:v>3.4220000000000002</c:v>
                </c:pt>
                <c:pt idx="321">
                  <c:v>3.4209999999999998</c:v>
                </c:pt>
                <c:pt idx="322">
                  <c:v>3.4369999999999998</c:v>
                </c:pt>
                <c:pt idx="323">
                  <c:v>3.4289999999999998</c:v>
                </c:pt>
                <c:pt idx="324">
                  <c:v>3.4319999999999999</c:v>
                </c:pt>
                <c:pt idx="325">
                  <c:v>3.4180000000000001</c:v>
                </c:pt>
                <c:pt idx="326">
                  <c:v>3.4020000000000001</c:v>
                </c:pt>
                <c:pt idx="327">
                  <c:v>3.423</c:v>
                </c:pt>
                <c:pt idx="328">
                  <c:v>3.4350000000000001</c:v>
                </c:pt>
                <c:pt idx="329">
                  <c:v>3.3530000000000002</c:v>
                </c:pt>
                <c:pt idx="330">
                  <c:v>3.5840000000000001</c:v>
                </c:pt>
                <c:pt idx="331">
                  <c:v>3.6219999999999999</c:v>
                </c:pt>
                <c:pt idx="332">
                  <c:v>3.637</c:v>
                </c:pt>
                <c:pt idx="333">
                  <c:v>3.633</c:v>
                </c:pt>
                <c:pt idx="334">
                  <c:v>3.625</c:v>
                </c:pt>
                <c:pt idx="335">
                  <c:v>3.6160000000000001</c:v>
                </c:pt>
                <c:pt idx="336">
                  <c:v>3.6059999999999999</c:v>
                </c:pt>
                <c:pt idx="337">
                  <c:v>3.6269999999999998</c:v>
                </c:pt>
                <c:pt idx="338">
                  <c:v>3.6320000000000001</c:v>
                </c:pt>
                <c:pt idx="339">
                  <c:v>3.5649999999999999</c:v>
                </c:pt>
                <c:pt idx="340">
                  <c:v>3.6739999999999999</c:v>
                </c:pt>
                <c:pt idx="341">
                  <c:v>3.738</c:v>
                </c:pt>
                <c:pt idx="342">
                  <c:v>3.7650000000000001</c:v>
                </c:pt>
                <c:pt idx="343">
                  <c:v>3.7879999999999998</c:v>
                </c:pt>
                <c:pt idx="344">
                  <c:v>3.82</c:v>
                </c:pt>
                <c:pt idx="345">
                  <c:v>3.8879999999999999</c:v>
                </c:pt>
                <c:pt idx="346">
                  <c:v>3.9079999999999999</c:v>
                </c:pt>
                <c:pt idx="347">
                  <c:v>3.9279999999999999</c:v>
                </c:pt>
                <c:pt idx="348">
                  <c:v>3.9529999999999998</c:v>
                </c:pt>
                <c:pt idx="349">
                  <c:v>3.9620000000000002</c:v>
                </c:pt>
                <c:pt idx="350">
                  <c:v>3.9790000000000001</c:v>
                </c:pt>
                <c:pt idx="351">
                  <c:v>3.9910000000000001</c:v>
                </c:pt>
                <c:pt idx="352">
                  <c:v>4.0170000000000003</c:v>
                </c:pt>
                <c:pt idx="353">
                  <c:v>4.01</c:v>
                </c:pt>
                <c:pt idx="354">
                  <c:v>4.0140000000000002</c:v>
                </c:pt>
                <c:pt idx="355">
                  <c:v>3.9830000000000001</c:v>
                </c:pt>
                <c:pt idx="356">
                  <c:v>3.984</c:v>
                </c:pt>
                <c:pt idx="357">
                  <c:v>3.9910000000000001</c:v>
                </c:pt>
                <c:pt idx="358">
                  <c:v>3.9870000000000001</c:v>
                </c:pt>
                <c:pt idx="359">
                  <c:v>3.95</c:v>
                </c:pt>
                <c:pt idx="360">
                  <c:v>4.3639999999999999</c:v>
                </c:pt>
                <c:pt idx="361">
                  <c:v>4.4859999999999998</c:v>
                </c:pt>
                <c:pt idx="362">
                  <c:v>4.5449999999999999</c:v>
                </c:pt>
                <c:pt idx="363">
                  <c:v>4.5359999999999996</c:v>
                </c:pt>
                <c:pt idx="364">
                  <c:v>4.5010000000000003</c:v>
                </c:pt>
                <c:pt idx="365">
                  <c:v>4.5129999999999999</c:v>
                </c:pt>
                <c:pt idx="366">
                  <c:v>4.5830000000000002</c:v>
                </c:pt>
                <c:pt idx="367">
                  <c:v>4.5599999999999996</c:v>
                </c:pt>
                <c:pt idx="368">
                  <c:v>4.5819999999999999</c:v>
                </c:pt>
                <c:pt idx="369">
                  <c:v>4.5910000000000002</c:v>
                </c:pt>
                <c:pt idx="370">
                  <c:v>4.5179999999999998</c:v>
                </c:pt>
                <c:pt idx="371">
                  <c:v>4.6280000000000001</c:v>
                </c:pt>
                <c:pt idx="372">
                  <c:v>4.7039999999999997</c:v>
                </c:pt>
                <c:pt idx="373">
                  <c:v>4.7089999999999996</c:v>
                </c:pt>
                <c:pt idx="374">
                  <c:v>4.7249999999999996</c:v>
                </c:pt>
                <c:pt idx="375">
                  <c:v>4.7610000000000001</c:v>
                </c:pt>
                <c:pt idx="376">
                  <c:v>4.7699999999999996</c:v>
                </c:pt>
                <c:pt idx="377">
                  <c:v>4.7640000000000002</c:v>
                </c:pt>
                <c:pt idx="378">
                  <c:v>4.7869999999999999</c:v>
                </c:pt>
                <c:pt idx="379">
                  <c:v>4.8010000000000002</c:v>
                </c:pt>
                <c:pt idx="380">
                  <c:v>4.8090000000000002</c:v>
                </c:pt>
                <c:pt idx="381">
                  <c:v>4.7939999999999996</c:v>
                </c:pt>
                <c:pt idx="382">
                  <c:v>4.7919999999999998</c:v>
                </c:pt>
                <c:pt idx="383">
                  <c:v>4.7720000000000002</c:v>
                </c:pt>
                <c:pt idx="384">
                  <c:v>4.7590000000000003</c:v>
                </c:pt>
                <c:pt idx="385">
                  <c:v>4.734</c:v>
                </c:pt>
                <c:pt idx="386">
                  <c:v>4.7009999999999996</c:v>
                </c:pt>
                <c:pt idx="387">
                  <c:v>4.7249999999999996</c:v>
                </c:pt>
                <c:pt idx="388">
                  <c:v>4.702</c:v>
                </c:pt>
                <c:pt idx="389">
                  <c:v>4.6189999999999998</c:v>
                </c:pt>
                <c:pt idx="390">
                  <c:v>4.7960000000000003</c:v>
                </c:pt>
                <c:pt idx="391">
                  <c:v>4.806</c:v>
                </c:pt>
                <c:pt idx="392">
                  <c:v>4.8</c:v>
                </c:pt>
                <c:pt idx="393">
                  <c:v>4.7789999999999999</c:v>
                </c:pt>
                <c:pt idx="394">
                  <c:v>4.7629999999999999</c:v>
                </c:pt>
                <c:pt idx="395">
                  <c:v>4.742</c:v>
                </c:pt>
                <c:pt idx="396">
                  <c:v>4.7439999999999998</c:v>
                </c:pt>
                <c:pt idx="397">
                  <c:v>4.7300000000000004</c:v>
                </c:pt>
                <c:pt idx="398">
                  <c:v>4.6920000000000002</c:v>
                </c:pt>
                <c:pt idx="399">
                  <c:v>4.6829999999999998</c:v>
                </c:pt>
                <c:pt idx="400">
                  <c:v>4.657</c:v>
                </c:pt>
                <c:pt idx="401">
                  <c:v>4.5709999999999997</c:v>
                </c:pt>
                <c:pt idx="402">
                  <c:v>4.6820000000000004</c:v>
                </c:pt>
                <c:pt idx="403">
                  <c:v>4.7439999999999998</c:v>
                </c:pt>
                <c:pt idx="404">
                  <c:v>4.7169999999999996</c:v>
                </c:pt>
                <c:pt idx="405">
                  <c:v>4.78</c:v>
                </c:pt>
                <c:pt idx="406">
                  <c:v>4.7910000000000004</c:v>
                </c:pt>
                <c:pt idx="407">
                  <c:v>4.7869999999999999</c:v>
                </c:pt>
                <c:pt idx="408">
                  <c:v>4.7919999999999998</c:v>
                </c:pt>
                <c:pt idx="409">
                  <c:v>4.7869999999999999</c:v>
                </c:pt>
                <c:pt idx="410">
                  <c:v>4.7560000000000002</c:v>
                </c:pt>
                <c:pt idx="411">
                  <c:v>4.6900000000000004</c:v>
                </c:pt>
                <c:pt idx="412">
                  <c:v>4.6319999999999997</c:v>
                </c:pt>
                <c:pt idx="413">
                  <c:v>4.5830000000000002</c:v>
                </c:pt>
                <c:pt idx="414">
                  <c:v>4.5430000000000001</c:v>
                </c:pt>
                <c:pt idx="415">
                  <c:v>4.5069999999999997</c:v>
                </c:pt>
                <c:pt idx="416">
                  <c:v>4.4459999999999997</c:v>
                </c:pt>
                <c:pt idx="417">
                  <c:v>4.3819999999999997</c:v>
                </c:pt>
                <c:pt idx="418">
                  <c:v>4.3929999999999998</c:v>
                </c:pt>
                <c:pt idx="419">
                  <c:v>4.423</c:v>
                </c:pt>
                <c:pt idx="420">
                  <c:v>4.5469999999999997</c:v>
                </c:pt>
                <c:pt idx="421">
                  <c:v>4.6280000000000001</c:v>
                </c:pt>
                <c:pt idx="422">
                  <c:v>4.67</c:v>
                </c:pt>
                <c:pt idx="423">
                  <c:v>4.609</c:v>
                </c:pt>
                <c:pt idx="424">
                  <c:v>4.5640000000000001</c:v>
                </c:pt>
                <c:pt idx="425">
                  <c:v>4.5510000000000002</c:v>
                </c:pt>
                <c:pt idx="426">
                  <c:v>4.5350000000000001</c:v>
                </c:pt>
                <c:pt idx="427">
                  <c:v>4.524</c:v>
                </c:pt>
                <c:pt idx="428">
                  <c:v>4.5119999999999996</c:v>
                </c:pt>
                <c:pt idx="429">
                  <c:v>4.5060000000000002</c:v>
                </c:pt>
                <c:pt idx="430">
                  <c:v>4.5049999999999999</c:v>
                </c:pt>
                <c:pt idx="431">
                  <c:v>4.4800000000000004</c:v>
                </c:pt>
                <c:pt idx="432">
                  <c:v>4.4770000000000003</c:v>
                </c:pt>
                <c:pt idx="433">
                  <c:v>4.4749999999999996</c:v>
                </c:pt>
                <c:pt idx="434">
                  <c:v>4.4669999999999996</c:v>
                </c:pt>
                <c:pt idx="435">
                  <c:v>4.4589999999999996</c:v>
                </c:pt>
                <c:pt idx="436">
                  <c:v>4.4589999999999996</c:v>
                </c:pt>
                <c:pt idx="437">
                  <c:v>4.4489999999999998</c:v>
                </c:pt>
                <c:pt idx="438">
                  <c:v>4.4539999999999997</c:v>
                </c:pt>
                <c:pt idx="439">
                  <c:v>4.4630000000000001</c:v>
                </c:pt>
                <c:pt idx="440">
                  <c:v>4.4649999999999999</c:v>
                </c:pt>
                <c:pt idx="441">
                  <c:v>4.4660000000000002</c:v>
                </c:pt>
                <c:pt idx="442">
                  <c:v>4.4139999999999997</c:v>
                </c:pt>
                <c:pt idx="443">
                  <c:v>4.4269999999999996</c:v>
                </c:pt>
                <c:pt idx="444">
                  <c:v>4.4649999999999999</c:v>
                </c:pt>
                <c:pt idx="445">
                  <c:v>4.4690000000000003</c:v>
                </c:pt>
                <c:pt idx="446">
                  <c:v>4.4560000000000004</c:v>
                </c:pt>
                <c:pt idx="447">
                  <c:v>4.4530000000000003</c:v>
                </c:pt>
                <c:pt idx="448">
                  <c:v>4.4489999999999998</c:v>
                </c:pt>
                <c:pt idx="449">
                  <c:v>4.4359999999999999</c:v>
                </c:pt>
                <c:pt idx="450">
                  <c:v>4.5149999999999997</c:v>
                </c:pt>
                <c:pt idx="451">
                  <c:v>4.524</c:v>
                </c:pt>
                <c:pt idx="452">
                  <c:v>4.5259999999999998</c:v>
                </c:pt>
                <c:pt idx="453">
                  <c:v>4.5060000000000002</c:v>
                </c:pt>
                <c:pt idx="454">
                  <c:v>4.4960000000000004</c:v>
                </c:pt>
                <c:pt idx="455">
                  <c:v>4.4870000000000001</c:v>
                </c:pt>
                <c:pt idx="456">
                  <c:v>4.4720000000000004</c:v>
                </c:pt>
                <c:pt idx="457">
                  <c:v>4.476</c:v>
                </c:pt>
                <c:pt idx="458">
                  <c:v>4.4850000000000003</c:v>
                </c:pt>
                <c:pt idx="459">
                  <c:v>4.4889999999999999</c:v>
                </c:pt>
                <c:pt idx="460">
                  <c:v>4.4859999999999998</c:v>
                </c:pt>
                <c:pt idx="461">
                  <c:v>4.4370000000000003</c:v>
                </c:pt>
                <c:pt idx="462">
                  <c:v>4.42</c:v>
                </c:pt>
                <c:pt idx="463">
                  <c:v>4.46</c:v>
                </c:pt>
                <c:pt idx="464">
                  <c:v>4.4450000000000003</c:v>
                </c:pt>
                <c:pt idx="465">
                  <c:v>4.47</c:v>
                </c:pt>
                <c:pt idx="466">
                  <c:v>4.4409999999999998</c:v>
                </c:pt>
                <c:pt idx="467">
                  <c:v>4.4279999999999999</c:v>
                </c:pt>
                <c:pt idx="468">
                  <c:v>4.4370000000000003</c:v>
                </c:pt>
                <c:pt idx="469">
                  <c:v>4.4219999999999997</c:v>
                </c:pt>
                <c:pt idx="470">
                  <c:v>4.4189999999999996</c:v>
                </c:pt>
                <c:pt idx="471">
                  <c:v>4.4180000000000001</c:v>
                </c:pt>
                <c:pt idx="472">
                  <c:v>4.4139999999999997</c:v>
                </c:pt>
                <c:pt idx="473">
                  <c:v>4.4119999999999999</c:v>
                </c:pt>
                <c:pt idx="474">
                  <c:v>4.4020000000000001</c:v>
                </c:pt>
                <c:pt idx="475">
                  <c:v>4.367</c:v>
                </c:pt>
                <c:pt idx="476">
                  <c:v>4.327</c:v>
                </c:pt>
                <c:pt idx="477">
                  <c:v>4.3339999999999996</c:v>
                </c:pt>
                <c:pt idx="478">
                  <c:v>4.3540000000000001</c:v>
                </c:pt>
                <c:pt idx="479">
                  <c:v>4.3730000000000002</c:v>
                </c:pt>
                <c:pt idx="480">
                  <c:v>4.5789999999999997</c:v>
                </c:pt>
                <c:pt idx="481">
                  <c:v>4.6109999999999998</c:v>
                </c:pt>
                <c:pt idx="482">
                  <c:v>4.6059999999999999</c:v>
                </c:pt>
                <c:pt idx="483">
                  <c:v>4.5860000000000003</c:v>
                </c:pt>
                <c:pt idx="484">
                  <c:v>4.5330000000000004</c:v>
                </c:pt>
                <c:pt idx="485">
                  <c:v>4.5049999999999999</c:v>
                </c:pt>
                <c:pt idx="486">
                  <c:v>4.4720000000000004</c:v>
                </c:pt>
                <c:pt idx="487">
                  <c:v>4.4619999999999997</c:v>
                </c:pt>
                <c:pt idx="488">
                  <c:v>4.4459999999999997</c:v>
                </c:pt>
                <c:pt idx="489">
                  <c:v>4.4249999999999998</c:v>
                </c:pt>
                <c:pt idx="490">
                  <c:v>4.4050000000000002</c:v>
                </c:pt>
                <c:pt idx="491">
                  <c:v>4.3810000000000002</c:v>
                </c:pt>
                <c:pt idx="492">
                  <c:v>4.359</c:v>
                </c:pt>
                <c:pt idx="493">
                  <c:v>4.3620000000000001</c:v>
                </c:pt>
                <c:pt idx="494">
                  <c:v>4.3739999999999997</c:v>
                </c:pt>
                <c:pt idx="495">
                  <c:v>4.3979999999999997</c:v>
                </c:pt>
                <c:pt idx="496">
                  <c:v>4.3979999999999997</c:v>
                </c:pt>
                <c:pt idx="497">
                  <c:v>4.3789999999999996</c:v>
                </c:pt>
                <c:pt idx="498">
                  <c:v>4.3680000000000003</c:v>
                </c:pt>
                <c:pt idx="499">
                  <c:v>4.3689999999999998</c:v>
                </c:pt>
                <c:pt idx="500">
                  <c:v>4.343</c:v>
                </c:pt>
                <c:pt idx="501">
                  <c:v>4.2930000000000001</c:v>
                </c:pt>
                <c:pt idx="502">
                  <c:v>4.3170000000000002</c:v>
                </c:pt>
                <c:pt idx="503">
                  <c:v>4.3339999999999996</c:v>
                </c:pt>
                <c:pt idx="504">
                  <c:v>4.327</c:v>
                </c:pt>
                <c:pt idx="505">
                  <c:v>4.3129999999999997</c:v>
                </c:pt>
                <c:pt idx="506">
                  <c:v>4.3099999999999996</c:v>
                </c:pt>
                <c:pt idx="507">
                  <c:v>4.3220000000000001</c:v>
                </c:pt>
                <c:pt idx="508">
                  <c:v>4.3099999999999996</c:v>
                </c:pt>
                <c:pt idx="509">
                  <c:v>4.2910000000000004</c:v>
                </c:pt>
                <c:pt idx="510">
                  <c:v>4.3769999999999998</c:v>
                </c:pt>
                <c:pt idx="511">
                  <c:v>4.3949999999999996</c:v>
                </c:pt>
                <c:pt idx="512">
                  <c:v>4.391</c:v>
                </c:pt>
                <c:pt idx="513">
                  <c:v>4.3819999999999997</c:v>
                </c:pt>
                <c:pt idx="514">
                  <c:v>4.3760000000000003</c:v>
                </c:pt>
                <c:pt idx="515">
                  <c:v>4.3689999999999998</c:v>
                </c:pt>
                <c:pt idx="516">
                  <c:v>4.3620000000000001</c:v>
                </c:pt>
                <c:pt idx="517">
                  <c:v>4.3460000000000001</c:v>
                </c:pt>
                <c:pt idx="518">
                  <c:v>4.3440000000000003</c:v>
                </c:pt>
                <c:pt idx="519">
                  <c:v>4.3380000000000001</c:v>
                </c:pt>
                <c:pt idx="520">
                  <c:v>4.3109999999999999</c:v>
                </c:pt>
                <c:pt idx="521">
                  <c:v>4.3410000000000002</c:v>
                </c:pt>
                <c:pt idx="522">
                  <c:v>4.359</c:v>
                </c:pt>
                <c:pt idx="523">
                  <c:v>4.37</c:v>
                </c:pt>
                <c:pt idx="524">
                  <c:v>4.34</c:v>
                </c:pt>
                <c:pt idx="525">
                  <c:v>4.383</c:v>
                </c:pt>
                <c:pt idx="526">
                  <c:v>4.3769999999999998</c:v>
                </c:pt>
                <c:pt idx="527">
                  <c:v>4.359</c:v>
                </c:pt>
                <c:pt idx="528">
                  <c:v>4.343</c:v>
                </c:pt>
                <c:pt idx="529">
                  <c:v>4.33</c:v>
                </c:pt>
                <c:pt idx="530">
                  <c:v>4.33</c:v>
                </c:pt>
                <c:pt idx="531">
                  <c:v>4.3280000000000003</c:v>
                </c:pt>
                <c:pt idx="532">
                  <c:v>4.3250000000000002</c:v>
                </c:pt>
                <c:pt idx="533">
                  <c:v>4.306</c:v>
                </c:pt>
                <c:pt idx="534">
                  <c:v>4.3129999999999997</c:v>
                </c:pt>
                <c:pt idx="535">
                  <c:v>4.2930000000000001</c:v>
                </c:pt>
                <c:pt idx="536">
                  <c:v>4.306</c:v>
                </c:pt>
                <c:pt idx="537">
                  <c:v>4.3220000000000001</c:v>
                </c:pt>
                <c:pt idx="538">
                  <c:v>4.3540000000000001</c:v>
                </c:pt>
                <c:pt idx="539">
                  <c:v>4.343</c:v>
                </c:pt>
                <c:pt idx="540">
                  <c:v>4.6539999999999999</c:v>
                </c:pt>
                <c:pt idx="541">
                  <c:v>4.8869999999999996</c:v>
                </c:pt>
                <c:pt idx="542">
                  <c:v>4.9429999999999996</c:v>
                </c:pt>
                <c:pt idx="543">
                  <c:v>4.8789999999999996</c:v>
                </c:pt>
                <c:pt idx="544">
                  <c:v>4.8220000000000001</c:v>
                </c:pt>
                <c:pt idx="545">
                  <c:v>4.8159999999999998</c:v>
                </c:pt>
                <c:pt idx="546">
                  <c:v>4.8010000000000002</c:v>
                </c:pt>
                <c:pt idx="547">
                  <c:v>4.7569999999999997</c:v>
                </c:pt>
                <c:pt idx="548">
                  <c:v>4.6980000000000004</c:v>
                </c:pt>
                <c:pt idx="549">
                  <c:v>4.665</c:v>
                </c:pt>
                <c:pt idx="550">
                  <c:v>4.6390000000000002</c:v>
                </c:pt>
                <c:pt idx="551">
                  <c:v>4.6130000000000004</c:v>
                </c:pt>
                <c:pt idx="552">
                  <c:v>4.5960000000000001</c:v>
                </c:pt>
                <c:pt idx="553">
                  <c:v>4.5819999999999999</c:v>
                </c:pt>
                <c:pt idx="554">
                  <c:v>4.5670000000000002</c:v>
                </c:pt>
                <c:pt idx="555">
                  <c:v>4.5510000000000002</c:v>
                </c:pt>
                <c:pt idx="556">
                  <c:v>4.5330000000000004</c:v>
                </c:pt>
                <c:pt idx="557">
                  <c:v>4.5149999999999997</c:v>
                </c:pt>
                <c:pt idx="558">
                  <c:v>4.5</c:v>
                </c:pt>
                <c:pt idx="559">
                  <c:v>4.4980000000000002</c:v>
                </c:pt>
                <c:pt idx="560">
                  <c:v>4.4909999999999997</c:v>
                </c:pt>
                <c:pt idx="561">
                  <c:v>4.4870000000000001</c:v>
                </c:pt>
                <c:pt idx="562">
                  <c:v>4.4690000000000003</c:v>
                </c:pt>
                <c:pt idx="563">
                  <c:v>4.431</c:v>
                </c:pt>
                <c:pt idx="564">
                  <c:v>4.4020000000000001</c:v>
                </c:pt>
                <c:pt idx="565">
                  <c:v>4.3819999999999997</c:v>
                </c:pt>
                <c:pt idx="566">
                  <c:v>4.3659999999999997</c:v>
                </c:pt>
                <c:pt idx="567">
                  <c:v>4.3719999999999999</c:v>
                </c:pt>
                <c:pt idx="568">
                  <c:v>4.3490000000000002</c:v>
                </c:pt>
                <c:pt idx="569">
                  <c:v>4.3159999999999998</c:v>
                </c:pt>
                <c:pt idx="570">
                  <c:v>4.375</c:v>
                </c:pt>
                <c:pt idx="571">
                  <c:v>4.3840000000000003</c:v>
                </c:pt>
                <c:pt idx="572">
                  <c:v>4.3810000000000002</c:v>
                </c:pt>
                <c:pt idx="573">
                  <c:v>4.3840000000000003</c:v>
                </c:pt>
                <c:pt idx="574">
                  <c:v>4.3719999999999999</c:v>
                </c:pt>
                <c:pt idx="575">
                  <c:v>4.3710000000000004</c:v>
                </c:pt>
                <c:pt idx="576">
                  <c:v>4.3739999999999997</c:v>
                </c:pt>
                <c:pt idx="577">
                  <c:v>4.3620000000000001</c:v>
                </c:pt>
                <c:pt idx="578">
                  <c:v>4.3520000000000003</c:v>
                </c:pt>
                <c:pt idx="579">
                  <c:v>4.3419999999999996</c:v>
                </c:pt>
                <c:pt idx="580">
                  <c:v>4.3460000000000001</c:v>
                </c:pt>
                <c:pt idx="581">
                  <c:v>4.3410000000000002</c:v>
                </c:pt>
                <c:pt idx="582">
                  <c:v>4.3330000000000002</c:v>
                </c:pt>
                <c:pt idx="583">
                  <c:v>4.3280000000000003</c:v>
                </c:pt>
                <c:pt idx="584">
                  <c:v>4.3140000000000001</c:v>
                </c:pt>
                <c:pt idx="585">
                  <c:v>4.3419999999999996</c:v>
                </c:pt>
                <c:pt idx="586">
                  <c:v>4.34</c:v>
                </c:pt>
                <c:pt idx="587">
                  <c:v>4.3380000000000001</c:v>
                </c:pt>
                <c:pt idx="588">
                  <c:v>4.3250000000000002</c:v>
                </c:pt>
                <c:pt idx="589">
                  <c:v>4.3289999999999997</c:v>
                </c:pt>
                <c:pt idx="590">
                  <c:v>4.3280000000000003</c:v>
                </c:pt>
                <c:pt idx="591">
                  <c:v>4.3259999999999996</c:v>
                </c:pt>
                <c:pt idx="592">
                  <c:v>4.3280000000000003</c:v>
                </c:pt>
                <c:pt idx="593">
                  <c:v>4.306</c:v>
                </c:pt>
                <c:pt idx="594">
                  <c:v>4.3040000000000003</c:v>
                </c:pt>
                <c:pt idx="595">
                  <c:v>4.2850000000000001</c:v>
                </c:pt>
                <c:pt idx="596">
                  <c:v>4.25</c:v>
                </c:pt>
                <c:pt idx="597">
                  <c:v>4.2409999999999997</c:v>
                </c:pt>
                <c:pt idx="598">
                  <c:v>4.26</c:v>
                </c:pt>
                <c:pt idx="599">
                  <c:v>4.2210000000000001</c:v>
                </c:pt>
                <c:pt idx="600">
                  <c:v>4.38</c:v>
                </c:pt>
                <c:pt idx="601">
                  <c:v>4.54</c:v>
                </c:pt>
                <c:pt idx="602">
                  <c:v>4.5739999999999998</c:v>
                </c:pt>
                <c:pt idx="603">
                  <c:v>4.5030000000000001</c:v>
                </c:pt>
                <c:pt idx="604">
                  <c:v>4.4669999999999996</c:v>
                </c:pt>
                <c:pt idx="605">
                  <c:v>4.4560000000000004</c:v>
                </c:pt>
                <c:pt idx="606">
                  <c:v>4.4420000000000002</c:v>
                </c:pt>
                <c:pt idx="607">
                  <c:v>4.4290000000000003</c:v>
                </c:pt>
                <c:pt idx="608">
                  <c:v>4.4119999999999999</c:v>
                </c:pt>
                <c:pt idx="609">
                  <c:v>4.4059999999999997</c:v>
                </c:pt>
                <c:pt idx="610">
                  <c:v>4.399</c:v>
                </c:pt>
                <c:pt idx="611">
                  <c:v>4.3899999999999997</c:v>
                </c:pt>
                <c:pt idx="612">
                  <c:v>4.3869999999999996</c:v>
                </c:pt>
                <c:pt idx="613">
                  <c:v>4.3789999999999996</c:v>
                </c:pt>
                <c:pt idx="614">
                  <c:v>4.3579999999999997</c:v>
                </c:pt>
                <c:pt idx="615">
                  <c:v>4.3470000000000004</c:v>
                </c:pt>
                <c:pt idx="616">
                  <c:v>4.3410000000000002</c:v>
                </c:pt>
                <c:pt idx="617">
                  <c:v>4.3330000000000002</c:v>
                </c:pt>
                <c:pt idx="618">
                  <c:v>4.3250000000000002</c:v>
                </c:pt>
                <c:pt idx="619">
                  <c:v>4.3280000000000003</c:v>
                </c:pt>
                <c:pt idx="620">
                  <c:v>4.3319999999999999</c:v>
                </c:pt>
                <c:pt idx="621">
                  <c:v>4.3410000000000002</c:v>
                </c:pt>
                <c:pt idx="622">
                  <c:v>4.3410000000000002</c:v>
                </c:pt>
                <c:pt idx="623">
                  <c:v>4.32</c:v>
                </c:pt>
                <c:pt idx="624">
                  <c:v>4.327</c:v>
                </c:pt>
                <c:pt idx="625">
                  <c:v>4.3079999999999998</c:v>
                </c:pt>
                <c:pt idx="626">
                  <c:v>4.2850000000000001</c:v>
                </c:pt>
                <c:pt idx="627">
                  <c:v>4.274</c:v>
                </c:pt>
                <c:pt idx="628">
                  <c:v>4.274</c:v>
                </c:pt>
                <c:pt idx="629">
                  <c:v>4.2549999999999999</c:v>
                </c:pt>
                <c:pt idx="630">
                  <c:v>4.3129999999999997</c:v>
                </c:pt>
                <c:pt idx="631">
                  <c:v>4.3070000000000004</c:v>
                </c:pt>
                <c:pt idx="632">
                  <c:v>4.2930000000000001</c:v>
                </c:pt>
                <c:pt idx="633">
                  <c:v>4.282</c:v>
                </c:pt>
                <c:pt idx="634">
                  <c:v>4.2809999999999997</c:v>
                </c:pt>
                <c:pt idx="635">
                  <c:v>4.28</c:v>
                </c:pt>
                <c:pt idx="636">
                  <c:v>4.274</c:v>
                </c:pt>
                <c:pt idx="637">
                  <c:v>4.2770000000000001</c:v>
                </c:pt>
                <c:pt idx="638">
                  <c:v>4.2610000000000001</c:v>
                </c:pt>
                <c:pt idx="639">
                  <c:v>4.2670000000000003</c:v>
                </c:pt>
                <c:pt idx="640">
                  <c:v>4.2670000000000003</c:v>
                </c:pt>
                <c:pt idx="641">
                  <c:v>4.2789999999999999</c:v>
                </c:pt>
                <c:pt idx="642">
                  <c:v>4.266</c:v>
                </c:pt>
                <c:pt idx="643">
                  <c:v>4.274</c:v>
                </c:pt>
                <c:pt idx="644">
                  <c:v>4.2629999999999999</c:v>
                </c:pt>
                <c:pt idx="645">
                  <c:v>4.2930000000000001</c:v>
                </c:pt>
                <c:pt idx="646">
                  <c:v>4.2809999999999997</c:v>
                </c:pt>
                <c:pt idx="647">
                  <c:v>4.2709999999999999</c:v>
                </c:pt>
                <c:pt idx="648">
                  <c:v>4.2569999999999997</c:v>
                </c:pt>
                <c:pt idx="649">
                  <c:v>4.2489999999999997</c:v>
                </c:pt>
                <c:pt idx="650">
                  <c:v>4.2629999999999999</c:v>
                </c:pt>
                <c:pt idx="651">
                  <c:v>4.2699999999999996</c:v>
                </c:pt>
                <c:pt idx="652">
                  <c:v>4.2510000000000003</c:v>
                </c:pt>
                <c:pt idx="653">
                  <c:v>4.2489999999999997</c:v>
                </c:pt>
                <c:pt idx="654">
                  <c:v>4.2530000000000001</c:v>
                </c:pt>
                <c:pt idx="655">
                  <c:v>4.2670000000000003</c:v>
                </c:pt>
                <c:pt idx="656">
                  <c:v>4.2949999999999999</c:v>
                </c:pt>
                <c:pt idx="657">
                  <c:v>4.2919999999999998</c:v>
                </c:pt>
                <c:pt idx="658">
                  <c:v>4.3099999999999996</c:v>
                </c:pt>
                <c:pt idx="659">
                  <c:v>4.3220000000000001</c:v>
                </c:pt>
                <c:pt idx="660">
                  <c:v>4.5780000000000003</c:v>
                </c:pt>
                <c:pt idx="661">
                  <c:v>4.7560000000000002</c:v>
                </c:pt>
                <c:pt idx="662">
                  <c:v>4.798</c:v>
                </c:pt>
                <c:pt idx="663">
                  <c:v>4.7140000000000004</c:v>
                </c:pt>
                <c:pt idx="664">
                  <c:v>4.6219999999999999</c:v>
                </c:pt>
                <c:pt idx="665">
                  <c:v>4.5750000000000002</c:v>
                </c:pt>
                <c:pt idx="666">
                  <c:v>4.5679999999999996</c:v>
                </c:pt>
                <c:pt idx="667">
                  <c:v>4.548</c:v>
                </c:pt>
                <c:pt idx="668">
                  <c:v>4.5270000000000001</c:v>
                </c:pt>
                <c:pt idx="669">
                  <c:v>4.5209999999999999</c:v>
                </c:pt>
                <c:pt idx="670">
                  <c:v>4.532</c:v>
                </c:pt>
                <c:pt idx="671">
                  <c:v>4.5309999999999997</c:v>
                </c:pt>
                <c:pt idx="672">
                  <c:v>4.54</c:v>
                </c:pt>
                <c:pt idx="673">
                  <c:v>4.5609999999999999</c:v>
                </c:pt>
                <c:pt idx="674">
                  <c:v>4.5730000000000004</c:v>
                </c:pt>
                <c:pt idx="675">
                  <c:v>4.59</c:v>
                </c:pt>
                <c:pt idx="676">
                  <c:v>4.6079999999999997</c:v>
                </c:pt>
                <c:pt idx="677">
                  <c:v>4.6100000000000003</c:v>
                </c:pt>
                <c:pt idx="678">
                  <c:v>4.6180000000000003</c:v>
                </c:pt>
                <c:pt idx="679">
                  <c:v>4.6150000000000002</c:v>
                </c:pt>
                <c:pt idx="680">
                  <c:v>4.6189999999999998</c:v>
                </c:pt>
                <c:pt idx="681">
                  <c:v>4.6349999999999998</c:v>
                </c:pt>
                <c:pt idx="682">
                  <c:v>4.6449999999999996</c:v>
                </c:pt>
                <c:pt idx="683">
                  <c:v>4.6630000000000003</c:v>
                </c:pt>
                <c:pt idx="684">
                  <c:v>4.657</c:v>
                </c:pt>
                <c:pt idx="685">
                  <c:v>4.673</c:v>
                </c:pt>
                <c:pt idx="686">
                  <c:v>4.67</c:v>
                </c:pt>
                <c:pt idx="687">
                  <c:v>4.6669999999999998</c:v>
                </c:pt>
                <c:pt idx="688">
                  <c:v>4.641</c:v>
                </c:pt>
                <c:pt idx="689">
                  <c:v>4.6109999999999998</c:v>
                </c:pt>
                <c:pt idx="690">
                  <c:v>4.6849999999999996</c:v>
                </c:pt>
                <c:pt idx="691">
                  <c:v>4.7030000000000003</c:v>
                </c:pt>
                <c:pt idx="692">
                  <c:v>4.71</c:v>
                </c:pt>
                <c:pt idx="693">
                  <c:v>4.71</c:v>
                </c:pt>
                <c:pt idx="694">
                  <c:v>4.7210000000000001</c:v>
                </c:pt>
                <c:pt idx="695">
                  <c:v>4.72</c:v>
                </c:pt>
                <c:pt idx="696">
                  <c:v>4.7240000000000002</c:v>
                </c:pt>
                <c:pt idx="697">
                  <c:v>4.7450000000000001</c:v>
                </c:pt>
                <c:pt idx="698">
                  <c:v>4.7519999999999998</c:v>
                </c:pt>
                <c:pt idx="699">
                  <c:v>4.7530000000000001</c:v>
                </c:pt>
                <c:pt idx="700">
                  <c:v>4.7560000000000002</c:v>
                </c:pt>
                <c:pt idx="701">
                  <c:v>4.7610000000000001</c:v>
                </c:pt>
                <c:pt idx="702">
                  <c:v>4.7539999999999996</c:v>
                </c:pt>
                <c:pt idx="703">
                  <c:v>4.74</c:v>
                </c:pt>
                <c:pt idx="704">
                  <c:v>4.7350000000000003</c:v>
                </c:pt>
                <c:pt idx="705">
                  <c:v>4.7759999999999998</c:v>
                </c:pt>
                <c:pt idx="706">
                  <c:v>4.7690000000000001</c:v>
                </c:pt>
                <c:pt idx="707">
                  <c:v>4.78</c:v>
                </c:pt>
                <c:pt idx="708">
                  <c:v>4.7789999999999999</c:v>
                </c:pt>
                <c:pt idx="709">
                  <c:v>4.7949999999999999</c:v>
                </c:pt>
                <c:pt idx="710">
                  <c:v>4.819</c:v>
                </c:pt>
                <c:pt idx="711">
                  <c:v>4.8419999999999996</c:v>
                </c:pt>
                <c:pt idx="712">
                  <c:v>4.8499999999999996</c:v>
                </c:pt>
                <c:pt idx="713">
                  <c:v>4.859</c:v>
                </c:pt>
                <c:pt idx="714">
                  <c:v>4.88</c:v>
                </c:pt>
                <c:pt idx="715">
                  <c:v>4.8920000000000003</c:v>
                </c:pt>
                <c:pt idx="716">
                  <c:v>4.8819999999999997</c:v>
                </c:pt>
                <c:pt idx="717">
                  <c:v>4.8869999999999996</c:v>
                </c:pt>
                <c:pt idx="718">
                  <c:v>4.915</c:v>
                </c:pt>
                <c:pt idx="719">
                  <c:v>4.9710000000000001</c:v>
                </c:pt>
                <c:pt idx="720">
                  <c:v>5.24</c:v>
                </c:pt>
                <c:pt idx="721">
                  <c:v>5.3810000000000002</c:v>
                </c:pt>
                <c:pt idx="722">
                  <c:v>5.4390000000000001</c:v>
                </c:pt>
                <c:pt idx="723">
                  <c:v>5.4089999999999998</c:v>
                </c:pt>
                <c:pt idx="724">
                  <c:v>5.3319999999999999</c:v>
                </c:pt>
                <c:pt idx="725">
                  <c:v>5.2850000000000001</c:v>
                </c:pt>
                <c:pt idx="726">
                  <c:v>5.2619999999999996</c:v>
                </c:pt>
                <c:pt idx="727">
                  <c:v>5.2610000000000001</c:v>
                </c:pt>
                <c:pt idx="728">
                  <c:v>5.2519999999999998</c:v>
                </c:pt>
                <c:pt idx="729">
                  <c:v>5.2460000000000004</c:v>
                </c:pt>
                <c:pt idx="730">
                  <c:v>5.2450000000000001</c:v>
                </c:pt>
                <c:pt idx="731">
                  <c:v>5.2329999999999997</c:v>
                </c:pt>
                <c:pt idx="732">
                  <c:v>5.226</c:v>
                </c:pt>
                <c:pt idx="733">
                  <c:v>5.2210000000000001</c:v>
                </c:pt>
                <c:pt idx="734">
                  <c:v>5.1849999999999996</c:v>
                </c:pt>
                <c:pt idx="735">
                  <c:v>5.1710000000000003</c:v>
                </c:pt>
                <c:pt idx="736">
                  <c:v>5.1630000000000003</c:v>
                </c:pt>
                <c:pt idx="737">
                  <c:v>5.1950000000000003</c:v>
                </c:pt>
                <c:pt idx="738">
                  <c:v>5.202</c:v>
                </c:pt>
                <c:pt idx="739">
                  <c:v>5.2160000000000002</c:v>
                </c:pt>
                <c:pt idx="740">
                  <c:v>5.2110000000000003</c:v>
                </c:pt>
                <c:pt idx="741">
                  <c:v>5.2290000000000001</c:v>
                </c:pt>
                <c:pt idx="742">
                  <c:v>5.2549999999999999</c:v>
                </c:pt>
                <c:pt idx="743">
                  <c:v>5.266</c:v>
                </c:pt>
                <c:pt idx="744">
                  <c:v>5.2539999999999996</c:v>
                </c:pt>
                <c:pt idx="745">
                  <c:v>5.2510000000000003</c:v>
                </c:pt>
                <c:pt idx="746">
                  <c:v>5.2549999999999999</c:v>
                </c:pt>
                <c:pt idx="747">
                  <c:v>5.25</c:v>
                </c:pt>
                <c:pt idx="748">
                  <c:v>5.26</c:v>
                </c:pt>
                <c:pt idx="749">
                  <c:v>5.2729999999999997</c:v>
                </c:pt>
                <c:pt idx="750">
                  <c:v>5.3470000000000004</c:v>
                </c:pt>
                <c:pt idx="751">
                  <c:v>5.3710000000000004</c:v>
                </c:pt>
                <c:pt idx="752">
                  <c:v>5.4219999999999997</c:v>
                </c:pt>
                <c:pt idx="753">
                  <c:v>5.4210000000000003</c:v>
                </c:pt>
                <c:pt idx="754">
                  <c:v>5.4359999999999999</c:v>
                </c:pt>
                <c:pt idx="755">
                  <c:v>5.4710000000000001</c:v>
                </c:pt>
                <c:pt idx="756">
                  <c:v>5.4930000000000003</c:v>
                </c:pt>
                <c:pt idx="757">
                  <c:v>5.5179999999999998</c:v>
                </c:pt>
                <c:pt idx="758">
                  <c:v>5.532</c:v>
                </c:pt>
                <c:pt idx="759">
                  <c:v>5.5519999999999996</c:v>
                </c:pt>
                <c:pt idx="760">
                  <c:v>5.5629999999999997</c:v>
                </c:pt>
                <c:pt idx="761">
                  <c:v>5.5720000000000001</c:v>
                </c:pt>
                <c:pt idx="762">
                  <c:v>5.5640000000000001</c:v>
                </c:pt>
                <c:pt idx="763">
                  <c:v>5.5609999999999999</c:v>
                </c:pt>
                <c:pt idx="764">
                  <c:v>5.5590000000000002</c:v>
                </c:pt>
                <c:pt idx="765">
                  <c:v>5.5919999999999996</c:v>
                </c:pt>
                <c:pt idx="766">
                  <c:v>5.6150000000000002</c:v>
                </c:pt>
                <c:pt idx="767">
                  <c:v>5.62</c:v>
                </c:pt>
                <c:pt idx="768">
                  <c:v>5.6390000000000002</c:v>
                </c:pt>
                <c:pt idx="769">
                  <c:v>5.6630000000000003</c:v>
                </c:pt>
                <c:pt idx="770">
                  <c:v>5.6840000000000002</c:v>
                </c:pt>
                <c:pt idx="771">
                  <c:v>5.6920000000000002</c:v>
                </c:pt>
                <c:pt idx="772">
                  <c:v>5.7119999999999997</c:v>
                </c:pt>
                <c:pt idx="773">
                  <c:v>5.7089999999999996</c:v>
                </c:pt>
                <c:pt idx="774">
                  <c:v>5.7169999999999996</c:v>
                </c:pt>
                <c:pt idx="775">
                  <c:v>5.75</c:v>
                </c:pt>
                <c:pt idx="776">
                  <c:v>5.7859999999999996</c:v>
                </c:pt>
                <c:pt idx="777">
                  <c:v>5.7839999999999998</c:v>
                </c:pt>
                <c:pt idx="778">
                  <c:v>5.8150000000000004</c:v>
                </c:pt>
                <c:pt idx="779">
                  <c:v>5.89</c:v>
                </c:pt>
                <c:pt idx="780">
                  <c:v>6.2590000000000003</c:v>
                </c:pt>
                <c:pt idx="781">
                  <c:v>6.431</c:v>
                </c:pt>
                <c:pt idx="782">
                  <c:v>6.4560000000000004</c:v>
                </c:pt>
                <c:pt idx="783">
                  <c:v>6.3280000000000003</c:v>
                </c:pt>
                <c:pt idx="784">
                  <c:v>6.2329999999999997</c:v>
                </c:pt>
                <c:pt idx="785">
                  <c:v>6.2169999999999996</c:v>
                </c:pt>
                <c:pt idx="786">
                  <c:v>6.2279999999999998</c:v>
                </c:pt>
                <c:pt idx="787">
                  <c:v>6.2450000000000001</c:v>
                </c:pt>
                <c:pt idx="788">
                  <c:v>6.27</c:v>
                </c:pt>
                <c:pt idx="789">
                  <c:v>6.2709999999999999</c:v>
                </c:pt>
                <c:pt idx="790">
                  <c:v>6.282</c:v>
                </c:pt>
                <c:pt idx="791">
                  <c:v>6.2880000000000003</c:v>
                </c:pt>
                <c:pt idx="792">
                  <c:v>6.29</c:v>
                </c:pt>
                <c:pt idx="793">
                  <c:v>6.298</c:v>
                </c:pt>
                <c:pt idx="794">
                  <c:v>6.3209999999999997</c:v>
                </c:pt>
                <c:pt idx="795">
                  <c:v>6.343</c:v>
                </c:pt>
                <c:pt idx="796">
                  <c:v>6.3540000000000001</c:v>
                </c:pt>
                <c:pt idx="797">
                  <c:v>6.3550000000000004</c:v>
                </c:pt>
                <c:pt idx="798">
                  <c:v>6.3810000000000002</c:v>
                </c:pt>
                <c:pt idx="799">
                  <c:v>6.4119999999999999</c:v>
                </c:pt>
                <c:pt idx="800">
                  <c:v>6.4370000000000003</c:v>
                </c:pt>
                <c:pt idx="801">
                  <c:v>6.4480000000000004</c:v>
                </c:pt>
                <c:pt idx="802">
                  <c:v>6.444</c:v>
                </c:pt>
                <c:pt idx="803">
                  <c:v>6.4539999999999997</c:v>
                </c:pt>
                <c:pt idx="804">
                  <c:v>6.4779999999999998</c:v>
                </c:pt>
                <c:pt idx="805">
                  <c:v>6.54</c:v>
                </c:pt>
                <c:pt idx="806">
                  <c:v>6.5709999999999997</c:v>
                </c:pt>
                <c:pt idx="807">
                  <c:v>6.5759999999999996</c:v>
                </c:pt>
                <c:pt idx="808">
                  <c:v>6.5890000000000004</c:v>
                </c:pt>
                <c:pt idx="809">
                  <c:v>6.6349999999999998</c:v>
                </c:pt>
                <c:pt idx="810">
                  <c:v>6.7489999999999997</c:v>
                </c:pt>
                <c:pt idx="811">
                  <c:v>6.8010000000000002</c:v>
                </c:pt>
                <c:pt idx="812">
                  <c:v>6.8390000000000004</c:v>
                </c:pt>
                <c:pt idx="813">
                  <c:v>6.8769999999999998</c:v>
                </c:pt>
                <c:pt idx="814">
                  <c:v>6.9119999999999999</c:v>
                </c:pt>
                <c:pt idx="815">
                  <c:v>6.9619999999999997</c:v>
                </c:pt>
                <c:pt idx="816">
                  <c:v>6.9820000000000002</c:v>
                </c:pt>
                <c:pt idx="817">
                  <c:v>7.0250000000000004</c:v>
                </c:pt>
                <c:pt idx="818">
                  <c:v>7.0419999999999998</c:v>
                </c:pt>
                <c:pt idx="819">
                  <c:v>7.0579999999999998</c:v>
                </c:pt>
                <c:pt idx="820">
                  <c:v>7.0730000000000004</c:v>
                </c:pt>
                <c:pt idx="821">
                  <c:v>7.0910000000000002</c:v>
                </c:pt>
                <c:pt idx="822">
                  <c:v>7.1120000000000001</c:v>
                </c:pt>
                <c:pt idx="823">
                  <c:v>7.1379999999999999</c:v>
                </c:pt>
                <c:pt idx="824">
                  <c:v>7.149</c:v>
                </c:pt>
                <c:pt idx="825">
                  <c:v>7.2240000000000002</c:v>
                </c:pt>
                <c:pt idx="826">
                  <c:v>7.242</c:v>
                </c:pt>
                <c:pt idx="827">
                  <c:v>7.2709999999999999</c:v>
                </c:pt>
                <c:pt idx="828">
                  <c:v>7.2960000000000003</c:v>
                </c:pt>
                <c:pt idx="829">
                  <c:v>7.3319999999999999</c:v>
                </c:pt>
                <c:pt idx="830">
                  <c:v>7.327</c:v>
                </c:pt>
                <c:pt idx="831">
                  <c:v>7.3250000000000002</c:v>
                </c:pt>
                <c:pt idx="832">
                  <c:v>7.3410000000000002</c:v>
                </c:pt>
                <c:pt idx="833">
                  <c:v>7.343</c:v>
                </c:pt>
                <c:pt idx="834">
                  <c:v>7.3760000000000003</c:v>
                </c:pt>
                <c:pt idx="835">
                  <c:v>7.3879999999999999</c:v>
                </c:pt>
                <c:pt idx="836">
                  <c:v>7.3819999999999997</c:v>
                </c:pt>
                <c:pt idx="837">
                  <c:v>7.3780000000000001</c:v>
                </c:pt>
                <c:pt idx="838">
                  <c:v>7.4450000000000003</c:v>
                </c:pt>
                <c:pt idx="839">
                  <c:v>7.5720000000000001</c:v>
                </c:pt>
                <c:pt idx="840">
                  <c:v>8.0890000000000004</c:v>
                </c:pt>
                <c:pt idx="841">
                  <c:v>8.3339999999999996</c:v>
                </c:pt>
                <c:pt idx="842">
                  <c:v>8.407</c:v>
                </c:pt>
                <c:pt idx="843">
                  <c:v>8.3620000000000001</c:v>
                </c:pt>
                <c:pt idx="844">
                  <c:v>8.3409999999999993</c:v>
                </c:pt>
                <c:pt idx="845">
                  <c:v>8.3620000000000001</c:v>
                </c:pt>
                <c:pt idx="846">
                  <c:v>8.3819999999999997</c:v>
                </c:pt>
                <c:pt idx="847">
                  <c:v>8.3970000000000002</c:v>
                </c:pt>
                <c:pt idx="848">
                  <c:v>8.4160000000000004</c:v>
                </c:pt>
                <c:pt idx="849">
                  <c:v>8.4469999999999992</c:v>
                </c:pt>
                <c:pt idx="850">
                  <c:v>8.4809999999999999</c:v>
                </c:pt>
                <c:pt idx="851">
                  <c:v>8.4969999999999999</c:v>
                </c:pt>
                <c:pt idx="852">
                  <c:v>8.5120000000000005</c:v>
                </c:pt>
                <c:pt idx="853">
                  <c:v>8.5060000000000002</c:v>
                </c:pt>
                <c:pt idx="854">
                  <c:v>8.5</c:v>
                </c:pt>
                <c:pt idx="855">
                  <c:v>8.5030000000000001</c:v>
                </c:pt>
                <c:pt idx="856">
                  <c:v>8.5</c:v>
                </c:pt>
                <c:pt idx="857">
                  <c:v>8.5239999999999991</c:v>
                </c:pt>
                <c:pt idx="858">
                  <c:v>8.5389999999999997</c:v>
                </c:pt>
                <c:pt idx="859">
                  <c:v>8.5719999999999992</c:v>
                </c:pt>
                <c:pt idx="860">
                  <c:v>8.5909999999999993</c:v>
                </c:pt>
                <c:pt idx="861">
                  <c:v>8.5980000000000008</c:v>
                </c:pt>
                <c:pt idx="862">
                  <c:v>8.5890000000000004</c:v>
                </c:pt>
                <c:pt idx="863">
                  <c:v>8.5779999999999994</c:v>
                </c:pt>
                <c:pt idx="864">
                  <c:v>8.5749999999999993</c:v>
                </c:pt>
                <c:pt idx="865">
                  <c:v>8.5619999999999994</c:v>
                </c:pt>
                <c:pt idx="866">
                  <c:v>8.56</c:v>
                </c:pt>
                <c:pt idx="867">
                  <c:v>8.5670000000000002</c:v>
                </c:pt>
                <c:pt idx="868">
                  <c:v>8.5459999999999994</c:v>
                </c:pt>
                <c:pt idx="869">
                  <c:v>8.4949999999999992</c:v>
                </c:pt>
                <c:pt idx="870">
                  <c:v>8.5830000000000002</c:v>
                </c:pt>
                <c:pt idx="871">
                  <c:v>8.5879999999999992</c:v>
                </c:pt>
                <c:pt idx="872">
                  <c:v>8.6039999999999992</c:v>
                </c:pt>
                <c:pt idx="873">
                  <c:v>8.6039999999999992</c:v>
                </c:pt>
                <c:pt idx="874">
                  <c:v>8.6460000000000008</c:v>
                </c:pt>
                <c:pt idx="875">
                  <c:v>8.6720000000000006</c:v>
                </c:pt>
                <c:pt idx="876">
                  <c:v>8.6769999999999996</c:v>
                </c:pt>
                <c:pt idx="877">
                  <c:v>8.7050000000000001</c:v>
                </c:pt>
                <c:pt idx="878">
                  <c:v>8.7080000000000002</c:v>
                </c:pt>
                <c:pt idx="879">
                  <c:v>8.7360000000000007</c:v>
                </c:pt>
                <c:pt idx="880">
                  <c:v>8.7509999999999994</c:v>
                </c:pt>
                <c:pt idx="881">
                  <c:v>8.7639999999999993</c:v>
                </c:pt>
                <c:pt idx="882">
                  <c:v>8.7539999999999996</c:v>
                </c:pt>
                <c:pt idx="883">
                  <c:v>8.7560000000000002</c:v>
                </c:pt>
                <c:pt idx="884">
                  <c:v>8.7669999999999995</c:v>
                </c:pt>
                <c:pt idx="885">
                  <c:v>8.7889999999999997</c:v>
                </c:pt>
                <c:pt idx="886">
                  <c:v>8.7929999999999993</c:v>
                </c:pt>
                <c:pt idx="887">
                  <c:v>8.8279999999999994</c:v>
                </c:pt>
                <c:pt idx="888">
                  <c:v>8.8650000000000002</c:v>
                </c:pt>
                <c:pt idx="889">
                  <c:v>8.8810000000000002</c:v>
                </c:pt>
                <c:pt idx="890">
                  <c:v>8.9149999999999991</c:v>
                </c:pt>
                <c:pt idx="891">
                  <c:v>8.9239999999999995</c:v>
                </c:pt>
                <c:pt idx="892">
                  <c:v>8.9420000000000002</c:v>
                </c:pt>
                <c:pt idx="893">
                  <c:v>9.0060000000000002</c:v>
                </c:pt>
                <c:pt idx="894">
                  <c:v>9.0389999999999997</c:v>
                </c:pt>
                <c:pt idx="895">
                  <c:v>9.0779999999999994</c:v>
                </c:pt>
                <c:pt idx="896">
                  <c:v>9.1110000000000007</c:v>
                </c:pt>
                <c:pt idx="897">
                  <c:v>9.19</c:v>
                </c:pt>
                <c:pt idx="898">
                  <c:v>9.2590000000000003</c:v>
                </c:pt>
                <c:pt idx="899">
                  <c:v>9.4329999999999998</c:v>
                </c:pt>
                <c:pt idx="900">
                  <c:v>10.052</c:v>
                </c:pt>
                <c:pt idx="901">
                  <c:v>10.332000000000001</c:v>
                </c:pt>
                <c:pt idx="902">
                  <c:v>10.432</c:v>
                </c:pt>
                <c:pt idx="903">
                  <c:v>10.486000000000001</c:v>
                </c:pt>
                <c:pt idx="904">
                  <c:v>10.507</c:v>
                </c:pt>
                <c:pt idx="905">
                  <c:v>10.552</c:v>
                </c:pt>
                <c:pt idx="906">
                  <c:v>10.605</c:v>
                </c:pt>
                <c:pt idx="907">
                  <c:v>10.672000000000001</c:v>
                </c:pt>
                <c:pt idx="908">
                  <c:v>10.73</c:v>
                </c:pt>
                <c:pt idx="909">
                  <c:v>10.773999999999999</c:v>
                </c:pt>
                <c:pt idx="910">
                  <c:v>10.849</c:v>
                </c:pt>
                <c:pt idx="911">
                  <c:v>10.884</c:v>
                </c:pt>
                <c:pt idx="912">
                  <c:v>10.894</c:v>
                </c:pt>
                <c:pt idx="913">
                  <c:v>10.927</c:v>
                </c:pt>
                <c:pt idx="914">
                  <c:v>10.957000000000001</c:v>
                </c:pt>
                <c:pt idx="915">
                  <c:v>11.005000000000001</c:v>
                </c:pt>
                <c:pt idx="916">
                  <c:v>11.095000000000001</c:v>
                </c:pt>
                <c:pt idx="917">
                  <c:v>11.134</c:v>
                </c:pt>
                <c:pt idx="918">
                  <c:v>11.180999999999999</c:v>
                </c:pt>
                <c:pt idx="919">
                  <c:v>11.233000000000001</c:v>
                </c:pt>
                <c:pt idx="920">
                  <c:v>11.276999999999999</c:v>
                </c:pt>
                <c:pt idx="921">
                  <c:v>11.324</c:v>
                </c:pt>
                <c:pt idx="922">
                  <c:v>11.385999999999999</c:v>
                </c:pt>
                <c:pt idx="923">
                  <c:v>11.426</c:v>
                </c:pt>
                <c:pt idx="924">
                  <c:v>11.464</c:v>
                </c:pt>
                <c:pt idx="925">
                  <c:v>11.537000000000001</c:v>
                </c:pt>
                <c:pt idx="926">
                  <c:v>11.617000000000001</c:v>
                </c:pt>
                <c:pt idx="927">
                  <c:v>11.707000000000001</c:v>
                </c:pt>
                <c:pt idx="928">
                  <c:v>11.833</c:v>
                </c:pt>
                <c:pt idx="929">
                  <c:v>11.959</c:v>
                </c:pt>
                <c:pt idx="930">
                  <c:v>12.606</c:v>
                </c:pt>
                <c:pt idx="931">
                  <c:v>12.814</c:v>
                </c:pt>
                <c:pt idx="932">
                  <c:v>12.946</c:v>
                </c:pt>
                <c:pt idx="933">
                  <c:v>13.054</c:v>
                </c:pt>
                <c:pt idx="934">
                  <c:v>13.131</c:v>
                </c:pt>
                <c:pt idx="935">
                  <c:v>13.183999999999999</c:v>
                </c:pt>
                <c:pt idx="936">
                  <c:v>13.226000000000001</c:v>
                </c:pt>
                <c:pt idx="937">
                  <c:v>13.252000000000001</c:v>
                </c:pt>
                <c:pt idx="938">
                  <c:v>13.26</c:v>
                </c:pt>
                <c:pt idx="939">
                  <c:v>13.273</c:v>
                </c:pt>
                <c:pt idx="940">
                  <c:v>13.297000000000001</c:v>
                </c:pt>
                <c:pt idx="941">
                  <c:v>13.301</c:v>
                </c:pt>
                <c:pt idx="942">
                  <c:v>13.327999999999999</c:v>
                </c:pt>
                <c:pt idx="943">
                  <c:v>13.362</c:v>
                </c:pt>
                <c:pt idx="944">
                  <c:v>13.363</c:v>
                </c:pt>
                <c:pt idx="945">
                  <c:v>13.337</c:v>
                </c:pt>
                <c:pt idx="946">
                  <c:v>13.382</c:v>
                </c:pt>
                <c:pt idx="947">
                  <c:v>13.465</c:v>
                </c:pt>
                <c:pt idx="948">
                  <c:v>13.452999999999999</c:v>
                </c:pt>
                <c:pt idx="949">
                  <c:v>13.49</c:v>
                </c:pt>
                <c:pt idx="950">
                  <c:v>13.595000000000001</c:v>
                </c:pt>
                <c:pt idx="951">
                  <c:v>13.6</c:v>
                </c:pt>
                <c:pt idx="952">
                  <c:v>13.775</c:v>
                </c:pt>
                <c:pt idx="953">
                  <c:v>13.93</c:v>
                </c:pt>
                <c:pt idx="954">
                  <c:v>14.021000000000001</c:v>
                </c:pt>
                <c:pt idx="955">
                  <c:v>14.098000000000001</c:v>
                </c:pt>
                <c:pt idx="956">
                  <c:v>14.178000000000001</c:v>
                </c:pt>
                <c:pt idx="957">
                  <c:v>14.295</c:v>
                </c:pt>
                <c:pt idx="958">
                  <c:v>14.664</c:v>
                </c:pt>
                <c:pt idx="959">
                  <c:v>15.207000000000001</c:v>
                </c:pt>
                <c:pt idx="960">
                  <c:v>16.959</c:v>
                </c:pt>
                <c:pt idx="961">
                  <c:v>17.655000000000001</c:v>
                </c:pt>
                <c:pt idx="962">
                  <c:v>17.975000000000001</c:v>
                </c:pt>
                <c:pt idx="963">
                  <c:v>18.084</c:v>
                </c:pt>
                <c:pt idx="964">
                  <c:v>18.13</c:v>
                </c:pt>
                <c:pt idx="965">
                  <c:v>18.178000000000001</c:v>
                </c:pt>
                <c:pt idx="966">
                  <c:v>18.207999999999998</c:v>
                </c:pt>
                <c:pt idx="967">
                  <c:v>18.259</c:v>
                </c:pt>
                <c:pt idx="968">
                  <c:v>18.29</c:v>
                </c:pt>
                <c:pt idx="969">
                  <c:v>18.317</c:v>
                </c:pt>
                <c:pt idx="970">
                  <c:v>18.359000000000002</c:v>
                </c:pt>
                <c:pt idx="971">
                  <c:v>18.379000000000001</c:v>
                </c:pt>
                <c:pt idx="972">
                  <c:v>18.396000000000001</c:v>
                </c:pt>
                <c:pt idx="973">
                  <c:v>18.388999999999999</c:v>
                </c:pt>
                <c:pt idx="974">
                  <c:v>18.414999999999999</c:v>
                </c:pt>
                <c:pt idx="975">
                  <c:v>18.445</c:v>
                </c:pt>
                <c:pt idx="976">
                  <c:v>18.472999999999999</c:v>
                </c:pt>
                <c:pt idx="977">
                  <c:v>18.529</c:v>
                </c:pt>
                <c:pt idx="978">
                  <c:v>18.548999999999999</c:v>
                </c:pt>
                <c:pt idx="979">
                  <c:v>18.582000000000001</c:v>
                </c:pt>
                <c:pt idx="980">
                  <c:v>18.63</c:v>
                </c:pt>
                <c:pt idx="981">
                  <c:v>18.635999999999999</c:v>
                </c:pt>
                <c:pt idx="982">
                  <c:v>18.626000000000001</c:v>
                </c:pt>
                <c:pt idx="983">
                  <c:v>18.579000000000001</c:v>
                </c:pt>
                <c:pt idx="984">
                  <c:v>18.53</c:v>
                </c:pt>
                <c:pt idx="985">
                  <c:v>18.448</c:v>
                </c:pt>
                <c:pt idx="986">
                  <c:v>18.353000000000002</c:v>
                </c:pt>
                <c:pt idx="987">
                  <c:v>18.306000000000001</c:v>
                </c:pt>
                <c:pt idx="988">
                  <c:v>18.3</c:v>
                </c:pt>
                <c:pt idx="989">
                  <c:v>18.361999999999998</c:v>
                </c:pt>
                <c:pt idx="990">
                  <c:v>18.831</c:v>
                </c:pt>
                <c:pt idx="991">
                  <c:v>19.187000000000001</c:v>
                </c:pt>
                <c:pt idx="992">
                  <c:v>19.395</c:v>
                </c:pt>
                <c:pt idx="993">
                  <c:v>19.457000000000001</c:v>
                </c:pt>
                <c:pt idx="994">
                  <c:v>19.433</c:v>
                </c:pt>
                <c:pt idx="995">
                  <c:v>19.427</c:v>
                </c:pt>
                <c:pt idx="996">
                  <c:v>19.414000000000001</c:v>
                </c:pt>
                <c:pt idx="997">
                  <c:v>19.411999999999999</c:v>
                </c:pt>
                <c:pt idx="998">
                  <c:v>19.39</c:v>
                </c:pt>
                <c:pt idx="999">
                  <c:v>19.346</c:v>
                </c:pt>
                <c:pt idx="1000">
                  <c:v>19.323</c:v>
                </c:pt>
                <c:pt idx="1001">
                  <c:v>19.265999999999998</c:v>
                </c:pt>
                <c:pt idx="1002">
                  <c:v>19.236000000000001</c:v>
                </c:pt>
                <c:pt idx="1003">
                  <c:v>19.152000000000001</c:v>
                </c:pt>
                <c:pt idx="1004">
                  <c:v>18.925999999999998</c:v>
                </c:pt>
                <c:pt idx="1005">
                  <c:v>19.030999999999999</c:v>
                </c:pt>
                <c:pt idx="1006">
                  <c:v>18.946000000000002</c:v>
                </c:pt>
                <c:pt idx="1007">
                  <c:v>18.940000000000001</c:v>
                </c:pt>
                <c:pt idx="1008">
                  <c:v>18.885000000000002</c:v>
                </c:pt>
                <c:pt idx="1009">
                  <c:v>18.818999999999999</c:v>
                </c:pt>
                <c:pt idx="1010">
                  <c:v>18.713999999999999</c:v>
                </c:pt>
                <c:pt idx="1011">
                  <c:v>18.591000000000001</c:v>
                </c:pt>
                <c:pt idx="1012">
                  <c:v>18.478000000000002</c:v>
                </c:pt>
                <c:pt idx="1013">
                  <c:v>18.39</c:v>
                </c:pt>
                <c:pt idx="1014">
                  <c:v>18.315999999999999</c:v>
                </c:pt>
                <c:pt idx="1015">
                  <c:v>18.207999999999998</c:v>
                </c:pt>
                <c:pt idx="1016">
                  <c:v>18.213999999999999</c:v>
                </c:pt>
                <c:pt idx="1017">
                  <c:v>18.350999999999999</c:v>
                </c:pt>
                <c:pt idx="1018">
                  <c:v>18.574000000000002</c:v>
                </c:pt>
                <c:pt idx="1019">
                  <c:v>18.594999999999999</c:v>
                </c:pt>
                <c:pt idx="1020">
                  <c:v>19.658000000000001</c:v>
                </c:pt>
                <c:pt idx="1021">
                  <c:v>20.242000000000001</c:v>
                </c:pt>
                <c:pt idx="1022">
                  <c:v>20.510999999999999</c:v>
                </c:pt>
                <c:pt idx="1023">
                  <c:v>20.542999999999999</c:v>
                </c:pt>
                <c:pt idx="1024">
                  <c:v>20.527000000000001</c:v>
                </c:pt>
                <c:pt idx="1025">
                  <c:v>20.573</c:v>
                </c:pt>
                <c:pt idx="1026">
                  <c:v>20.609000000000002</c:v>
                </c:pt>
                <c:pt idx="1027">
                  <c:v>20.605</c:v>
                </c:pt>
                <c:pt idx="1028">
                  <c:v>20.585000000000001</c:v>
                </c:pt>
                <c:pt idx="1029">
                  <c:v>20.565999999999999</c:v>
                </c:pt>
                <c:pt idx="1030">
                  <c:v>20.510999999999999</c:v>
                </c:pt>
                <c:pt idx="1031">
                  <c:v>20.402999999999999</c:v>
                </c:pt>
                <c:pt idx="1032">
                  <c:v>20.277000000000001</c:v>
                </c:pt>
                <c:pt idx="1033">
                  <c:v>20.155000000000001</c:v>
                </c:pt>
                <c:pt idx="1034">
                  <c:v>20.088000000000001</c:v>
                </c:pt>
                <c:pt idx="1035">
                  <c:v>20.106999999999999</c:v>
                </c:pt>
                <c:pt idx="1036">
                  <c:v>20.216999999999999</c:v>
                </c:pt>
                <c:pt idx="1037">
                  <c:v>20.341000000000001</c:v>
                </c:pt>
                <c:pt idx="1038">
                  <c:v>20.510999999999999</c:v>
                </c:pt>
                <c:pt idx="1039">
                  <c:v>20.635999999999999</c:v>
                </c:pt>
                <c:pt idx="1040">
                  <c:v>20.736999999999998</c:v>
                </c:pt>
                <c:pt idx="1041">
                  <c:v>20.658999999999999</c:v>
                </c:pt>
                <c:pt idx="1042">
                  <c:v>20.327000000000002</c:v>
                </c:pt>
                <c:pt idx="1043">
                  <c:v>19.984999999999999</c:v>
                </c:pt>
                <c:pt idx="1044">
                  <c:v>19.82</c:v>
                </c:pt>
                <c:pt idx="1045">
                  <c:v>19.763999999999999</c:v>
                </c:pt>
                <c:pt idx="1046">
                  <c:v>19.616</c:v>
                </c:pt>
                <c:pt idx="1047">
                  <c:v>19.488</c:v>
                </c:pt>
                <c:pt idx="1048">
                  <c:v>19.395</c:v>
                </c:pt>
                <c:pt idx="1049">
                  <c:v>19.588999999999999</c:v>
                </c:pt>
                <c:pt idx="1050">
                  <c:v>20.347999999999999</c:v>
                </c:pt>
                <c:pt idx="1051">
                  <c:v>20.82</c:v>
                </c:pt>
                <c:pt idx="1052">
                  <c:v>21.041</c:v>
                </c:pt>
                <c:pt idx="1053">
                  <c:v>21.093</c:v>
                </c:pt>
                <c:pt idx="1054">
                  <c:v>21.108000000000001</c:v>
                </c:pt>
                <c:pt idx="1055">
                  <c:v>21.093</c:v>
                </c:pt>
                <c:pt idx="1056">
                  <c:v>21.074999999999999</c:v>
                </c:pt>
                <c:pt idx="1057">
                  <c:v>21.082999999999998</c:v>
                </c:pt>
                <c:pt idx="1058">
                  <c:v>21.03</c:v>
                </c:pt>
                <c:pt idx="1059">
                  <c:v>20.948</c:v>
                </c:pt>
                <c:pt idx="1060">
                  <c:v>20.811</c:v>
                </c:pt>
                <c:pt idx="1061">
                  <c:v>20.677</c:v>
                </c:pt>
                <c:pt idx="1062">
                  <c:v>20.702000000000002</c:v>
                </c:pt>
                <c:pt idx="1063">
                  <c:v>20.81</c:v>
                </c:pt>
                <c:pt idx="1064">
                  <c:v>20.965</c:v>
                </c:pt>
                <c:pt idx="1065">
                  <c:v>21.068999999999999</c:v>
                </c:pt>
                <c:pt idx="1066">
                  <c:v>21.064</c:v>
                </c:pt>
                <c:pt idx="1067">
                  <c:v>21.062000000000001</c:v>
                </c:pt>
                <c:pt idx="1068">
                  <c:v>21.036999999999999</c:v>
                </c:pt>
                <c:pt idx="1069">
                  <c:v>21.016999999999999</c:v>
                </c:pt>
                <c:pt idx="1070">
                  <c:v>20.978999999999999</c:v>
                </c:pt>
                <c:pt idx="1071">
                  <c:v>20.954999999999998</c:v>
                </c:pt>
                <c:pt idx="1072">
                  <c:v>20.885999999999999</c:v>
                </c:pt>
                <c:pt idx="1073">
                  <c:v>20.9</c:v>
                </c:pt>
                <c:pt idx="1074">
                  <c:v>20.887</c:v>
                </c:pt>
                <c:pt idx="1075">
                  <c:v>20.399000000000001</c:v>
                </c:pt>
                <c:pt idx="1076">
                  <c:v>20.192</c:v>
                </c:pt>
                <c:pt idx="1077">
                  <c:v>20.292999999999999</c:v>
                </c:pt>
                <c:pt idx="1078">
                  <c:v>20.488</c:v>
                </c:pt>
                <c:pt idx="1079">
                  <c:v>20.744</c:v>
                </c:pt>
                <c:pt idx="1080">
                  <c:v>22.343</c:v>
                </c:pt>
                <c:pt idx="1081">
                  <c:v>22.946000000000002</c:v>
                </c:pt>
                <c:pt idx="1082">
                  <c:v>23.161999999999999</c:v>
                </c:pt>
                <c:pt idx="1083">
                  <c:v>23.221</c:v>
                </c:pt>
                <c:pt idx="1084">
                  <c:v>23.184999999999999</c:v>
                </c:pt>
                <c:pt idx="1085">
                  <c:v>23.199000000000002</c:v>
                </c:pt>
                <c:pt idx="1086">
                  <c:v>23.149000000000001</c:v>
                </c:pt>
                <c:pt idx="1087">
                  <c:v>23.02</c:v>
                </c:pt>
                <c:pt idx="1088">
                  <c:v>22.934999999999999</c:v>
                </c:pt>
                <c:pt idx="1089">
                  <c:v>22.838000000000001</c:v>
                </c:pt>
                <c:pt idx="1090">
                  <c:v>22.777999999999999</c:v>
                </c:pt>
                <c:pt idx="1091">
                  <c:v>22.709</c:v>
                </c:pt>
                <c:pt idx="1092">
                  <c:v>22.69</c:v>
                </c:pt>
                <c:pt idx="1093">
                  <c:v>22.677</c:v>
                </c:pt>
                <c:pt idx="1094">
                  <c:v>22.67</c:v>
                </c:pt>
                <c:pt idx="1095">
                  <c:v>22.71</c:v>
                </c:pt>
                <c:pt idx="1096">
                  <c:v>22.728000000000002</c:v>
                </c:pt>
                <c:pt idx="1097">
                  <c:v>22.760999999999999</c:v>
                </c:pt>
                <c:pt idx="1098">
                  <c:v>22.722000000000001</c:v>
                </c:pt>
                <c:pt idx="1099">
                  <c:v>22.53</c:v>
                </c:pt>
                <c:pt idx="1100">
                  <c:v>22.52</c:v>
                </c:pt>
                <c:pt idx="1101">
                  <c:v>22.55</c:v>
                </c:pt>
                <c:pt idx="1102">
                  <c:v>22.408999999999999</c:v>
                </c:pt>
                <c:pt idx="1103">
                  <c:v>22.172999999999998</c:v>
                </c:pt>
                <c:pt idx="1104">
                  <c:v>22.138999999999999</c:v>
                </c:pt>
                <c:pt idx="1105">
                  <c:v>22.024000000000001</c:v>
                </c:pt>
                <c:pt idx="1106">
                  <c:v>21.844000000000001</c:v>
                </c:pt>
                <c:pt idx="1107">
                  <c:v>21.634</c:v>
                </c:pt>
                <c:pt idx="1108">
                  <c:v>21.41</c:v>
                </c:pt>
                <c:pt idx="1109">
                  <c:v>21.635999999999999</c:v>
                </c:pt>
                <c:pt idx="1110">
                  <c:v>22.103000000000002</c:v>
                </c:pt>
                <c:pt idx="1111">
                  <c:v>22.257999999999999</c:v>
                </c:pt>
                <c:pt idx="1112">
                  <c:v>22.344000000000001</c:v>
                </c:pt>
                <c:pt idx="1113">
                  <c:v>22.378</c:v>
                </c:pt>
                <c:pt idx="1114">
                  <c:v>22.382000000000001</c:v>
                </c:pt>
                <c:pt idx="1115">
                  <c:v>22.369</c:v>
                </c:pt>
                <c:pt idx="1116">
                  <c:v>22.2</c:v>
                </c:pt>
                <c:pt idx="1117">
                  <c:v>22.126999999999999</c:v>
                </c:pt>
                <c:pt idx="1118">
                  <c:v>22.148</c:v>
                </c:pt>
                <c:pt idx="1119">
                  <c:v>22.100999999999999</c:v>
                </c:pt>
                <c:pt idx="1120">
                  <c:v>22.247</c:v>
                </c:pt>
                <c:pt idx="1121">
                  <c:v>22.164000000000001</c:v>
                </c:pt>
                <c:pt idx="1122">
                  <c:v>22.091999999999999</c:v>
                </c:pt>
                <c:pt idx="1123">
                  <c:v>22.222000000000001</c:v>
                </c:pt>
                <c:pt idx="1124">
                  <c:v>22.773</c:v>
                </c:pt>
                <c:pt idx="1125">
                  <c:v>22.908999999999999</c:v>
                </c:pt>
                <c:pt idx="1126">
                  <c:v>22.864999999999998</c:v>
                </c:pt>
                <c:pt idx="1127">
                  <c:v>22.779</c:v>
                </c:pt>
                <c:pt idx="1128">
                  <c:v>22.664000000000001</c:v>
                </c:pt>
                <c:pt idx="1129">
                  <c:v>22.553999999999998</c:v>
                </c:pt>
                <c:pt idx="1130">
                  <c:v>22.437000000000001</c:v>
                </c:pt>
                <c:pt idx="1131">
                  <c:v>22.332000000000001</c:v>
                </c:pt>
                <c:pt idx="1132">
                  <c:v>22.202999999999999</c:v>
                </c:pt>
                <c:pt idx="1133">
                  <c:v>22.15</c:v>
                </c:pt>
                <c:pt idx="1134">
                  <c:v>22.13</c:v>
                </c:pt>
                <c:pt idx="1135">
                  <c:v>22.108000000000001</c:v>
                </c:pt>
                <c:pt idx="1136">
                  <c:v>22.11</c:v>
                </c:pt>
                <c:pt idx="1137">
                  <c:v>22.114000000000001</c:v>
                </c:pt>
                <c:pt idx="1138">
                  <c:v>22.036000000000001</c:v>
                </c:pt>
                <c:pt idx="1139">
                  <c:v>22.041</c:v>
                </c:pt>
                <c:pt idx="1140">
                  <c:v>22.251999999999999</c:v>
                </c:pt>
                <c:pt idx="1141">
                  <c:v>22.215</c:v>
                </c:pt>
                <c:pt idx="1142">
                  <c:v>22.122</c:v>
                </c:pt>
                <c:pt idx="1143">
                  <c:v>22.013999999999999</c:v>
                </c:pt>
                <c:pt idx="1144">
                  <c:v>21.821999999999999</c:v>
                </c:pt>
                <c:pt idx="1145">
                  <c:v>21.481000000000002</c:v>
                </c:pt>
                <c:pt idx="1146">
                  <c:v>20.962</c:v>
                </c:pt>
                <c:pt idx="1147">
                  <c:v>20.565000000000001</c:v>
                </c:pt>
                <c:pt idx="1148">
                  <c:v>20.286999999999999</c:v>
                </c:pt>
                <c:pt idx="1149">
                  <c:v>20.045999999999999</c:v>
                </c:pt>
                <c:pt idx="1150">
                  <c:v>19.855</c:v>
                </c:pt>
                <c:pt idx="1151">
                  <c:v>19.742999999999999</c:v>
                </c:pt>
                <c:pt idx="1152">
                  <c:v>19.670000000000002</c:v>
                </c:pt>
                <c:pt idx="1153">
                  <c:v>19.806000000000001</c:v>
                </c:pt>
                <c:pt idx="1154">
                  <c:v>19.942</c:v>
                </c:pt>
                <c:pt idx="1155">
                  <c:v>19.986000000000001</c:v>
                </c:pt>
                <c:pt idx="1156">
                  <c:v>19.981000000000002</c:v>
                </c:pt>
                <c:pt idx="1157">
                  <c:v>19.968</c:v>
                </c:pt>
                <c:pt idx="1158">
                  <c:v>19.949000000000002</c:v>
                </c:pt>
                <c:pt idx="1159">
                  <c:v>19.904</c:v>
                </c:pt>
                <c:pt idx="1160">
                  <c:v>19.863</c:v>
                </c:pt>
                <c:pt idx="1161">
                  <c:v>19.766999999999999</c:v>
                </c:pt>
                <c:pt idx="1162">
                  <c:v>19.664000000000001</c:v>
                </c:pt>
                <c:pt idx="1163">
                  <c:v>19.492000000000001</c:v>
                </c:pt>
                <c:pt idx="1164">
                  <c:v>19.308</c:v>
                </c:pt>
                <c:pt idx="1165">
                  <c:v>19.149000000000001</c:v>
                </c:pt>
                <c:pt idx="1166">
                  <c:v>18.995999999999999</c:v>
                </c:pt>
                <c:pt idx="1167">
                  <c:v>18.899999999999999</c:v>
                </c:pt>
                <c:pt idx="1168">
                  <c:v>18.832999999999998</c:v>
                </c:pt>
                <c:pt idx="1169">
                  <c:v>18.753</c:v>
                </c:pt>
                <c:pt idx="1170">
                  <c:v>18.798999999999999</c:v>
                </c:pt>
                <c:pt idx="1171">
                  <c:v>18.719000000000001</c:v>
                </c:pt>
                <c:pt idx="1172">
                  <c:v>18.649999999999999</c:v>
                </c:pt>
                <c:pt idx="1173">
                  <c:v>18.596</c:v>
                </c:pt>
                <c:pt idx="1174">
                  <c:v>18.492999999999999</c:v>
                </c:pt>
                <c:pt idx="1175">
                  <c:v>18.338000000000001</c:v>
                </c:pt>
                <c:pt idx="1176">
                  <c:v>18.079000000000001</c:v>
                </c:pt>
                <c:pt idx="1177">
                  <c:v>17.852</c:v>
                </c:pt>
                <c:pt idx="1178">
                  <c:v>17.481999999999999</c:v>
                </c:pt>
                <c:pt idx="1179">
                  <c:v>17.126999999999999</c:v>
                </c:pt>
                <c:pt idx="1180">
                  <c:v>16.946000000000002</c:v>
                </c:pt>
                <c:pt idx="1181">
                  <c:v>16.795999999999999</c:v>
                </c:pt>
                <c:pt idx="1182">
                  <c:v>16.654</c:v>
                </c:pt>
                <c:pt idx="1183">
                  <c:v>16.512</c:v>
                </c:pt>
                <c:pt idx="1184">
                  <c:v>16.416</c:v>
                </c:pt>
                <c:pt idx="1185">
                  <c:v>16.315000000000001</c:v>
                </c:pt>
                <c:pt idx="1186">
                  <c:v>16.193999999999999</c:v>
                </c:pt>
                <c:pt idx="1187">
                  <c:v>16.068000000000001</c:v>
                </c:pt>
                <c:pt idx="1188">
                  <c:v>15.961</c:v>
                </c:pt>
                <c:pt idx="1189">
                  <c:v>15.855</c:v>
                </c:pt>
                <c:pt idx="1190">
                  <c:v>15.72</c:v>
                </c:pt>
                <c:pt idx="1191">
                  <c:v>15.61</c:v>
                </c:pt>
                <c:pt idx="1192">
                  <c:v>15.523</c:v>
                </c:pt>
                <c:pt idx="1193">
                  <c:v>15.44</c:v>
                </c:pt>
                <c:pt idx="1194">
                  <c:v>15.372999999999999</c:v>
                </c:pt>
                <c:pt idx="1195">
                  <c:v>15.38</c:v>
                </c:pt>
                <c:pt idx="1196">
                  <c:v>15.343999999999999</c:v>
                </c:pt>
                <c:pt idx="1197">
                  <c:v>15.343</c:v>
                </c:pt>
                <c:pt idx="1198">
                  <c:v>15.359</c:v>
                </c:pt>
                <c:pt idx="1199">
                  <c:v>15.409000000000001</c:v>
                </c:pt>
                <c:pt idx="1200">
                  <c:v>15.89</c:v>
                </c:pt>
                <c:pt idx="1201">
                  <c:v>16.021000000000001</c:v>
                </c:pt>
                <c:pt idx="1202">
                  <c:v>15.996</c:v>
                </c:pt>
                <c:pt idx="1203">
                  <c:v>15.879</c:v>
                </c:pt>
                <c:pt idx="1204">
                  <c:v>15.766</c:v>
                </c:pt>
                <c:pt idx="1205">
                  <c:v>15.686999999999999</c:v>
                </c:pt>
                <c:pt idx="1206">
                  <c:v>15.526</c:v>
                </c:pt>
                <c:pt idx="1207">
                  <c:v>15.41</c:v>
                </c:pt>
                <c:pt idx="1208">
                  <c:v>15.313000000000001</c:v>
                </c:pt>
                <c:pt idx="1209">
                  <c:v>15.175000000000001</c:v>
                </c:pt>
                <c:pt idx="1210">
                  <c:v>15.016</c:v>
                </c:pt>
                <c:pt idx="1211">
                  <c:v>14.787000000000001</c:v>
                </c:pt>
                <c:pt idx="1212">
                  <c:v>14.582000000000001</c:v>
                </c:pt>
                <c:pt idx="1213">
                  <c:v>14.353</c:v>
                </c:pt>
                <c:pt idx="1214">
                  <c:v>14.042999999999999</c:v>
                </c:pt>
                <c:pt idx="1215">
                  <c:v>13.651</c:v>
                </c:pt>
                <c:pt idx="1216">
                  <c:v>13.301</c:v>
                </c:pt>
                <c:pt idx="1217">
                  <c:v>12.974</c:v>
                </c:pt>
                <c:pt idx="1218">
                  <c:v>12.717000000000001</c:v>
                </c:pt>
                <c:pt idx="1219">
                  <c:v>12.484</c:v>
                </c:pt>
                <c:pt idx="1220">
                  <c:v>12.243</c:v>
                </c:pt>
                <c:pt idx="1221">
                  <c:v>12.041</c:v>
                </c:pt>
                <c:pt idx="1222">
                  <c:v>11.836</c:v>
                </c:pt>
                <c:pt idx="1223">
                  <c:v>11.637</c:v>
                </c:pt>
                <c:pt idx="1224">
                  <c:v>11.471</c:v>
                </c:pt>
                <c:pt idx="1225">
                  <c:v>11.29</c:v>
                </c:pt>
                <c:pt idx="1226">
                  <c:v>11.117000000000001</c:v>
                </c:pt>
                <c:pt idx="1227">
                  <c:v>10.952</c:v>
                </c:pt>
                <c:pt idx="1228">
                  <c:v>10.807</c:v>
                </c:pt>
                <c:pt idx="1229">
                  <c:v>10.651999999999999</c:v>
                </c:pt>
                <c:pt idx="1230">
                  <c:v>10.538</c:v>
                </c:pt>
                <c:pt idx="1231">
                  <c:v>10.369</c:v>
                </c:pt>
                <c:pt idx="1232">
                  <c:v>10.217000000000001</c:v>
                </c:pt>
                <c:pt idx="1233">
                  <c:v>10.058999999999999</c:v>
                </c:pt>
                <c:pt idx="1234">
                  <c:v>9.8960000000000008</c:v>
                </c:pt>
                <c:pt idx="1235">
                  <c:v>9.7539999999999996</c:v>
                </c:pt>
                <c:pt idx="1236">
                  <c:v>9.6039999999999992</c:v>
                </c:pt>
                <c:pt idx="1237">
                  <c:v>9.468</c:v>
                </c:pt>
                <c:pt idx="1238">
                  <c:v>9.3469999999999995</c:v>
                </c:pt>
                <c:pt idx="1239">
                  <c:v>9.2110000000000003</c:v>
                </c:pt>
                <c:pt idx="1240">
                  <c:v>9.0890000000000004</c:v>
                </c:pt>
                <c:pt idx="1241">
                  <c:v>8.9469999999999992</c:v>
                </c:pt>
                <c:pt idx="1242">
                  <c:v>8.8160000000000007</c:v>
                </c:pt>
                <c:pt idx="1243">
                  <c:v>8.7159999999999993</c:v>
                </c:pt>
                <c:pt idx="1244">
                  <c:v>8.6080000000000005</c:v>
                </c:pt>
                <c:pt idx="1245">
                  <c:v>8.5050000000000008</c:v>
                </c:pt>
                <c:pt idx="1246">
                  <c:v>8.3800000000000008</c:v>
                </c:pt>
                <c:pt idx="1247">
                  <c:v>8.2970000000000006</c:v>
                </c:pt>
                <c:pt idx="1248">
                  <c:v>8.1690000000000005</c:v>
                </c:pt>
                <c:pt idx="1249">
                  <c:v>8.0670000000000002</c:v>
                </c:pt>
                <c:pt idx="1250">
                  <c:v>7.952</c:v>
                </c:pt>
                <c:pt idx="1251">
                  <c:v>7.843</c:v>
                </c:pt>
                <c:pt idx="1252">
                  <c:v>7.7279999999999998</c:v>
                </c:pt>
                <c:pt idx="1253">
                  <c:v>7.6079999999999997</c:v>
                </c:pt>
                <c:pt idx="1254">
                  <c:v>7.5</c:v>
                </c:pt>
                <c:pt idx="1255">
                  <c:v>7.4119999999999999</c:v>
                </c:pt>
                <c:pt idx="1256">
                  <c:v>7.31</c:v>
                </c:pt>
                <c:pt idx="1257">
                  <c:v>7.22</c:v>
                </c:pt>
                <c:pt idx="1258">
                  <c:v>7.133</c:v>
                </c:pt>
                <c:pt idx="1259">
                  <c:v>7.0620000000000003</c:v>
                </c:pt>
                <c:pt idx="1260">
                  <c:v>7.0709999999999997</c:v>
                </c:pt>
                <c:pt idx="1261">
                  <c:v>7.0149999999999997</c:v>
                </c:pt>
                <c:pt idx="1262">
                  <c:v>6.9180000000000001</c:v>
                </c:pt>
                <c:pt idx="1263">
                  <c:v>6.8</c:v>
                </c:pt>
                <c:pt idx="1264">
                  <c:v>6.7050000000000001</c:v>
                </c:pt>
                <c:pt idx="1265">
                  <c:v>6.5949999999999998</c:v>
                </c:pt>
                <c:pt idx="1266">
                  <c:v>6.4980000000000002</c:v>
                </c:pt>
                <c:pt idx="1267">
                  <c:v>6.391</c:v>
                </c:pt>
                <c:pt idx="1268">
                  <c:v>6.3019999999999996</c:v>
                </c:pt>
                <c:pt idx="1269">
                  <c:v>6.1989999999999998</c:v>
                </c:pt>
                <c:pt idx="1270">
                  <c:v>6.117</c:v>
                </c:pt>
                <c:pt idx="1271">
                  <c:v>6.0330000000000004</c:v>
                </c:pt>
                <c:pt idx="1272">
                  <c:v>5.95</c:v>
                </c:pt>
                <c:pt idx="1273">
                  <c:v>5.875</c:v>
                </c:pt>
                <c:pt idx="1274">
                  <c:v>5.7949999999999999</c:v>
                </c:pt>
                <c:pt idx="1275">
                  <c:v>5.7220000000000004</c:v>
                </c:pt>
                <c:pt idx="1276">
                  <c:v>5.6520000000000001</c:v>
                </c:pt>
                <c:pt idx="1277">
                  <c:v>5.59</c:v>
                </c:pt>
                <c:pt idx="1278">
                  <c:v>5.5380000000000003</c:v>
                </c:pt>
                <c:pt idx="1279">
                  <c:v>5.4960000000000004</c:v>
                </c:pt>
                <c:pt idx="1280">
                  <c:v>5.444</c:v>
                </c:pt>
                <c:pt idx="1281">
                  <c:v>5.3769999999999998</c:v>
                </c:pt>
                <c:pt idx="1282">
                  <c:v>5.2919999999999998</c:v>
                </c:pt>
                <c:pt idx="1283">
                  <c:v>5.2519999999999998</c:v>
                </c:pt>
                <c:pt idx="1284">
                  <c:v>5.1849999999999996</c:v>
                </c:pt>
                <c:pt idx="1285">
                  <c:v>5.1150000000000002</c:v>
                </c:pt>
                <c:pt idx="1286">
                  <c:v>5.0609999999999999</c:v>
                </c:pt>
                <c:pt idx="1287">
                  <c:v>4.984</c:v>
                </c:pt>
                <c:pt idx="1288">
                  <c:v>4.9169999999999998</c:v>
                </c:pt>
                <c:pt idx="1289">
                  <c:v>4.8179999999999996</c:v>
                </c:pt>
                <c:pt idx="1290">
                  <c:v>4.8019999999999996</c:v>
                </c:pt>
                <c:pt idx="1291">
                  <c:v>4.7380000000000004</c:v>
                </c:pt>
                <c:pt idx="1292">
                  <c:v>4.6689999999999996</c:v>
                </c:pt>
                <c:pt idx="1293">
                  <c:v>4.6029999999999998</c:v>
                </c:pt>
                <c:pt idx="1294">
                  <c:v>4.5549999999999997</c:v>
                </c:pt>
                <c:pt idx="1295">
                  <c:v>4.5110000000000001</c:v>
                </c:pt>
                <c:pt idx="1296">
                  <c:v>4.4630000000000001</c:v>
                </c:pt>
                <c:pt idx="1297">
                  <c:v>4.4000000000000004</c:v>
                </c:pt>
                <c:pt idx="1298">
                  <c:v>4.3440000000000003</c:v>
                </c:pt>
                <c:pt idx="1299">
                  <c:v>4.2809999999999997</c:v>
                </c:pt>
                <c:pt idx="1300">
                  <c:v>4.2380000000000004</c:v>
                </c:pt>
                <c:pt idx="1301">
                  <c:v>4.2030000000000003</c:v>
                </c:pt>
                <c:pt idx="1302">
                  <c:v>4.1779999999999999</c:v>
                </c:pt>
                <c:pt idx="1303">
                  <c:v>4.1349999999999998</c:v>
                </c:pt>
                <c:pt idx="1304">
                  <c:v>4.0830000000000002</c:v>
                </c:pt>
                <c:pt idx="1305">
                  <c:v>4.0359999999999996</c:v>
                </c:pt>
                <c:pt idx="1306">
                  <c:v>3.9849999999999999</c:v>
                </c:pt>
                <c:pt idx="1307">
                  <c:v>3.9329999999999998</c:v>
                </c:pt>
                <c:pt idx="1308">
                  <c:v>3.89</c:v>
                </c:pt>
                <c:pt idx="1309">
                  <c:v>3.86</c:v>
                </c:pt>
                <c:pt idx="1310">
                  <c:v>3.81</c:v>
                </c:pt>
                <c:pt idx="1311">
                  <c:v>3.7589999999999999</c:v>
                </c:pt>
                <c:pt idx="1312">
                  <c:v>3.7170000000000001</c:v>
                </c:pt>
                <c:pt idx="1313">
                  <c:v>3.6779999999999999</c:v>
                </c:pt>
                <c:pt idx="1314">
                  <c:v>3.6349999999999998</c:v>
                </c:pt>
                <c:pt idx="1315">
                  <c:v>3.5939999999999999</c:v>
                </c:pt>
                <c:pt idx="1316">
                  <c:v>3.5489999999999999</c:v>
                </c:pt>
                <c:pt idx="1317">
                  <c:v>3.5059999999999998</c:v>
                </c:pt>
                <c:pt idx="1318">
                  <c:v>3.476</c:v>
                </c:pt>
                <c:pt idx="1319">
                  <c:v>3.4580000000000002</c:v>
                </c:pt>
                <c:pt idx="1320">
                  <c:v>3.4769999999999999</c:v>
                </c:pt>
                <c:pt idx="1321">
                  <c:v>3.464</c:v>
                </c:pt>
                <c:pt idx="1322">
                  <c:v>3.4279999999999999</c:v>
                </c:pt>
                <c:pt idx="1323">
                  <c:v>3.359</c:v>
                </c:pt>
                <c:pt idx="1324">
                  <c:v>3.306</c:v>
                </c:pt>
                <c:pt idx="1325">
                  <c:v>3.2530000000000001</c:v>
                </c:pt>
                <c:pt idx="1326">
                  <c:v>3.206</c:v>
                </c:pt>
                <c:pt idx="1327">
                  <c:v>3.1589999999999998</c:v>
                </c:pt>
                <c:pt idx="1328">
                  <c:v>3.1110000000000002</c:v>
                </c:pt>
                <c:pt idx="1329">
                  <c:v>3.0779999999999998</c:v>
                </c:pt>
                <c:pt idx="1330">
                  <c:v>3.0569999999999999</c:v>
                </c:pt>
                <c:pt idx="1331">
                  <c:v>3.03</c:v>
                </c:pt>
                <c:pt idx="1332">
                  <c:v>2.9889999999999999</c:v>
                </c:pt>
                <c:pt idx="1333">
                  <c:v>2.9470000000000001</c:v>
                </c:pt>
                <c:pt idx="1334">
                  <c:v>2.9039999999999999</c:v>
                </c:pt>
                <c:pt idx="1335">
                  <c:v>2.8980000000000001</c:v>
                </c:pt>
                <c:pt idx="1336">
                  <c:v>2.887</c:v>
                </c:pt>
                <c:pt idx="1337">
                  <c:v>2.8610000000000002</c:v>
                </c:pt>
                <c:pt idx="1338">
                  <c:v>2.83</c:v>
                </c:pt>
                <c:pt idx="1339">
                  <c:v>2.7930000000000001</c:v>
                </c:pt>
                <c:pt idx="1340">
                  <c:v>2.7690000000000001</c:v>
                </c:pt>
                <c:pt idx="1341">
                  <c:v>2.7429999999999999</c:v>
                </c:pt>
                <c:pt idx="1342">
                  <c:v>2.7069999999999999</c:v>
                </c:pt>
                <c:pt idx="1343">
                  <c:v>2.6949999999999998</c:v>
                </c:pt>
                <c:pt idx="1344">
                  <c:v>2.6749999999999998</c:v>
                </c:pt>
                <c:pt idx="1345">
                  <c:v>2.6589999999999998</c:v>
                </c:pt>
                <c:pt idx="1346">
                  <c:v>2.6349999999999998</c:v>
                </c:pt>
                <c:pt idx="1347">
                  <c:v>2.601</c:v>
                </c:pt>
                <c:pt idx="1348">
                  <c:v>2.5739999999999998</c:v>
                </c:pt>
                <c:pt idx="1349">
                  <c:v>2.5430000000000001</c:v>
                </c:pt>
                <c:pt idx="1350">
                  <c:v>2.5419999999999998</c:v>
                </c:pt>
                <c:pt idx="1351">
                  <c:v>2.5259999999999998</c:v>
                </c:pt>
                <c:pt idx="1352">
                  <c:v>2.504</c:v>
                </c:pt>
                <c:pt idx="1353">
                  <c:v>2.4870000000000001</c:v>
                </c:pt>
                <c:pt idx="1354">
                  <c:v>2.4580000000000002</c:v>
                </c:pt>
                <c:pt idx="1355">
                  <c:v>2.4350000000000001</c:v>
                </c:pt>
                <c:pt idx="1356">
                  <c:v>2.4089999999999998</c:v>
                </c:pt>
                <c:pt idx="1357">
                  <c:v>2.3759999999999999</c:v>
                </c:pt>
                <c:pt idx="1358">
                  <c:v>2.3460000000000001</c:v>
                </c:pt>
                <c:pt idx="1359">
                  <c:v>2.3180000000000001</c:v>
                </c:pt>
                <c:pt idx="1360">
                  <c:v>2.2909999999999999</c:v>
                </c:pt>
                <c:pt idx="1361">
                  <c:v>2.2639999999999998</c:v>
                </c:pt>
                <c:pt idx="1362">
                  <c:v>2.242</c:v>
                </c:pt>
                <c:pt idx="1363">
                  <c:v>2.2120000000000002</c:v>
                </c:pt>
                <c:pt idx="1364">
                  <c:v>2.1960000000000002</c:v>
                </c:pt>
                <c:pt idx="1365">
                  <c:v>2.169</c:v>
                </c:pt>
                <c:pt idx="1366">
                  <c:v>2.1469999999999998</c:v>
                </c:pt>
                <c:pt idx="1367">
                  <c:v>2.1259999999999999</c:v>
                </c:pt>
                <c:pt idx="1368">
                  <c:v>2.11</c:v>
                </c:pt>
                <c:pt idx="1369">
                  <c:v>2.0830000000000002</c:v>
                </c:pt>
                <c:pt idx="1370">
                  <c:v>2.0659999999999998</c:v>
                </c:pt>
                <c:pt idx="1371">
                  <c:v>2.052</c:v>
                </c:pt>
                <c:pt idx="1372">
                  <c:v>2.0379999999999998</c:v>
                </c:pt>
                <c:pt idx="1373">
                  <c:v>2.0209999999999999</c:v>
                </c:pt>
                <c:pt idx="1374">
                  <c:v>2.0019999999999998</c:v>
                </c:pt>
                <c:pt idx="1375">
                  <c:v>1.978</c:v>
                </c:pt>
                <c:pt idx="1376">
                  <c:v>1.9450000000000001</c:v>
                </c:pt>
                <c:pt idx="1377">
                  <c:v>1.93</c:v>
                </c:pt>
                <c:pt idx="1378">
                  <c:v>1.911</c:v>
                </c:pt>
                <c:pt idx="1379">
                  <c:v>1.9</c:v>
                </c:pt>
                <c:pt idx="1380">
                  <c:v>1.9490000000000001</c:v>
                </c:pt>
                <c:pt idx="1381">
                  <c:v>1.9379999999999999</c:v>
                </c:pt>
                <c:pt idx="1382">
                  <c:v>1.9159999999999999</c:v>
                </c:pt>
                <c:pt idx="1383">
                  <c:v>1.889</c:v>
                </c:pt>
                <c:pt idx="1384">
                  <c:v>1.8680000000000001</c:v>
                </c:pt>
                <c:pt idx="1385">
                  <c:v>1.8420000000000001</c:v>
                </c:pt>
                <c:pt idx="1386">
                  <c:v>1.8180000000000001</c:v>
                </c:pt>
                <c:pt idx="1387">
                  <c:v>1.8</c:v>
                </c:pt>
                <c:pt idx="1388">
                  <c:v>1.784</c:v>
                </c:pt>
                <c:pt idx="1389">
                  <c:v>1.764</c:v>
                </c:pt>
                <c:pt idx="1390">
                  <c:v>1.748</c:v>
                </c:pt>
                <c:pt idx="1391">
                  <c:v>1.7350000000000001</c:v>
                </c:pt>
                <c:pt idx="1392">
                  <c:v>1.7190000000000001</c:v>
                </c:pt>
                <c:pt idx="1393">
                  <c:v>1.7030000000000001</c:v>
                </c:pt>
                <c:pt idx="1394">
                  <c:v>1.6859999999999999</c:v>
                </c:pt>
                <c:pt idx="1395">
                  <c:v>1.6759999999999999</c:v>
                </c:pt>
                <c:pt idx="1396">
                  <c:v>1.6679999999999999</c:v>
                </c:pt>
                <c:pt idx="1397">
                  <c:v>1.6559999999999999</c:v>
                </c:pt>
                <c:pt idx="1398">
                  <c:v>1.647</c:v>
                </c:pt>
                <c:pt idx="1399">
                  <c:v>1.6379999999999999</c:v>
                </c:pt>
                <c:pt idx="1400">
                  <c:v>1.625</c:v>
                </c:pt>
                <c:pt idx="1401">
                  <c:v>1.62</c:v>
                </c:pt>
                <c:pt idx="1402">
                  <c:v>1.609</c:v>
                </c:pt>
                <c:pt idx="1403">
                  <c:v>1.597</c:v>
                </c:pt>
                <c:pt idx="1404">
                  <c:v>1.587</c:v>
                </c:pt>
                <c:pt idx="1405">
                  <c:v>1.569</c:v>
                </c:pt>
                <c:pt idx="1406">
                  <c:v>1.5589999999999999</c:v>
                </c:pt>
                <c:pt idx="1407">
                  <c:v>1.546</c:v>
                </c:pt>
                <c:pt idx="1408">
                  <c:v>1.5289999999999999</c:v>
                </c:pt>
                <c:pt idx="1409">
                  <c:v>1.502</c:v>
                </c:pt>
                <c:pt idx="1410">
                  <c:v>1.5289999999999999</c:v>
                </c:pt>
                <c:pt idx="1411">
                  <c:v>1.5369999999999999</c:v>
                </c:pt>
                <c:pt idx="1412">
                  <c:v>1.534</c:v>
                </c:pt>
                <c:pt idx="1413">
                  <c:v>1.532</c:v>
                </c:pt>
                <c:pt idx="1414">
                  <c:v>1.5269999999999999</c:v>
                </c:pt>
                <c:pt idx="1415">
                  <c:v>1.52</c:v>
                </c:pt>
                <c:pt idx="1416">
                  <c:v>1.516</c:v>
                </c:pt>
                <c:pt idx="1417">
                  <c:v>1.51</c:v>
                </c:pt>
                <c:pt idx="1418">
                  <c:v>1.4990000000000001</c:v>
                </c:pt>
                <c:pt idx="1419">
                  <c:v>1.49</c:v>
                </c:pt>
                <c:pt idx="1420">
                  <c:v>1.4870000000000001</c:v>
                </c:pt>
                <c:pt idx="1421">
                  <c:v>1.4830000000000001</c:v>
                </c:pt>
                <c:pt idx="1422">
                  <c:v>1.4790000000000001</c:v>
                </c:pt>
                <c:pt idx="1423">
                  <c:v>1.464</c:v>
                </c:pt>
                <c:pt idx="1424">
                  <c:v>1.458</c:v>
                </c:pt>
                <c:pt idx="1425">
                  <c:v>1.452</c:v>
                </c:pt>
                <c:pt idx="1426">
                  <c:v>1.446</c:v>
                </c:pt>
                <c:pt idx="1427">
                  <c:v>1.4390000000000001</c:v>
                </c:pt>
                <c:pt idx="1428">
                  <c:v>1.431</c:v>
                </c:pt>
                <c:pt idx="1429">
                  <c:v>1.4139999999999999</c:v>
                </c:pt>
                <c:pt idx="1430">
                  <c:v>1.4039999999999999</c:v>
                </c:pt>
                <c:pt idx="1431">
                  <c:v>1.397</c:v>
                </c:pt>
                <c:pt idx="1432">
                  <c:v>1.389</c:v>
                </c:pt>
                <c:pt idx="1433">
                  <c:v>1.39</c:v>
                </c:pt>
                <c:pt idx="1434">
                  <c:v>1.381</c:v>
                </c:pt>
                <c:pt idx="1435">
                  <c:v>1.3680000000000001</c:v>
                </c:pt>
                <c:pt idx="1436">
                  <c:v>1.3480000000000001</c:v>
                </c:pt>
                <c:pt idx="1437">
                  <c:v>1.321</c:v>
                </c:pt>
                <c:pt idx="1438">
                  <c:v>1.284</c:v>
                </c:pt>
                <c:pt idx="1439">
                  <c:v>1.194</c:v>
                </c:pt>
              </c:numCache>
            </c:numRef>
          </c:val>
          <c:smooth val="1"/>
          <c:extLst>
            <c:ext xmlns:c16="http://schemas.microsoft.com/office/drawing/2014/chart" uri="{C3380CC4-5D6E-409C-BE32-E72D297353CC}">
              <c16:uniqueId val="{00000001-7B39-486C-B6B3-6A2BC09812AE}"/>
            </c:ext>
          </c:extLst>
        </c:ser>
        <c:ser>
          <c:idx val="2"/>
          <c:order val="2"/>
          <c:tx>
            <c:strRef>
              <c:f>'Ark1'!$D$1</c:f>
              <c:strCache>
                <c:ptCount val="1"/>
                <c:pt idx="0">
                  <c:v>Helg</c:v>
                </c:pt>
              </c:strCache>
            </c:strRef>
          </c:tx>
          <c:spPr>
            <a:ln w="19050" cap="rnd" cmpd="sng" algn="ctr">
              <a:solidFill>
                <a:schemeClr val="accent5"/>
              </a:solidFill>
              <a:prstDash val="solid"/>
              <a:round/>
            </a:ln>
            <a:effectLst/>
          </c:spPr>
          <c:marker>
            <c:symbol val="none"/>
          </c:marker>
          <c:cat>
            <c:numRef>
              <c:f>'Ark1'!$A$2:$A$1441</c:f>
              <c:numCache>
                <c:formatCode>h:mm</c:formatCode>
                <c:ptCount val="1440"/>
                <c:pt idx="0">
                  <c:v>0.125</c:v>
                </c:pt>
                <c:pt idx="1">
                  <c:v>0.12569444444444444</c:v>
                </c:pt>
                <c:pt idx="2">
                  <c:v>0.12638888888888888</c:v>
                </c:pt>
                <c:pt idx="3">
                  <c:v>0.12708333333333333</c:v>
                </c:pt>
                <c:pt idx="4">
                  <c:v>0.1277777777777778</c:v>
                </c:pt>
                <c:pt idx="5">
                  <c:v>0.12847222222222224</c:v>
                </c:pt>
                <c:pt idx="6">
                  <c:v>0.12916666666666668</c:v>
                </c:pt>
                <c:pt idx="7">
                  <c:v>0.12986111111111112</c:v>
                </c:pt>
                <c:pt idx="8">
                  <c:v>0.13055555555555556</c:v>
                </c:pt>
                <c:pt idx="9">
                  <c:v>0.13125000000000001</c:v>
                </c:pt>
                <c:pt idx="10">
                  <c:v>0.13194444444444445</c:v>
                </c:pt>
                <c:pt idx="11">
                  <c:v>0.13263888888888889</c:v>
                </c:pt>
                <c:pt idx="12">
                  <c:v>0.13333333333333333</c:v>
                </c:pt>
                <c:pt idx="13">
                  <c:v>0.13402777777777777</c:v>
                </c:pt>
                <c:pt idx="14">
                  <c:v>0.13472222222222222</c:v>
                </c:pt>
                <c:pt idx="15">
                  <c:v>0.13541666666666666</c:v>
                </c:pt>
                <c:pt idx="16">
                  <c:v>0.1361111111111111</c:v>
                </c:pt>
                <c:pt idx="17">
                  <c:v>0.13680555555555554</c:v>
                </c:pt>
                <c:pt idx="18">
                  <c:v>0.13749999999999998</c:v>
                </c:pt>
                <c:pt idx="19">
                  <c:v>0.13819444444444443</c:v>
                </c:pt>
                <c:pt idx="20">
                  <c:v>0.1388888888888889</c:v>
                </c:pt>
                <c:pt idx="21">
                  <c:v>0.13958333333333334</c:v>
                </c:pt>
                <c:pt idx="22">
                  <c:v>0.14027777777777778</c:v>
                </c:pt>
                <c:pt idx="23">
                  <c:v>0.14097222222222222</c:v>
                </c:pt>
                <c:pt idx="24">
                  <c:v>0.14166666666666666</c:v>
                </c:pt>
                <c:pt idx="25">
                  <c:v>0.1423611111111111</c:v>
                </c:pt>
                <c:pt idx="26">
                  <c:v>0.14305555555555557</c:v>
                </c:pt>
                <c:pt idx="27">
                  <c:v>0.14375000000000002</c:v>
                </c:pt>
                <c:pt idx="28">
                  <c:v>0.14444444444444446</c:v>
                </c:pt>
                <c:pt idx="29">
                  <c:v>0.1451388888888889</c:v>
                </c:pt>
                <c:pt idx="30">
                  <c:v>0.14583333333333334</c:v>
                </c:pt>
                <c:pt idx="31">
                  <c:v>0.14652777777777778</c:v>
                </c:pt>
                <c:pt idx="32">
                  <c:v>0.14722222222222223</c:v>
                </c:pt>
                <c:pt idx="33">
                  <c:v>0.14791666666666667</c:v>
                </c:pt>
                <c:pt idx="34">
                  <c:v>0.14861111111111111</c:v>
                </c:pt>
                <c:pt idx="35">
                  <c:v>0.14930555555555555</c:v>
                </c:pt>
                <c:pt idx="36">
                  <c:v>0.15</c:v>
                </c:pt>
                <c:pt idx="37">
                  <c:v>0.15069444444444444</c:v>
                </c:pt>
                <c:pt idx="38">
                  <c:v>0.15138888888888888</c:v>
                </c:pt>
                <c:pt idx="39">
                  <c:v>0.15208333333333332</c:v>
                </c:pt>
                <c:pt idx="40">
                  <c:v>0.15277777777777776</c:v>
                </c:pt>
                <c:pt idx="41">
                  <c:v>0.15347222222222223</c:v>
                </c:pt>
                <c:pt idx="42">
                  <c:v>0.15416666666666667</c:v>
                </c:pt>
                <c:pt idx="43">
                  <c:v>0.15486111111111112</c:v>
                </c:pt>
                <c:pt idx="44">
                  <c:v>0.15555555555555556</c:v>
                </c:pt>
                <c:pt idx="45">
                  <c:v>0.15625</c:v>
                </c:pt>
                <c:pt idx="46">
                  <c:v>0.15694444444444444</c:v>
                </c:pt>
                <c:pt idx="47">
                  <c:v>0.15763888888888888</c:v>
                </c:pt>
                <c:pt idx="48">
                  <c:v>0.15833333333333333</c:v>
                </c:pt>
                <c:pt idx="49">
                  <c:v>0.15902777777777777</c:v>
                </c:pt>
                <c:pt idx="50">
                  <c:v>0.15972222222222224</c:v>
                </c:pt>
                <c:pt idx="51">
                  <c:v>0.16041666666666668</c:v>
                </c:pt>
                <c:pt idx="52">
                  <c:v>0.16111111111111112</c:v>
                </c:pt>
                <c:pt idx="53">
                  <c:v>0.16180555555555556</c:v>
                </c:pt>
                <c:pt idx="54">
                  <c:v>0.16250000000000001</c:v>
                </c:pt>
                <c:pt idx="55">
                  <c:v>0.16319444444444445</c:v>
                </c:pt>
                <c:pt idx="56">
                  <c:v>0.16388888888888889</c:v>
                </c:pt>
                <c:pt idx="57">
                  <c:v>0.16458333333333333</c:v>
                </c:pt>
                <c:pt idx="58">
                  <c:v>0.16527777777777777</c:v>
                </c:pt>
                <c:pt idx="59">
                  <c:v>0.16597222222222222</c:v>
                </c:pt>
                <c:pt idx="60">
                  <c:v>0.16666666666666666</c:v>
                </c:pt>
                <c:pt idx="61">
                  <c:v>0.1673611111111111</c:v>
                </c:pt>
                <c:pt idx="62">
                  <c:v>0.16805555555555554</c:v>
                </c:pt>
                <c:pt idx="63">
                  <c:v>0.16874999999999998</c:v>
                </c:pt>
                <c:pt idx="64">
                  <c:v>0.16944444444444443</c:v>
                </c:pt>
                <c:pt idx="65">
                  <c:v>0.17013888888888887</c:v>
                </c:pt>
                <c:pt idx="66">
                  <c:v>0.17083333333333331</c:v>
                </c:pt>
                <c:pt idx="67">
                  <c:v>0.17152777777777775</c:v>
                </c:pt>
                <c:pt idx="68">
                  <c:v>0.17222222222222225</c:v>
                </c:pt>
                <c:pt idx="69">
                  <c:v>0.17291666666666669</c:v>
                </c:pt>
                <c:pt idx="70">
                  <c:v>0.17361111111111113</c:v>
                </c:pt>
                <c:pt idx="71">
                  <c:v>0.17430555555555557</c:v>
                </c:pt>
                <c:pt idx="72">
                  <c:v>0.17500000000000002</c:v>
                </c:pt>
                <c:pt idx="73">
                  <c:v>0.17569444444444446</c:v>
                </c:pt>
                <c:pt idx="74">
                  <c:v>0.1763888888888889</c:v>
                </c:pt>
                <c:pt idx="75">
                  <c:v>0.17708333333333334</c:v>
                </c:pt>
                <c:pt idx="76">
                  <c:v>0.17777777777777778</c:v>
                </c:pt>
                <c:pt idx="77">
                  <c:v>0.17847222222222223</c:v>
                </c:pt>
                <c:pt idx="78">
                  <c:v>0.17916666666666667</c:v>
                </c:pt>
                <c:pt idx="79">
                  <c:v>0.17986111111111111</c:v>
                </c:pt>
                <c:pt idx="80">
                  <c:v>0.18055555555555555</c:v>
                </c:pt>
                <c:pt idx="81">
                  <c:v>0.18124999999999999</c:v>
                </c:pt>
                <c:pt idx="82">
                  <c:v>0.18194444444444444</c:v>
                </c:pt>
                <c:pt idx="83">
                  <c:v>0.18263888888888891</c:v>
                </c:pt>
                <c:pt idx="84">
                  <c:v>0.18333333333333335</c:v>
                </c:pt>
                <c:pt idx="85">
                  <c:v>0.18402777777777779</c:v>
                </c:pt>
                <c:pt idx="86">
                  <c:v>0.18472222222222223</c:v>
                </c:pt>
                <c:pt idx="87">
                  <c:v>0.18541666666666667</c:v>
                </c:pt>
                <c:pt idx="88">
                  <c:v>0.18611111111111112</c:v>
                </c:pt>
                <c:pt idx="89">
                  <c:v>0.18680555555555556</c:v>
                </c:pt>
                <c:pt idx="90">
                  <c:v>0.1875</c:v>
                </c:pt>
                <c:pt idx="91">
                  <c:v>0.18819444444444444</c:v>
                </c:pt>
                <c:pt idx="92">
                  <c:v>0.18888888888888888</c:v>
                </c:pt>
                <c:pt idx="93">
                  <c:v>0.18958333333333333</c:v>
                </c:pt>
                <c:pt idx="94">
                  <c:v>0.19027777777777777</c:v>
                </c:pt>
                <c:pt idx="95">
                  <c:v>0.19097222222222221</c:v>
                </c:pt>
                <c:pt idx="96">
                  <c:v>0.19166666666666665</c:v>
                </c:pt>
                <c:pt idx="97">
                  <c:v>0.19236111111111112</c:v>
                </c:pt>
                <c:pt idx="98">
                  <c:v>0.19305555555555554</c:v>
                </c:pt>
                <c:pt idx="99">
                  <c:v>0.19375000000000001</c:v>
                </c:pt>
                <c:pt idx="100">
                  <c:v>0.19444444444444445</c:v>
                </c:pt>
                <c:pt idx="101">
                  <c:v>0.19513888888888889</c:v>
                </c:pt>
                <c:pt idx="102">
                  <c:v>0.19583333333333333</c:v>
                </c:pt>
                <c:pt idx="103">
                  <c:v>0.19652777777777777</c:v>
                </c:pt>
                <c:pt idx="104">
                  <c:v>0.19722222222222222</c:v>
                </c:pt>
                <c:pt idx="105">
                  <c:v>0.19791666666666666</c:v>
                </c:pt>
                <c:pt idx="106">
                  <c:v>0.1986111111111111</c:v>
                </c:pt>
                <c:pt idx="107">
                  <c:v>0.19930555555555554</c:v>
                </c:pt>
                <c:pt idx="108">
                  <c:v>0.19999999999999998</c:v>
                </c:pt>
                <c:pt idx="109">
                  <c:v>0.20069444444444443</c:v>
                </c:pt>
                <c:pt idx="110">
                  <c:v>0.20138888888888887</c:v>
                </c:pt>
                <c:pt idx="111">
                  <c:v>0.20208333333333331</c:v>
                </c:pt>
                <c:pt idx="112">
                  <c:v>0.20277777777777781</c:v>
                </c:pt>
                <c:pt idx="113">
                  <c:v>0.20347222222222219</c:v>
                </c:pt>
                <c:pt idx="114">
                  <c:v>0.20416666666666669</c:v>
                </c:pt>
                <c:pt idx="115">
                  <c:v>0.20486111111111113</c:v>
                </c:pt>
                <c:pt idx="116">
                  <c:v>0.20555555555555557</c:v>
                </c:pt>
                <c:pt idx="117">
                  <c:v>0.20625000000000002</c:v>
                </c:pt>
                <c:pt idx="118">
                  <c:v>0.20694444444444446</c:v>
                </c:pt>
                <c:pt idx="119">
                  <c:v>0.2076388888888889</c:v>
                </c:pt>
                <c:pt idx="120">
                  <c:v>0.20833333333333334</c:v>
                </c:pt>
                <c:pt idx="121">
                  <c:v>0.20902777777777778</c:v>
                </c:pt>
                <c:pt idx="122">
                  <c:v>0.20972222222222223</c:v>
                </c:pt>
                <c:pt idx="123">
                  <c:v>0.21041666666666667</c:v>
                </c:pt>
                <c:pt idx="124">
                  <c:v>0.21111111111111111</c:v>
                </c:pt>
                <c:pt idx="125">
                  <c:v>0.21180555555555555</c:v>
                </c:pt>
                <c:pt idx="126">
                  <c:v>0.21249999999999999</c:v>
                </c:pt>
                <c:pt idx="127">
                  <c:v>0.21319444444444444</c:v>
                </c:pt>
                <c:pt idx="128">
                  <c:v>0.21388888888888891</c:v>
                </c:pt>
                <c:pt idx="129">
                  <c:v>0.21458333333333335</c:v>
                </c:pt>
                <c:pt idx="130">
                  <c:v>0.21527777777777779</c:v>
                </c:pt>
                <c:pt idx="131">
                  <c:v>0.21597222222222223</c:v>
                </c:pt>
                <c:pt idx="132">
                  <c:v>0.21666666666666667</c:v>
                </c:pt>
                <c:pt idx="133">
                  <c:v>0.21736111111111112</c:v>
                </c:pt>
                <c:pt idx="134">
                  <c:v>0.21805555555555556</c:v>
                </c:pt>
                <c:pt idx="135">
                  <c:v>0.21875</c:v>
                </c:pt>
                <c:pt idx="136">
                  <c:v>0.21944444444444444</c:v>
                </c:pt>
                <c:pt idx="137">
                  <c:v>0.22013888888888888</c:v>
                </c:pt>
                <c:pt idx="138">
                  <c:v>0.22083333333333333</c:v>
                </c:pt>
                <c:pt idx="139">
                  <c:v>0.22152777777777777</c:v>
                </c:pt>
                <c:pt idx="140">
                  <c:v>0.22222222222222221</c:v>
                </c:pt>
                <c:pt idx="141">
                  <c:v>0.22291666666666665</c:v>
                </c:pt>
                <c:pt idx="142">
                  <c:v>0.22361111111111109</c:v>
                </c:pt>
                <c:pt idx="143">
                  <c:v>0.22430555555555556</c:v>
                </c:pt>
                <c:pt idx="144">
                  <c:v>0.22500000000000001</c:v>
                </c:pt>
                <c:pt idx="145">
                  <c:v>0.22569444444444445</c:v>
                </c:pt>
                <c:pt idx="146">
                  <c:v>0.22638888888888889</c:v>
                </c:pt>
                <c:pt idx="147">
                  <c:v>0.22708333333333333</c:v>
                </c:pt>
                <c:pt idx="148">
                  <c:v>0.22777777777777777</c:v>
                </c:pt>
                <c:pt idx="149">
                  <c:v>0.22847222222222222</c:v>
                </c:pt>
                <c:pt idx="150">
                  <c:v>0.22916666666666666</c:v>
                </c:pt>
                <c:pt idx="151">
                  <c:v>0.2298611111111111</c:v>
                </c:pt>
                <c:pt idx="152">
                  <c:v>0.23055555555555554</c:v>
                </c:pt>
                <c:pt idx="153">
                  <c:v>0.23124999999999998</c:v>
                </c:pt>
                <c:pt idx="154">
                  <c:v>0.23194444444444443</c:v>
                </c:pt>
                <c:pt idx="155">
                  <c:v>0.23263888888888887</c:v>
                </c:pt>
                <c:pt idx="156">
                  <c:v>0.23333333333333331</c:v>
                </c:pt>
                <c:pt idx="157">
                  <c:v>0.23402777777777781</c:v>
                </c:pt>
                <c:pt idx="158">
                  <c:v>0.23472222222222219</c:v>
                </c:pt>
                <c:pt idx="159">
                  <c:v>0.23541666666666669</c:v>
                </c:pt>
                <c:pt idx="160">
                  <c:v>0.23611111111111113</c:v>
                </c:pt>
                <c:pt idx="161">
                  <c:v>0.23680555555555557</c:v>
                </c:pt>
                <c:pt idx="162">
                  <c:v>0.23750000000000002</c:v>
                </c:pt>
                <c:pt idx="163">
                  <c:v>0.23819444444444446</c:v>
                </c:pt>
                <c:pt idx="164">
                  <c:v>0.2388888888888889</c:v>
                </c:pt>
                <c:pt idx="165">
                  <c:v>0.23958333333333334</c:v>
                </c:pt>
                <c:pt idx="166">
                  <c:v>0.24027777777777778</c:v>
                </c:pt>
                <c:pt idx="167">
                  <c:v>0.24097222222222223</c:v>
                </c:pt>
                <c:pt idx="168">
                  <c:v>0.24166666666666667</c:v>
                </c:pt>
                <c:pt idx="169">
                  <c:v>0.24236111111111111</c:v>
                </c:pt>
                <c:pt idx="170">
                  <c:v>0.24305555555555555</c:v>
                </c:pt>
                <c:pt idx="171">
                  <c:v>0.24374999999999999</c:v>
                </c:pt>
                <c:pt idx="172">
                  <c:v>0.24444444444444446</c:v>
                </c:pt>
                <c:pt idx="173">
                  <c:v>0.24513888888888888</c:v>
                </c:pt>
                <c:pt idx="174">
                  <c:v>0.24583333333333335</c:v>
                </c:pt>
                <c:pt idx="175">
                  <c:v>0.24652777777777779</c:v>
                </c:pt>
                <c:pt idx="176">
                  <c:v>0.24722222222222223</c:v>
                </c:pt>
                <c:pt idx="177">
                  <c:v>0.24791666666666667</c:v>
                </c:pt>
                <c:pt idx="178">
                  <c:v>0.24861111111111112</c:v>
                </c:pt>
                <c:pt idx="179">
                  <c:v>0.24930555555555556</c:v>
                </c:pt>
                <c:pt idx="180">
                  <c:v>0.25</c:v>
                </c:pt>
                <c:pt idx="181">
                  <c:v>0.25069444444444444</c:v>
                </c:pt>
                <c:pt idx="182">
                  <c:v>0.25138888888888888</c:v>
                </c:pt>
                <c:pt idx="183">
                  <c:v>0.25208333333333333</c:v>
                </c:pt>
                <c:pt idx="184">
                  <c:v>0.25277777777777777</c:v>
                </c:pt>
                <c:pt idx="185">
                  <c:v>0.25347222222222221</c:v>
                </c:pt>
                <c:pt idx="186">
                  <c:v>0.25416666666666665</c:v>
                </c:pt>
                <c:pt idx="187">
                  <c:v>0.25486111111111109</c:v>
                </c:pt>
                <c:pt idx="188">
                  <c:v>0.25555555555555559</c:v>
                </c:pt>
                <c:pt idx="189">
                  <c:v>0.25625000000000003</c:v>
                </c:pt>
                <c:pt idx="190">
                  <c:v>0.25694444444444448</c:v>
                </c:pt>
                <c:pt idx="191">
                  <c:v>0.25763888888888892</c:v>
                </c:pt>
                <c:pt idx="192">
                  <c:v>0.25833333333333336</c:v>
                </c:pt>
                <c:pt idx="193">
                  <c:v>0.2590277777777778</c:v>
                </c:pt>
                <c:pt idx="194">
                  <c:v>0.25972222222222224</c:v>
                </c:pt>
                <c:pt idx="195">
                  <c:v>0.26041666666666669</c:v>
                </c:pt>
                <c:pt idx="196">
                  <c:v>0.26111111111111113</c:v>
                </c:pt>
                <c:pt idx="197">
                  <c:v>0.26180555555555557</c:v>
                </c:pt>
                <c:pt idx="198">
                  <c:v>0.26250000000000001</c:v>
                </c:pt>
                <c:pt idx="199">
                  <c:v>0.26319444444444445</c:v>
                </c:pt>
                <c:pt idx="200">
                  <c:v>0.2638888888888889</c:v>
                </c:pt>
                <c:pt idx="201">
                  <c:v>0.26458333333333334</c:v>
                </c:pt>
                <c:pt idx="202">
                  <c:v>0.26527777777777778</c:v>
                </c:pt>
                <c:pt idx="203">
                  <c:v>0.26597222222222222</c:v>
                </c:pt>
                <c:pt idx="204">
                  <c:v>0.26666666666666666</c:v>
                </c:pt>
                <c:pt idx="205">
                  <c:v>0.2673611111111111</c:v>
                </c:pt>
                <c:pt idx="206">
                  <c:v>0.26805555555555555</c:v>
                </c:pt>
                <c:pt idx="207">
                  <c:v>0.26874999999999999</c:v>
                </c:pt>
                <c:pt idx="208">
                  <c:v>0.26944444444444443</c:v>
                </c:pt>
                <c:pt idx="209">
                  <c:v>0.27013888888888887</c:v>
                </c:pt>
                <c:pt idx="210">
                  <c:v>0.27083333333333331</c:v>
                </c:pt>
                <c:pt idx="211">
                  <c:v>0.27152777777777776</c:v>
                </c:pt>
                <c:pt idx="212">
                  <c:v>0.2722222222222222</c:v>
                </c:pt>
                <c:pt idx="213">
                  <c:v>0.27291666666666664</c:v>
                </c:pt>
                <c:pt idx="214">
                  <c:v>0.27361111111111108</c:v>
                </c:pt>
                <c:pt idx="215">
                  <c:v>0.27430555555555552</c:v>
                </c:pt>
                <c:pt idx="216">
                  <c:v>0.27499999999999997</c:v>
                </c:pt>
                <c:pt idx="217">
                  <c:v>0.27569444444444446</c:v>
                </c:pt>
                <c:pt idx="218">
                  <c:v>0.27638888888888885</c:v>
                </c:pt>
                <c:pt idx="219">
                  <c:v>0.27708333333333335</c:v>
                </c:pt>
                <c:pt idx="220">
                  <c:v>0.27777777777777779</c:v>
                </c:pt>
                <c:pt idx="221">
                  <c:v>0.27847222222222223</c:v>
                </c:pt>
                <c:pt idx="222">
                  <c:v>0.27916666666666667</c:v>
                </c:pt>
                <c:pt idx="223">
                  <c:v>0.27986111111111112</c:v>
                </c:pt>
                <c:pt idx="224">
                  <c:v>0.28055555555555556</c:v>
                </c:pt>
                <c:pt idx="225">
                  <c:v>0.28125</c:v>
                </c:pt>
                <c:pt idx="226">
                  <c:v>0.28194444444444444</c:v>
                </c:pt>
                <c:pt idx="227">
                  <c:v>0.28263888888888888</c:v>
                </c:pt>
                <c:pt idx="228">
                  <c:v>0.28333333333333333</c:v>
                </c:pt>
                <c:pt idx="229">
                  <c:v>0.28402777777777777</c:v>
                </c:pt>
                <c:pt idx="230">
                  <c:v>0.28472222222222221</c:v>
                </c:pt>
                <c:pt idx="231">
                  <c:v>0.28541666666666665</c:v>
                </c:pt>
                <c:pt idx="232">
                  <c:v>0.28611111111111115</c:v>
                </c:pt>
                <c:pt idx="233">
                  <c:v>0.28680555555555554</c:v>
                </c:pt>
                <c:pt idx="234">
                  <c:v>0.28750000000000003</c:v>
                </c:pt>
                <c:pt idx="235">
                  <c:v>0.28819444444444448</c:v>
                </c:pt>
                <c:pt idx="236">
                  <c:v>0.28888888888888892</c:v>
                </c:pt>
                <c:pt idx="237">
                  <c:v>0.28958333333333336</c:v>
                </c:pt>
                <c:pt idx="238">
                  <c:v>0.2902777777777778</c:v>
                </c:pt>
                <c:pt idx="239">
                  <c:v>0.29097222222222224</c:v>
                </c:pt>
                <c:pt idx="240">
                  <c:v>0.29166666666666669</c:v>
                </c:pt>
                <c:pt idx="241">
                  <c:v>0.29236111111111113</c:v>
                </c:pt>
                <c:pt idx="242">
                  <c:v>0.29305555555555557</c:v>
                </c:pt>
                <c:pt idx="243">
                  <c:v>0.29375000000000001</c:v>
                </c:pt>
                <c:pt idx="244">
                  <c:v>0.29444444444444445</c:v>
                </c:pt>
                <c:pt idx="245">
                  <c:v>0.2951388888888889</c:v>
                </c:pt>
                <c:pt idx="246">
                  <c:v>0.29583333333333334</c:v>
                </c:pt>
                <c:pt idx="247">
                  <c:v>0.29652777777777778</c:v>
                </c:pt>
                <c:pt idx="248">
                  <c:v>0.29722222222222222</c:v>
                </c:pt>
                <c:pt idx="249">
                  <c:v>0.29791666666666666</c:v>
                </c:pt>
                <c:pt idx="250">
                  <c:v>0.2986111111111111</c:v>
                </c:pt>
                <c:pt idx="251">
                  <c:v>0.29930555555555555</c:v>
                </c:pt>
                <c:pt idx="252">
                  <c:v>0.3</c:v>
                </c:pt>
                <c:pt idx="253">
                  <c:v>0.30069444444444443</c:v>
                </c:pt>
                <c:pt idx="254">
                  <c:v>0.30138888888888887</c:v>
                </c:pt>
                <c:pt idx="255">
                  <c:v>0.30208333333333331</c:v>
                </c:pt>
                <c:pt idx="256">
                  <c:v>0.30277777777777776</c:v>
                </c:pt>
                <c:pt idx="257">
                  <c:v>0.3034722222222222</c:v>
                </c:pt>
                <c:pt idx="258">
                  <c:v>0.30416666666666664</c:v>
                </c:pt>
                <c:pt idx="259">
                  <c:v>0.30486111111111108</c:v>
                </c:pt>
                <c:pt idx="260">
                  <c:v>0.30555555555555552</c:v>
                </c:pt>
                <c:pt idx="261">
                  <c:v>0.30624999999999997</c:v>
                </c:pt>
                <c:pt idx="262">
                  <c:v>0.30694444444444441</c:v>
                </c:pt>
                <c:pt idx="263">
                  <c:v>0.30763888888888891</c:v>
                </c:pt>
                <c:pt idx="264">
                  <c:v>0.30833333333333335</c:v>
                </c:pt>
                <c:pt idx="265">
                  <c:v>0.30902777777777779</c:v>
                </c:pt>
                <c:pt idx="266">
                  <c:v>0.30972222222222223</c:v>
                </c:pt>
                <c:pt idx="267">
                  <c:v>0.31041666666666667</c:v>
                </c:pt>
                <c:pt idx="268">
                  <c:v>0.31111111111111112</c:v>
                </c:pt>
                <c:pt idx="269">
                  <c:v>0.31180555555555556</c:v>
                </c:pt>
                <c:pt idx="270">
                  <c:v>0.3125</c:v>
                </c:pt>
                <c:pt idx="271">
                  <c:v>0.31319444444444444</c:v>
                </c:pt>
                <c:pt idx="272">
                  <c:v>0.31388888888888888</c:v>
                </c:pt>
                <c:pt idx="273">
                  <c:v>0.31458333333333333</c:v>
                </c:pt>
                <c:pt idx="274">
                  <c:v>0.31527777777777777</c:v>
                </c:pt>
                <c:pt idx="275">
                  <c:v>0.31597222222222221</c:v>
                </c:pt>
                <c:pt idx="276">
                  <c:v>0.31666666666666665</c:v>
                </c:pt>
                <c:pt idx="277">
                  <c:v>0.31736111111111115</c:v>
                </c:pt>
                <c:pt idx="278">
                  <c:v>0.31805555555555554</c:v>
                </c:pt>
                <c:pt idx="279">
                  <c:v>0.31875000000000003</c:v>
                </c:pt>
                <c:pt idx="280">
                  <c:v>0.31944444444444448</c:v>
                </c:pt>
                <c:pt idx="281">
                  <c:v>0.32013888888888892</c:v>
                </c:pt>
                <c:pt idx="282">
                  <c:v>0.32083333333333336</c:v>
                </c:pt>
                <c:pt idx="283">
                  <c:v>0.3215277777777778</c:v>
                </c:pt>
                <c:pt idx="284">
                  <c:v>0.32222222222222224</c:v>
                </c:pt>
                <c:pt idx="285">
                  <c:v>0.32291666666666669</c:v>
                </c:pt>
                <c:pt idx="286">
                  <c:v>0.32361111111111113</c:v>
                </c:pt>
                <c:pt idx="287">
                  <c:v>0.32430555555555557</c:v>
                </c:pt>
                <c:pt idx="288">
                  <c:v>0.32500000000000001</c:v>
                </c:pt>
                <c:pt idx="289">
                  <c:v>0.32569444444444445</c:v>
                </c:pt>
                <c:pt idx="290">
                  <c:v>0.3263888888888889</c:v>
                </c:pt>
                <c:pt idx="291">
                  <c:v>0.32708333333333334</c:v>
                </c:pt>
                <c:pt idx="292">
                  <c:v>0.32777777777777778</c:v>
                </c:pt>
                <c:pt idx="293">
                  <c:v>0.32847222222222222</c:v>
                </c:pt>
                <c:pt idx="294">
                  <c:v>0.32916666666666666</c:v>
                </c:pt>
                <c:pt idx="295">
                  <c:v>0.3298611111111111</c:v>
                </c:pt>
                <c:pt idx="296">
                  <c:v>0.33055555555555555</c:v>
                </c:pt>
                <c:pt idx="297">
                  <c:v>0.33124999999999999</c:v>
                </c:pt>
                <c:pt idx="298">
                  <c:v>0.33194444444444443</c:v>
                </c:pt>
                <c:pt idx="299">
                  <c:v>0.33263888888888887</c:v>
                </c:pt>
                <c:pt idx="300">
                  <c:v>0.33333333333333331</c:v>
                </c:pt>
                <c:pt idx="301">
                  <c:v>0.33402777777777781</c:v>
                </c:pt>
                <c:pt idx="302">
                  <c:v>0.3347222222222222</c:v>
                </c:pt>
                <c:pt idx="303">
                  <c:v>0.3354166666666667</c:v>
                </c:pt>
                <c:pt idx="304">
                  <c:v>0.33611111111111108</c:v>
                </c:pt>
                <c:pt idx="305">
                  <c:v>0.33680555555555558</c:v>
                </c:pt>
                <c:pt idx="306">
                  <c:v>0.33749999999999997</c:v>
                </c:pt>
                <c:pt idx="307">
                  <c:v>0.33819444444444446</c:v>
                </c:pt>
                <c:pt idx="308">
                  <c:v>0.33888888888888885</c:v>
                </c:pt>
                <c:pt idx="309">
                  <c:v>0.33958333333333335</c:v>
                </c:pt>
                <c:pt idx="310">
                  <c:v>0.34027777777777773</c:v>
                </c:pt>
                <c:pt idx="311">
                  <c:v>0.34097222222222223</c:v>
                </c:pt>
                <c:pt idx="312">
                  <c:v>0.34166666666666662</c:v>
                </c:pt>
                <c:pt idx="313">
                  <c:v>0.34236111111111112</c:v>
                </c:pt>
                <c:pt idx="314">
                  <c:v>0.3430555555555555</c:v>
                </c:pt>
                <c:pt idx="315">
                  <c:v>0.34375</c:v>
                </c:pt>
                <c:pt idx="316">
                  <c:v>0.3444444444444445</c:v>
                </c:pt>
                <c:pt idx="317">
                  <c:v>0.34513888888888888</c:v>
                </c:pt>
                <c:pt idx="318">
                  <c:v>0.34583333333333338</c:v>
                </c:pt>
                <c:pt idx="319">
                  <c:v>0.34652777777777777</c:v>
                </c:pt>
                <c:pt idx="320">
                  <c:v>0.34722222222222227</c:v>
                </c:pt>
                <c:pt idx="321">
                  <c:v>0.34791666666666665</c:v>
                </c:pt>
                <c:pt idx="322">
                  <c:v>0.34861111111111115</c:v>
                </c:pt>
                <c:pt idx="323">
                  <c:v>0.34930555555555554</c:v>
                </c:pt>
                <c:pt idx="324">
                  <c:v>0.35000000000000003</c:v>
                </c:pt>
                <c:pt idx="325">
                  <c:v>0.35069444444444442</c:v>
                </c:pt>
                <c:pt idx="326">
                  <c:v>0.35138888888888892</c:v>
                </c:pt>
                <c:pt idx="327">
                  <c:v>0.3520833333333333</c:v>
                </c:pt>
                <c:pt idx="328">
                  <c:v>0.3527777777777778</c:v>
                </c:pt>
                <c:pt idx="329">
                  <c:v>0.35347222222222219</c:v>
                </c:pt>
                <c:pt idx="330">
                  <c:v>0.35416666666666669</c:v>
                </c:pt>
                <c:pt idx="331">
                  <c:v>0.35486111111111113</c:v>
                </c:pt>
                <c:pt idx="332">
                  <c:v>0.35555555555555557</c:v>
                </c:pt>
                <c:pt idx="333">
                  <c:v>0.35625000000000001</c:v>
                </c:pt>
                <c:pt idx="334">
                  <c:v>0.35694444444444445</c:v>
                </c:pt>
                <c:pt idx="335">
                  <c:v>0.3576388888888889</c:v>
                </c:pt>
                <c:pt idx="336">
                  <c:v>0.35833333333333334</c:v>
                </c:pt>
                <c:pt idx="337">
                  <c:v>0.35902777777777778</c:v>
                </c:pt>
                <c:pt idx="338">
                  <c:v>0.35972222222222222</c:v>
                </c:pt>
                <c:pt idx="339">
                  <c:v>0.36041666666666666</c:v>
                </c:pt>
                <c:pt idx="340">
                  <c:v>0.3611111111111111</c:v>
                </c:pt>
                <c:pt idx="341">
                  <c:v>0.36180555555555555</c:v>
                </c:pt>
                <c:pt idx="342">
                  <c:v>0.36249999999999999</c:v>
                </c:pt>
                <c:pt idx="343">
                  <c:v>0.36319444444444443</c:v>
                </c:pt>
                <c:pt idx="344">
                  <c:v>0.36388888888888887</c:v>
                </c:pt>
                <c:pt idx="345">
                  <c:v>0.36458333333333331</c:v>
                </c:pt>
                <c:pt idx="346">
                  <c:v>0.36527777777777781</c:v>
                </c:pt>
                <c:pt idx="347">
                  <c:v>0.3659722222222222</c:v>
                </c:pt>
                <c:pt idx="348">
                  <c:v>0.3666666666666667</c:v>
                </c:pt>
                <c:pt idx="349">
                  <c:v>0.36736111111111108</c:v>
                </c:pt>
                <c:pt idx="350">
                  <c:v>0.36805555555555558</c:v>
                </c:pt>
                <c:pt idx="351">
                  <c:v>0.36874999999999997</c:v>
                </c:pt>
                <c:pt idx="352">
                  <c:v>0.36944444444444446</c:v>
                </c:pt>
                <c:pt idx="353">
                  <c:v>0.37013888888888885</c:v>
                </c:pt>
                <c:pt idx="354">
                  <c:v>0.37083333333333335</c:v>
                </c:pt>
                <c:pt idx="355">
                  <c:v>0.37152777777777773</c:v>
                </c:pt>
                <c:pt idx="356">
                  <c:v>0.37222222222222223</c:v>
                </c:pt>
                <c:pt idx="357">
                  <c:v>0.37291666666666662</c:v>
                </c:pt>
                <c:pt idx="358">
                  <c:v>0.37361111111111112</c:v>
                </c:pt>
                <c:pt idx="359">
                  <c:v>0.3743055555555555</c:v>
                </c:pt>
                <c:pt idx="360">
                  <c:v>0.375</c:v>
                </c:pt>
                <c:pt idx="361">
                  <c:v>0.3756944444444445</c:v>
                </c:pt>
                <c:pt idx="362">
                  <c:v>0.37638888888888888</c:v>
                </c:pt>
                <c:pt idx="363">
                  <c:v>0.37708333333333338</c:v>
                </c:pt>
                <c:pt idx="364">
                  <c:v>0.37777777777777777</c:v>
                </c:pt>
                <c:pt idx="365">
                  <c:v>0.37847222222222227</c:v>
                </c:pt>
                <c:pt idx="366">
                  <c:v>0.37916666666666665</c:v>
                </c:pt>
                <c:pt idx="367">
                  <c:v>0.37986111111111115</c:v>
                </c:pt>
                <c:pt idx="368">
                  <c:v>0.38055555555555554</c:v>
                </c:pt>
                <c:pt idx="369">
                  <c:v>0.38125000000000003</c:v>
                </c:pt>
                <c:pt idx="370">
                  <c:v>0.38194444444444442</c:v>
                </c:pt>
                <c:pt idx="371">
                  <c:v>0.38263888888888892</c:v>
                </c:pt>
                <c:pt idx="372">
                  <c:v>0.3833333333333333</c:v>
                </c:pt>
                <c:pt idx="373">
                  <c:v>0.3840277777777778</c:v>
                </c:pt>
                <c:pt idx="374">
                  <c:v>0.38472222222222219</c:v>
                </c:pt>
                <c:pt idx="375">
                  <c:v>0.38541666666666669</c:v>
                </c:pt>
                <c:pt idx="376">
                  <c:v>0.38611111111111113</c:v>
                </c:pt>
                <c:pt idx="377">
                  <c:v>0.38680555555555557</c:v>
                </c:pt>
                <c:pt idx="378">
                  <c:v>0.38750000000000001</c:v>
                </c:pt>
                <c:pt idx="379">
                  <c:v>0.38819444444444445</c:v>
                </c:pt>
                <c:pt idx="380">
                  <c:v>0.3888888888888889</c:v>
                </c:pt>
                <c:pt idx="381">
                  <c:v>0.38958333333333334</c:v>
                </c:pt>
                <c:pt idx="382">
                  <c:v>0.39027777777777778</c:v>
                </c:pt>
                <c:pt idx="383">
                  <c:v>0.39097222222222222</c:v>
                </c:pt>
                <c:pt idx="384">
                  <c:v>0.39166666666666666</c:v>
                </c:pt>
                <c:pt idx="385">
                  <c:v>0.3923611111111111</c:v>
                </c:pt>
                <c:pt idx="386">
                  <c:v>0.39305555555555555</c:v>
                </c:pt>
                <c:pt idx="387">
                  <c:v>0.39374999999999999</c:v>
                </c:pt>
                <c:pt idx="388">
                  <c:v>0.39444444444444443</c:v>
                </c:pt>
                <c:pt idx="389">
                  <c:v>0.39513888888888887</c:v>
                </c:pt>
                <c:pt idx="390">
                  <c:v>0.39583333333333331</c:v>
                </c:pt>
                <c:pt idx="391">
                  <c:v>0.39652777777777781</c:v>
                </c:pt>
                <c:pt idx="392">
                  <c:v>0.3972222222222222</c:v>
                </c:pt>
                <c:pt idx="393">
                  <c:v>0.3979166666666667</c:v>
                </c:pt>
                <c:pt idx="394">
                  <c:v>0.39861111111111108</c:v>
                </c:pt>
                <c:pt idx="395">
                  <c:v>0.39930555555555558</c:v>
                </c:pt>
                <c:pt idx="396">
                  <c:v>0.39999999999999997</c:v>
                </c:pt>
                <c:pt idx="397">
                  <c:v>0.40069444444444446</c:v>
                </c:pt>
                <c:pt idx="398">
                  <c:v>0.40138888888888885</c:v>
                </c:pt>
                <c:pt idx="399">
                  <c:v>0.40208333333333335</c:v>
                </c:pt>
                <c:pt idx="400">
                  <c:v>0.40277777777777773</c:v>
                </c:pt>
                <c:pt idx="401">
                  <c:v>0.40347222222222223</c:v>
                </c:pt>
                <c:pt idx="402">
                  <c:v>0.40416666666666662</c:v>
                </c:pt>
                <c:pt idx="403">
                  <c:v>0.40486111111111112</c:v>
                </c:pt>
                <c:pt idx="404">
                  <c:v>0.4055555555555555</c:v>
                </c:pt>
                <c:pt idx="405">
                  <c:v>0.40625</c:v>
                </c:pt>
                <c:pt idx="406">
                  <c:v>0.4069444444444445</c:v>
                </c:pt>
                <c:pt idx="407">
                  <c:v>0.40763888888888888</c:v>
                </c:pt>
                <c:pt idx="408">
                  <c:v>0.40833333333333338</c:v>
                </c:pt>
                <c:pt idx="409">
                  <c:v>0.40902777777777777</c:v>
                </c:pt>
                <c:pt idx="410">
                  <c:v>0.40972222222222227</c:v>
                </c:pt>
                <c:pt idx="411">
                  <c:v>0.41041666666666665</c:v>
                </c:pt>
                <c:pt idx="412">
                  <c:v>0.41111111111111115</c:v>
                </c:pt>
                <c:pt idx="413">
                  <c:v>0.41180555555555554</c:v>
                </c:pt>
                <c:pt idx="414">
                  <c:v>0.41250000000000003</c:v>
                </c:pt>
                <c:pt idx="415">
                  <c:v>0.41319444444444442</c:v>
                </c:pt>
                <c:pt idx="416">
                  <c:v>0.41388888888888892</c:v>
                </c:pt>
                <c:pt idx="417">
                  <c:v>0.4145833333333333</c:v>
                </c:pt>
                <c:pt idx="418">
                  <c:v>0.4152777777777778</c:v>
                </c:pt>
                <c:pt idx="419">
                  <c:v>0.41597222222222219</c:v>
                </c:pt>
                <c:pt idx="420">
                  <c:v>0.41666666666666669</c:v>
                </c:pt>
                <c:pt idx="421">
                  <c:v>0.41736111111111113</c:v>
                </c:pt>
                <c:pt idx="422">
                  <c:v>0.41805555555555557</c:v>
                </c:pt>
                <c:pt idx="423">
                  <c:v>0.41875000000000001</c:v>
                </c:pt>
                <c:pt idx="424">
                  <c:v>0.41944444444444445</c:v>
                </c:pt>
                <c:pt idx="425">
                  <c:v>0.4201388888888889</c:v>
                </c:pt>
                <c:pt idx="426">
                  <c:v>0.42083333333333334</c:v>
                </c:pt>
                <c:pt idx="427">
                  <c:v>0.42152777777777778</c:v>
                </c:pt>
                <c:pt idx="428">
                  <c:v>0.42222222222222222</c:v>
                </c:pt>
                <c:pt idx="429">
                  <c:v>0.42291666666666666</c:v>
                </c:pt>
                <c:pt idx="430">
                  <c:v>0.4236111111111111</c:v>
                </c:pt>
                <c:pt idx="431">
                  <c:v>0.42430555555555555</c:v>
                </c:pt>
                <c:pt idx="432">
                  <c:v>0.42499999999999999</c:v>
                </c:pt>
                <c:pt idx="433">
                  <c:v>0.42569444444444443</c:v>
                </c:pt>
                <c:pt idx="434">
                  <c:v>0.42638888888888887</c:v>
                </c:pt>
                <c:pt idx="435">
                  <c:v>0.42708333333333331</c:v>
                </c:pt>
                <c:pt idx="436">
                  <c:v>0.42777777777777781</c:v>
                </c:pt>
                <c:pt idx="437">
                  <c:v>0.4284722222222222</c:v>
                </c:pt>
                <c:pt idx="438">
                  <c:v>0.4291666666666667</c:v>
                </c:pt>
                <c:pt idx="439">
                  <c:v>0.42986111111111108</c:v>
                </c:pt>
                <c:pt idx="440">
                  <c:v>0.43055555555555558</c:v>
                </c:pt>
                <c:pt idx="441">
                  <c:v>0.43124999999999997</c:v>
                </c:pt>
                <c:pt idx="442">
                  <c:v>0.43194444444444446</c:v>
                </c:pt>
                <c:pt idx="443">
                  <c:v>0.43263888888888885</c:v>
                </c:pt>
                <c:pt idx="444">
                  <c:v>0.43333333333333335</c:v>
                </c:pt>
                <c:pt idx="445">
                  <c:v>0.43402777777777773</c:v>
                </c:pt>
                <c:pt idx="446">
                  <c:v>0.43472222222222223</c:v>
                </c:pt>
                <c:pt idx="447">
                  <c:v>0.43541666666666662</c:v>
                </c:pt>
                <c:pt idx="448">
                  <c:v>0.43611111111111112</c:v>
                </c:pt>
                <c:pt idx="449">
                  <c:v>0.4368055555555555</c:v>
                </c:pt>
                <c:pt idx="450">
                  <c:v>0.4375</c:v>
                </c:pt>
                <c:pt idx="451">
                  <c:v>0.4381944444444445</c:v>
                </c:pt>
                <c:pt idx="452">
                  <c:v>0.43888888888888888</c:v>
                </c:pt>
                <c:pt idx="453">
                  <c:v>0.43958333333333338</c:v>
                </c:pt>
                <c:pt idx="454">
                  <c:v>0.44027777777777777</c:v>
                </c:pt>
                <c:pt idx="455">
                  <c:v>0.44097222222222227</c:v>
                </c:pt>
                <c:pt idx="456">
                  <c:v>0.44166666666666665</c:v>
                </c:pt>
                <c:pt idx="457">
                  <c:v>0.44236111111111115</c:v>
                </c:pt>
                <c:pt idx="458">
                  <c:v>0.44305555555555554</c:v>
                </c:pt>
                <c:pt idx="459">
                  <c:v>0.44375000000000003</c:v>
                </c:pt>
                <c:pt idx="460">
                  <c:v>0.44444444444444442</c:v>
                </c:pt>
                <c:pt idx="461">
                  <c:v>0.44513888888888892</c:v>
                </c:pt>
                <c:pt idx="462">
                  <c:v>0.4458333333333333</c:v>
                </c:pt>
                <c:pt idx="463">
                  <c:v>0.4465277777777778</c:v>
                </c:pt>
                <c:pt idx="464">
                  <c:v>0.44722222222222219</c:v>
                </c:pt>
                <c:pt idx="465">
                  <c:v>0.44791666666666669</c:v>
                </c:pt>
                <c:pt idx="466">
                  <c:v>0.44861111111111113</c:v>
                </c:pt>
                <c:pt idx="467">
                  <c:v>0.44930555555555557</c:v>
                </c:pt>
                <c:pt idx="468">
                  <c:v>0.45</c:v>
                </c:pt>
                <c:pt idx="469">
                  <c:v>0.45069444444444445</c:v>
                </c:pt>
                <c:pt idx="470">
                  <c:v>0.4513888888888889</c:v>
                </c:pt>
                <c:pt idx="471">
                  <c:v>0.45208333333333334</c:v>
                </c:pt>
                <c:pt idx="472">
                  <c:v>0.45277777777777778</c:v>
                </c:pt>
                <c:pt idx="473">
                  <c:v>0.45347222222222222</c:v>
                </c:pt>
                <c:pt idx="474">
                  <c:v>0.45416666666666666</c:v>
                </c:pt>
                <c:pt idx="475">
                  <c:v>0.4548611111111111</c:v>
                </c:pt>
                <c:pt idx="476">
                  <c:v>0.45555555555555555</c:v>
                </c:pt>
                <c:pt idx="477">
                  <c:v>0.45624999999999999</c:v>
                </c:pt>
                <c:pt idx="478">
                  <c:v>0.45694444444444443</c:v>
                </c:pt>
                <c:pt idx="479">
                  <c:v>0.45763888888888887</c:v>
                </c:pt>
                <c:pt idx="480">
                  <c:v>0.45833333333333331</c:v>
                </c:pt>
                <c:pt idx="481">
                  <c:v>0.45902777777777781</c:v>
                </c:pt>
                <c:pt idx="482">
                  <c:v>0.4597222222222222</c:v>
                </c:pt>
                <c:pt idx="483">
                  <c:v>0.4604166666666667</c:v>
                </c:pt>
                <c:pt idx="484">
                  <c:v>0.46111111111111108</c:v>
                </c:pt>
                <c:pt idx="485">
                  <c:v>0.46180555555555558</c:v>
                </c:pt>
                <c:pt idx="486">
                  <c:v>0.46249999999999997</c:v>
                </c:pt>
                <c:pt idx="487">
                  <c:v>0.46319444444444446</c:v>
                </c:pt>
                <c:pt idx="488">
                  <c:v>0.46388888888888885</c:v>
                </c:pt>
                <c:pt idx="489">
                  <c:v>0.46458333333333335</c:v>
                </c:pt>
                <c:pt idx="490">
                  <c:v>0.46527777777777773</c:v>
                </c:pt>
                <c:pt idx="491">
                  <c:v>0.46597222222222223</c:v>
                </c:pt>
                <c:pt idx="492">
                  <c:v>0.46666666666666662</c:v>
                </c:pt>
                <c:pt idx="493">
                  <c:v>0.46736111111111112</c:v>
                </c:pt>
                <c:pt idx="494">
                  <c:v>0.4680555555555555</c:v>
                </c:pt>
                <c:pt idx="495">
                  <c:v>0.46875</c:v>
                </c:pt>
                <c:pt idx="496">
                  <c:v>0.4694444444444445</c:v>
                </c:pt>
                <c:pt idx="497">
                  <c:v>0.47013888888888888</c:v>
                </c:pt>
                <c:pt idx="498">
                  <c:v>0.47083333333333338</c:v>
                </c:pt>
                <c:pt idx="499">
                  <c:v>0.47152777777777777</c:v>
                </c:pt>
                <c:pt idx="500">
                  <c:v>0.47222222222222227</c:v>
                </c:pt>
                <c:pt idx="501">
                  <c:v>0.47291666666666665</c:v>
                </c:pt>
                <c:pt idx="502">
                  <c:v>0.47361111111111115</c:v>
                </c:pt>
                <c:pt idx="503">
                  <c:v>0.47430555555555554</c:v>
                </c:pt>
                <c:pt idx="504">
                  <c:v>0.47500000000000003</c:v>
                </c:pt>
                <c:pt idx="505">
                  <c:v>0.47569444444444442</c:v>
                </c:pt>
                <c:pt idx="506">
                  <c:v>0.47638888888888892</c:v>
                </c:pt>
                <c:pt idx="507">
                  <c:v>0.4770833333333333</c:v>
                </c:pt>
                <c:pt idx="508">
                  <c:v>0.4777777777777778</c:v>
                </c:pt>
                <c:pt idx="509">
                  <c:v>0.47847222222222219</c:v>
                </c:pt>
                <c:pt idx="510">
                  <c:v>0.47916666666666669</c:v>
                </c:pt>
                <c:pt idx="511">
                  <c:v>0.47986111111111113</c:v>
                </c:pt>
                <c:pt idx="512">
                  <c:v>0.48055555555555557</c:v>
                </c:pt>
                <c:pt idx="513">
                  <c:v>0.48125000000000001</c:v>
                </c:pt>
                <c:pt idx="514">
                  <c:v>0.48194444444444445</c:v>
                </c:pt>
                <c:pt idx="515">
                  <c:v>0.4826388888888889</c:v>
                </c:pt>
                <c:pt idx="516">
                  <c:v>0.48333333333333334</c:v>
                </c:pt>
                <c:pt idx="517">
                  <c:v>0.48402777777777778</c:v>
                </c:pt>
                <c:pt idx="518">
                  <c:v>0.48472222222222222</c:v>
                </c:pt>
                <c:pt idx="519">
                  <c:v>0.48541666666666666</c:v>
                </c:pt>
                <c:pt idx="520">
                  <c:v>0.4861111111111111</c:v>
                </c:pt>
                <c:pt idx="521">
                  <c:v>0.48680555555555555</c:v>
                </c:pt>
                <c:pt idx="522">
                  <c:v>0.48749999999999999</c:v>
                </c:pt>
                <c:pt idx="523">
                  <c:v>0.48819444444444443</c:v>
                </c:pt>
                <c:pt idx="524">
                  <c:v>0.48888888888888887</c:v>
                </c:pt>
                <c:pt idx="525">
                  <c:v>0.48958333333333331</c:v>
                </c:pt>
                <c:pt idx="526">
                  <c:v>0.49027777777777781</c:v>
                </c:pt>
                <c:pt idx="527">
                  <c:v>0.4909722222222222</c:v>
                </c:pt>
                <c:pt idx="528">
                  <c:v>0.4916666666666667</c:v>
                </c:pt>
                <c:pt idx="529">
                  <c:v>0.49236111111111108</c:v>
                </c:pt>
                <c:pt idx="530">
                  <c:v>0.49305555555555558</c:v>
                </c:pt>
                <c:pt idx="531">
                  <c:v>0.49374999999999997</c:v>
                </c:pt>
                <c:pt idx="532">
                  <c:v>0.49444444444444446</c:v>
                </c:pt>
                <c:pt idx="533">
                  <c:v>0.49513888888888885</c:v>
                </c:pt>
                <c:pt idx="534">
                  <c:v>0.49583333333333335</c:v>
                </c:pt>
                <c:pt idx="535">
                  <c:v>0.49652777777777773</c:v>
                </c:pt>
                <c:pt idx="536">
                  <c:v>0.49722222222222223</c:v>
                </c:pt>
                <c:pt idx="537">
                  <c:v>0.49791666666666662</c:v>
                </c:pt>
                <c:pt idx="538">
                  <c:v>0.49861111111111112</c:v>
                </c:pt>
                <c:pt idx="539">
                  <c:v>0.4993055555555555</c:v>
                </c:pt>
                <c:pt idx="540">
                  <c:v>0.5</c:v>
                </c:pt>
                <c:pt idx="541">
                  <c:v>0.50069444444444444</c:v>
                </c:pt>
                <c:pt idx="542">
                  <c:v>0.50138888888888888</c:v>
                </c:pt>
                <c:pt idx="543">
                  <c:v>0.50208333333333333</c:v>
                </c:pt>
                <c:pt idx="544">
                  <c:v>0.50277777777777777</c:v>
                </c:pt>
                <c:pt idx="545">
                  <c:v>0.50347222222222221</c:v>
                </c:pt>
                <c:pt idx="546">
                  <c:v>0.50416666666666665</c:v>
                </c:pt>
                <c:pt idx="547">
                  <c:v>0.50486111111111109</c:v>
                </c:pt>
                <c:pt idx="548">
                  <c:v>0.50555555555555554</c:v>
                </c:pt>
                <c:pt idx="549">
                  <c:v>0.50624999999999998</c:v>
                </c:pt>
                <c:pt idx="550">
                  <c:v>0.50694444444444442</c:v>
                </c:pt>
                <c:pt idx="551">
                  <c:v>0.50763888888888886</c:v>
                </c:pt>
                <c:pt idx="552">
                  <c:v>0.5083333333333333</c:v>
                </c:pt>
                <c:pt idx="553">
                  <c:v>0.50902777777777775</c:v>
                </c:pt>
                <c:pt idx="554">
                  <c:v>0.50972222222222219</c:v>
                </c:pt>
                <c:pt idx="555">
                  <c:v>0.51041666666666663</c:v>
                </c:pt>
                <c:pt idx="556">
                  <c:v>0.51111111111111118</c:v>
                </c:pt>
                <c:pt idx="557">
                  <c:v>0.51180555555555551</c:v>
                </c:pt>
                <c:pt idx="558">
                  <c:v>0.51250000000000007</c:v>
                </c:pt>
                <c:pt idx="559">
                  <c:v>0.5131944444444444</c:v>
                </c:pt>
                <c:pt idx="560">
                  <c:v>0.51388888888888895</c:v>
                </c:pt>
                <c:pt idx="561">
                  <c:v>0.51458333333333328</c:v>
                </c:pt>
                <c:pt idx="562">
                  <c:v>0.51527777777777783</c:v>
                </c:pt>
                <c:pt idx="563">
                  <c:v>0.51597222222222217</c:v>
                </c:pt>
                <c:pt idx="564">
                  <c:v>0.51666666666666672</c:v>
                </c:pt>
                <c:pt idx="565">
                  <c:v>0.51736111111111105</c:v>
                </c:pt>
                <c:pt idx="566">
                  <c:v>0.5180555555555556</c:v>
                </c:pt>
                <c:pt idx="567">
                  <c:v>0.51874999999999993</c:v>
                </c:pt>
                <c:pt idx="568">
                  <c:v>0.51944444444444449</c:v>
                </c:pt>
                <c:pt idx="569">
                  <c:v>0.52013888888888882</c:v>
                </c:pt>
                <c:pt idx="570">
                  <c:v>0.52083333333333337</c:v>
                </c:pt>
                <c:pt idx="571">
                  <c:v>0.52152777777777781</c:v>
                </c:pt>
                <c:pt idx="572">
                  <c:v>0.52222222222222225</c:v>
                </c:pt>
                <c:pt idx="573">
                  <c:v>0.5229166666666667</c:v>
                </c:pt>
                <c:pt idx="574">
                  <c:v>0.52361111111111114</c:v>
                </c:pt>
                <c:pt idx="575">
                  <c:v>0.52430555555555558</c:v>
                </c:pt>
                <c:pt idx="576">
                  <c:v>0.52500000000000002</c:v>
                </c:pt>
                <c:pt idx="577">
                  <c:v>0.52569444444444446</c:v>
                </c:pt>
                <c:pt idx="578">
                  <c:v>0.52638888888888891</c:v>
                </c:pt>
                <c:pt idx="579">
                  <c:v>0.52708333333333335</c:v>
                </c:pt>
                <c:pt idx="580">
                  <c:v>0.52777777777777779</c:v>
                </c:pt>
                <c:pt idx="581">
                  <c:v>0.52847222222222223</c:v>
                </c:pt>
                <c:pt idx="582">
                  <c:v>0.52916666666666667</c:v>
                </c:pt>
                <c:pt idx="583">
                  <c:v>0.52986111111111112</c:v>
                </c:pt>
                <c:pt idx="584">
                  <c:v>0.53055555555555556</c:v>
                </c:pt>
                <c:pt idx="585">
                  <c:v>0.53125</c:v>
                </c:pt>
                <c:pt idx="586">
                  <c:v>0.53194444444444444</c:v>
                </c:pt>
                <c:pt idx="587">
                  <c:v>0.53263888888888888</c:v>
                </c:pt>
                <c:pt idx="588">
                  <c:v>0.53333333333333333</c:v>
                </c:pt>
                <c:pt idx="589">
                  <c:v>0.53402777777777777</c:v>
                </c:pt>
                <c:pt idx="590">
                  <c:v>0.53472222222222221</c:v>
                </c:pt>
                <c:pt idx="591">
                  <c:v>0.53541666666666665</c:v>
                </c:pt>
                <c:pt idx="592">
                  <c:v>0.53611111111111109</c:v>
                </c:pt>
                <c:pt idx="593">
                  <c:v>0.53680555555555554</c:v>
                </c:pt>
                <c:pt idx="594">
                  <c:v>0.53749999999999998</c:v>
                </c:pt>
                <c:pt idx="595">
                  <c:v>0.53819444444444442</c:v>
                </c:pt>
                <c:pt idx="596">
                  <c:v>0.53888888888888886</c:v>
                </c:pt>
                <c:pt idx="597">
                  <c:v>0.5395833333333333</c:v>
                </c:pt>
                <c:pt idx="598">
                  <c:v>0.54027777777777775</c:v>
                </c:pt>
                <c:pt idx="599">
                  <c:v>0.54097222222222219</c:v>
                </c:pt>
                <c:pt idx="600">
                  <c:v>0.54166666666666663</c:v>
                </c:pt>
                <c:pt idx="601">
                  <c:v>0.54236111111111118</c:v>
                </c:pt>
                <c:pt idx="602">
                  <c:v>0.54305555555555551</c:v>
                </c:pt>
                <c:pt idx="603">
                  <c:v>0.54375000000000007</c:v>
                </c:pt>
                <c:pt idx="604">
                  <c:v>0.5444444444444444</c:v>
                </c:pt>
                <c:pt idx="605">
                  <c:v>0.54513888888888895</c:v>
                </c:pt>
                <c:pt idx="606">
                  <c:v>0.54583333333333328</c:v>
                </c:pt>
                <c:pt idx="607">
                  <c:v>0.54652777777777783</c:v>
                </c:pt>
                <c:pt idx="608">
                  <c:v>0.54722222222222217</c:v>
                </c:pt>
                <c:pt idx="609">
                  <c:v>0.54791666666666672</c:v>
                </c:pt>
                <c:pt idx="610">
                  <c:v>0.54861111111111105</c:v>
                </c:pt>
                <c:pt idx="611">
                  <c:v>0.5493055555555556</c:v>
                </c:pt>
                <c:pt idx="612">
                  <c:v>0.54999999999999993</c:v>
                </c:pt>
                <c:pt idx="613">
                  <c:v>0.55069444444444449</c:v>
                </c:pt>
                <c:pt idx="614">
                  <c:v>0.55138888888888882</c:v>
                </c:pt>
                <c:pt idx="615">
                  <c:v>0.55208333333333337</c:v>
                </c:pt>
                <c:pt idx="616">
                  <c:v>0.55277777777777781</c:v>
                </c:pt>
                <c:pt idx="617">
                  <c:v>0.55347222222222225</c:v>
                </c:pt>
                <c:pt idx="618">
                  <c:v>0.5541666666666667</c:v>
                </c:pt>
                <c:pt idx="619">
                  <c:v>0.55486111111111114</c:v>
                </c:pt>
                <c:pt idx="620">
                  <c:v>0.55555555555555558</c:v>
                </c:pt>
                <c:pt idx="621">
                  <c:v>0.55625000000000002</c:v>
                </c:pt>
                <c:pt idx="622">
                  <c:v>0.55694444444444446</c:v>
                </c:pt>
                <c:pt idx="623">
                  <c:v>0.55763888888888891</c:v>
                </c:pt>
                <c:pt idx="624">
                  <c:v>0.55833333333333335</c:v>
                </c:pt>
                <c:pt idx="625">
                  <c:v>0.55902777777777779</c:v>
                </c:pt>
                <c:pt idx="626">
                  <c:v>0.55972222222222223</c:v>
                </c:pt>
                <c:pt idx="627">
                  <c:v>0.56041666666666667</c:v>
                </c:pt>
                <c:pt idx="628">
                  <c:v>0.56111111111111112</c:v>
                </c:pt>
                <c:pt idx="629">
                  <c:v>0.56180555555555556</c:v>
                </c:pt>
                <c:pt idx="630">
                  <c:v>0.5625</c:v>
                </c:pt>
                <c:pt idx="631">
                  <c:v>0.56319444444444444</c:v>
                </c:pt>
                <c:pt idx="632">
                  <c:v>0.56388888888888888</c:v>
                </c:pt>
                <c:pt idx="633">
                  <c:v>0.56458333333333333</c:v>
                </c:pt>
                <c:pt idx="634">
                  <c:v>0.56527777777777777</c:v>
                </c:pt>
                <c:pt idx="635">
                  <c:v>0.56597222222222221</c:v>
                </c:pt>
                <c:pt idx="636">
                  <c:v>0.56666666666666665</c:v>
                </c:pt>
                <c:pt idx="637">
                  <c:v>0.56736111111111109</c:v>
                </c:pt>
                <c:pt idx="638">
                  <c:v>0.56805555555555554</c:v>
                </c:pt>
                <c:pt idx="639">
                  <c:v>0.56874999999999998</c:v>
                </c:pt>
                <c:pt idx="640">
                  <c:v>0.56944444444444442</c:v>
                </c:pt>
                <c:pt idx="641">
                  <c:v>0.57013888888888886</c:v>
                </c:pt>
                <c:pt idx="642">
                  <c:v>0.5708333333333333</c:v>
                </c:pt>
                <c:pt idx="643">
                  <c:v>0.57152777777777775</c:v>
                </c:pt>
                <c:pt idx="644">
                  <c:v>0.57222222222222219</c:v>
                </c:pt>
                <c:pt idx="645">
                  <c:v>0.57291666666666663</c:v>
                </c:pt>
                <c:pt idx="646">
                  <c:v>0.57361111111111118</c:v>
                </c:pt>
                <c:pt idx="647">
                  <c:v>0.57430555555555551</c:v>
                </c:pt>
                <c:pt idx="648">
                  <c:v>0.57500000000000007</c:v>
                </c:pt>
                <c:pt idx="649">
                  <c:v>0.5756944444444444</c:v>
                </c:pt>
                <c:pt idx="650">
                  <c:v>0.57638888888888895</c:v>
                </c:pt>
                <c:pt idx="651">
                  <c:v>0.57708333333333328</c:v>
                </c:pt>
                <c:pt idx="652">
                  <c:v>0.57777777777777783</c:v>
                </c:pt>
                <c:pt idx="653">
                  <c:v>0.57847222222222217</c:v>
                </c:pt>
                <c:pt idx="654">
                  <c:v>0.57916666666666672</c:v>
                </c:pt>
                <c:pt idx="655">
                  <c:v>0.57986111111111105</c:v>
                </c:pt>
                <c:pt idx="656">
                  <c:v>0.5805555555555556</c:v>
                </c:pt>
                <c:pt idx="657">
                  <c:v>0.58124999999999993</c:v>
                </c:pt>
                <c:pt idx="658">
                  <c:v>0.58194444444444449</c:v>
                </c:pt>
                <c:pt idx="659">
                  <c:v>0.58263888888888882</c:v>
                </c:pt>
                <c:pt idx="660">
                  <c:v>0.58333333333333337</c:v>
                </c:pt>
                <c:pt idx="661">
                  <c:v>0.58402777777777781</c:v>
                </c:pt>
                <c:pt idx="662">
                  <c:v>0.58472222222222225</c:v>
                </c:pt>
                <c:pt idx="663">
                  <c:v>0.5854166666666667</c:v>
                </c:pt>
                <c:pt idx="664">
                  <c:v>0.58611111111111114</c:v>
                </c:pt>
                <c:pt idx="665">
                  <c:v>0.58680555555555558</c:v>
                </c:pt>
                <c:pt idx="666">
                  <c:v>0.58750000000000002</c:v>
                </c:pt>
                <c:pt idx="667">
                  <c:v>0.58819444444444446</c:v>
                </c:pt>
                <c:pt idx="668">
                  <c:v>0.58888888888888891</c:v>
                </c:pt>
                <c:pt idx="669">
                  <c:v>0.58958333333333335</c:v>
                </c:pt>
                <c:pt idx="670">
                  <c:v>0.59027777777777779</c:v>
                </c:pt>
                <c:pt idx="671">
                  <c:v>0.59097222222222223</c:v>
                </c:pt>
                <c:pt idx="672">
                  <c:v>0.59166666666666667</c:v>
                </c:pt>
                <c:pt idx="673">
                  <c:v>0.59236111111111112</c:v>
                </c:pt>
                <c:pt idx="674">
                  <c:v>0.59305555555555556</c:v>
                </c:pt>
                <c:pt idx="675">
                  <c:v>0.59375</c:v>
                </c:pt>
                <c:pt idx="676">
                  <c:v>0.59444444444444444</c:v>
                </c:pt>
                <c:pt idx="677">
                  <c:v>0.59513888888888888</c:v>
                </c:pt>
                <c:pt idx="678">
                  <c:v>0.59583333333333333</c:v>
                </c:pt>
                <c:pt idx="679">
                  <c:v>0.59652777777777777</c:v>
                </c:pt>
                <c:pt idx="680">
                  <c:v>0.59722222222222221</c:v>
                </c:pt>
                <c:pt idx="681">
                  <c:v>0.59791666666666665</c:v>
                </c:pt>
                <c:pt idx="682">
                  <c:v>0.59861111111111109</c:v>
                </c:pt>
                <c:pt idx="683">
                  <c:v>0.59930555555555554</c:v>
                </c:pt>
                <c:pt idx="684">
                  <c:v>0.6</c:v>
                </c:pt>
                <c:pt idx="685">
                  <c:v>0.60069444444444442</c:v>
                </c:pt>
                <c:pt idx="686">
                  <c:v>0.60138888888888886</c:v>
                </c:pt>
                <c:pt idx="687">
                  <c:v>0.6020833333333333</c:v>
                </c:pt>
                <c:pt idx="688">
                  <c:v>0.60277777777777775</c:v>
                </c:pt>
                <c:pt idx="689">
                  <c:v>0.60347222222222219</c:v>
                </c:pt>
                <c:pt idx="690">
                  <c:v>0.60416666666666663</c:v>
                </c:pt>
                <c:pt idx="691">
                  <c:v>0.60486111111111118</c:v>
                </c:pt>
                <c:pt idx="692">
                  <c:v>0.60555555555555551</c:v>
                </c:pt>
                <c:pt idx="693">
                  <c:v>0.60625000000000007</c:v>
                </c:pt>
                <c:pt idx="694">
                  <c:v>0.6069444444444444</c:v>
                </c:pt>
                <c:pt idx="695">
                  <c:v>0.60763888888888895</c:v>
                </c:pt>
                <c:pt idx="696">
                  <c:v>0.60833333333333328</c:v>
                </c:pt>
                <c:pt idx="697">
                  <c:v>0.60902777777777783</c:v>
                </c:pt>
                <c:pt idx="698">
                  <c:v>0.60972222222222217</c:v>
                </c:pt>
                <c:pt idx="699">
                  <c:v>0.61041666666666672</c:v>
                </c:pt>
                <c:pt idx="700">
                  <c:v>0.61111111111111105</c:v>
                </c:pt>
                <c:pt idx="701">
                  <c:v>0.6118055555555556</c:v>
                </c:pt>
                <c:pt idx="702">
                  <c:v>0.61249999999999993</c:v>
                </c:pt>
                <c:pt idx="703">
                  <c:v>0.61319444444444449</c:v>
                </c:pt>
                <c:pt idx="704">
                  <c:v>0.61388888888888882</c:v>
                </c:pt>
                <c:pt idx="705">
                  <c:v>0.61458333333333337</c:v>
                </c:pt>
                <c:pt idx="706">
                  <c:v>0.61527777777777781</c:v>
                </c:pt>
                <c:pt idx="707">
                  <c:v>0.61597222222222225</c:v>
                </c:pt>
                <c:pt idx="708">
                  <c:v>0.6166666666666667</c:v>
                </c:pt>
                <c:pt idx="709">
                  <c:v>0.61736111111111114</c:v>
                </c:pt>
                <c:pt idx="710">
                  <c:v>0.61805555555555558</c:v>
                </c:pt>
                <c:pt idx="711">
                  <c:v>0.61875000000000002</c:v>
                </c:pt>
                <c:pt idx="712">
                  <c:v>0.61944444444444446</c:v>
                </c:pt>
                <c:pt idx="713">
                  <c:v>0.62013888888888891</c:v>
                </c:pt>
                <c:pt idx="714">
                  <c:v>0.62083333333333335</c:v>
                </c:pt>
                <c:pt idx="715">
                  <c:v>0.62152777777777779</c:v>
                </c:pt>
                <c:pt idx="716">
                  <c:v>0.62222222222222223</c:v>
                </c:pt>
                <c:pt idx="717">
                  <c:v>0.62291666666666667</c:v>
                </c:pt>
                <c:pt idx="718">
                  <c:v>0.62361111111111112</c:v>
                </c:pt>
                <c:pt idx="719">
                  <c:v>0.62430555555555556</c:v>
                </c:pt>
                <c:pt idx="720">
                  <c:v>0.625</c:v>
                </c:pt>
                <c:pt idx="721">
                  <c:v>0.62569444444444444</c:v>
                </c:pt>
                <c:pt idx="722">
                  <c:v>0.62638888888888888</c:v>
                </c:pt>
                <c:pt idx="723">
                  <c:v>0.62708333333333333</c:v>
                </c:pt>
                <c:pt idx="724">
                  <c:v>0.62777777777777777</c:v>
                </c:pt>
                <c:pt idx="725">
                  <c:v>0.62847222222222221</c:v>
                </c:pt>
                <c:pt idx="726">
                  <c:v>0.62916666666666665</c:v>
                </c:pt>
                <c:pt idx="727">
                  <c:v>0.62986111111111109</c:v>
                </c:pt>
                <c:pt idx="728">
                  <c:v>0.63055555555555554</c:v>
                </c:pt>
                <c:pt idx="729">
                  <c:v>0.63124999999999998</c:v>
                </c:pt>
                <c:pt idx="730">
                  <c:v>0.63194444444444442</c:v>
                </c:pt>
                <c:pt idx="731">
                  <c:v>0.63263888888888886</c:v>
                </c:pt>
                <c:pt idx="732">
                  <c:v>0.6333333333333333</c:v>
                </c:pt>
                <c:pt idx="733">
                  <c:v>0.63402777777777775</c:v>
                </c:pt>
                <c:pt idx="734">
                  <c:v>0.63472222222222219</c:v>
                </c:pt>
                <c:pt idx="735">
                  <c:v>0.63541666666666663</c:v>
                </c:pt>
                <c:pt idx="736">
                  <c:v>0.63611111111111118</c:v>
                </c:pt>
                <c:pt idx="737">
                  <c:v>0.63680555555555551</c:v>
                </c:pt>
                <c:pt idx="738">
                  <c:v>0.63750000000000007</c:v>
                </c:pt>
                <c:pt idx="739">
                  <c:v>0.6381944444444444</c:v>
                </c:pt>
                <c:pt idx="740">
                  <c:v>0.63888888888888895</c:v>
                </c:pt>
                <c:pt idx="741">
                  <c:v>0.63958333333333328</c:v>
                </c:pt>
                <c:pt idx="742">
                  <c:v>0.64027777777777783</c:v>
                </c:pt>
                <c:pt idx="743">
                  <c:v>0.64097222222222217</c:v>
                </c:pt>
                <c:pt idx="744">
                  <c:v>0.64166666666666672</c:v>
                </c:pt>
                <c:pt idx="745">
                  <c:v>0.64236111111111105</c:v>
                </c:pt>
                <c:pt idx="746">
                  <c:v>0.6430555555555556</c:v>
                </c:pt>
                <c:pt idx="747">
                  <c:v>0.64374999999999993</c:v>
                </c:pt>
                <c:pt idx="748">
                  <c:v>0.64444444444444449</c:v>
                </c:pt>
                <c:pt idx="749">
                  <c:v>0.64513888888888882</c:v>
                </c:pt>
                <c:pt idx="750">
                  <c:v>0.64583333333333337</c:v>
                </c:pt>
                <c:pt idx="751">
                  <c:v>0.64652777777777781</c:v>
                </c:pt>
                <c:pt idx="752">
                  <c:v>0.64722222222222225</c:v>
                </c:pt>
                <c:pt idx="753">
                  <c:v>0.6479166666666667</c:v>
                </c:pt>
                <c:pt idx="754">
                  <c:v>0.64861111111111114</c:v>
                </c:pt>
                <c:pt idx="755">
                  <c:v>0.64930555555555558</c:v>
                </c:pt>
                <c:pt idx="756">
                  <c:v>0.65</c:v>
                </c:pt>
                <c:pt idx="757">
                  <c:v>0.65069444444444446</c:v>
                </c:pt>
                <c:pt idx="758">
                  <c:v>0.65138888888888891</c:v>
                </c:pt>
                <c:pt idx="759">
                  <c:v>0.65208333333333335</c:v>
                </c:pt>
                <c:pt idx="760">
                  <c:v>0.65277777777777779</c:v>
                </c:pt>
                <c:pt idx="761">
                  <c:v>0.65347222222222223</c:v>
                </c:pt>
                <c:pt idx="762">
                  <c:v>0.65416666666666667</c:v>
                </c:pt>
                <c:pt idx="763">
                  <c:v>0.65486111111111112</c:v>
                </c:pt>
                <c:pt idx="764">
                  <c:v>0.65555555555555556</c:v>
                </c:pt>
                <c:pt idx="765">
                  <c:v>0.65625</c:v>
                </c:pt>
                <c:pt idx="766">
                  <c:v>0.65694444444444444</c:v>
                </c:pt>
                <c:pt idx="767">
                  <c:v>0.65763888888888888</c:v>
                </c:pt>
                <c:pt idx="768">
                  <c:v>0.65833333333333333</c:v>
                </c:pt>
                <c:pt idx="769">
                  <c:v>0.65902777777777777</c:v>
                </c:pt>
                <c:pt idx="770">
                  <c:v>0.65972222222222221</c:v>
                </c:pt>
                <c:pt idx="771">
                  <c:v>0.66041666666666665</c:v>
                </c:pt>
                <c:pt idx="772">
                  <c:v>0.66111111111111109</c:v>
                </c:pt>
                <c:pt idx="773">
                  <c:v>0.66180555555555554</c:v>
                </c:pt>
                <c:pt idx="774">
                  <c:v>0.66249999999999998</c:v>
                </c:pt>
                <c:pt idx="775">
                  <c:v>0.66319444444444442</c:v>
                </c:pt>
                <c:pt idx="776">
                  <c:v>0.66388888888888886</c:v>
                </c:pt>
                <c:pt idx="777">
                  <c:v>0.6645833333333333</c:v>
                </c:pt>
                <c:pt idx="778">
                  <c:v>0.66527777777777775</c:v>
                </c:pt>
                <c:pt idx="779">
                  <c:v>0.66597222222222219</c:v>
                </c:pt>
                <c:pt idx="780">
                  <c:v>0.66666666666666663</c:v>
                </c:pt>
                <c:pt idx="781">
                  <c:v>0.66736111111111107</c:v>
                </c:pt>
                <c:pt idx="782">
                  <c:v>0.66805555555555562</c:v>
                </c:pt>
                <c:pt idx="783">
                  <c:v>0.66875000000000007</c:v>
                </c:pt>
                <c:pt idx="784">
                  <c:v>0.6694444444444444</c:v>
                </c:pt>
                <c:pt idx="785">
                  <c:v>0.67013888888888884</c:v>
                </c:pt>
                <c:pt idx="786">
                  <c:v>0.67083333333333339</c:v>
                </c:pt>
                <c:pt idx="787">
                  <c:v>0.67152777777777783</c:v>
                </c:pt>
                <c:pt idx="788">
                  <c:v>0.67222222222222217</c:v>
                </c:pt>
                <c:pt idx="789">
                  <c:v>0.67291666666666661</c:v>
                </c:pt>
                <c:pt idx="790">
                  <c:v>0.67361111111111116</c:v>
                </c:pt>
                <c:pt idx="791">
                  <c:v>0.6743055555555556</c:v>
                </c:pt>
                <c:pt idx="792">
                  <c:v>0.67499999999999993</c:v>
                </c:pt>
                <c:pt idx="793">
                  <c:v>0.67569444444444438</c:v>
                </c:pt>
                <c:pt idx="794">
                  <c:v>0.67638888888888893</c:v>
                </c:pt>
                <c:pt idx="795">
                  <c:v>0.67708333333333337</c:v>
                </c:pt>
                <c:pt idx="796">
                  <c:v>0.6777777777777777</c:v>
                </c:pt>
                <c:pt idx="797">
                  <c:v>0.67847222222222225</c:v>
                </c:pt>
                <c:pt idx="798">
                  <c:v>0.6791666666666667</c:v>
                </c:pt>
                <c:pt idx="799">
                  <c:v>0.67986111111111114</c:v>
                </c:pt>
                <c:pt idx="800">
                  <c:v>0.68055555555555547</c:v>
                </c:pt>
                <c:pt idx="801">
                  <c:v>0.68125000000000002</c:v>
                </c:pt>
                <c:pt idx="802">
                  <c:v>0.68194444444444446</c:v>
                </c:pt>
                <c:pt idx="803">
                  <c:v>0.68263888888888891</c:v>
                </c:pt>
                <c:pt idx="804">
                  <c:v>0.68333333333333324</c:v>
                </c:pt>
                <c:pt idx="805">
                  <c:v>0.68402777777777779</c:v>
                </c:pt>
                <c:pt idx="806">
                  <c:v>0.68472222222222223</c:v>
                </c:pt>
                <c:pt idx="807">
                  <c:v>0.68541666666666667</c:v>
                </c:pt>
                <c:pt idx="808">
                  <c:v>0.68611111111111101</c:v>
                </c:pt>
                <c:pt idx="809">
                  <c:v>0.68680555555555556</c:v>
                </c:pt>
                <c:pt idx="810">
                  <c:v>0.6875</c:v>
                </c:pt>
                <c:pt idx="811">
                  <c:v>0.68819444444444444</c:v>
                </c:pt>
                <c:pt idx="812">
                  <c:v>0.68888888888888899</c:v>
                </c:pt>
                <c:pt idx="813">
                  <c:v>0.68958333333333333</c:v>
                </c:pt>
                <c:pt idx="814">
                  <c:v>0.69027777777777777</c:v>
                </c:pt>
                <c:pt idx="815">
                  <c:v>0.69097222222222221</c:v>
                </c:pt>
                <c:pt idx="816">
                  <c:v>0.69166666666666676</c:v>
                </c:pt>
                <c:pt idx="817">
                  <c:v>0.69236111111111109</c:v>
                </c:pt>
                <c:pt idx="818">
                  <c:v>0.69305555555555554</c:v>
                </c:pt>
                <c:pt idx="819">
                  <c:v>0.69374999999999998</c:v>
                </c:pt>
                <c:pt idx="820">
                  <c:v>0.69444444444444453</c:v>
                </c:pt>
                <c:pt idx="821">
                  <c:v>0.69513888888888886</c:v>
                </c:pt>
                <c:pt idx="822">
                  <c:v>0.6958333333333333</c:v>
                </c:pt>
                <c:pt idx="823">
                  <c:v>0.69652777777777775</c:v>
                </c:pt>
                <c:pt idx="824">
                  <c:v>0.6972222222222223</c:v>
                </c:pt>
                <c:pt idx="825">
                  <c:v>0.69791666666666663</c:v>
                </c:pt>
                <c:pt idx="826">
                  <c:v>0.69861111111111107</c:v>
                </c:pt>
                <c:pt idx="827">
                  <c:v>0.69930555555555562</c:v>
                </c:pt>
                <c:pt idx="828">
                  <c:v>0.70000000000000007</c:v>
                </c:pt>
                <c:pt idx="829">
                  <c:v>0.7006944444444444</c:v>
                </c:pt>
                <c:pt idx="830">
                  <c:v>0.70138888888888884</c:v>
                </c:pt>
                <c:pt idx="831">
                  <c:v>0.70208333333333339</c:v>
                </c:pt>
                <c:pt idx="832">
                  <c:v>0.70277777777777783</c:v>
                </c:pt>
                <c:pt idx="833">
                  <c:v>0.70347222222222217</c:v>
                </c:pt>
                <c:pt idx="834">
                  <c:v>0.70416666666666661</c:v>
                </c:pt>
                <c:pt idx="835">
                  <c:v>0.70486111111111116</c:v>
                </c:pt>
                <c:pt idx="836">
                  <c:v>0.7055555555555556</c:v>
                </c:pt>
                <c:pt idx="837">
                  <c:v>0.70624999999999993</c:v>
                </c:pt>
                <c:pt idx="838">
                  <c:v>0.70694444444444438</c:v>
                </c:pt>
                <c:pt idx="839">
                  <c:v>0.70763888888888893</c:v>
                </c:pt>
                <c:pt idx="840">
                  <c:v>0.70833333333333337</c:v>
                </c:pt>
                <c:pt idx="841">
                  <c:v>0.7090277777777777</c:v>
                </c:pt>
                <c:pt idx="842">
                  <c:v>0.70972222222222225</c:v>
                </c:pt>
                <c:pt idx="843">
                  <c:v>0.7104166666666667</c:v>
                </c:pt>
                <c:pt idx="844">
                  <c:v>0.71111111111111114</c:v>
                </c:pt>
                <c:pt idx="845">
                  <c:v>0.71180555555555547</c:v>
                </c:pt>
                <c:pt idx="846">
                  <c:v>0.71250000000000002</c:v>
                </c:pt>
                <c:pt idx="847">
                  <c:v>0.71319444444444446</c:v>
                </c:pt>
                <c:pt idx="848">
                  <c:v>0.71388888888888891</c:v>
                </c:pt>
                <c:pt idx="849">
                  <c:v>0.71458333333333324</c:v>
                </c:pt>
                <c:pt idx="850">
                  <c:v>0.71527777777777779</c:v>
                </c:pt>
                <c:pt idx="851">
                  <c:v>0.71597222222222223</c:v>
                </c:pt>
                <c:pt idx="852">
                  <c:v>0.71666666666666667</c:v>
                </c:pt>
                <c:pt idx="853">
                  <c:v>0.71736111111111101</c:v>
                </c:pt>
                <c:pt idx="854">
                  <c:v>0.71805555555555556</c:v>
                </c:pt>
                <c:pt idx="855">
                  <c:v>0.71875</c:v>
                </c:pt>
                <c:pt idx="856">
                  <c:v>0.71944444444444444</c:v>
                </c:pt>
                <c:pt idx="857">
                  <c:v>0.72013888888888899</c:v>
                </c:pt>
                <c:pt idx="858">
                  <c:v>0.72083333333333333</c:v>
                </c:pt>
                <c:pt idx="859">
                  <c:v>0.72152777777777777</c:v>
                </c:pt>
                <c:pt idx="860">
                  <c:v>0.72222222222222221</c:v>
                </c:pt>
                <c:pt idx="861">
                  <c:v>0.72291666666666676</c:v>
                </c:pt>
                <c:pt idx="862">
                  <c:v>0.72361111111111109</c:v>
                </c:pt>
                <c:pt idx="863">
                  <c:v>0.72430555555555554</c:v>
                </c:pt>
                <c:pt idx="864">
                  <c:v>0.72499999999999998</c:v>
                </c:pt>
                <c:pt idx="865">
                  <c:v>0.72569444444444453</c:v>
                </c:pt>
                <c:pt idx="866">
                  <c:v>0.72638888888888886</c:v>
                </c:pt>
                <c:pt idx="867">
                  <c:v>0.7270833333333333</c:v>
                </c:pt>
                <c:pt idx="868">
                  <c:v>0.72777777777777775</c:v>
                </c:pt>
                <c:pt idx="869">
                  <c:v>0.7284722222222223</c:v>
                </c:pt>
                <c:pt idx="870">
                  <c:v>0.72916666666666663</c:v>
                </c:pt>
                <c:pt idx="871">
                  <c:v>0.72986111111111107</c:v>
                </c:pt>
                <c:pt idx="872">
                  <c:v>0.73055555555555562</c:v>
                </c:pt>
                <c:pt idx="873">
                  <c:v>0.73125000000000007</c:v>
                </c:pt>
                <c:pt idx="874">
                  <c:v>0.7319444444444444</c:v>
                </c:pt>
                <c:pt idx="875">
                  <c:v>0.73263888888888884</c:v>
                </c:pt>
                <c:pt idx="876">
                  <c:v>0.73333333333333339</c:v>
                </c:pt>
                <c:pt idx="877">
                  <c:v>0.73402777777777783</c:v>
                </c:pt>
                <c:pt idx="878">
                  <c:v>0.73472222222222217</c:v>
                </c:pt>
                <c:pt idx="879">
                  <c:v>0.73541666666666661</c:v>
                </c:pt>
                <c:pt idx="880">
                  <c:v>0.73611111111111116</c:v>
                </c:pt>
                <c:pt idx="881">
                  <c:v>0.7368055555555556</c:v>
                </c:pt>
                <c:pt idx="882">
                  <c:v>0.73749999999999993</c:v>
                </c:pt>
                <c:pt idx="883">
                  <c:v>0.73819444444444438</c:v>
                </c:pt>
                <c:pt idx="884">
                  <c:v>0.73888888888888893</c:v>
                </c:pt>
                <c:pt idx="885">
                  <c:v>0.73958333333333337</c:v>
                </c:pt>
                <c:pt idx="886">
                  <c:v>0.7402777777777777</c:v>
                </c:pt>
                <c:pt idx="887">
                  <c:v>0.74097222222222225</c:v>
                </c:pt>
                <c:pt idx="888">
                  <c:v>0.7416666666666667</c:v>
                </c:pt>
                <c:pt idx="889">
                  <c:v>0.74236111111111114</c:v>
                </c:pt>
                <c:pt idx="890">
                  <c:v>0.74305555555555547</c:v>
                </c:pt>
                <c:pt idx="891">
                  <c:v>0.74375000000000002</c:v>
                </c:pt>
                <c:pt idx="892">
                  <c:v>0.74444444444444446</c:v>
                </c:pt>
                <c:pt idx="893">
                  <c:v>0.74513888888888891</c:v>
                </c:pt>
                <c:pt idx="894">
                  <c:v>0.74583333333333324</c:v>
                </c:pt>
                <c:pt idx="895">
                  <c:v>0.74652777777777779</c:v>
                </c:pt>
                <c:pt idx="896">
                  <c:v>0.74722222222222223</c:v>
                </c:pt>
                <c:pt idx="897">
                  <c:v>0.74791666666666667</c:v>
                </c:pt>
                <c:pt idx="898">
                  <c:v>0.74861111111111101</c:v>
                </c:pt>
                <c:pt idx="899">
                  <c:v>0.74930555555555556</c:v>
                </c:pt>
                <c:pt idx="900">
                  <c:v>0.75</c:v>
                </c:pt>
                <c:pt idx="901">
                  <c:v>0.75069444444444444</c:v>
                </c:pt>
                <c:pt idx="902">
                  <c:v>0.75138888888888899</c:v>
                </c:pt>
                <c:pt idx="903">
                  <c:v>0.75208333333333333</c:v>
                </c:pt>
                <c:pt idx="904">
                  <c:v>0.75277777777777777</c:v>
                </c:pt>
                <c:pt idx="905">
                  <c:v>0.75347222222222221</c:v>
                </c:pt>
                <c:pt idx="906">
                  <c:v>0.75416666666666676</c:v>
                </c:pt>
                <c:pt idx="907">
                  <c:v>0.75486111111111109</c:v>
                </c:pt>
                <c:pt idx="908">
                  <c:v>0.75555555555555554</c:v>
                </c:pt>
                <c:pt idx="909">
                  <c:v>0.75624999999999998</c:v>
                </c:pt>
                <c:pt idx="910">
                  <c:v>0.75694444444444453</c:v>
                </c:pt>
                <c:pt idx="911">
                  <c:v>0.75763888888888886</c:v>
                </c:pt>
                <c:pt idx="912">
                  <c:v>0.7583333333333333</c:v>
                </c:pt>
                <c:pt idx="913">
                  <c:v>0.75902777777777775</c:v>
                </c:pt>
                <c:pt idx="914">
                  <c:v>0.7597222222222223</c:v>
                </c:pt>
                <c:pt idx="915">
                  <c:v>0.76041666666666663</c:v>
                </c:pt>
                <c:pt idx="916">
                  <c:v>0.76111111111111107</c:v>
                </c:pt>
                <c:pt idx="917">
                  <c:v>0.76180555555555562</c:v>
                </c:pt>
                <c:pt idx="918">
                  <c:v>0.76250000000000007</c:v>
                </c:pt>
                <c:pt idx="919">
                  <c:v>0.7631944444444444</c:v>
                </c:pt>
                <c:pt idx="920">
                  <c:v>0.76388888888888884</c:v>
                </c:pt>
                <c:pt idx="921">
                  <c:v>0.76458333333333339</c:v>
                </c:pt>
                <c:pt idx="922">
                  <c:v>0.76527777777777783</c:v>
                </c:pt>
                <c:pt idx="923">
                  <c:v>0.76597222222222217</c:v>
                </c:pt>
                <c:pt idx="924">
                  <c:v>0.76666666666666661</c:v>
                </c:pt>
                <c:pt idx="925">
                  <c:v>0.76736111111111116</c:v>
                </c:pt>
                <c:pt idx="926">
                  <c:v>0.7680555555555556</c:v>
                </c:pt>
                <c:pt idx="927">
                  <c:v>0.76874999999999993</c:v>
                </c:pt>
                <c:pt idx="928">
                  <c:v>0.76944444444444438</c:v>
                </c:pt>
                <c:pt idx="929">
                  <c:v>0.77013888888888893</c:v>
                </c:pt>
                <c:pt idx="930">
                  <c:v>0.77083333333333337</c:v>
                </c:pt>
                <c:pt idx="931">
                  <c:v>0.7715277777777777</c:v>
                </c:pt>
                <c:pt idx="932">
                  <c:v>0.77222222222222225</c:v>
                </c:pt>
                <c:pt idx="933">
                  <c:v>0.7729166666666667</c:v>
                </c:pt>
                <c:pt idx="934">
                  <c:v>0.77361111111111114</c:v>
                </c:pt>
                <c:pt idx="935">
                  <c:v>0.77430555555555547</c:v>
                </c:pt>
                <c:pt idx="936">
                  <c:v>0.77500000000000002</c:v>
                </c:pt>
                <c:pt idx="937">
                  <c:v>0.77569444444444446</c:v>
                </c:pt>
                <c:pt idx="938">
                  <c:v>0.77638888888888891</c:v>
                </c:pt>
                <c:pt idx="939">
                  <c:v>0.77708333333333324</c:v>
                </c:pt>
                <c:pt idx="940">
                  <c:v>0.77777777777777779</c:v>
                </c:pt>
                <c:pt idx="941">
                  <c:v>0.77847222222222223</c:v>
                </c:pt>
                <c:pt idx="942">
                  <c:v>0.77916666666666667</c:v>
                </c:pt>
                <c:pt idx="943">
                  <c:v>0.77986111111111101</c:v>
                </c:pt>
                <c:pt idx="944">
                  <c:v>0.78055555555555556</c:v>
                </c:pt>
                <c:pt idx="945">
                  <c:v>0.78125</c:v>
                </c:pt>
                <c:pt idx="946">
                  <c:v>0.78194444444444444</c:v>
                </c:pt>
                <c:pt idx="947">
                  <c:v>0.78263888888888899</c:v>
                </c:pt>
                <c:pt idx="948">
                  <c:v>0.78333333333333333</c:v>
                </c:pt>
                <c:pt idx="949">
                  <c:v>0.78402777777777777</c:v>
                </c:pt>
                <c:pt idx="950">
                  <c:v>0.78472222222222221</c:v>
                </c:pt>
                <c:pt idx="951">
                  <c:v>0.78541666666666676</c:v>
                </c:pt>
                <c:pt idx="952">
                  <c:v>0.78611111111111109</c:v>
                </c:pt>
                <c:pt idx="953">
                  <c:v>0.78680555555555554</c:v>
                </c:pt>
                <c:pt idx="954">
                  <c:v>0.78749999999999998</c:v>
                </c:pt>
                <c:pt idx="955">
                  <c:v>0.78819444444444453</c:v>
                </c:pt>
                <c:pt idx="956">
                  <c:v>0.78888888888888886</c:v>
                </c:pt>
                <c:pt idx="957">
                  <c:v>0.7895833333333333</c:v>
                </c:pt>
                <c:pt idx="958">
                  <c:v>0.79027777777777775</c:v>
                </c:pt>
                <c:pt idx="959">
                  <c:v>0.7909722222222223</c:v>
                </c:pt>
                <c:pt idx="960">
                  <c:v>0.79166666666666663</c:v>
                </c:pt>
                <c:pt idx="961">
                  <c:v>0.79236111111111107</c:v>
                </c:pt>
                <c:pt idx="962">
                  <c:v>0.79305555555555562</c:v>
                </c:pt>
                <c:pt idx="963">
                  <c:v>0.79375000000000007</c:v>
                </c:pt>
                <c:pt idx="964">
                  <c:v>0.7944444444444444</c:v>
                </c:pt>
                <c:pt idx="965">
                  <c:v>0.79513888888888884</c:v>
                </c:pt>
                <c:pt idx="966">
                  <c:v>0.79583333333333339</c:v>
                </c:pt>
                <c:pt idx="967">
                  <c:v>0.79652777777777783</c:v>
                </c:pt>
                <c:pt idx="968">
                  <c:v>0.79722222222222217</c:v>
                </c:pt>
                <c:pt idx="969">
                  <c:v>0.79791666666666661</c:v>
                </c:pt>
                <c:pt idx="970">
                  <c:v>0.79861111111111116</c:v>
                </c:pt>
                <c:pt idx="971">
                  <c:v>0.7993055555555556</c:v>
                </c:pt>
                <c:pt idx="972">
                  <c:v>0.79999999999999993</c:v>
                </c:pt>
                <c:pt idx="973">
                  <c:v>0.80069444444444438</c:v>
                </c:pt>
                <c:pt idx="974">
                  <c:v>0.80138888888888893</c:v>
                </c:pt>
                <c:pt idx="975">
                  <c:v>0.80208333333333337</c:v>
                </c:pt>
                <c:pt idx="976">
                  <c:v>0.8027777777777777</c:v>
                </c:pt>
                <c:pt idx="977">
                  <c:v>0.80347222222222225</c:v>
                </c:pt>
                <c:pt idx="978">
                  <c:v>0.8041666666666667</c:v>
                </c:pt>
                <c:pt idx="979">
                  <c:v>0.80486111111111114</c:v>
                </c:pt>
                <c:pt idx="980">
                  <c:v>0.80555555555555547</c:v>
                </c:pt>
                <c:pt idx="981">
                  <c:v>0.80625000000000002</c:v>
                </c:pt>
                <c:pt idx="982">
                  <c:v>0.80694444444444446</c:v>
                </c:pt>
                <c:pt idx="983">
                  <c:v>0.80763888888888891</c:v>
                </c:pt>
                <c:pt idx="984">
                  <c:v>0.80833333333333324</c:v>
                </c:pt>
                <c:pt idx="985">
                  <c:v>0.80902777777777779</c:v>
                </c:pt>
                <c:pt idx="986">
                  <c:v>0.80972222222222223</c:v>
                </c:pt>
                <c:pt idx="987">
                  <c:v>0.81041666666666667</c:v>
                </c:pt>
                <c:pt idx="988">
                  <c:v>0.81111111111111101</c:v>
                </c:pt>
                <c:pt idx="989">
                  <c:v>0.81180555555555556</c:v>
                </c:pt>
                <c:pt idx="990">
                  <c:v>0.8125</c:v>
                </c:pt>
                <c:pt idx="991">
                  <c:v>0.81319444444444444</c:v>
                </c:pt>
                <c:pt idx="992">
                  <c:v>0.81388888888888899</c:v>
                </c:pt>
                <c:pt idx="993">
                  <c:v>0.81458333333333333</c:v>
                </c:pt>
                <c:pt idx="994">
                  <c:v>0.81527777777777777</c:v>
                </c:pt>
                <c:pt idx="995">
                  <c:v>0.81597222222222221</c:v>
                </c:pt>
                <c:pt idx="996">
                  <c:v>0.81666666666666676</c:v>
                </c:pt>
                <c:pt idx="997">
                  <c:v>0.81736111111111109</c:v>
                </c:pt>
                <c:pt idx="998">
                  <c:v>0.81805555555555554</c:v>
                </c:pt>
                <c:pt idx="999">
                  <c:v>0.81874999999999998</c:v>
                </c:pt>
                <c:pt idx="1000">
                  <c:v>0.81944444444444453</c:v>
                </c:pt>
                <c:pt idx="1001">
                  <c:v>0.82013888888888886</c:v>
                </c:pt>
                <c:pt idx="1002">
                  <c:v>0.8208333333333333</c:v>
                </c:pt>
                <c:pt idx="1003">
                  <c:v>0.82152777777777775</c:v>
                </c:pt>
                <c:pt idx="1004">
                  <c:v>0.8222222222222223</c:v>
                </c:pt>
                <c:pt idx="1005">
                  <c:v>0.82291666666666663</c:v>
                </c:pt>
                <c:pt idx="1006">
                  <c:v>0.82361111111111107</c:v>
                </c:pt>
                <c:pt idx="1007">
                  <c:v>0.82430555555555562</c:v>
                </c:pt>
                <c:pt idx="1008">
                  <c:v>0.82500000000000007</c:v>
                </c:pt>
                <c:pt idx="1009">
                  <c:v>0.8256944444444444</c:v>
                </c:pt>
                <c:pt idx="1010">
                  <c:v>0.82638888888888884</c:v>
                </c:pt>
                <c:pt idx="1011">
                  <c:v>0.82708333333333339</c:v>
                </c:pt>
                <c:pt idx="1012">
                  <c:v>0.82777777777777783</c:v>
                </c:pt>
                <c:pt idx="1013">
                  <c:v>0.82847222222222217</c:v>
                </c:pt>
                <c:pt idx="1014">
                  <c:v>0.82916666666666661</c:v>
                </c:pt>
                <c:pt idx="1015">
                  <c:v>0.82986111111111116</c:v>
                </c:pt>
                <c:pt idx="1016">
                  <c:v>0.8305555555555556</c:v>
                </c:pt>
                <c:pt idx="1017">
                  <c:v>0.83124999999999993</c:v>
                </c:pt>
                <c:pt idx="1018">
                  <c:v>0.83194444444444438</c:v>
                </c:pt>
                <c:pt idx="1019">
                  <c:v>0.83263888888888893</c:v>
                </c:pt>
                <c:pt idx="1020">
                  <c:v>0.83333333333333337</c:v>
                </c:pt>
                <c:pt idx="1021">
                  <c:v>0.8340277777777777</c:v>
                </c:pt>
                <c:pt idx="1022">
                  <c:v>0.83472222222222225</c:v>
                </c:pt>
                <c:pt idx="1023">
                  <c:v>0.8354166666666667</c:v>
                </c:pt>
                <c:pt idx="1024">
                  <c:v>0.83611111111111114</c:v>
                </c:pt>
                <c:pt idx="1025">
                  <c:v>0.83680555555555547</c:v>
                </c:pt>
                <c:pt idx="1026">
                  <c:v>0.83750000000000002</c:v>
                </c:pt>
                <c:pt idx="1027">
                  <c:v>0.83819444444444446</c:v>
                </c:pt>
                <c:pt idx="1028">
                  <c:v>0.83888888888888891</c:v>
                </c:pt>
                <c:pt idx="1029">
                  <c:v>0.83958333333333324</c:v>
                </c:pt>
                <c:pt idx="1030">
                  <c:v>0.84027777777777779</c:v>
                </c:pt>
                <c:pt idx="1031">
                  <c:v>0.84097222222222223</c:v>
                </c:pt>
                <c:pt idx="1032">
                  <c:v>0.84166666666666667</c:v>
                </c:pt>
                <c:pt idx="1033">
                  <c:v>0.84236111111111101</c:v>
                </c:pt>
                <c:pt idx="1034">
                  <c:v>0.84305555555555556</c:v>
                </c:pt>
                <c:pt idx="1035">
                  <c:v>0.84375</c:v>
                </c:pt>
                <c:pt idx="1036">
                  <c:v>0.84444444444444444</c:v>
                </c:pt>
                <c:pt idx="1037">
                  <c:v>0.84513888888888899</c:v>
                </c:pt>
                <c:pt idx="1038">
                  <c:v>0.84583333333333333</c:v>
                </c:pt>
                <c:pt idx="1039">
                  <c:v>0.84652777777777777</c:v>
                </c:pt>
                <c:pt idx="1040">
                  <c:v>0.84722222222222221</c:v>
                </c:pt>
                <c:pt idx="1041">
                  <c:v>0.84791666666666676</c:v>
                </c:pt>
                <c:pt idx="1042">
                  <c:v>0.84861111111111109</c:v>
                </c:pt>
                <c:pt idx="1043">
                  <c:v>0.84930555555555554</c:v>
                </c:pt>
                <c:pt idx="1044">
                  <c:v>0.85</c:v>
                </c:pt>
                <c:pt idx="1045">
                  <c:v>0.85069444444444453</c:v>
                </c:pt>
                <c:pt idx="1046">
                  <c:v>0.85138888888888886</c:v>
                </c:pt>
                <c:pt idx="1047">
                  <c:v>0.8520833333333333</c:v>
                </c:pt>
                <c:pt idx="1048">
                  <c:v>0.85277777777777775</c:v>
                </c:pt>
                <c:pt idx="1049">
                  <c:v>0.8534722222222223</c:v>
                </c:pt>
                <c:pt idx="1050">
                  <c:v>0.85416666666666663</c:v>
                </c:pt>
                <c:pt idx="1051">
                  <c:v>0.85486111111111107</c:v>
                </c:pt>
                <c:pt idx="1052">
                  <c:v>0.85555555555555562</c:v>
                </c:pt>
                <c:pt idx="1053">
                  <c:v>0.85625000000000007</c:v>
                </c:pt>
                <c:pt idx="1054">
                  <c:v>0.8569444444444444</c:v>
                </c:pt>
                <c:pt idx="1055">
                  <c:v>0.85763888888888884</c:v>
                </c:pt>
                <c:pt idx="1056">
                  <c:v>0.85833333333333339</c:v>
                </c:pt>
                <c:pt idx="1057">
                  <c:v>0.85902777777777783</c:v>
                </c:pt>
                <c:pt idx="1058">
                  <c:v>0.85972222222222217</c:v>
                </c:pt>
                <c:pt idx="1059">
                  <c:v>0.86041666666666661</c:v>
                </c:pt>
                <c:pt idx="1060">
                  <c:v>0.86111111111111116</c:v>
                </c:pt>
                <c:pt idx="1061">
                  <c:v>0.8618055555555556</c:v>
                </c:pt>
                <c:pt idx="1062">
                  <c:v>0.86249999999999993</c:v>
                </c:pt>
                <c:pt idx="1063">
                  <c:v>0.86319444444444438</c:v>
                </c:pt>
                <c:pt idx="1064">
                  <c:v>0.86388888888888893</c:v>
                </c:pt>
                <c:pt idx="1065">
                  <c:v>0.86458333333333337</c:v>
                </c:pt>
                <c:pt idx="1066">
                  <c:v>0.8652777777777777</c:v>
                </c:pt>
                <c:pt idx="1067">
                  <c:v>0.86597222222222225</c:v>
                </c:pt>
                <c:pt idx="1068">
                  <c:v>0.8666666666666667</c:v>
                </c:pt>
                <c:pt idx="1069">
                  <c:v>0.86736111111111114</c:v>
                </c:pt>
                <c:pt idx="1070">
                  <c:v>0.86805555555555547</c:v>
                </c:pt>
                <c:pt idx="1071">
                  <c:v>0.86875000000000002</c:v>
                </c:pt>
                <c:pt idx="1072">
                  <c:v>0.86944444444444446</c:v>
                </c:pt>
                <c:pt idx="1073">
                  <c:v>0.87013888888888891</c:v>
                </c:pt>
                <c:pt idx="1074">
                  <c:v>0.87083333333333324</c:v>
                </c:pt>
                <c:pt idx="1075">
                  <c:v>0.87152777777777779</c:v>
                </c:pt>
                <c:pt idx="1076">
                  <c:v>0.87222222222222223</c:v>
                </c:pt>
                <c:pt idx="1077">
                  <c:v>0.87291666666666667</c:v>
                </c:pt>
                <c:pt idx="1078">
                  <c:v>0.87361111111111101</c:v>
                </c:pt>
                <c:pt idx="1079">
                  <c:v>0.87430555555555556</c:v>
                </c:pt>
                <c:pt idx="1080">
                  <c:v>0.875</c:v>
                </c:pt>
                <c:pt idx="1081">
                  <c:v>0.87569444444444444</c:v>
                </c:pt>
                <c:pt idx="1082">
                  <c:v>0.87638888888888899</c:v>
                </c:pt>
                <c:pt idx="1083">
                  <c:v>0.87708333333333333</c:v>
                </c:pt>
                <c:pt idx="1084">
                  <c:v>0.87777777777777777</c:v>
                </c:pt>
                <c:pt idx="1085">
                  <c:v>0.87847222222222221</c:v>
                </c:pt>
                <c:pt idx="1086">
                  <c:v>0.87916666666666676</c:v>
                </c:pt>
                <c:pt idx="1087">
                  <c:v>0.87986111111111109</c:v>
                </c:pt>
                <c:pt idx="1088">
                  <c:v>0.88055555555555554</c:v>
                </c:pt>
                <c:pt idx="1089">
                  <c:v>0.88124999999999998</c:v>
                </c:pt>
                <c:pt idx="1090">
                  <c:v>0.88194444444444453</c:v>
                </c:pt>
                <c:pt idx="1091">
                  <c:v>0.88263888888888886</c:v>
                </c:pt>
                <c:pt idx="1092">
                  <c:v>0.8833333333333333</c:v>
                </c:pt>
                <c:pt idx="1093">
                  <c:v>0.88402777777777775</c:v>
                </c:pt>
                <c:pt idx="1094">
                  <c:v>0.8847222222222223</c:v>
                </c:pt>
                <c:pt idx="1095">
                  <c:v>0.88541666666666663</c:v>
                </c:pt>
                <c:pt idx="1096">
                  <c:v>0.88611111111111107</c:v>
                </c:pt>
                <c:pt idx="1097">
                  <c:v>0.88680555555555562</c:v>
                </c:pt>
                <c:pt idx="1098">
                  <c:v>0.88750000000000007</c:v>
                </c:pt>
                <c:pt idx="1099">
                  <c:v>0.8881944444444444</c:v>
                </c:pt>
                <c:pt idx="1100">
                  <c:v>0.88888888888888884</c:v>
                </c:pt>
                <c:pt idx="1101">
                  <c:v>0.88958333333333339</c:v>
                </c:pt>
                <c:pt idx="1102">
                  <c:v>0.89027777777777783</c:v>
                </c:pt>
                <c:pt idx="1103">
                  <c:v>0.89097222222222217</c:v>
                </c:pt>
                <c:pt idx="1104">
                  <c:v>0.89166666666666661</c:v>
                </c:pt>
                <c:pt idx="1105">
                  <c:v>0.89236111111111116</c:v>
                </c:pt>
                <c:pt idx="1106">
                  <c:v>0.8930555555555556</c:v>
                </c:pt>
                <c:pt idx="1107">
                  <c:v>0.89374999999999993</c:v>
                </c:pt>
                <c:pt idx="1108">
                  <c:v>0.89444444444444438</c:v>
                </c:pt>
                <c:pt idx="1109">
                  <c:v>0.89513888888888893</c:v>
                </c:pt>
                <c:pt idx="1110">
                  <c:v>0.89583333333333337</c:v>
                </c:pt>
                <c:pt idx="1111">
                  <c:v>0.8965277777777777</c:v>
                </c:pt>
                <c:pt idx="1112">
                  <c:v>0.89722222222222225</c:v>
                </c:pt>
                <c:pt idx="1113">
                  <c:v>0.8979166666666667</c:v>
                </c:pt>
                <c:pt idx="1114">
                  <c:v>0.89861111111111114</c:v>
                </c:pt>
                <c:pt idx="1115">
                  <c:v>0.89930555555555547</c:v>
                </c:pt>
                <c:pt idx="1116">
                  <c:v>0.9</c:v>
                </c:pt>
                <c:pt idx="1117">
                  <c:v>0.90069444444444446</c:v>
                </c:pt>
                <c:pt idx="1118">
                  <c:v>0.90138888888888891</c:v>
                </c:pt>
                <c:pt idx="1119">
                  <c:v>0.90208333333333324</c:v>
                </c:pt>
                <c:pt idx="1120">
                  <c:v>0.90277777777777779</c:v>
                </c:pt>
                <c:pt idx="1121">
                  <c:v>0.90347222222222223</c:v>
                </c:pt>
                <c:pt idx="1122">
                  <c:v>0.90416666666666667</c:v>
                </c:pt>
                <c:pt idx="1123">
                  <c:v>0.90486111111111101</c:v>
                </c:pt>
                <c:pt idx="1124">
                  <c:v>0.90555555555555556</c:v>
                </c:pt>
                <c:pt idx="1125">
                  <c:v>0.90625</c:v>
                </c:pt>
                <c:pt idx="1126">
                  <c:v>0.90694444444444444</c:v>
                </c:pt>
                <c:pt idx="1127">
                  <c:v>0.90763888888888899</c:v>
                </c:pt>
                <c:pt idx="1128">
                  <c:v>0.90833333333333333</c:v>
                </c:pt>
                <c:pt idx="1129">
                  <c:v>0.90902777777777777</c:v>
                </c:pt>
                <c:pt idx="1130">
                  <c:v>0.90972222222222221</c:v>
                </c:pt>
                <c:pt idx="1131">
                  <c:v>0.91041666666666676</c:v>
                </c:pt>
                <c:pt idx="1132">
                  <c:v>0.91111111111111109</c:v>
                </c:pt>
                <c:pt idx="1133">
                  <c:v>0.91180555555555554</c:v>
                </c:pt>
                <c:pt idx="1134">
                  <c:v>0.91249999999999998</c:v>
                </c:pt>
                <c:pt idx="1135">
                  <c:v>0.91319444444444453</c:v>
                </c:pt>
                <c:pt idx="1136">
                  <c:v>0.91388888888888886</c:v>
                </c:pt>
                <c:pt idx="1137">
                  <c:v>0.9145833333333333</c:v>
                </c:pt>
                <c:pt idx="1138">
                  <c:v>0.91527777777777775</c:v>
                </c:pt>
                <c:pt idx="1139">
                  <c:v>0.9159722222222223</c:v>
                </c:pt>
                <c:pt idx="1140">
                  <c:v>0.91666666666666663</c:v>
                </c:pt>
                <c:pt idx="1141">
                  <c:v>0.91736111111111107</c:v>
                </c:pt>
                <c:pt idx="1142">
                  <c:v>0.91805555555555562</c:v>
                </c:pt>
                <c:pt idx="1143">
                  <c:v>0.91875000000000007</c:v>
                </c:pt>
                <c:pt idx="1144">
                  <c:v>0.9194444444444444</c:v>
                </c:pt>
                <c:pt idx="1145">
                  <c:v>0.92013888888888884</c:v>
                </c:pt>
                <c:pt idx="1146">
                  <c:v>0.92083333333333339</c:v>
                </c:pt>
                <c:pt idx="1147">
                  <c:v>0.92152777777777783</c:v>
                </c:pt>
                <c:pt idx="1148">
                  <c:v>0.92222222222222217</c:v>
                </c:pt>
                <c:pt idx="1149">
                  <c:v>0.92291666666666661</c:v>
                </c:pt>
                <c:pt idx="1150">
                  <c:v>0.92361111111111116</c:v>
                </c:pt>
                <c:pt idx="1151">
                  <c:v>0.9243055555555556</c:v>
                </c:pt>
                <c:pt idx="1152">
                  <c:v>0.92499999999999993</c:v>
                </c:pt>
                <c:pt idx="1153">
                  <c:v>0.92569444444444438</c:v>
                </c:pt>
                <c:pt idx="1154">
                  <c:v>0.92638888888888893</c:v>
                </c:pt>
                <c:pt idx="1155">
                  <c:v>0.92708333333333337</c:v>
                </c:pt>
                <c:pt idx="1156">
                  <c:v>0.9277777777777777</c:v>
                </c:pt>
                <c:pt idx="1157">
                  <c:v>0.92847222222222225</c:v>
                </c:pt>
                <c:pt idx="1158">
                  <c:v>0.9291666666666667</c:v>
                </c:pt>
                <c:pt idx="1159">
                  <c:v>0.92986111111111114</c:v>
                </c:pt>
                <c:pt idx="1160">
                  <c:v>0.93055555555555547</c:v>
                </c:pt>
                <c:pt idx="1161">
                  <c:v>0.93125000000000002</c:v>
                </c:pt>
                <c:pt idx="1162">
                  <c:v>0.93194444444444446</c:v>
                </c:pt>
                <c:pt idx="1163">
                  <c:v>0.93263888888888891</c:v>
                </c:pt>
                <c:pt idx="1164">
                  <c:v>0.93333333333333324</c:v>
                </c:pt>
                <c:pt idx="1165">
                  <c:v>0.93402777777777779</c:v>
                </c:pt>
                <c:pt idx="1166">
                  <c:v>0.93472222222222223</c:v>
                </c:pt>
                <c:pt idx="1167">
                  <c:v>0.93541666666666667</c:v>
                </c:pt>
                <c:pt idx="1168">
                  <c:v>0.93611111111111101</c:v>
                </c:pt>
                <c:pt idx="1169">
                  <c:v>0.93680555555555556</c:v>
                </c:pt>
                <c:pt idx="1170">
                  <c:v>0.9375</c:v>
                </c:pt>
                <c:pt idx="1171">
                  <c:v>0.93819444444444444</c:v>
                </c:pt>
                <c:pt idx="1172">
                  <c:v>0.93888888888888899</c:v>
                </c:pt>
                <c:pt idx="1173">
                  <c:v>0.93958333333333333</c:v>
                </c:pt>
                <c:pt idx="1174">
                  <c:v>0.94027777777777777</c:v>
                </c:pt>
                <c:pt idx="1175">
                  <c:v>0.94097222222222221</c:v>
                </c:pt>
                <c:pt idx="1176">
                  <c:v>0.94166666666666676</c:v>
                </c:pt>
                <c:pt idx="1177">
                  <c:v>0.94236111111111109</c:v>
                </c:pt>
                <c:pt idx="1178">
                  <c:v>0.94305555555555554</c:v>
                </c:pt>
                <c:pt idx="1179">
                  <c:v>0.94374999999999998</c:v>
                </c:pt>
                <c:pt idx="1180">
                  <c:v>0.94444444444444453</c:v>
                </c:pt>
                <c:pt idx="1181">
                  <c:v>0.94513888888888886</c:v>
                </c:pt>
                <c:pt idx="1182">
                  <c:v>0.9458333333333333</c:v>
                </c:pt>
                <c:pt idx="1183">
                  <c:v>0.94652777777777775</c:v>
                </c:pt>
                <c:pt idx="1184">
                  <c:v>0.9472222222222223</c:v>
                </c:pt>
                <c:pt idx="1185">
                  <c:v>0.94791666666666663</c:v>
                </c:pt>
                <c:pt idx="1186">
                  <c:v>0.94861111111111107</c:v>
                </c:pt>
                <c:pt idx="1187">
                  <c:v>0.94930555555555562</c:v>
                </c:pt>
                <c:pt idx="1188">
                  <c:v>0.95000000000000007</c:v>
                </c:pt>
                <c:pt idx="1189">
                  <c:v>0.9506944444444444</c:v>
                </c:pt>
                <c:pt idx="1190">
                  <c:v>0.95138888888888884</c:v>
                </c:pt>
                <c:pt idx="1191">
                  <c:v>0.95208333333333339</c:v>
                </c:pt>
                <c:pt idx="1192">
                  <c:v>0.95277777777777783</c:v>
                </c:pt>
                <c:pt idx="1193">
                  <c:v>0.95347222222222217</c:v>
                </c:pt>
                <c:pt idx="1194">
                  <c:v>0.95416666666666661</c:v>
                </c:pt>
                <c:pt idx="1195">
                  <c:v>0.95486111111111116</c:v>
                </c:pt>
                <c:pt idx="1196">
                  <c:v>0.9555555555555556</c:v>
                </c:pt>
                <c:pt idx="1197">
                  <c:v>0.95624999999999993</c:v>
                </c:pt>
                <c:pt idx="1198">
                  <c:v>0.95694444444444438</c:v>
                </c:pt>
                <c:pt idx="1199">
                  <c:v>0.95763888888888893</c:v>
                </c:pt>
                <c:pt idx="1200">
                  <c:v>0.95833333333333337</c:v>
                </c:pt>
                <c:pt idx="1201">
                  <c:v>0.9590277777777777</c:v>
                </c:pt>
                <c:pt idx="1202">
                  <c:v>0.95972222222222225</c:v>
                </c:pt>
                <c:pt idx="1203">
                  <c:v>0.9604166666666667</c:v>
                </c:pt>
                <c:pt idx="1204">
                  <c:v>0.96111111111111114</c:v>
                </c:pt>
                <c:pt idx="1205">
                  <c:v>0.96180555555555547</c:v>
                </c:pt>
                <c:pt idx="1206">
                  <c:v>0.96250000000000002</c:v>
                </c:pt>
                <c:pt idx="1207">
                  <c:v>0.96319444444444446</c:v>
                </c:pt>
                <c:pt idx="1208">
                  <c:v>0.96388888888888891</c:v>
                </c:pt>
                <c:pt idx="1209">
                  <c:v>0.96458333333333324</c:v>
                </c:pt>
                <c:pt idx="1210">
                  <c:v>0.96527777777777779</c:v>
                </c:pt>
                <c:pt idx="1211">
                  <c:v>0.96597222222222223</c:v>
                </c:pt>
                <c:pt idx="1212">
                  <c:v>0.96666666666666667</c:v>
                </c:pt>
                <c:pt idx="1213">
                  <c:v>0.96736111111111101</c:v>
                </c:pt>
                <c:pt idx="1214">
                  <c:v>0.96805555555555556</c:v>
                </c:pt>
                <c:pt idx="1215">
                  <c:v>0.96875</c:v>
                </c:pt>
                <c:pt idx="1216">
                  <c:v>0.96944444444444444</c:v>
                </c:pt>
                <c:pt idx="1217">
                  <c:v>0.97013888888888899</c:v>
                </c:pt>
                <c:pt idx="1218">
                  <c:v>0.97083333333333333</c:v>
                </c:pt>
                <c:pt idx="1219">
                  <c:v>0.97152777777777777</c:v>
                </c:pt>
                <c:pt idx="1220">
                  <c:v>0.97222222222222221</c:v>
                </c:pt>
                <c:pt idx="1221">
                  <c:v>0.97291666666666676</c:v>
                </c:pt>
                <c:pt idx="1222">
                  <c:v>0.97361111111111109</c:v>
                </c:pt>
                <c:pt idx="1223">
                  <c:v>0.97430555555555554</c:v>
                </c:pt>
                <c:pt idx="1224">
                  <c:v>0.97499999999999998</c:v>
                </c:pt>
                <c:pt idx="1225">
                  <c:v>0.97569444444444453</c:v>
                </c:pt>
                <c:pt idx="1226">
                  <c:v>0.97638888888888886</c:v>
                </c:pt>
                <c:pt idx="1227">
                  <c:v>0.9770833333333333</c:v>
                </c:pt>
                <c:pt idx="1228">
                  <c:v>0.97777777777777775</c:v>
                </c:pt>
                <c:pt idx="1229">
                  <c:v>0.9784722222222223</c:v>
                </c:pt>
                <c:pt idx="1230">
                  <c:v>0.97916666666666663</c:v>
                </c:pt>
                <c:pt idx="1231">
                  <c:v>0.97986111111111107</c:v>
                </c:pt>
                <c:pt idx="1232">
                  <c:v>0.98055555555555562</c:v>
                </c:pt>
                <c:pt idx="1233">
                  <c:v>0.98125000000000007</c:v>
                </c:pt>
                <c:pt idx="1234">
                  <c:v>0.9819444444444444</c:v>
                </c:pt>
                <c:pt idx="1235">
                  <c:v>0.98263888888888884</c:v>
                </c:pt>
                <c:pt idx="1236">
                  <c:v>0.98333333333333339</c:v>
                </c:pt>
                <c:pt idx="1237">
                  <c:v>0.98402777777777783</c:v>
                </c:pt>
                <c:pt idx="1238">
                  <c:v>0.98472222222222217</c:v>
                </c:pt>
                <c:pt idx="1239">
                  <c:v>0.98541666666666661</c:v>
                </c:pt>
                <c:pt idx="1240">
                  <c:v>0.98611111111111116</c:v>
                </c:pt>
                <c:pt idx="1241">
                  <c:v>0.9868055555555556</c:v>
                </c:pt>
                <c:pt idx="1242">
                  <c:v>0.98749999999999993</c:v>
                </c:pt>
                <c:pt idx="1243">
                  <c:v>0.98819444444444438</c:v>
                </c:pt>
                <c:pt idx="1244">
                  <c:v>0.98888888888888893</c:v>
                </c:pt>
                <c:pt idx="1245">
                  <c:v>0.98958333333333337</c:v>
                </c:pt>
                <c:pt idx="1246">
                  <c:v>0.9902777777777777</c:v>
                </c:pt>
                <c:pt idx="1247">
                  <c:v>0.99097222222222225</c:v>
                </c:pt>
                <c:pt idx="1248">
                  <c:v>0.9916666666666667</c:v>
                </c:pt>
                <c:pt idx="1249">
                  <c:v>0.99236111111111114</c:v>
                </c:pt>
                <c:pt idx="1250">
                  <c:v>0.99305555555555547</c:v>
                </c:pt>
                <c:pt idx="1251">
                  <c:v>0.99375000000000002</c:v>
                </c:pt>
                <c:pt idx="1252">
                  <c:v>0.99444444444444446</c:v>
                </c:pt>
                <c:pt idx="1253">
                  <c:v>0.99513888888888891</c:v>
                </c:pt>
                <c:pt idx="1254">
                  <c:v>0.99583333333333324</c:v>
                </c:pt>
                <c:pt idx="1255">
                  <c:v>0.99652777777777779</c:v>
                </c:pt>
                <c:pt idx="1256">
                  <c:v>0.99722222222222223</c:v>
                </c:pt>
                <c:pt idx="1257">
                  <c:v>0.99791666666666667</c:v>
                </c:pt>
                <c:pt idx="1258">
                  <c:v>0.99861111111111101</c:v>
                </c:pt>
                <c:pt idx="1259">
                  <c:v>0.99930555555555556</c:v>
                </c:pt>
                <c:pt idx="1260" formatCode="hh:mm;@">
                  <c:v>1</c:v>
                </c:pt>
                <c:pt idx="1261" formatCode="hh:mm;@">
                  <c:v>1.0006944444444443</c:v>
                </c:pt>
                <c:pt idx="1262" formatCode="hh:mm;@">
                  <c:v>1.0013888888888889</c:v>
                </c:pt>
                <c:pt idx="1263" formatCode="hh:mm;@">
                  <c:v>1.0020833333333334</c:v>
                </c:pt>
                <c:pt idx="1264" formatCode="hh:mm;@">
                  <c:v>1.0027777777777778</c:v>
                </c:pt>
                <c:pt idx="1265" formatCode="hh:mm;@">
                  <c:v>1.0034722222222221</c:v>
                </c:pt>
                <c:pt idx="1266" formatCode="hh:mm;@">
                  <c:v>1.0041666666666667</c:v>
                </c:pt>
                <c:pt idx="1267" formatCode="hh:mm;@">
                  <c:v>1.0048611111111112</c:v>
                </c:pt>
                <c:pt idx="1268" formatCode="hh:mm;@">
                  <c:v>1.0055555555555555</c:v>
                </c:pt>
                <c:pt idx="1269" formatCode="hh:mm;@">
                  <c:v>1.0062499999999999</c:v>
                </c:pt>
                <c:pt idx="1270" formatCode="hh:mm;@">
                  <c:v>1.0069444444444444</c:v>
                </c:pt>
                <c:pt idx="1271" formatCode="hh:mm;@">
                  <c:v>1.007638888888889</c:v>
                </c:pt>
                <c:pt idx="1272" formatCode="hh:mm;@">
                  <c:v>1.0083333333333333</c:v>
                </c:pt>
                <c:pt idx="1273" formatCode="hh:mm;@">
                  <c:v>1.0090277777777776</c:v>
                </c:pt>
                <c:pt idx="1274" formatCode="hh:mm;@">
                  <c:v>1.0097222222222222</c:v>
                </c:pt>
                <c:pt idx="1275" formatCode="hh:mm;@">
                  <c:v>1.0104166666666667</c:v>
                </c:pt>
                <c:pt idx="1276" formatCode="hh:mm;@">
                  <c:v>1.0111111111111111</c:v>
                </c:pt>
                <c:pt idx="1277" formatCode="hh:mm;@">
                  <c:v>1.0118055555555556</c:v>
                </c:pt>
                <c:pt idx="1278" formatCode="hh:mm;@">
                  <c:v>1.0125</c:v>
                </c:pt>
                <c:pt idx="1279" formatCode="hh:mm;@">
                  <c:v>1.0131944444444445</c:v>
                </c:pt>
                <c:pt idx="1280" formatCode="hh:mm;@">
                  <c:v>1.0138888888888888</c:v>
                </c:pt>
                <c:pt idx="1281" formatCode="hh:mm;@">
                  <c:v>1.0145833333333334</c:v>
                </c:pt>
                <c:pt idx="1282" formatCode="hh:mm;@">
                  <c:v>1.0152777777777777</c:v>
                </c:pt>
                <c:pt idx="1283" formatCode="hh:mm;@">
                  <c:v>1.0159722222222223</c:v>
                </c:pt>
                <c:pt idx="1284" formatCode="hh:mm;@">
                  <c:v>1.0166666666666666</c:v>
                </c:pt>
                <c:pt idx="1285" formatCode="hh:mm;@">
                  <c:v>1.0173611111111112</c:v>
                </c:pt>
                <c:pt idx="1286" formatCode="hh:mm;@">
                  <c:v>1.0180555555555555</c:v>
                </c:pt>
                <c:pt idx="1287" formatCode="hh:mm;@">
                  <c:v>1.01875</c:v>
                </c:pt>
                <c:pt idx="1288" formatCode="hh:mm;@">
                  <c:v>1.0194444444444444</c:v>
                </c:pt>
                <c:pt idx="1289" formatCode="hh:mm;@">
                  <c:v>1.0201388888888889</c:v>
                </c:pt>
                <c:pt idx="1290" formatCode="hh:mm;@">
                  <c:v>1.0208333333333333</c:v>
                </c:pt>
                <c:pt idx="1291" formatCode="hh:mm;@">
                  <c:v>1.0215277777777778</c:v>
                </c:pt>
                <c:pt idx="1292" formatCode="hh:mm;@">
                  <c:v>1.0222222222222224</c:v>
                </c:pt>
                <c:pt idx="1293" formatCode="hh:mm;@">
                  <c:v>1.0229166666666667</c:v>
                </c:pt>
                <c:pt idx="1294" formatCode="hh:mm;@">
                  <c:v>1.023611111111111</c:v>
                </c:pt>
                <c:pt idx="1295" formatCode="hh:mm;@">
                  <c:v>1.0243055555555556</c:v>
                </c:pt>
                <c:pt idx="1296" formatCode="hh:mm;@">
                  <c:v>1.0250000000000001</c:v>
                </c:pt>
                <c:pt idx="1297" formatCode="hh:mm;@">
                  <c:v>1.0256944444444445</c:v>
                </c:pt>
                <c:pt idx="1298" formatCode="hh:mm;@">
                  <c:v>1.0263888888888888</c:v>
                </c:pt>
                <c:pt idx="1299" formatCode="hh:mm;@">
                  <c:v>1.0270833333333333</c:v>
                </c:pt>
                <c:pt idx="1300" formatCode="hh:mm;@">
                  <c:v>1.0277777777777779</c:v>
                </c:pt>
                <c:pt idx="1301" formatCode="hh:mm;@">
                  <c:v>1.0284722222222222</c:v>
                </c:pt>
                <c:pt idx="1302" formatCode="hh:mm;@">
                  <c:v>1.0291666666666666</c:v>
                </c:pt>
                <c:pt idx="1303" formatCode="hh:mm;@">
                  <c:v>1.0298611111111111</c:v>
                </c:pt>
                <c:pt idx="1304" formatCode="hh:mm;@">
                  <c:v>1.0305555555555557</c:v>
                </c:pt>
                <c:pt idx="1305" formatCode="hh:mm;@">
                  <c:v>1.03125</c:v>
                </c:pt>
                <c:pt idx="1306" formatCode="hh:mm;@">
                  <c:v>1.0319444444444443</c:v>
                </c:pt>
                <c:pt idx="1307" formatCode="hh:mm;@">
                  <c:v>1.0326388888888889</c:v>
                </c:pt>
                <c:pt idx="1308" formatCode="hh:mm;@">
                  <c:v>1.0333333333333334</c:v>
                </c:pt>
                <c:pt idx="1309" formatCode="hh:mm;@">
                  <c:v>1.0340277777777778</c:v>
                </c:pt>
                <c:pt idx="1310" formatCode="hh:mm;@">
                  <c:v>1.0347222222222221</c:v>
                </c:pt>
                <c:pt idx="1311" formatCode="hh:mm;@">
                  <c:v>1.0354166666666667</c:v>
                </c:pt>
                <c:pt idx="1312" formatCode="hh:mm;@">
                  <c:v>1.0361111111111112</c:v>
                </c:pt>
                <c:pt idx="1313" formatCode="hh:mm;@">
                  <c:v>1.0368055555555555</c:v>
                </c:pt>
                <c:pt idx="1314" formatCode="hh:mm;@">
                  <c:v>1.0374999999999999</c:v>
                </c:pt>
                <c:pt idx="1315" formatCode="hh:mm;@">
                  <c:v>1.0381944444444444</c:v>
                </c:pt>
                <c:pt idx="1316" formatCode="hh:mm;@">
                  <c:v>1.038888888888889</c:v>
                </c:pt>
                <c:pt idx="1317" formatCode="hh:mm;@">
                  <c:v>1.0395833333333333</c:v>
                </c:pt>
                <c:pt idx="1318" formatCode="hh:mm;@">
                  <c:v>1.0402777777777776</c:v>
                </c:pt>
                <c:pt idx="1319" formatCode="hh:mm;@">
                  <c:v>1.0409722222222222</c:v>
                </c:pt>
                <c:pt idx="1320" formatCode="hh:mm;@">
                  <c:v>1.0416666666666667</c:v>
                </c:pt>
                <c:pt idx="1321" formatCode="hh:mm;@">
                  <c:v>1.0423611111111111</c:v>
                </c:pt>
                <c:pt idx="1322" formatCode="hh:mm;@">
                  <c:v>1.0430555555555556</c:v>
                </c:pt>
                <c:pt idx="1323" formatCode="hh:mm;@">
                  <c:v>1.04375</c:v>
                </c:pt>
                <c:pt idx="1324" formatCode="hh:mm;@">
                  <c:v>1.0444444444444445</c:v>
                </c:pt>
                <c:pt idx="1325" formatCode="hh:mm;@">
                  <c:v>1.0451388888888888</c:v>
                </c:pt>
                <c:pt idx="1326" formatCode="hh:mm;@">
                  <c:v>1.0458333333333334</c:v>
                </c:pt>
                <c:pt idx="1327" formatCode="hh:mm;@">
                  <c:v>1.0465277777777777</c:v>
                </c:pt>
                <c:pt idx="1328" formatCode="hh:mm;@">
                  <c:v>1.0472222222222223</c:v>
                </c:pt>
                <c:pt idx="1329" formatCode="hh:mm;@">
                  <c:v>1.0479166666666666</c:v>
                </c:pt>
                <c:pt idx="1330" formatCode="hh:mm;@">
                  <c:v>1.0486111111111112</c:v>
                </c:pt>
                <c:pt idx="1331" formatCode="hh:mm;@">
                  <c:v>1.0493055555555555</c:v>
                </c:pt>
                <c:pt idx="1332" formatCode="hh:mm;@">
                  <c:v>1.05</c:v>
                </c:pt>
                <c:pt idx="1333" formatCode="hh:mm;@">
                  <c:v>1.0506944444444444</c:v>
                </c:pt>
                <c:pt idx="1334" formatCode="hh:mm;@">
                  <c:v>1.0513888888888889</c:v>
                </c:pt>
                <c:pt idx="1335" formatCode="hh:mm;@">
                  <c:v>1.0520833333333333</c:v>
                </c:pt>
                <c:pt idx="1336" formatCode="hh:mm;@">
                  <c:v>1.0527777777777778</c:v>
                </c:pt>
                <c:pt idx="1337" formatCode="hh:mm;@">
                  <c:v>1.0534722222222224</c:v>
                </c:pt>
                <c:pt idx="1338" formatCode="hh:mm;@">
                  <c:v>1.0541666666666667</c:v>
                </c:pt>
                <c:pt idx="1339" formatCode="hh:mm;@">
                  <c:v>1.054861111111111</c:v>
                </c:pt>
                <c:pt idx="1340" formatCode="hh:mm;@">
                  <c:v>1.0555555555555556</c:v>
                </c:pt>
                <c:pt idx="1341" formatCode="hh:mm;@">
                  <c:v>1.0562500000000001</c:v>
                </c:pt>
                <c:pt idx="1342" formatCode="hh:mm;@">
                  <c:v>1.0569444444444445</c:v>
                </c:pt>
                <c:pt idx="1343" formatCode="hh:mm;@">
                  <c:v>1.0576388888888888</c:v>
                </c:pt>
                <c:pt idx="1344" formatCode="hh:mm;@">
                  <c:v>1.0583333333333333</c:v>
                </c:pt>
                <c:pt idx="1345" formatCode="hh:mm;@">
                  <c:v>1.0590277777777779</c:v>
                </c:pt>
                <c:pt idx="1346" formatCode="hh:mm;@">
                  <c:v>1.0597222222222222</c:v>
                </c:pt>
                <c:pt idx="1347" formatCode="hh:mm;@">
                  <c:v>1.0604166666666666</c:v>
                </c:pt>
                <c:pt idx="1348" formatCode="hh:mm;@">
                  <c:v>1.0611111111111111</c:v>
                </c:pt>
                <c:pt idx="1349" formatCode="hh:mm;@">
                  <c:v>1.0618055555555557</c:v>
                </c:pt>
                <c:pt idx="1350" formatCode="hh:mm;@">
                  <c:v>1.0625</c:v>
                </c:pt>
                <c:pt idx="1351" formatCode="hh:mm;@">
                  <c:v>1.0631944444444443</c:v>
                </c:pt>
                <c:pt idx="1352" formatCode="hh:mm;@">
                  <c:v>1.0638888888888889</c:v>
                </c:pt>
                <c:pt idx="1353" formatCode="hh:mm;@">
                  <c:v>1.0645833333333334</c:v>
                </c:pt>
                <c:pt idx="1354" formatCode="hh:mm;@">
                  <c:v>1.0652777777777778</c:v>
                </c:pt>
                <c:pt idx="1355" formatCode="hh:mm;@">
                  <c:v>1.0659722222222221</c:v>
                </c:pt>
                <c:pt idx="1356" formatCode="hh:mm;@">
                  <c:v>1.0666666666666667</c:v>
                </c:pt>
                <c:pt idx="1357" formatCode="hh:mm;@">
                  <c:v>1.0673611111111112</c:v>
                </c:pt>
                <c:pt idx="1358" formatCode="hh:mm;@">
                  <c:v>1.0680555555555555</c:v>
                </c:pt>
                <c:pt idx="1359" formatCode="hh:mm;@">
                  <c:v>1.0687499999999999</c:v>
                </c:pt>
                <c:pt idx="1360" formatCode="hh:mm;@">
                  <c:v>1.0694444444444444</c:v>
                </c:pt>
                <c:pt idx="1361" formatCode="hh:mm;@">
                  <c:v>1.070138888888889</c:v>
                </c:pt>
                <c:pt idx="1362" formatCode="hh:mm;@">
                  <c:v>1.0708333333333333</c:v>
                </c:pt>
                <c:pt idx="1363" formatCode="hh:mm;@">
                  <c:v>1.0715277777777776</c:v>
                </c:pt>
                <c:pt idx="1364" formatCode="hh:mm;@">
                  <c:v>1.0722222222222222</c:v>
                </c:pt>
                <c:pt idx="1365" formatCode="hh:mm;@">
                  <c:v>1.0729166666666667</c:v>
                </c:pt>
                <c:pt idx="1366" formatCode="hh:mm;@">
                  <c:v>1.0736111111111111</c:v>
                </c:pt>
                <c:pt idx="1367" formatCode="hh:mm;@">
                  <c:v>1.0743055555555556</c:v>
                </c:pt>
                <c:pt idx="1368" formatCode="hh:mm;@">
                  <c:v>1.075</c:v>
                </c:pt>
                <c:pt idx="1369" formatCode="hh:mm;@">
                  <c:v>1.0756944444444445</c:v>
                </c:pt>
                <c:pt idx="1370" formatCode="hh:mm;@">
                  <c:v>1.0763888888888888</c:v>
                </c:pt>
                <c:pt idx="1371" formatCode="hh:mm;@">
                  <c:v>1.0770833333333334</c:v>
                </c:pt>
                <c:pt idx="1372" formatCode="hh:mm;@">
                  <c:v>1.0777777777777777</c:v>
                </c:pt>
                <c:pt idx="1373" formatCode="hh:mm;@">
                  <c:v>1.0784722222222223</c:v>
                </c:pt>
                <c:pt idx="1374" formatCode="hh:mm;@">
                  <c:v>1.0791666666666666</c:v>
                </c:pt>
                <c:pt idx="1375" formatCode="hh:mm;@">
                  <c:v>1.0798611111111112</c:v>
                </c:pt>
                <c:pt idx="1376" formatCode="hh:mm;@">
                  <c:v>1.0805555555555555</c:v>
                </c:pt>
                <c:pt idx="1377" formatCode="hh:mm;@">
                  <c:v>1.08125</c:v>
                </c:pt>
                <c:pt idx="1378" formatCode="hh:mm;@">
                  <c:v>1.0819444444444444</c:v>
                </c:pt>
                <c:pt idx="1379" formatCode="hh:mm;@">
                  <c:v>1.0826388888888889</c:v>
                </c:pt>
                <c:pt idx="1380" formatCode="hh:mm;@">
                  <c:v>1.0833333333333333</c:v>
                </c:pt>
                <c:pt idx="1381" formatCode="hh:mm;@">
                  <c:v>1.0840277777777778</c:v>
                </c:pt>
                <c:pt idx="1382" formatCode="hh:mm;@">
                  <c:v>1.0847222222222224</c:v>
                </c:pt>
                <c:pt idx="1383" formatCode="hh:mm;@">
                  <c:v>1.0854166666666667</c:v>
                </c:pt>
                <c:pt idx="1384" formatCode="hh:mm;@">
                  <c:v>1.086111111111111</c:v>
                </c:pt>
                <c:pt idx="1385" formatCode="hh:mm;@">
                  <c:v>1.0868055555555556</c:v>
                </c:pt>
                <c:pt idx="1386" formatCode="hh:mm;@">
                  <c:v>1.0875000000000001</c:v>
                </c:pt>
                <c:pt idx="1387" formatCode="hh:mm;@">
                  <c:v>1.0881944444444445</c:v>
                </c:pt>
                <c:pt idx="1388" formatCode="hh:mm;@">
                  <c:v>1.0888888888888888</c:v>
                </c:pt>
                <c:pt idx="1389" formatCode="hh:mm;@">
                  <c:v>1.0895833333333333</c:v>
                </c:pt>
                <c:pt idx="1390" formatCode="hh:mm;@">
                  <c:v>1.0902777777777779</c:v>
                </c:pt>
                <c:pt idx="1391" formatCode="hh:mm;@">
                  <c:v>1.0909722222222222</c:v>
                </c:pt>
                <c:pt idx="1392" formatCode="hh:mm;@">
                  <c:v>1.0916666666666666</c:v>
                </c:pt>
                <c:pt idx="1393" formatCode="hh:mm;@">
                  <c:v>1.0923611111111111</c:v>
                </c:pt>
                <c:pt idx="1394" formatCode="hh:mm;@">
                  <c:v>1.0930555555555557</c:v>
                </c:pt>
                <c:pt idx="1395" formatCode="hh:mm;@">
                  <c:v>1.09375</c:v>
                </c:pt>
                <c:pt idx="1396" formatCode="hh:mm;@">
                  <c:v>1.0944444444444443</c:v>
                </c:pt>
                <c:pt idx="1397" formatCode="hh:mm;@">
                  <c:v>1.0951388888888889</c:v>
                </c:pt>
                <c:pt idx="1398" formatCode="hh:mm;@">
                  <c:v>1.0958333333333334</c:v>
                </c:pt>
                <c:pt idx="1399" formatCode="hh:mm;@">
                  <c:v>1.0965277777777778</c:v>
                </c:pt>
                <c:pt idx="1400" formatCode="hh:mm;@">
                  <c:v>1.0972222222222221</c:v>
                </c:pt>
                <c:pt idx="1401" formatCode="hh:mm;@">
                  <c:v>1.0979166666666667</c:v>
                </c:pt>
                <c:pt idx="1402" formatCode="hh:mm;@">
                  <c:v>1.0986111111111112</c:v>
                </c:pt>
                <c:pt idx="1403" formatCode="hh:mm;@">
                  <c:v>1.0993055555555555</c:v>
                </c:pt>
                <c:pt idx="1404" formatCode="hh:mm;@">
                  <c:v>1.0999999999999999</c:v>
                </c:pt>
                <c:pt idx="1405" formatCode="hh:mm;@">
                  <c:v>1.1006944444444444</c:v>
                </c:pt>
                <c:pt idx="1406" formatCode="hh:mm;@">
                  <c:v>1.101388888888889</c:v>
                </c:pt>
                <c:pt idx="1407" formatCode="hh:mm;@">
                  <c:v>1.1020833333333333</c:v>
                </c:pt>
                <c:pt idx="1408" formatCode="hh:mm;@">
                  <c:v>1.1027777777777776</c:v>
                </c:pt>
                <c:pt idx="1409" formatCode="hh:mm;@">
                  <c:v>1.1034722222222222</c:v>
                </c:pt>
                <c:pt idx="1410" formatCode="hh:mm;@">
                  <c:v>1.1041666666666667</c:v>
                </c:pt>
                <c:pt idx="1411" formatCode="hh:mm;@">
                  <c:v>1.1048611111111111</c:v>
                </c:pt>
                <c:pt idx="1412" formatCode="hh:mm;@">
                  <c:v>1.1055555555555556</c:v>
                </c:pt>
                <c:pt idx="1413" formatCode="hh:mm;@">
                  <c:v>1.10625</c:v>
                </c:pt>
                <c:pt idx="1414" formatCode="hh:mm;@">
                  <c:v>1.1069444444444445</c:v>
                </c:pt>
                <c:pt idx="1415" formatCode="hh:mm;@">
                  <c:v>1.1076388888888888</c:v>
                </c:pt>
                <c:pt idx="1416" formatCode="hh:mm;@">
                  <c:v>1.1083333333333334</c:v>
                </c:pt>
                <c:pt idx="1417" formatCode="hh:mm;@">
                  <c:v>1.1090277777777777</c:v>
                </c:pt>
                <c:pt idx="1418" formatCode="hh:mm;@">
                  <c:v>1.1097222222222223</c:v>
                </c:pt>
                <c:pt idx="1419" formatCode="hh:mm;@">
                  <c:v>1.1104166666666666</c:v>
                </c:pt>
                <c:pt idx="1420" formatCode="hh:mm;@">
                  <c:v>1.1111111111111112</c:v>
                </c:pt>
                <c:pt idx="1421" formatCode="hh:mm;@">
                  <c:v>1.1118055555555555</c:v>
                </c:pt>
                <c:pt idx="1422" formatCode="hh:mm;@">
                  <c:v>1.1125</c:v>
                </c:pt>
                <c:pt idx="1423" formatCode="hh:mm;@">
                  <c:v>1.1131944444444444</c:v>
                </c:pt>
                <c:pt idx="1424" formatCode="hh:mm;@">
                  <c:v>1.1138888888888889</c:v>
                </c:pt>
                <c:pt idx="1425" formatCode="hh:mm;@">
                  <c:v>1.1145833333333333</c:v>
                </c:pt>
                <c:pt idx="1426" formatCode="hh:mm;@">
                  <c:v>1.1152777777777778</c:v>
                </c:pt>
                <c:pt idx="1427" formatCode="hh:mm;@">
                  <c:v>1.1159722222222224</c:v>
                </c:pt>
                <c:pt idx="1428" formatCode="hh:mm;@">
                  <c:v>1.1166666666666667</c:v>
                </c:pt>
                <c:pt idx="1429" formatCode="hh:mm;@">
                  <c:v>1.117361111111111</c:v>
                </c:pt>
                <c:pt idx="1430" formatCode="hh:mm;@">
                  <c:v>1.1180555555555556</c:v>
                </c:pt>
                <c:pt idx="1431" formatCode="hh:mm;@">
                  <c:v>1.1187500000000001</c:v>
                </c:pt>
                <c:pt idx="1432" formatCode="hh:mm;@">
                  <c:v>1.1194444444444445</c:v>
                </c:pt>
                <c:pt idx="1433" formatCode="hh:mm;@">
                  <c:v>1.1201388888888888</c:v>
                </c:pt>
                <c:pt idx="1434" formatCode="hh:mm;@">
                  <c:v>1.1208333333333333</c:v>
                </c:pt>
                <c:pt idx="1435" formatCode="hh:mm;@">
                  <c:v>1.1215277777777779</c:v>
                </c:pt>
                <c:pt idx="1436" formatCode="hh:mm;@">
                  <c:v>1.1222222222222222</c:v>
                </c:pt>
                <c:pt idx="1437" formatCode="hh:mm;@">
                  <c:v>1.1229166666666666</c:v>
                </c:pt>
                <c:pt idx="1438" formatCode="hh:mm;@">
                  <c:v>1.1236111111111111</c:v>
                </c:pt>
                <c:pt idx="1439" formatCode="hh:mm;@">
                  <c:v>1.1243055555555557</c:v>
                </c:pt>
              </c:numCache>
            </c:numRef>
          </c:cat>
          <c:val>
            <c:numRef>
              <c:f>'Ark1'!$D$2:$D$1441</c:f>
              <c:numCache>
                <c:formatCode>General</c:formatCode>
                <c:ptCount val="1440"/>
                <c:pt idx="0">
                  <c:v>1.651</c:v>
                </c:pt>
                <c:pt idx="1">
                  <c:v>1.661</c:v>
                </c:pt>
                <c:pt idx="2">
                  <c:v>1.6419999999999999</c:v>
                </c:pt>
                <c:pt idx="3">
                  <c:v>1.605</c:v>
                </c:pt>
                <c:pt idx="4">
                  <c:v>1.591</c:v>
                </c:pt>
                <c:pt idx="5">
                  <c:v>1.5860000000000001</c:v>
                </c:pt>
                <c:pt idx="6">
                  <c:v>1.577</c:v>
                </c:pt>
                <c:pt idx="7">
                  <c:v>1.5640000000000001</c:v>
                </c:pt>
                <c:pt idx="8">
                  <c:v>1.5509999999999999</c:v>
                </c:pt>
                <c:pt idx="9">
                  <c:v>1.5409999999999999</c:v>
                </c:pt>
                <c:pt idx="10">
                  <c:v>1.54</c:v>
                </c:pt>
                <c:pt idx="11">
                  <c:v>1.538</c:v>
                </c:pt>
                <c:pt idx="12">
                  <c:v>1.5249999999999999</c:v>
                </c:pt>
                <c:pt idx="13">
                  <c:v>1.506</c:v>
                </c:pt>
                <c:pt idx="14">
                  <c:v>1.4970000000000001</c:v>
                </c:pt>
                <c:pt idx="15">
                  <c:v>1.4870000000000001</c:v>
                </c:pt>
                <c:pt idx="16">
                  <c:v>1.4630000000000001</c:v>
                </c:pt>
                <c:pt idx="17">
                  <c:v>1.4370000000000001</c:v>
                </c:pt>
                <c:pt idx="18">
                  <c:v>1.4219999999999999</c:v>
                </c:pt>
                <c:pt idx="19">
                  <c:v>1.4019999999999999</c:v>
                </c:pt>
                <c:pt idx="20">
                  <c:v>1.387</c:v>
                </c:pt>
                <c:pt idx="21">
                  <c:v>1.3759999999999999</c:v>
                </c:pt>
                <c:pt idx="22">
                  <c:v>1.3759999999999999</c:v>
                </c:pt>
                <c:pt idx="23">
                  <c:v>1.367</c:v>
                </c:pt>
                <c:pt idx="24">
                  <c:v>1.36</c:v>
                </c:pt>
                <c:pt idx="25">
                  <c:v>1.359</c:v>
                </c:pt>
                <c:pt idx="26">
                  <c:v>1.345</c:v>
                </c:pt>
                <c:pt idx="27">
                  <c:v>1.325</c:v>
                </c:pt>
                <c:pt idx="28">
                  <c:v>1.3149999999999999</c:v>
                </c:pt>
                <c:pt idx="29">
                  <c:v>1.2849999999999999</c:v>
                </c:pt>
                <c:pt idx="30">
                  <c:v>1.3</c:v>
                </c:pt>
                <c:pt idx="31">
                  <c:v>1.3069999999999999</c:v>
                </c:pt>
                <c:pt idx="32">
                  <c:v>1.3009999999999999</c:v>
                </c:pt>
                <c:pt idx="33">
                  <c:v>1.2769999999999999</c:v>
                </c:pt>
                <c:pt idx="34">
                  <c:v>1.2709999999999999</c:v>
                </c:pt>
                <c:pt idx="35">
                  <c:v>1.2649999999999999</c:v>
                </c:pt>
                <c:pt idx="36">
                  <c:v>1.264</c:v>
                </c:pt>
                <c:pt idx="37">
                  <c:v>1.2430000000000001</c:v>
                </c:pt>
                <c:pt idx="38">
                  <c:v>1.2250000000000001</c:v>
                </c:pt>
                <c:pt idx="39">
                  <c:v>1.212</c:v>
                </c:pt>
                <c:pt idx="40">
                  <c:v>1.2070000000000001</c:v>
                </c:pt>
                <c:pt idx="41">
                  <c:v>1.194</c:v>
                </c:pt>
                <c:pt idx="42">
                  <c:v>1.1890000000000001</c:v>
                </c:pt>
                <c:pt idx="43">
                  <c:v>1.1870000000000001</c:v>
                </c:pt>
                <c:pt idx="44">
                  <c:v>1.196</c:v>
                </c:pt>
                <c:pt idx="45">
                  <c:v>1.1970000000000001</c:v>
                </c:pt>
                <c:pt idx="46">
                  <c:v>1.194</c:v>
                </c:pt>
                <c:pt idx="47">
                  <c:v>1.179</c:v>
                </c:pt>
                <c:pt idx="48">
                  <c:v>1.157</c:v>
                </c:pt>
                <c:pt idx="49">
                  <c:v>1.1419999999999999</c:v>
                </c:pt>
                <c:pt idx="50">
                  <c:v>1.149</c:v>
                </c:pt>
                <c:pt idx="51">
                  <c:v>1.143</c:v>
                </c:pt>
                <c:pt idx="52">
                  <c:v>1.1399999999999999</c:v>
                </c:pt>
                <c:pt idx="53">
                  <c:v>1.1279999999999999</c:v>
                </c:pt>
                <c:pt idx="54">
                  <c:v>1.1160000000000001</c:v>
                </c:pt>
                <c:pt idx="55">
                  <c:v>1.111</c:v>
                </c:pt>
                <c:pt idx="56">
                  <c:v>1.103</c:v>
                </c:pt>
                <c:pt idx="57">
                  <c:v>1.1040000000000001</c:v>
                </c:pt>
                <c:pt idx="58">
                  <c:v>1.1020000000000001</c:v>
                </c:pt>
                <c:pt idx="59">
                  <c:v>1.0880000000000001</c:v>
                </c:pt>
                <c:pt idx="60">
                  <c:v>1.109</c:v>
                </c:pt>
                <c:pt idx="61">
                  <c:v>1.117</c:v>
                </c:pt>
                <c:pt idx="62">
                  <c:v>1.1020000000000001</c:v>
                </c:pt>
                <c:pt idx="63">
                  <c:v>1.093</c:v>
                </c:pt>
                <c:pt idx="64">
                  <c:v>1.087</c:v>
                </c:pt>
                <c:pt idx="65">
                  <c:v>1.0720000000000001</c:v>
                </c:pt>
                <c:pt idx="66">
                  <c:v>1.077</c:v>
                </c:pt>
                <c:pt idx="67">
                  <c:v>1.0760000000000001</c:v>
                </c:pt>
                <c:pt idx="68">
                  <c:v>1.073</c:v>
                </c:pt>
                <c:pt idx="69">
                  <c:v>1.0720000000000001</c:v>
                </c:pt>
                <c:pt idx="70">
                  <c:v>1.0660000000000001</c:v>
                </c:pt>
                <c:pt idx="71">
                  <c:v>1.052</c:v>
                </c:pt>
                <c:pt idx="72">
                  <c:v>1.0429999999999999</c:v>
                </c:pt>
                <c:pt idx="73">
                  <c:v>1.038</c:v>
                </c:pt>
                <c:pt idx="74">
                  <c:v>1.0349999999999999</c:v>
                </c:pt>
                <c:pt idx="75">
                  <c:v>1.028</c:v>
                </c:pt>
                <c:pt idx="76">
                  <c:v>1.0249999999999999</c:v>
                </c:pt>
                <c:pt idx="77">
                  <c:v>1.0109999999999999</c:v>
                </c:pt>
                <c:pt idx="78">
                  <c:v>1.006</c:v>
                </c:pt>
                <c:pt idx="79">
                  <c:v>1.0069999999999999</c:v>
                </c:pt>
                <c:pt idx="80">
                  <c:v>1.014</c:v>
                </c:pt>
                <c:pt idx="81">
                  <c:v>1.0169999999999999</c:v>
                </c:pt>
                <c:pt idx="82">
                  <c:v>1.022</c:v>
                </c:pt>
                <c:pt idx="83">
                  <c:v>1.012</c:v>
                </c:pt>
                <c:pt idx="84">
                  <c:v>1.0109999999999999</c:v>
                </c:pt>
                <c:pt idx="85">
                  <c:v>1.0069999999999999</c:v>
                </c:pt>
                <c:pt idx="86">
                  <c:v>0.998</c:v>
                </c:pt>
                <c:pt idx="87">
                  <c:v>1.0029999999999999</c:v>
                </c:pt>
                <c:pt idx="88">
                  <c:v>0.99199999999999999</c:v>
                </c:pt>
                <c:pt idx="89">
                  <c:v>0.97699999999999998</c:v>
                </c:pt>
                <c:pt idx="90">
                  <c:v>0.98799999999999999</c:v>
                </c:pt>
                <c:pt idx="91">
                  <c:v>0.98099999999999998</c:v>
                </c:pt>
                <c:pt idx="92">
                  <c:v>0.98099999999999998</c:v>
                </c:pt>
                <c:pt idx="93">
                  <c:v>0.97699999999999998</c:v>
                </c:pt>
                <c:pt idx="94">
                  <c:v>0.96899999999999997</c:v>
                </c:pt>
                <c:pt idx="95">
                  <c:v>0.96099999999999997</c:v>
                </c:pt>
                <c:pt idx="96">
                  <c:v>0.95099999999999996</c:v>
                </c:pt>
                <c:pt idx="97">
                  <c:v>0.94699999999999995</c:v>
                </c:pt>
                <c:pt idx="98">
                  <c:v>0.94299999999999995</c:v>
                </c:pt>
                <c:pt idx="99">
                  <c:v>0.93899999999999995</c:v>
                </c:pt>
                <c:pt idx="100">
                  <c:v>0.94699999999999995</c:v>
                </c:pt>
                <c:pt idx="101">
                  <c:v>0.92500000000000004</c:v>
                </c:pt>
                <c:pt idx="102">
                  <c:v>0.91600000000000004</c:v>
                </c:pt>
                <c:pt idx="103">
                  <c:v>0.91600000000000004</c:v>
                </c:pt>
                <c:pt idx="104">
                  <c:v>0.90200000000000002</c:v>
                </c:pt>
                <c:pt idx="105">
                  <c:v>0.89400000000000002</c:v>
                </c:pt>
                <c:pt idx="106">
                  <c:v>0.88700000000000001</c:v>
                </c:pt>
                <c:pt idx="107">
                  <c:v>0.88200000000000001</c:v>
                </c:pt>
                <c:pt idx="108">
                  <c:v>0.88400000000000001</c:v>
                </c:pt>
                <c:pt idx="109">
                  <c:v>0.879</c:v>
                </c:pt>
                <c:pt idx="110">
                  <c:v>0.872</c:v>
                </c:pt>
                <c:pt idx="111">
                  <c:v>0.88</c:v>
                </c:pt>
                <c:pt idx="112">
                  <c:v>0.878</c:v>
                </c:pt>
                <c:pt idx="113">
                  <c:v>0.872</c:v>
                </c:pt>
                <c:pt idx="114">
                  <c:v>0.86</c:v>
                </c:pt>
                <c:pt idx="115">
                  <c:v>0.85399999999999998</c:v>
                </c:pt>
                <c:pt idx="116">
                  <c:v>0.85199999999999998</c:v>
                </c:pt>
                <c:pt idx="117">
                  <c:v>0.85</c:v>
                </c:pt>
                <c:pt idx="118">
                  <c:v>0.84499999999999997</c:v>
                </c:pt>
                <c:pt idx="119">
                  <c:v>0.84699999999999998</c:v>
                </c:pt>
                <c:pt idx="120">
                  <c:v>0.877</c:v>
                </c:pt>
                <c:pt idx="121">
                  <c:v>0.88</c:v>
                </c:pt>
                <c:pt idx="122">
                  <c:v>0.875</c:v>
                </c:pt>
                <c:pt idx="123">
                  <c:v>0.84599999999999997</c:v>
                </c:pt>
                <c:pt idx="124">
                  <c:v>0.84199999999999997</c:v>
                </c:pt>
                <c:pt idx="125">
                  <c:v>0.83199999999999996</c:v>
                </c:pt>
                <c:pt idx="126">
                  <c:v>0.82899999999999996</c:v>
                </c:pt>
                <c:pt idx="127">
                  <c:v>0.82299999999999995</c:v>
                </c:pt>
                <c:pt idx="128">
                  <c:v>0.81299999999999994</c:v>
                </c:pt>
                <c:pt idx="129">
                  <c:v>0.81</c:v>
                </c:pt>
                <c:pt idx="130">
                  <c:v>0.80500000000000005</c:v>
                </c:pt>
                <c:pt idx="131">
                  <c:v>0.81299999999999994</c:v>
                </c:pt>
                <c:pt idx="132">
                  <c:v>0.80600000000000005</c:v>
                </c:pt>
                <c:pt idx="133">
                  <c:v>0.80100000000000005</c:v>
                </c:pt>
                <c:pt idx="134">
                  <c:v>0.79600000000000004</c:v>
                </c:pt>
                <c:pt idx="135">
                  <c:v>0.79900000000000004</c:v>
                </c:pt>
                <c:pt idx="136">
                  <c:v>0.79500000000000004</c:v>
                </c:pt>
                <c:pt idx="137">
                  <c:v>0.79900000000000004</c:v>
                </c:pt>
                <c:pt idx="138">
                  <c:v>0.79500000000000004</c:v>
                </c:pt>
                <c:pt idx="139">
                  <c:v>0.79200000000000004</c:v>
                </c:pt>
                <c:pt idx="140">
                  <c:v>0.79100000000000004</c:v>
                </c:pt>
                <c:pt idx="141">
                  <c:v>0.78900000000000003</c:v>
                </c:pt>
                <c:pt idx="142">
                  <c:v>0.78600000000000003</c:v>
                </c:pt>
                <c:pt idx="143">
                  <c:v>0.77800000000000002</c:v>
                </c:pt>
                <c:pt idx="144">
                  <c:v>0.77700000000000002</c:v>
                </c:pt>
                <c:pt idx="145">
                  <c:v>0.78300000000000003</c:v>
                </c:pt>
                <c:pt idx="146">
                  <c:v>0.78800000000000003</c:v>
                </c:pt>
                <c:pt idx="147">
                  <c:v>0.77900000000000003</c:v>
                </c:pt>
                <c:pt idx="148">
                  <c:v>0.77</c:v>
                </c:pt>
                <c:pt idx="149">
                  <c:v>0.76500000000000001</c:v>
                </c:pt>
                <c:pt idx="150">
                  <c:v>0.78400000000000003</c:v>
                </c:pt>
                <c:pt idx="151">
                  <c:v>0.78900000000000003</c:v>
                </c:pt>
                <c:pt idx="152">
                  <c:v>0.77700000000000002</c:v>
                </c:pt>
                <c:pt idx="153">
                  <c:v>0.77200000000000002</c:v>
                </c:pt>
                <c:pt idx="154">
                  <c:v>0.77700000000000002</c:v>
                </c:pt>
                <c:pt idx="155">
                  <c:v>0.77</c:v>
                </c:pt>
                <c:pt idx="156">
                  <c:v>0.76900000000000002</c:v>
                </c:pt>
                <c:pt idx="157">
                  <c:v>0.76600000000000001</c:v>
                </c:pt>
                <c:pt idx="158">
                  <c:v>0.76900000000000002</c:v>
                </c:pt>
                <c:pt idx="159">
                  <c:v>0.76700000000000002</c:v>
                </c:pt>
                <c:pt idx="160">
                  <c:v>0.755</c:v>
                </c:pt>
                <c:pt idx="161">
                  <c:v>0.747</c:v>
                </c:pt>
                <c:pt idx="162">
                  <c:v>0.73299999999999998</c:v>
                </c:pt>
                <c:pt idx="163">
                  <c:v>0.73799999999999999</c:v>
                </c:pt>
                <c:pt idx="164">
                  <c:v>0.73199999999999998</c:v>
                </c:pt>
                <c:pt idx="165">
                  <c:v>0.72899999999999998</c:v>
                </c:pt>
                <c:pt idx="166">
                  <c:v>0.73199999999999998</c:v>
                </c:pt>
                <c:pt idx="167">
                  <c:v>0.73399999999999999</c:v>
                </c:pt>
                <c:pt idx="168">
                  <c:v>0.73599999999999999</c:v>
                </c:pt>
                <c:pt idx="169">
                  <c:v>0.73899999999999999</c:v>
                </c:pt>
                <c:pt idx="170">
                  <c:v>0.74</c:v>
                </c:pt>
                <c:pt idx="171">
                  <c:v>0.74</c:v>
                </c:pt>
                <c:pt idx="172">
                  <c:v>0.73299999999999998</c:v>
                </c:pt>
                <c:pt idx="173">
                  <c:v>0.72499999999999998</c:v>
                </c:pt>
                <c:pt idx="174">
                  <c:v>0.72099999999999997</c:v>
                </c:pt>
                <c:pt idx="175">
                  <c:v>0.71299999999999997</c:v>
                </c:pt>
                <c:pt idx="176">
                  <c:v>0.70599999999999996</c:v>
                </c:pt>
                <c:pt idx="177">
                  <c:v>0.69699999999999995</c:v>
                </c:pt>
                <c:pt idx="178">
                  <c:v>0.68400000000000005</c:v>
                </c:pt>
                <c:pt idx="179">
                  <c:v>0.66900000000000004</c:v>
                </c:pt>
                <c:pt idx="180">
                  <c:v>0.75900000000000001</c:v>
                </c:pt>
                <c:pt idx="181">
                  <c:v>0.81</c:v>
                </c:pt>
                <c:pt idx="182">
                  <c:v>0.82699999999999996</c:v>
                </c:pt>
                <c:pt idx="183">
                  <c:v>0.82699999999999996</c:v>
                </c:pt>
                <c:pt idx="184">
                  <c:v>0.83299999999999996</c:v>
                </c:pt>
                <c:pt idx="185">
                  <c:v>0.83499999999999996</c:v>
                </c:pt>
                <c:pt idx="186">
                  <c:v>0.84299999999999997</c:v>
                </c:pt>
                <c:pt idx="187">
                  <c:v>0.84599999999999997</c:v>
                </c:pt>
                <c:pt idx="188">
                  <c:v>0.85599999999999998</c:v>
                </c:pt>
                <c:pt idx="189">
                  <c:v>0.85399999999999998</c:v>
                </c:pt>
                <c:pt idx="190">
                  <c:v>0.85799999999999998</c:v>
                </c:pt>
                <c:pt idx="191">
                  <c:v>0.85699999999999998</c:v>
                </c:pt>
                <c:pt idx="192">
                  <c:v>0.85799999999999998</c:v>
                </c:pt>
                <c:pt idx="193">
                  <c:v>0.86699999999999999</c:v>
                </c:pt>
                <c:pt idx="194">
                  <c:v>0.879</c:v>
                </c:pt>
                <c:pt idx="195">
                  <c:v>0.876</c:v>
                </c:pt>
                <c:pt idx="196">
                  <c:v>0.877</c:v>
                </c:pt>
                <c:pt idx="197">
                  <c:v>0.89200000000000002</c:v>
                </c:pt>
                <c:pt idx="198">
                  <c:v>0.89700000000000002</c:v>
                </c:pt>
                <c:pt idx="199">
                  <c:v>0.89200000000000002</c:v>
                </c:pt>
                <c:pt idx="200">
                  <c:v>0.89900000000000002</c:v>
                </c:pt>
                <c:pt idx="201">
                  <c:v>0.90100000000000002</c:v>
                </c:pt>
                <c:pt idx="202">
                  <c:v>0.9</c:v>
                </c:pt>
                <c:pt idx="203">
                  <c:v>0.89500000000000002</c:v>
                </c:pt>
                <c:pt idx="204">
                  <c:v>0.89400000000000002</c:v>
                </c:pt>
                <c:pt idx="205">
                  <c:v>0.89500000000000002</c:v>
                </c:pt>
                <c:pt idx="206">
                  <c:v>0.91800000000000004</c:v>
                </c:pt>
                <c:pt idx="207">
                  <c:v>0.93200000000000005</c:v>
                </c:pt>
                <c:pt idx="208">
                  <c:v>0.93799999999999994</c:v>
                </c:pt>
                <c:pt idx="209">
                  <c:v>0.92600000000000005</c:v>
                </c:pt>
                <c:pt idx="210">
                  <c:v>0.96099999999999997</c:v>
                </c:pt>
                <c:pt idx="211">
                  <c:v>0.96699999999999997</c:v>
                </c:pt>
                <c:pt idx="212">
                  <c:v>0.97599999999999998</c:v>
                </c:pt>
                <c:pt idx="213">
                  <c:v>0.97899999999999998</c:v>
                </c:pt>
                <c:pt idx="214">
                  <c:v>0.995</c:v>
                </c:pt>
                <c:pt idx="215">
                  <c:v>1.002</c:v>
                </c:pt>
                <c:pt idx="216">
                  <c:v>1.01</c:v>
                </c:pt>
                <c:pt idx="217">
                  <c:v>1.022</c:v>
                </c:pt>
                <c:pt idx="218">
                  <c:v>1.032</c:v>
                </c:pt>
                <c:pt idx="219">
                  <c:v>1.04</c:v>
                </c:pt>
                <c:pt idx="220">
                  <c:v>1.0629999999999999</c:v>
                </c:pt>
                <c:pt idx="221">
                  <c:v>1.0780000000000001</c:v>
                </c:pt>
                <c:pt idx="222">
                  <c:v>1.0840000000000001</c:v>
                </c:pt>
                <c:pt idx="223">
                  <c:v>1.0880000000000001</c:v>
                </c:pt>
                <c:pt idx="224">
                  <c:v>1.1020000000000001</c:v>
                </c:pt>
                <c:pt idx="225">
                  <c:v>1.1060000000000001</c:v>
                </c:pt>
                <c:pt idx="226">
                  <c:v>1.1160000000000001</c:v>
                </c:pt>
                <c:pt idx="227">
                  <c:v>1.1160000000000001</c:v>
                </c:pt>
                <c:pt idx="228">
                  <c:v>1.131</c:v>
                </c:pt>
                <c:pt idx="229">
                  <c:v>1.1479999999999999</c:v>
                </c:pt>
                <c:pt idx="230">
                  <c:v>1.1599999999999999</c:v>
                </c:pt>
                <c:pt idx="231">
                  <c:v>1.1719999999999999</c:v>
                </c:pt>
                <c:pt idx="232">
                  <c:v>1.1870000000000001</c:v>
                </c:pt>
                <c:pt idx="233">
                  <c:v>1.2030000000000001</c:v>
                </c:pt>
                <c:pt idx="234">
                  <c:v>1.2210000000000001</c:v>
                </c:pt>
                <c:pt idx="235">
                  <c:v>1.2390000000000001</c:v>
                </c:pt>
                <c:pt idx="236">
                  <c:v>1.2430000000000001</c:v>
                </c:pt>
                <c:pt idx="237">
                  <c:v>1.2649999999999999</c:v>
                </c:pt>
                <c:pt idx="238">
                  <c:v>1.2789999999999999</c:v>
                </c:pt>
                <c:pt idx="239">
                  <c:v>1.2949999999999999</c:v>
                </c:pt>
                <c:pt idx="240">
                  <c:v>1.371</c:v>
                </c:pt>
                <c:pt idx="241">
                  <c:v>1.395</c:v>
                </c:pt>
                <c:pt idx="242">
                  <c:v>1.4079999999999999</c:v>
                </c:pt>
                <c:pt idx="243">
                  <c:v>1.4079999999999999</c:v>
                </c:pt>
                <c:pt idx="244">
                  <c:v>1.411</c:v>
                </c:pt>
                <c:pt idx="245">
                  <c:v>1.4339999999999999</c:v>
                </c:pt>
                <c:pt idx="246">
                  <c:v>1.4490000000000001</c:v>
                </c:pt>
                <c:pt idx="247">
                  <c:v>1.47</c:v>
                </c:pt>
                <c:pt idx="248">
                  <c:v>1.49</c:v>
                </c:pt>
                <c:pt idx="249">
                  <c:v>1.508</c:v>
                </c:pt>
                <c:pt idx="250">
                  <c:v>1.5169999999999999</c:v>
                </c:pt>
                <c:pt idx="251">
                  <c:v>1.5249999999999999</c:v>
                </c:pt>
                <c:pt idx="252">
                  <c:v>1.5409999999999999</c:v>
                </c:pt>
                <c:pt idx="253">
                  <c:v>1.56</c:v>
                </c:pt>
                <c:pt idx="254">
                  <c:v>1.56</c:v>
                </c:pt>
                <c:pt idx="255">
                  <c:v>1.5860000000000001</c:v>
                </c:pt>
                <c:pt idx="256">
                  <c:v>1.617</c:v>
                </c:pt>
                <c:pt idx="257">
                  <c:v>1.6439999999999999</c:v>
                </c:pt>
                <c:pt idx="258">
                  <c:v>1.665</c:v>
                </c:pt>
                <c:pt idx="259">
                  <c:v>1.6859999999999999</c:v>
                </c:pt>
                <c:pt idx="260">
                  <c:v>1.6930000000000001</c:v>
                </c:pt>
                <c:pt idx="261">
                  <c:v>1.712</c:v>
                </c:pt>
                <c:pt idx="262">
                  <c:v>1.7370000000000001</c:v>
                </c:pt>
                <c:pt idx="263">
                  <c:v>1.7350000000000001</c:v>
                </c:pt>
                <c:pt idx="264">
                  <c:v>1.7470000000000001</c:v>
                </c:pt>
                <c:pt idx="265">
                  <c:v>1.7829999999999999</c:v>
                </c:pt>
                <c:pt idx="266">
                  <c:v>1.8080000000000001</c:v>
                </c:pt>
                <c:pt idx="267">
                  <c:v>1.837</c:v>
                </c:pt>
                <c:pt idx="268">
                  <c:v>1.87</c:v>
                </c:pt>
                <c:pt idx="269">
                  <c:v>1.873</c:v>
                </c:pt>
                <c:pt idx="270">
                  <c:v>1.9259999999999999</c:v>
                </c:pt>
                <c:pt idx="271">
                  <c:v>1.968</c:v>
                </c:pt>
                <c:pt idx="272">
                  <c:v>1.9930000000000001</c:v>
                </c:pt>
                <c:pt idx="273">
                  <c:v>2.0249999999999999</c:v>
                </c:pt>
                <c:pt idx="274">
                  <c:v>2.052</c:v>
                </c:pt>
                <c:pt idx="275">
                  <c:v>2.073</c:v>
                </c:pt>
                <c:pt idx="276">
                  <c:v>2.097</c:v>
                </c:pt>
                <c:pt idx="277">
                  <c:v>2.113</c:v>
                </c:pt>
                <c:pt idx="278">
                  <c:v>2.1349999999999998</c:v>
                </c:pt>
                <c:pt idx="279">
                  <c:v>2.153</c:v>
                </c:pt>
                <c:pt idx="280">
                  <c:v>2.1960000000000002</c:v>
                </c:pt>
                <c:pt idx="281">
                  <c:v>2.2149999999999999</c:v>
                </c:pt>
                <c:pt idx="282">
                  <c:v>2.2349999999999999</c:v>
                </c:pt>
                <c:pt idx="283">
                  <c:v>2.2610000000000001</c:v>
                </c:pt>
                <c:pt idx="284">
                  <c:v>2.2799999999999998</c:v>
                </c:pt>
                <c:pt idx="285">
                  <c:v>2.3039999999999998</c:v>
                </c:pt>
                <c:pt idx="286">
                  <c:v>2.3260000000000001</c:v>
                </c:pt>
                <c:pt idx="287">
                  <c:v>2.3450000000000002</c:v>
                </c:pt>
                <c:pt idx="288">
                  <c:v>2.3860000000000001</c:v>
                </c:pt>
                <c:pt idx="289">
                  <c:v>2.4009999999999998</c:v>
                </c:pt>
                <c:pt idx="290">
                  <c:v>2.4420000000000002</c:v>
                </c:pt>
                <c:pt idx="291">
                  <c:v>2.4689999999999999</c:v>
                </c:pt>
                <c:pt idx="292">
                  <c:v>2.4809999999999999</c:v>
                </c:pt>
                <c:pt idx="293">
                  <c:v>2.512</c:v>
                </c:pt>
                <c:pt idx="294">
                  <c:v>2.5390000000000001</c:v>
                </c:pt>
                <c:pt idx="295">
                  <c:v>2.5640000000000001</c:v>
                </c:pt>
                <c:pt idx="296">
                  <c:v>2.6030000000000002</c:v>
                </c:pt>
                <c:pt idx="297">
                  <c:v>2.661</c:v>
                </c:pt>
                <c:pt idx="298">
                  <c:v>2.7170000000000001</c:v>
                </c:pt>
                <c:pt idx="299">
                  <c:v>2.766</c:v>
                </c:pt>
                <c:pt idx="300">
                  <c:v>2.9359999999999999</c:v>
                </c:pt>
                <c:pt idx="301">
                  <c:v>3.0129999999999999</c:v>
                </c:pt>
                <c:pt idx="302">
                  <c:v>3.0569999999999999</c:v>
                </c:pt>
                <c:pt idx="303">
                  <c:v>3.0720000000000001</c:v>
                </c:pt>
                <c:pt idx="304">
                  <c:v>3.0920000000000001</c:v>
                </c:pt>
                <c:pt idx="305">
                  <c:v>3.14</c:v>
                </c:pt>
                <c:pt idx="306">
                  <c:v>3.1659999999999999</c:v>
                </c:pt>
                <c:pt idx="307">
                  <c:v>3.1789999999999998</c:v>
                </c:pt>
                <c:pt idx="308">
                  <c:v>3.2069999999999999</c:v>
                </c:pt>
                <c:pt idx="309">
                  <c:v>3.226</c:v>
                </c:pt>
                <c:pt idx="310">
                  <c:v>3.2509999999999999</c:v>
                </c:pt>
                <c:pt idx="311">
                  <c:v>3.2719999999999998</c:v>
                </c:pt>
                <c:pt idx="312">
                  <c:v>3.2909999999999999</c:v>
                </c:pt>
                <c:pt idx="313">
                  <c:v>3.302</c:v>
                </c:pt>
                <c:pt idx="314">
                  <c:v>3.306</c:v>
                </c:pt>
                <c:pt idx="315">
                  <c:v>3.3250000000000002</c:v>
                </c:pt>
                <c:pt idx="316">
                  <c:v>3.3490000000000002</c:v>
                </c:pt>
                <c:pt idx="317">
                  <c:v>3.3730000000000002</c:v>
                </c:pt>
                <c:pt idx="318">
                  <c:v>3.3860000000000001</c:v>
                </c:pt>
                <c:pt idx="319">
                  <c:v>3.41</c:v>
                </c:pt>
                <c:pt idx="320">
                  <c:v>3.4550000000000001</c:v>
                </c:pt>
                <c:pt idx="321">
                  <c:v>3.484</c:v>
                </c:pt>
                <c:pt idx="322">
                  <c:v>3.512</c:v>
                </c:pt>
                <c:pt idx="323">
                  <c:v>3.5209999999999999</c:v>
                </c:pt>
                <c:pt idx="324">
                  <c:v>3.5409999999999999</c:v>
                </c:pt>
                <c:pt idx="325">
                  <c:v>3.5550000000000002</c:v>
                </c:pt>
                <c:pt idx="326">
                  <c:v>3.593</c:v>
                </c:pt>
                <c:pt idx="327">
                  <c:v>3.6349999999999998</c:v>
                </c:pt>
                <c:pt idx="328">
                  <c:v>3.6680000000000001</c:v>
                </c:pt>
                <c:pt idx="329">
                  <c:v>3.6880000000000002</c:v>
                </c:pt>
                <c:pt idx="330">
                  <c:v>3.8210000000000002</c:v>
                </c:pt>
                <c:pt idx="331">
                  <c:v>3.8860000000000001</c:v>
                </c:pt>
                <c:pt idx="332">
                  <c:v>3.9350000000000001</c:v>
                </c:pt>
                <c:pt idx="333">
                  <c:v>3.9590000000000001</c:v>
                </c:pt>
                <c:pt idx="334">
                  <c:v>3.9729999999999999</c:v>
                </c:pt>
                <c:pt idx="335">
                  <c:v>3.9729999999999999</c:v>
                </c:pt>
                <c:pt idx="336">
                  <c:v>3.996</c:v>
                </c:pt>
                <c:pt idx="337">
                  <c:v>4.0549999999999997</c:v>
                </c:pt>
                <c:pt idx="338">
                  <c:v>4.101</c:v>
                </c:pt>
                <c:pt idx="339">
                  <c:v>4.1399999999999997</c:v>
                </c:pt>
                <c:pt idx="340">
                  <c:v>4.1909999999999998</c:v>
                </c:pt>
                <c:pt idx="341">
                  <c:v>4.2380000000000004</c:v>
                </c:pt>
                <c:pt idx="342">
                  <c:v>4.266</c:v>
                </c:pt>
                <c:pt idx="343">
                  <c:v>4.3</c:v>
                </c:pt>
                <c:pt idx="344">
                  <c:v>4.3170000000000002</c:v>
                </c:pt>
                <c:pt idx="345">
                  <c:v>4.3650000000000002</c:v>
                </c:pt>
                <c:pt idx="346">
                  <c:v>4.3879999999999999</c:v>
                </c:pt>
                <c:pt idx="347">
                  <c:v>4.4139999999999997</c:v>
                </c:pt>
                <c:pt idx="348">
                  <c:v>4.4379999999999997</c:v>
                </c:pt>
                <c:pt idx="349">
                  <c:v>4.4669999999999996</c:v>
                </c:pt>
                <c:pt idx="350">
                  <c:v>4.5250000000000004</c:v>
                </c:pt>
                <c:pt idx="351">
                  <c:v>4.5449999999999999</c:v>
                </c:pt>
                <c:pt idx="352">
                  <c:v>4.5620000000000003</c:v>
                </c:pt>
                <c:pt idx="353">
                  <c:v>4.6210000000000004</c:v>
                </c:pt>
                <c:pt idx="354">
                  <c:v>4.6470000000000002</c:v>
                </c:pt>
                <c:pt idx="355">
                  <c:v>4.7089999999999996</c:v>
                </c:pt>
                <c:pt idx="356">
                  <c:v>4.7389999999999999</c:v>
                </c:pt>
                <c:pt idx="357">
                  <c:v>4.7930000000000001</c:v>
                </c:pt>
                <c:pt idx="358">
                  <c:v>4.835</c:v>
                </c:pt>
                <c:pt idx="359">
                  <c:v>4.8869999999999996</c:v>
                </c:pt>
                <c:pt idx="360">
                  <c:v>5.2069999999999999</c:v>
                </c:pt>
                <c:pt idx="361">
                  <c:v>5.3</c:v>
                </c:pt>
                <c:pt idx="362">
                  <c:v>5.35</c:v>
                </c:pt>
                <c:pt idx="363">
                  <c:v>5.3460000000000001</c:v>
                </c:pt>
                <c:pt idx="364">
                  <c:v>5.351</c:v>
                </c:pt>
                <c:pt idx="365">
                  <c:v>5.4119999999999999</c:v>
                </c:pt>
                <c:pt idx="366">
                  <c:v>5.46</c:v>
                </c:pt>
                <c:pt idx="367">
                  <c:v>5.4740000000000002</c:v>
                </c:pt>
                <c:pt idx="368">
                  <c:v>5.4950000000000001</c:v>
                </c:pt>
                <c:pt idx="369">
                  <c:v>5.5289999999999999</c:v>
                </c:pt>
                <c:pt idx="370">
                  <c:v>5.5380000000000003</c:v>
                </c:pt>
                <c:pt idx="371">
                  <c:v>5.5490000000000004</c:v>
                </c:pt>
                <c:pt idx="372">
                  <c:v>5.5519999999999996</c:v>
                </c:pt>
                <c:pt idx="373">
                  <c:v>5.5490000000000004</c:v>
                </c:pt>
                <c:pt idx="374">
                  <c:v>5.5590000000000002</c:v>
                </c:pt>
                <c:pt idx="375">
                  <c:v>5.58</c:v>
                </c:pt>
                <c:pt idx="376">
                  <c:v>5.6029999999999998</c:v>
                </c:pt>
                <c:pt idx="377">
                  <c:v>5.6130000000000004</c:v>
                </c:pt>
                <c:pt idx="378">
                  <c:v>5.6219999999999999</c:v>
                </c:pt>
                <c:pt idx="379">
                  <c:v>5.6470000000000002</c:v>
                </c:pt>
                <c:pt idx="380">
                  <c:v>5.7039999999999997</c:v>
                </c:pt>
                <c:pt idx="381">
                  <c:v>5.7380000000000004</c:v>
                </c:pt>
                <c:pt idx="382">
                  <c:v>5.7389999999999999</c:v>
                </c:pt>
                <c:pt idx="383">
                  <c:v>5.7560000000000002</c:v>
                </c:pt>
                <c:pt idx="384">
                  <c:v>5.79</c:v>
                </c:pt>
                <c:pt idx="385">
                  <c:v>5.8079999999999998</c:v>
                </c:pt>
                <c:pt idx="386">
                  <c:v>5.8170000000000002</c:v>
                </c:pt>
                <c:pt idx="387">
                  <c:v>5.8380000000000001</c:v>
                </c:pt>
                <c:pt idx="388">
                  <c:v>5.875</c:v>
                </c:pt>
                <c:pt idx="389">
                  <c:v>5.8449999999999998</c:v>
                </c:pt>
                <c:pt idx="390">
                  <c:v>6.0270000000000001</c:v>
                </c:pt>
                <c:pt idx="391">
                  <c:v>6.0549999999999997</c:v>
                </c:pt>
                <c:pt idx="392">
                  <c:v>6.0860000000000003</c:v>
                </c:pt>
                <c:pt idx="393">
                  <c:v>6.1130000000000004</c:v>
                </c:pt>
                <c:pt idx="394">
                  <c:v>6.1159999999999997</c:v>
                </c:pt>
                <c:pt idx="395">
                  <c:v>6.1230000000000002</c:v>
                </c:pt>
                <c:pt idx="396">
                  <c:v>6.157</c:v>
                </c:pt>
                <c:pt idx="397">
                  <c:v>6.1950000000000003</c:v>
                </c:pt>
                <c:pt idx="398">
                  <c:v>6.2130000000000001</c:v>
                </c:pt>
                <c:pt idx="399">
                  <c:v>6.2290000000000001</c:v>
                </c:pt>
                <c:pt idx="400">
                  <c:v>6.234</c:v>
                </c:pt>
                <c:pt idx="401">
                  <c:v>6.2439999999999998</c:v>
                </c:pt>
                <c:pt idx="402">
                  <c:v>6.2679999999999998</c:v>
                </c:pt>
                <c:pt idx="403">
                  <c:v>6.2679999999999998</c:v>
                </c:pt>
                <c:pt idx="404">
                  <c:v>6.2690000000000001</c:v>
                </c:pt>
                <c:pt idx="405">
                  <c:v>6.2910000000000004</c:v>
                </c:pt>
                <c:pt idx="406">
                  <c:v>6.3079999999999998</c:v>
                </c:pt>
                <c:pt idx="407">
                  <c:v>6.3209999999999997</c:v>
                </c:pt>
                <c:pt idx="408">
                  <c:v>6.33</c:v>
                </c:pt>
                <c:pt idx="409">
                  <c:v>6.3570000000000002</c:v>
                </c:pt>
                <c:pt idx="410">
                  <c:v>6.3789999999999996</c:v>
                </c:pt>
                <c:pt idx="411">
                  <c:v>6.3890000000000002</c:v>
                </c:pt>
                <c:pt idx="412">
                  <c:v>6.4009999999999998</c:v>
                </c:pt>
                <c:pt idx="413">
                  <c:v>6.4020000000000001</c:v>
                </c:pt>
                <c:pt idx="414">
                  <c:v>6.4409999999999998</c:v>
                </c:pt>
                <c:pt idx="415">
                  <c:v>6.476</c:v>
                </c:pt>
                <c:pt idx="416">
                  <c:v>6.4480000000000004</c:v>
                </c:pt>
                <c:pt idx="417">
                  <c:v>6.3949999999999996</c:v>
                </c:pt>
                <c:pt idx="418">
                  <c:v>6.4</c:v>
                </c:pt>
                <c:pt idx="419">
                  <c:v>6.4349999999999996</c:v>
                </c:pt>
                <c:pt idx="420">
                  <c:v>6.7469999999999999</c:v>
                </c:pt>
                <c:pt idx="421">
                  <c:v>6.8369999999999997</c:v>
                </c:pt>
                <c:pt idx="422">
                  <c:v>6.8390000000000004</c:v>
                </c:pt>
                <c:pt idx="423">
                  <c:v>6.8029999999999999</c:v>
                </c:pt>
                <c:pt idx="424">
                  <c:v>6.7969999999999997</c:v>
                </c:pt>
                <c:pt idx="425">
                  <c:v>6.8029999999999999</c:v>
                </c:pt>
                <c:pt idx="426">
                  <c:v>6.7939999999999996</c:v>
                </c:pt>
                <c:pt idx="427">
                  <c:v>6.8339999999999996</c:v>
                </c:pt>
                <c:pt idx="428">
                  <c:v>6.8259999999999996</c:v>
                </c:pt>
                <c:pt idx="429">
                  <c:v>6.8369999999999997</c:v>
                </c:pt>
                <c:pt idx="430">
                  <c:v>6.8390000000000004</c:v>
                </c:pt>
                <c:pt idx="431">
                  <c:v>6.859</c:v>
                </c:pt>
                <c:pt idx="432">
                  <c:v>6.87</c:v>
                </c:pt>
                <c:pt idx="433">
                  <c:v>6.8739999999999997</c:v>
                </c:pt>
                <c:pt idx="434">
                  <c:v>6.8689999999999998</c:v>
                </c:pt>
                <c:pt idx="435">
                  <c:v>6.9119999999999999</c:v>
                </c:pt>
                <c:pt idx="436">
                  <c:v>6.915</c:v>
                </c:pt>
                <c:pt idx="437">
                  <c:v>6.9320000000000004</c:v>
                </c:pt>
                <c:pt idx="438">
                  <c:v>6.9489999999999998</c:v>
                </c:pt>
                <c:pt idx="439">
                  <c:v>6.9630000000000001</c:v>
                </c:pt>
                <c:pt idx="440">
                  <c:v>6.98</c:v>
                </c:pt>
                <c:pt idx="441">
                  <c:v>6.95</c:v>
                </c:pt>
                <c:pt idx="442">
                  <c:v>6.96</c:v>
                </c:pt>
                <c:pt idx="443">
                  <c:v>6.9740000000000002</c:v>
                </c:pt>
                <c:pt idx="444">
                  <c:v>6.9690000000000003</c:v>
                </c:pt>
                <c:pt idx="445">
                  <c:v>6.9989999999999997</c:v>
                </c:pt>
                <c:pt idx="446">
                  <c:v>6.992</c:v>
                </c:pt>
                <c:pt idx="447">
                  <c:v>6.9550000000000001</c:v>
                </c:pt>
                <c:pt idx="448">
                  <c:v>6.9550000000000001</c:v>
                </c:pt>
                <c:pt idx="449">
                  <c:v>6.9359999999999999</c:v>
                </c:pt>
                <c:pt idx="450">
                  <c:v>7.0979999999999999</c:v>
                </c:pt>
                <c:pt idx="451">
                  <c:v>7.1280000000000001</c:v>
                </c:pt>
                <c:pt idx="452">
                  <c:v>7.133</c:v>
                </c:pt>
                <c:pt idx="453">
                  <c:v>7.1319999999999997</c:v>
                </c:pt>
                <c:pt idx="454">
                  <c:v>7.1340000000000003</c:v>
                </c:pt>
                <c:pt idx="455">
                  <c:v>7.1210000000000004</c:v>
                </c:pt>
                <c:pt idx="456">
                  <c:v>7.1219999999999999</c:v>
                </c:pt>
                <c:pt idx="457">
                  <c:v>7.1449999999999996</c:v>
                </c:pt>
                <c:pt idx="458">
                  <c:v>7.1580000000000004</c:v>
                </c:pt>
                <c:pt idx="459">
                  <c:v>7.1619999999999999</c:v>
                </c:pt>
                <c:pt idx="460">
                  <c:v>7.157</c:v>
                </c:pt>
                <c:pt idx="461">
                  <c:v>7.12</c:v>
                </c:pt>
                <c:pt idx="462">
                  <c:v>7.0869999999999997</c:v>
                </c:pt>
                <c:pt idx="463">
                  <c:v>7.08</c:v>
                </c:pt>
                <c:pt idx="464">
                  <c:v>7.1</c:v>
                </c:pt>
                <c:pt idx="465">
                  <c:v>7.1139999999999999</c:v>
                </c:pt>
                <c:pt idx="466">
                  <c:v>7.1040000000000001</c:v>
                </c:pt>
                <c:pt idx="467">
                  <c:v>7.1059999999999999</c:v>
                </c:pt>
                <c:pt idx="468">
                  <c:v>7.1390000000000002</c:v>
                </c:pt>
                <c:pt idx="469">
                  <c:v>7.1280000000000001</c:v>
                </c:pt>
                <c:pt idx="470">
                  <c:v>7.1440000000000001</c:v>
                </c:pt>
                <c:pt idx="471">
                  <c:v>7.1440000000000001</c:v>
                </c:pt>
                <c:pt idx="472">
                  <c:v>7.13</c:v>
                </c:pt>
                <c:pt idx="473">
                  <c:v>7.1130000000000004</c:v>
                </c:pt>
                <c:pt idx="474">
                  <c:v>7.11</c:v>
                </c:pt>
                <c:pt idx="475">
                  <c:v>7.1189999999999998</c:v>
                </c:pt>
                <c:pt idx="476">
                  <c:v>7.09</c:v>
                </c:pt>
                <c:pt idx="477">
                  <c:v>7.0510000000000002</c:v>
                </c:pt>
                <c:pt idx="478">
                  <c:v>7.0430000000000001</c:v>
                </c:pt>
                <c:pt idx="479">
                  <c:v>7.0830000000000002</c:v>
                </c:pt>
                <c:pt idx="480">
                  <c:v>7.3860000000000001</c:v>
                </c:pt>
                <c:pt idx="481">
                  <c:v>7.4770000000000003</c:v>
                </c:pt>
                <c:pt idx="482">
                  <c:v>7.4729999999999999</c:v>
                </c:pt>
                <c:pt idx="483">
                  <c:v>7.4450000000000003</c:v>
                </c:pt>
                <c:pt idx="484">
                  <c:v>7.4130000000000003</c:v>
                </c:pt>
                <c:pt idx="485">
                  <c:v>7.4119999999999999</c:v>
                </c:pt>
                <c:pt idx="486">
                  <c:v>7.423</c:v>
                </c:pt>
                <c:pt idx="487">
                  <c:v>7.4169999999999998</c:v>
                </c:pt>
                <c:pt idx="488">
                  <c:v>7.3819999999999997</c:v>
                </c:pt>
                <c:pt idx="489">
                  <c:v>7.3490000000000002</c:v>
                </c:pt>
                <c:pt idx="490">
                  <c:v>7.3070000000000004</c:v>
                </c:pt>
                <c:pt idx="491">
                  <c:v>7.2510000000000003</c:v>
                </c:pt>
                <c:pt idx="492">
                  <c:v>7.2460000000000004</c:v>
                </c:pt>
                <c:pt idx="493">
                  <c:v>7.2009999999999996</c:v>
                </c:pt>
                <c:pt idx="494">
                  <c:v>7.1719999999999997</c:v>
                </c:pt>
                <c:pt idx="495">
                  <c:v>7.1989999999999998</c:v>
                </c:pt>
                <c:pt idx="496">
                  <c:v>7.226</c:v>
                </c:pt>
                <c:pt idx="497">
                  <c:v>7.2450000000000001</c:v>
                </c:pt>
                <c:pt idx="498">
                  <c:v>7.2549999999999999</c:v>
                </c:pt>
                <c:pt idx="499">
                  <c:v>7.2649999999999997</c:v>
                </c:pt>
                <c:pt idx="500">
                  <c:v>7.2619999999999996</c:v>
                </c:pt>
                <c:pt idx="501">
                  <c:v>7.22</c:v>
                </c:pt>
                <c:pt idx="502">
                  <c:v>7.1849999999999996</c:v>
                </c:pt>
                <c:pt idx="503">
                  <c:v>7.1689999999999996</c:v>
                </c:pt>
                <c:pt idx="504">
                  <c:v>7.1710000000000003</c:v>
                </c:pt>
                <c:pt idx="505">
                  <c:v>7.1989999999999998</c:v>
                </c:pt>
                <c:pt idx="506">
                  <c:v>7.1529999999999996</c:v>
                </c:pt>
                <c:pt idx="507">
                  <c:v>7.141</c:v>
                </c:pt>
                <c:pt idx="508">
                  <c:v>7.1379999999999999</c:v>
                </c:pt>
                <c:pt idx="509">
                  <c:v>7.1059999999999999</c:v>
                </c:pt>
                <c:pt idx="510">
                  <c:v>7.194</c:v>
                </c:pt>
                <c:pt idx="511">
                  <c:v>7.1920000000000002</c:v>
                </c:pt>
                <c:pt idx="512">
                  <c:v>7.202</c:v>
                </c:pt>
                <c:pt idx="513">
                  <c:v>7.1829999999999998</c:v>
                </c:pt>
                <c:pt idx="514">
                  <c:v>7.21</c:v>
                </c:pt>
                <c:pt idx="515">
                  <c:v>7.1970000000000001</c:v>
                </c:pt>
                <c:pt idx="516">
                  <c:v>7.1929999999999996</c:v>
                </c:pt>
                <c:pt idx="517">
                  <c:v>7.2119999999999997</c:v>
                </c:pt>
                <c:pt idx="518">
                  <c:v>7.2240000000000002</c:v>
                </c:pt>
                <c:pt idx="519">
                  <c:v>7.2069999999999999</c:v>
                </c:pt>
                <c:pt idx="520">
                  <c:v>7.22</c:v>
                </c:pt>
                <c:pt idx="521">
                  <c:v>7.1840000000000002</c:v>
                </c:pt>
                <c:pt idx="522">
                  <c:v>7.1740000000000004</c:v>
                </c:pt>
                <c:pt idx="523">
                  <c:v>7.1669999999999998</c:v>
                </c:pt>
                <c:pt idx="524">
                  <c:v>7.1559999999999997</c:v>
                </c:pt>
                <c:pt idx="525">
                  <c:v>7.1710000000000003</c:v>
                </c:pt>
                <c:pt idx="526">
                  <c:v>7.1859999999999999</c:v>
                </c:pt>
                <c:pt idx="527">
                  <c:v>7.1539999999999999</c:v>
                </c:pt>
                <c:pt idx="528">
                  <c:v>7.1710000000000003</c:v>
                </c:pt>
                <c:pt idx="529">
                  <c:v>7.1740000000000004</c:v>
                </c:pt>
                <c:pt idx="530">
                  <c:v>7.1820000000000004</c:v>
                </c:pt>
                <c:pt idx="531">
                  <c:v>7.1829999999999998</c:v>
                </c:pt>
                <c:pt idx="532">
                  <c:v>7.1849999999999996</c:v>
                </c:pt>
                <c:pt idx="533">
                  <c:v>7.1749999999999998</c:v>
                </c:pt>
                <c:pt idx="534">
                  <c:v>7.1589999999999998</c:v>
                </c:pt>
                <c:pt idx="535">
                  <c:v>7.1609999999999996</c:v>
                </c:pt>
                <c:pt idx="536">
                  <c:v>7.15</c:v>
                </c:pt>
                <c:pt idx="537">
                  <c:v>7.1580000000000004</c:v>
                </c:pt>
                <c:pt idx="538">
                  <c:v>7.149</c:v>
                </c:pt>
                <c:pt idx="539">
                  <c:v>7.1740000000000004</c:v>
                </c:pt>
                <c:pt idx="540">
                  <c:v>7.4359999999999999</c:v>
                </c:pt>
                <c:pt idx="541">
                  <c:v>7.5519999999999996</c:v>
                </c:pt>
                <c:pt idx="542">
                  <c:v>7.53</c:v>
                </c:pt>
                <c:pt idx="543">
                  <c:v>7.4909999999999997</c:v>
                </c:pt>
                <c:pt idx="544">
                  <c:v>7.4710000000000001</c:v>
                </c:pt>
                <c:pt idx="545">
                  <c:v>7.4489999999999998</c:v>
                </c:pt>
                <c:pt idx="546">
                  <c:v>7.4459999999999997</c:v>
                </c:pt>
                <c:pt idx="547">
                  <c:v>7.4539999999999997</c:v>
                </c:pt>
                <c:pt idx="548">
                  <c:v>7.4690000000000003</c:v>
                </c:pt>
                <c:pt idx="549">
                  <c:v>7.4320000000000004</c:v>
                </c:pt>
                <c:pt idx="550">
                  <c:v>7.4269999999999996</c:v>
                </c:pt>
                <c:pt idx="551">
                  <c:v>7.4240000000000004</c:v>
                </c:pt>
                <c:pt idx="552">
                  <c:v>7.407</c:v>
                </c:pt>
                <c:pt idx="553">
                  <c:v>7.4210000000000003</c:v>
                </c:pt>
                <c:pt idx="554">
                  <c:v>7.4180000000000001</c:v>
                </c:pt>
                <c:pt idx="555">
                  <c:v>7.444</c:v>
                </c:pt>
                <c:pt idx="556">
                  <c:v>7.4560000000000004</c:v>
                </c:pt>
                <c:pt idx="557">
                  <c:v>7.4409999999999998</c:v>
                </c:pt>
                <c:pt idx="558">
                  <c:v>7.4349999999999996</c:v>
                </c:pt>
                <c:pt idx="559">
                  <c:v>7.415</c:v>
                </c:pt>
                <c:pt idx="560">
                  <c:v>7.4089999999999998</c:v>
                </c:pt>
                <c:pt idx="561">
                  <c:v>7.3940000000000001</c:v>
                </c:pt>
                <c:pt idx="562">
                  <c:v>7.3419999999999996</c:v>
                </c:pt>
                <c:pt idx="563">
                  <c:v>7.3380000000000001</c:v>
                </c:pt>
                <c:pt idx="564">
                  <c:v>7.32</c:v>
                </c:pt>
                <c:pt idx="565">
                  <c:v>7.3230000000000004</c:v>
                </c:pt>
                <c:pt idx="566">
                  <c:v>7.3520000000000003</c:v>
                </c:pt>
                <c:pt idx="567">
                  <c:v>7.3259999999999996</c:v>
                </c:pt>
                <c:pt idx="568">
                  <c:v>7.3220000000000001</c:v>
                </c:pt>
                <c:pt idx="569">
                  <c:v>7.2679999999999998</c:v>
                </c:pt>
                <c:pt idx="570">
                  <c:v>7.39</c:v>
                </c:pt>
                <c:pt idx="571">
                  <c:v>7.4189999999999996</c:v>
                </c:pt>
                <c:pt idx="572">
                  <c:v>7.4290000000000003</c:v>
                </c:pt>
                <c:pt idx="573">
                  <c:v>7.4020000000000001</c:v>
                </c:pt>
                <c:pt idx="574">
                  <c:v>7.3949999999999996</c:v>
                </c:pt>
                <c:pt idx="575">
                  <c:v>7.4139999999999997</c:v>
                </c:pt>
                <c:pt idx="576">
                  <c:v>7.4119999999999999</c:v>
                </c:pt>
                <c:pt idx="577">
                  <c:v>7.3890000000000002</c:v>
                </c:pt>
                <c:pt idx="578">
                  <c:v>7.4109999999999996</c:v>
                </c:pt>
                <c:pt idx="579">
                  <c:v>7.4059999999999997</c:v>
                </c:pt>
                <c:pt idx="580">
                  <c:v>7.3810000000000002</c:v>
                </c:pt>
                <c:pt idx="581">
                  <c:v>7.3719999999999999</c:v>
                </c:pt>
                <c:pt idx="582">
                  <c:v>7.3739999999999997</c:v>
                </c:pt>
                <c:pt idx="583">
                  <c:v>7.383</c:v>
                </c:pt>
                <c:pt idx="584">
                  <c:v>7.3840000000000003</c:v>
                </c:pt>
                <c:pt idx="585">
                  <c:v>7.3810000000000002</c:v>
                </c:pt>
                <c:pt idx="586">
                  <c:v>7.3689999999999998</c:v>
                </c:pt>
                <c:pt idx="587">
                  <c:v>7.351</c:v>
                </c:pt>
                <c:pt idx="588">
                  <c:v>7.3380000000000001</c:v>
                </c:pt>
                <c:pt idx="589">
                  <c:v>7.3479999999999999</c:v>
                </c:pt>
                <c:pt idx="590">
                  <c:v>7.3570000000000002</c:v>
                </c:pt>
                <c:pt idx="591">
                  <c:v>7.3159999999999998</c:v>
                </c:pt>
                <c:pt idx="592">
                  <c:v>7.3070000000000004</c:v>
                </c:pt>
                <c:pt idx="593">
                  <c:v>7.3140000000000001</c:v>
                </c:pt>
                <c:pt idx="594">
                  <c:v>7.2640000000000002</c:v>
                </c:pt>
                <c:pt idx="595">
                  <c:v>7.2569999999999997</c:v>
                </c:pt>
                <c:pt idx="596">
                  <c:v>7.2779999999999996</c:v>
                </c:pt>
                <c:pt idx="597">
                  <c:v>7.2460000000000004</c:v>
                </c:pt>
                <c:pt idx="598">
                  <c:v>7.2590000000000003</c:v>
                </c:pt>
                <c:pt idx="599">
                  <c:v>7.2789999999999999</c:v>
                </c:pt>
                <c:pt idx="600">
                  <c:v>7.4450000000000003</c:v>
                </c:pt>
                <c:pt idx="601">
                  <c:v>7.5309999999999997</c:v>
                </c:pt>
                <c:pt idx="602">
                  <c:v>7.5250000000000004</c:v>
                </c:pt>
                <c:pt idx="603">
                  <c:v>7.5190000000000001</c:v>
                </c:pt>
                <c:pt idx="604">
                  <c:v>7.4969999999999999</c:v>
                </c:pt>
                <c:pt idx="605">
                  <c:v>7.5149999999999997</c:v>
                </c:pt>
                <c:pt idx="606">
                  <c:v>7.5229999999999997</c:v>
                </c:pt>
                <c:pt idx="607">
                  <c:v>7.5250000000000004</c:v>
                </c:pt>
                <c:pt idx="608">
                  <c:v>7.52</c:v>
                </c:pt>
                <c:pt idx="609">
                  <c:v>7.5010000000000003</c:v>
                </c:pt>
                <c:pt idx="610">
                  <c:v>7.4980000000000002</c:v>
                </c:pt>
                <c:pt idx="611">
                  <c:v>7.4690000000000003</c:v>
                </c:pt>
                <c:pt idx="612">
                  <c:v>7.4580000000000002</c:v>
                </c:pt>
                <c:pt idx="613">
                  <c:v>7.4240000000000004</c:v>
                </c:pt>
                <c:pt idx="614">
                  <c:v>7.45</c:v>
                </c:pt>
                <c:pt idx="615">
                  <c:v>7.4649999999999999</c:v>
                </c:pt>
                <c:pt idx="616">
                  <c:v>7.4619999999999997</c:v>
                </c:pt>
                <c:pt idx="617">
                  <c:v>7.4459999999999997</c:v>
                </c:pt>
                <c:pt idx="618">
                  <c:v>7.4359999999999999</c:v>
                </c:pt>
                <c:pt idx="619">
                  <c:v>7.4470000000000001</c:v>
                </c:pt>
                <c:pt idx="620">
                  <c:v>7.4710000000000001</c:v>
                </c:pt>
                <c:pt idx="621">
                  <c:v>7.4740000000000002</c:v>
                </c:pt>
                <c:pt idx="622">
                  <c:v>7.4720000000000004</c:v>
                </c:pt>
                <c:pt idx="623">
                  <c:v>7.4450000000000003</c:v>
                </c:pt>
                <c:pt idx="624">
                  <c:v>7.4160000000000004</c:v>
                </c:pt>
                <c:pt idx="625">
                  <c:v>7.4180000000000001</c:v>
                </c:pt>
                <c:pt idx="626">
                  <c:v>7.3849999999999998</c:v>
                </c:pt>
                <c:pt idx="627">
                  <c:v>7.4</c:v>
                </c:pt>
                <c:pt idx="628">
                  <c:v>7.43</c:v>
                </c:pt>
                <c:pt idx="629">
                  <c:v>7.4189999999999996</c:v>
                </c:pt>
                <c:pt idx="630">
                  <c:v>7.5389999999999997</c:v>
                </c:pt>
                <c:pt idx="631">
                  <c:v>7.56</c:v>
                </c:pt>
                <c:pt idx="632">
                  <c:v>7.59</c:v>
                </c:pt>
                <c:pt idx="633">
                  <c:v>7.5860000000000003</c:v>
                </c:pt>
                <c:pt idx="634">
                  <c:v>7.58</c:v>
                </c:pt>
                <c:pt idx="635">
                  <c:v>7.5540000000000003</c:v>
                </c:pt>
                <c:pt idx="636">
                  <c:v>7.5490000000000004</c:v>
                </c:pt>
                <c:pt idx="637">
                  <c:v>7.548</c:v>
                </c:pt>
                <c:pt idx="638">
                  <c:v>7.53</c:v>
                </c:pt>
                <c:pt idx="639">
                  <c:v>7.5270000000000001</c:v>
                </c:pt>
                <c:pt idx="640">
                  <c:v>7.4960000000000004</c:v>
                </c:pt>
                <c:pt idx="641">
                  <c:v>7.492</c:v>
                </c:pt>
                <c:pt idx="642">
                  <c:v>7.5</c:v>
                </c:pt>
                <c:pt idx="643">
                  <c:v>7.4960000000000004</c:v>
                </c:pt>
                <c:pt idx="644">
                  <c:v>7.468</c:v>
                </c:pt>
                <c:pt idx="645">
                  <c:v>7.4850000000000003</c:v>
                </c:pt>
                <c:pt idx="646">
                  <c:v>7.4710000000000001</c:v>
                </c:pt>
                <c:pt idx="647">
                  <c:v>7.415</c:v>
                </c:pt>
                <c:pt idx="648">
                  <c:v>7.4189999999999996</c:v>
                </c:pt>
                <c:pt idx="649">
                  <c:v>7.4169999999999998</c:v>
                </c:pt>
                <c:pt idx="650">
                  <c:v>7.4109999999999996</c:v>
                </c:pt>
                <c:pt idx="651">
                  <c:v>7.4009999999999998</c:v>
                </c:pt>
                <c:pt idx="652">
                  <c:v>7.3840000000000003</c:v>
                </c:pt>
                <c:pt idx="653">
                  <c:v>7.3609999999999998</c:v>
                </c:pt>
                <c:pt idx="654">
                  <c:v>7.2949999999999999</c:v>
                </c:pt>
                <c:pt idx="655">
                  <c:v>7.3079999999999998</c:v>
                </c:pt>
                <c:pt idx="656">
                  <c:v>7.327</c:v>
                </c:pt>
                <c:pt idx="657">
                  <c:v>7.3040000000000003</c:v>
                </c:pt>
                <c:pt idx="658">
                  <c:v>7.3209999999999997</c:v>
                </c:pt>
                <c:pt idx="659">
                  <c:v>7.3789999999999996</c:v>
                </c:pt>
                <c:pt idx="660">
                  <c:v>7.5830000000000002</c:v>
                </c:pt>
                <c:pt idx="661">
                  <c:v>7.681</c:v>
                </c:pt>
                <c:pt idx="662">
                  <c:v>7.6890000000000001</c:v>
                </c:pt>
                <c:pt idx="663">
                  <c:v>7.633</c:v>
                </c:pt>
                <c:pt idx="664">
                  <c:v>7.5750000000000002</c:v>
                </c:pt>
                <c:pt idx="665">
                  <c:v>7.5880000000000001</c:v>
                </c:pt>
                <c:pt idx="666">
                  <c:v>7.5780000000000003</c:v>
                </c:pt>
                <c:pt idx="667">
                  <c:v>7.5570000000000004</c:v>
                </c:pt>
                <c:pt idx="668">
                  <c:v>7.5549999999999997</c:v>
                </c:pt>
                <c:pt idx="669">
                  <c:v>7.5579999999999998</c:v>
                </c:pt>
                <c:pt idx="670">
                  <c:v>7.5449999999999999</c:v>
                </c:pt>
                <c:pt idx="671">
                  <c:v>7.5490000000000004</c:v>
                </c:pt>
                <c:pt idx="672">
                  <c:v>7.5540000000000003</c:v>
                </c:pt>
                <c:pt idx="673">
                  <c:v>7.5570000000000004</c:v>
                </c:pt>
                <c:pt idx="674">
                  <c:v>7.577</c:v>
                </c:pt>
                <c:pt idx="675">
                  <c:v>7.6</c:v>
                </c:pt>
                <c:pt idx="676">
                  <c:v>7.6070000000000002</c:v>
                </c:pt>
                <c:pt idx="677">
                  <c:v>7.5919999999999996</c:v>
                </c:pt>
                <c:pt idx="678">
                  <c:v>7.5839999999999996</c:v>
                </c:pt>
                <c:pt idx="679">
                  <c:v>7.5819999999999999</c:v>
                </c:pt>
                <c:pt idx="680">
                  <c:v>7.5730000000000004</c:v>
                </c:pt>
                <c:pt idx="681">
                  <c:v>7.59</c:v>
                </c:pt>
                <c:pt idx="682">
                  <c:v>7.5979999999999999</c:v>
                </c:pt>
                <c:pt idx="683">
                  <c:v>7.5679999999999996</c:v>
                </c:pt>
                <c:pt idx="684">
                  <c:v>7.5359999999999996</c:v>
                </c:pt>
                <c:pt idx="685">
                  <c:v>7.5659999999999998</c:v>
                </c:pt>
                <c:pt idx="686">
                  <c:v>7.5350000000000001</c:v>
                </c:pt>
                <c:pt idx="687">
                  <c:v>7.5110000000000001</c:v>
                </c:pt>
                <c:pt idx="688">
                  <c:v>7.5469999999999997</c:v>
                </c:pt>
                <c:pt idx="689">
                  <c:v>7.5449999999999999</c:v>
                </c:pt>
                <c:pt idx="690">
                  <c:v>7.68</c:v>
                </c:pt>
                <c:pt idx="691">
                  <c:v>7.6840000000000002</c:v>
                </c:pt>
                <c:pt idx="692">
                  <c:v>7.681</c:v>
                </c:pt>
                <c:pt idx="693">
                  <c:v>7.6879999999999997</c:v>
                </c:pt>
                <c:pt idx="694">
                  <c:v>7.6970000000000001</c:v>
                </c:pt>
                <c:pt idx="695">
                  <c:v>7.702</c:v>
                </c:pt>
                <c:pt idx="696">
                  <c:v>7.7140000000000004</c:v>
                </c:pt>
                <c:pt idx="697">
                  <c:v>7.6959999999999997</c:v>
                </c:pt>
                <c:pt idx="698">
                  <c:v>7.7140000000000004</c:v>
                </c:pt>
                <c:pt idx="699">
                  <c:v>7.7080000000000002</c:v>
                </c:pt>
                <c:pt idx="700">
                  <c:v>7.7279999999999998</c:v>
                </c:pt>
                <c:pt idx="701">
                  <c:v>7.7160000000000002</c:v>
                </c:pt>
                <c:pt idx="702">
                  <c:v>7.7009999999999996</c:v>
                </c:pt>
                <c:pt idx="703">
                  <c:v>7.6680000000000001</c:v>
                </c:pt>
                <c:pt idx="704">
                  <c:v>7.6890000000000001</c:v>
                </c:pt>
                <c:pt idx="705">
                  <c:v>7.7149999999999999</c:v>
                </c:pt>
                <c:pt idx="706">
                  <c:v>7.7210000000000001</c:v>
                </c:pt>
                <c:pt idx="707">
                  <c:v>7.7080000000000002</c:v>
                </c:pt>
                <c:pt idx="708">
                  <c:v>7.7290000000000001</c:v>
                </c:pt>
                <c:pt idx="709">
                  <c:v>7.7249999999999996</c:v>
                </c:pt>
                <c:pt idx="710">
                  <c:v>7.7210000000000001</c:v>
                </c:pt>
                <c:pt idx="711">
                  <c:v>7.6920000000000002</c:v>
                </c:pt>
                <c:pt idx="712">
                  <c:v>7.6790000000000003</c:v>
                </c:pt>
                <c:pt idx="713">
                  <c:v>7.665</c:v>
                </c:pt>
                <c:pt idx="714">
                  <c:v>7.7160000000000002</c:v>
                </c:pt>
                <c:pt idx="715">
                  <c:v>7.7460000000000004</c:v>
                </c:pt>
                <c:pt idx="716">
                  <c:v>7.702</c:v>
                </c:pt>
                <c:pt idx="717">
                  <c:v>7.6840000000000002</c:v>
                </c:pt>
                <c:pt idx="718">
                  <c:v>7.718</c:v>
                </c:pt>
                <c:pt idx="719">
                  <c:v>7.7750000000000004</c:v>
                </c:pt>
                <c:pt idx="720">
                  <c:v>8.0470000000000006</c:v>
                </c:pt>
                <c:pt idx="721">
                  <c:v>8.2029999999999994</c:v>
                </c:pt>
                <c:pt idx="722">
                  <c:v>8.2149999999999999</c:v>
                </c:pt>
                <c:pt idx="723">
                  <c:v>8.1180000000000003</c:v>
                </c:pt>
                <c:pt idx="724">
                  <c:v>8.0850000000000009</c:v>
                </c:pt>
                <c:pt idx="725">
                  <c:v>8.1189999999999998</c:v>
                </c:pt>
                <c:pt idx="726">
                  <c:v>8.0860000000000003</c:v>
                </c:pt>
                <c:pt idx="727">
                  <c:v>8.0640000000000001</c:v>
                </c:pt>
                <c:pt idx="728">
                  <c:v>8.0380000000000003</c:v>
                </c:pt>
                <c:pt idx="729">
                  <c:v>8.0380000000000003</c:v>
                </c:pt>
                <c:pt idx="730">
                  <c:v>8.0449999999999999</c:v>
                </c:pt>
                <c:pt idx="731">
                  <c:v>8.0220000000000002</c:v>
                </c:pt>
                <c:pt idx="732">
                  <c:v>8.032</c:v>
                </c:pt>
                <c:pt idx="733">
                  <c:v>7.992</c:v>
                </c:pt>
                <c:pt idx="734">
                  <c:v>8.0069999999999997</c:v>
                </c:pt>
                <c:pt idx="735">
                  <c:v>8.0069999999999997</c:v>
                </c:pt>
                <c:pt idx="736">
                  <c:v>8.0739999999999998</c:v>
                </c:pt>
                <c:pt idx="737">
                  <c:v>8.1</c:v>
                </c:pt>
                <c:pt idx="738">
                  <c:v>8.1039999999999992</c:v>
                </c:pt>
                <c:pt idx="739">
                  <c:v>8.1159999999999997</c:v>
                </c:pt>
                <c:pt idx="740">
                  <c:v>8.1240000000000006</c:v>
                </c:pt>
                <c:pt idx="741">
                  <c:v>8.1329999999999991</c:v>
                </c:pt>
                <c:pt idx="742">
                  <c:v>8.1159999999999997</c:v>
                </c:pt>
                <c:pt idx="743">
                  <c:v>8.0969999999999995</c:v>
                </c:pt>
                <c:pt idx="744">
                  <c:v>8.0709999999999997</c:v>
                </c:pt>
                <c:pt idx="745">
                  <c:v>8.0630000000000006</c:v>
                </c:pt>
                <c:pt idx="746">
                  <c:v>8.0670000000000002</c:v>
                </c:pt>
                <c:pt idx="747">
                  <c:v>8.0679999999999996</c:v>
                </c:pt>
                <c:pt idx="748">
                  <c:v>8.0690000000000008</c:v>
                </c:pt>
                <c:pt idx="749">
                  <c:v>8.0630000000000006</c:v>
                </c:pt>
                <c:pt idx="750">
                  <c:v>8.1980000000000004</c:v>
                </c:pt>
                <c:pt idx="751">
                  <c:v>8.2469999999999999</c:v>
                </c:pt>
                <c:pt idx="752">
                  <c:v>8.2780000000000005</c:v>
                </c:pt>
                <c:pt idx="753">
                  <c:v>8.2870000000000008</c:v>
                </c:pt>
                <c:pt idx="754">
                  <c:v>8.2970000000000006</c:v>
                </c:pt>
                <c:pt idx="755">
                  <c:v>8.3000000000000007</c:v>
                </c:pt>
                <c:pt idx="756">
                  <c:v>8.2989999999999995</c:v>
                </c:pt>
                <c:pt idx="757">
                  <c:v>8.3019999999999996</c:v>
                </c:pt>
                <c:pt idx="758">
                  <c:v>8.3149999999999995</c:v>
                </c:pt>
                <c:pt idx="759">
                  <c:v>8.3140000000000001</c:v>
                </c:pt>
                <c:pt idx="760">
                  <c:v>8.3320000000000007</c:v>
                </c:pt>
                <c:pt idx="761">
                  <c:v>8.3559999999999999</c:v>
                </c:pt>
                <c:pt idx="762">
                  <c:v>8.3369999999999997</c:v>
                </c:pt>
                <c:pt idx="763">
                  <c:v>8.3620000000000001</c:v>
                </c:pt>
                <c:pt idx="764">
                  <c:v>8.3650000000000002</c:v>
                </c:pt>
                <c:pt idx="765">
                  <c:v>8.3740000000000006</c:v>
                </c:pt>
                <c:pt idx="766">
                  <c:v>8.3930000000000007</c:v>
                </c:pt>
                <c:pt idx="767">
                  <c:v>8.3480000000000008</c:v>
                </c:pt>
                <c:pt idx="768">
                  <c:v>8.3490000000000002</c:v>
                </c:pt>
                <c:pt idx="769">
                  <c:v>8.3209999999999997</c:v>
                </c:pt>
                <c:pt idx="770">
                  <c:v>8.3330000000000002</c:v>
                </c:pt>
                <c:pt idx="771">
                  <c:v>8.32</c:v>
                </c:pt>
                <c:pt idx="772">
                  <c:v>8.3119999999999994</c:v>
                </c:pt>
                <c:pt idx="773">
                  <c:v>8.3119999999999994</c:v>
                </c:pt>
                <c:pt idx="774">
                  <c:v>8.3130000000000006</c:v>
                </c:pt>
                <c:pt idx="775">
                  <c:v>8.3149999999999995</c:v>
                </c:pt>
                <c:pt idx="776">
                  <c:v>8.33</c:v>
                </c:pt>
                <c:pt idx="777">
                  <c:v>8.327</c:v>
                </c:pt>
                <c:pt idx="778">
                  <c:v>8.3369999999999997</c:v>
                </c:pt>
                <c:pt idx="779">
                  <c:v>8.3940000000000001</c:v>
                </c:pt>
                <c:pt idx="780">
                  <c:v>8.6579999999999995</c:v>
                </c:pt>
                <c:pt idx="781">
                  <c:v>8.7609999999999992</c:v>
                </c:pt>
                <c:pt idx="782">
                  <c:v>8.8070000000000004</c:v>
                </c:pt>
                <c:pt idx="783">
                  <c:v>8.7850000000000001</c:v>
                </c:pt>
                <c:pt idx="784">
                  <c:v>8.7620000000000005</c:v>
                </c:pt>
                <c:pt idx="785">
                  <c:v>8.8000000000000007</c:v>
                </c:pt>
                <c:pt idx="786">
                  <c:v>8.8040000000000003</c:v>
                </c:pt>
                <c:pt idx="787">
                  <c:v>8.8219999999999992</c:v>
                </c:pt>
                <c:pt idx="788">
                  <c:v>8.8330000000000002</c:v>
                </c:pt>
                <c:pt idx="789">
                  <c:v>8.8490000000000002</c:v>
                </c:pt>
                <c:pt idx="790">
                  <c:v>8.8699999999999992</c:v>
                </c:pt>
                <c:pt idx="791">
                  <c:v>8.8810000000000002</c:v>
                </c:pt>
                <c:pt idx="792">
                  <c:v>8.8719999999999999</c:v>
                </c:pt>
                <c:pt idx="793">
                  <c:v>8.8859999999999992</c:v>
                </c:pt>
                <c:pt idx="794">
                  <c:v>8.9</c:v>
                </c:pt>
                <c:pt idx="795">
                  <c:v>8.9329999999999998</c:v>
                </c:pt>
                <c:pt idx="796">
                  <c:v>8.9600000000000009</c:v>
                </c:pt>
                <c:pt idx="797">
                  <c:v>8.98</c:v>
                </c:pt>
                <c:pt idx="798">
                  <c:v>9.0169999999999995</c:v>
                </c:pt>
                <c:pt idx="799">
                  <c:v>9.0370000000000008</c:v>
                </c:pt>
                <c:pt idx="800">
                  <c:v>9.0419999999999998</c:v>
                </c:pt>
                <c:pt idx="801">
                  <c:v>9.0579999999999998</c:v>
                </c:pt>
                <c:pt idx="802">
                  <c:v>9.0549999999999997</c:v>
                </c:pt>
                <c:pt idx="803">
                  <c:v>9.0229999999999997</c:v>
                </c:pt>
                <c:pt idx="804">
                  <c:v>9.0139999999999993</c:v>
                </c:pt>
                <c:pt idx="805">
                  <c:v>9.0250000000000004</c:v>
                </c:pt>
                <c:pt idx="806">
                  <c:v>9.0410000000000004</c:v>
                </c:pt>
                <c:pt idx="807">
                  <c:v>9.06</c:v>
                </c:pt>
                <c:pt idx="808">
                  <c:v>9.0540000000000003</c:v>
                </c:pt>
                <c:pt idx="809">
                  <c:v>9.0340000000000007</c:v>
                </c:pt>
                <c:pt idx="810">
                  <c:v>9.1280000000000001</c:v>
                </c:pt>
                <c:pt idx="811">
                  <c:v>9.2149999999999999</c:v>
                </c:pt>
                <c:pt idx="812">
                  <c:v>9.2739999999999991</c:v>
                </c:pt>
                <c:pt idx="813">
                  <c:v>9.3049999999999997</c:v>
                </c:pt>
                <c:pt idx="814">
                  <c:v>9.3469999999999995</c:v>
                </c:pt>
                <c:pt idx="815">
                  <c:v>9.3849999999999998</c:v>
                </c:pt>
                <c:pt idx="816">
                  <c:v>9.4019999999999992</c:v>
                </c:pt>
                <c:pt idx="817">
                  <c:v>9.3810000000000002</c:v>
                </c:pt>
                <c:pt idx="818">
                  <c:v>9.4169999999999998</c:v>
                </c:pt>
                <c:pt idx="819">
                  <c:v>9.4369999999999994</c:v>
                </c:pt>
                <c:pt idx="820">
                  <c:v>9.4589999999999996</c:v>
                </c:pt>
                <c:pt idx="821">
                  <c:v>9.4499999999999993</c:v>
                </c:pt>
                <c:pt idx="822">
                  <c:v>9.4600000000000009</c:v>
                </c:pt>
                <c:pt idx="823">
                  <c:v>9.4459999999999997</c:v>
                </c:pt>
                <c:pt idx="824">
                  <c:v>9.4649999999999999</c:v>
                </c:pt>
                <c:pt idx="825">
                  <c:v>9.4879999999999995</c:v>
                </c:pt>
                <c:pt idx="826">
                  <c:v>9.51</c:v>
                </c:pt>
                <c:pt idx="827">
                  <c:v>9.4849999999999994</c:v>
                </c:pt>
                <c:pt idx="828">
                  <c:v>9.4870000000000001</c:v>
                </c:pt>
                <c:pt idx="829">
                  <c:v>9.4740000000000002</c:v>
                </c:pt>
                <c:pt idx="830">
                  <c:v>9.4920000000000009</c:v>
                </c:pt>
                <c:pt idx="831">
                  <c:v>9.4930000000000003</c:v>
                </c:pt>
                <c:pt idx="832">
                  <c:v>9.4700000000000006</c:v>
                </c:pt>
                <c:pt idx="833">
                  <c:v>9.4749999999999996</c:v>
                </c:pt>
                <c:pt idx="834">
                  <c:v>9.4640000000000004</c:v>
                </c:pt>
                <c:pt idx="835">
                  <c:v>9.4410000000000007</c:v>
                </c:pt>
                <c:pt idx="836">
                  <c:v>9.4700000000000006</c:v>
                </c:pt>
                <c:pt idx="837">
                  <c:v>9.4779999999999998</c:v>
                </c:pt>
                <c:pt idx="838">
                  <c:v>9.52</c:v>
                </c:pt>
                <c:pt idx="839">
                  <c:v>9.5630000000000006</c:v>
                </c:pt>
                <c:pt idx="840">
                  <c:v>9.8420000000000005</c:v>
                </c:pt>
                <c:pt idx="841">
                  <c:v>10.028</c:v>
                </c:pt>
                <c:pt idx="842">
                  <c:v>10.11</c:v>
                </c:pt>
                <c:pt idx="843">
                  <c:v>10.113</c:v>
                </c:pt>
                <c:pt idx="844">
                  <c:v>10.115</c:v>
                </c:pt>
                <c:pt idx="845">
                  <c:v>10.135999999999999</c:v>
                </c:pt>
                <c:pt idx="846">
                  <c:v>10.154</c:v>
                </c:pt>
                <c:pt idx="847">
                  <c:v>10.16</c:v>
                </c:pt>
                <c:pt idx="848">
                  <c:v>10.199999999999999</c:v>
                </c:pt>
                <c:pt idx="849">
                  <c:v>10.23</c:v>
                </c:pt>
                <c:pt idx="850">
                  <c:v>10.255000000000001</c:v>
                </c:pt>
                <c:pt idx="851">
                  <c:v>10.249000000000001</c:v>
                </c:pt>
                <c:pt idx="852">
                  <c:v>10.205</c:v>
                </c:pt>
                <c:pt idx="853">
                  <c:v>10.159000000000001</c:v>
                </c:pt>
                <c:pt idx="854">
                  <c:v>10.180999999999999</c:v>
                </c:pt>
                <c:pt idx="855">
                  <c:v>10.221</c:v>
                </c:pt>
                <c:pt idx="856">
                  <c:v>10.257999999999999</c:v>
                </c:pt>
                <c:pt idx="857">
                  <c:v>10.281000000000001</c:v>
                </c:pt>
                <c:pt idx="858">
                  <c:v>10.321</c:v>
                </c:pt>
                <c:pt idx="859">
                  <c:v>10.348000000000001</c:v>
                </c:pt>
                <c:pt idx="860">
                  <c:v>10.381</c:v>
                </c:pt>
                <c:pt idx="861">
                  <c:v>10.403</c:v>
                </c:pt>
                <c:pt idx="862">
                  <c:v>10.406000000000001</c:v>
                </c:pt>
                <c:pt idx="863">
                  <c:v>10.388999999999999</c:v>
                </c:pt>
                <c:pt idx="864">
                  <c:v>10.38</c:v>
                </c:pt>
                <c:pt idx="865">
                  <c:v>10.391</c:v>
                </c:pt>
                <c:pt idx="866">
                  <c:v>10.38</c:v>
                </c:pt>
                <c:pt idx="867">
                  <c:v>10.375999999999999</c:v>
                </c:pt>
                <c:pt idx="868">
                  <c:v>10.406000000000001</c:v>
                </c:pt>
                <c:pt idx="869">
                  <c:v>10.462999999999999</c:v>
                </c:pt>
                <c:pt idx="870">
                  <c:v>10.561999999999999</c:v>
                </c:pt>
                <c:pt idx="871">
                  <c:v>10.616</c:v>
                </c:pt>
                <c:pt idx="872">
                  <c:v>10.701000000000001</c:v>
                </c:pt>
                <c:pt idx="873">
                  <c:v>10.718</c:v>
                </c:pt>
                <c:pt idx="874">
                  <c:v>10.707000000000001</c:v>
                </c:pt>
                <c:pt idx="875">
                  <c:v>10.755000000000001</c:v>
                </c:pt>
                <c:pt idx="876">
                  <c:v>10.776</c:v>
                </c:pt>
                <c:pt idx="877">
                  <c:v>10.808999999999999</c:v>
                </c:pt>
                <c:pt idx="878">
                  <c:v>10.816000000000001</c:v>
                </c:pt>
                <c:pt idx="879">
                  <c:v>10.811</c:v>
                </c:pt>
                <c:pt idx="880">
                  <c:v>10.849</c:v>
                </c:pt>
                <c:pt idx="881">
                  <c:v>10.826000000000001</c:v>
                </c:pt>
                <c:pt idx="882">
                  <c:v>10.815</c:v>
                </c:pt>
                <c:pt idx="883">
                  <c:v>10.802</c:v>
                </c:pt>
                <c:pt idx="884">
                  <c:v>10.885</c:v>
                </c:pt>
                <c:pt idx="885">
                  <c:v>10.928000000000001</c:v>
                </c:pt>
                <c:pt idx="886">
                  <c:v>10.95</c:v>
                </c:pt>
                <c:pt idx="887">
                  <c:v>10.994</c:v>
                </c:pt>
                <c:pt idx="888">
                  <c:v>11.041</c:v>
                </c:pt>
                <c:pt idx="889">
                  <c:v>11.065</c:v>
                </c:pt>
                <c:pt idx="890">
                  <c:v>11.058</c:v>
                </c:pt>
                <c:pt idx="891">
                  <c:v>11.053000000000001</c:v>
                </c:pt>
                <c:pt idx="892">
                  <c:v>11.064</c:v>
                </c:pt>
                <c:pt idx="893">
                  <c:v>11.052</c:v>
                </c:pt>
                <c:pt idx="894">
                  <c:v>11.023</c:v>
                </c:pt>
                <c:pt idx="895">
                  <c:v>11.023999999999999</c:v>
                </c:pt>
                <c:pt idx="896">
                  <c:v>11.007999999999999</c:v>
                </c:pt>
                <c:pt idx="897">
                  <c:v>11.01</c:v>
                </c:pt>
                <c:pt idx="898">
                  <c:v>11.038</c:v>
                </c:pt>
                <c:pt idx="899">
                  <c:v>11.058999999999999</c:v>
                </c:pt>
                <c:pt idx="900">
                  <c:v>11.404</c:v>
                </c:pt>
                <c:pt idx="901">
                  <c:v>11.573</c:v>
                </c:pt>
                <c:pt idx="902">
                  <c:v>11.641</c:v>
                </c:pt>
                <c:pt idx="903">
                  <c:v>11.657999999999999</c:v>
                </c:pt>
                <c:pt idx="904">
                  <c:v>11.680999999999999</c:v>
                </c:pt>
                <c:pt idx="905">
                  <c:v>11.733000000000001</c:v>
                </c:pt>
                <c:pt idx="906">
                  <c:v>11.79</c:v>
                </c:pt>
                <c:pt idx="907">
                  <c:v>11.837999999999999</c:v>
                </c:pt>
                <c:pt idx="908">
                  <c:v>11.853999999999999</c:v>
                </c:pt>
                <c:pt idx="909">
                  <c:v>11.882999999999999</c:v>
                </c:pt>
                <c:pt idx="910">
                  <c:v>11.936</c:v>
                </c:pt>
                <c:pt idx="911">
                  <c:v>11.891999999999999</c:v>
                </c:pt>
                <c:pt idx="912">
                  <c:v>11.881</c:v>
                </c:pt>
                <c:pt idx="913">
                  <c:v>11.859</c:v>
                </c:pt>
                <c:pt idx="914">
                  <c:v>11.87</c:v>
                </c:pt>
                <c:pt idx="915">
                  <c:v>11.946</c:v>
                </c:pt>
                <c:pt idx="916">
                  <c:v>11.978999999999999</c:v>
                </c:pt>
                <c:pt idx="917">
                  <c:v>12.023</c:v>
                </c:pt>
                <c:pt idx="918">
                  <c:v>12.058999999999999</c:v>
                </c:pt>
                <c:pt idx="919">
                  <c:v>12.117000000000001</c:v>
                </c:pt>
                <c:pt idx="920">
                  <c:v>12.206</c:v>
                </c:pt>
                <c:pt idx="921">
                  <c:v>12.222</c:v>
                </c:pt>
                <c:pt idx="922">
                  <c:v>12.205</c:v>
                </c:pt>
                <c:pt idx="923">
                  <c:v>12.22</c:v>
                </c:pt>
                <c:pt idx="924">
                  <c:v>12.289</c:v>
                </c:pt>
                <c:pt idx="925">
                  <c:v>12.315</c:v>
                </c:pt>
                <c:pt idx="926">
                  <c:v>12.385</c:v>
                </c:pt>
                <c:pt idx="927">
                  <c:v>12.448</c:v>
                </c:pt>
                <c:pt idx="928">
                  <c:v>12.599</c:v>
                </c:pt>
                <c:pt idx="929">
                  <c:v>12.805999999999999</c:v>
                </c:pt>
                <c:pt idx="930">
                  <c:v>13.49</c:v>
                </c:pt>
                <c:pt idx="931">
                  <c:v>13.672000000000001</c:v>
                </c:pt>
                <c:pt idx="932">
                  <c:v>13.778</c:v>
                </c:pt>
                <c:pt idx="933">
                  <c:v>13.824</c:v>
                </c:pt>
                <c:pt idx="934">
                  <c:v>13.858000000000001</c:v>
                </c:pt>
                <c:pt idx="935">
                  <c:v>13.935</c:v>
                </c:pt>
                <c:pt idx="936">
                  <c:v>13.968</c:v>
                </c:pt>
                <c:pt idx="937">
                  <c:v>14.016</c:v>
                </c:pt>
                <c:pt idx="938">
                  <c:v>14.03</c:v>
                </c:pt>
                <c:pt idx="939">
                  <c:v>14.085000000000001</c:v>
                </c:pt>
                <c:pt idx="940">
                  <c:v>14.109</c:v>
                </c:pt>
                <c:pt idx="941">
                  <c:v>14.12</c:v>
                </c:pt>
                <c:pt idx="942">
                  <c:v>14.193</c:v>
                </c:pt>
                <c:pt idx="943">
                  <c:v>14.249000000000001</c:v>
                </c:pt>
                <c:pt idx="944">
                  <c:v>14.225</c:v>
                </c:pt>
                <c:pt idx="945">
                  <c:v>14.199</c:v>
                </c:pt>
                <c:pt idx="946">
                  <c:v>14.217000000000001</c:v>
                </c:pt>
                <c:pt idx="947">
                  <c:v>14.262</c:v>
                </c:pt>
                <c:pt idx="948">
                  <c:v>14.247999999999999</c:v>
                </c:pt>
                <c:pt idx="949">
                  <c:v>14.195</c:v>
                </c:pt>
                <c:pt idx="950">
                  <c:v>14.271000000000001</c:v>
                </c:pt>
                <c:pt idx="951">
                  <c:v>14.29</c:v>
                </c:pt>
                <c:pt idx="952">
                  <c:v>14.449</c:v>
                </c:pt>
                <c:pt idx="953">
                  <c:v>14.603</c:v>
                </c:pt>
                <c:pt idx="954">
                  <c:v>14.709</c:v>
                </c:pt>
                <c:pt idx="955">
                  <c:v>14.815</c:v>
                </c:pt>
                <c:pt idx="956">
                  <c:v>14.928000000000001</c:v>
                </c:pt>
                <c:pt idx="957">
                  <c:v>15.159000000000001</c:v>
                </c:pt>
                <c:pt idx="958">
                  <c:v>15.487</c:v>
                </c:pt>
                <c:pt idx="959">
                  <c:v>16.198</c:v>
                </c:pt>
                <c:pt idx="960">
                  <c:v>18.132000000000001</c:v>
                </c:pt>
                <c:pt idx="961">
                  <c:v>18.855</c:v>
                </c:pt>
                <c:pt idx="962">
                  <c:v>19.286999999999999</c:v>
                </c:pt>
                <c:pt idx="963">
                  <c:v>19.404</c:v>
                </c:pt>
                <c:pt idx="964">
                  <c:v>19.469000000000001</c:v>
                </c:pt>
                <c:pt idx="965">
                  <c:v>19.556000000000001</c:v>
                </c:pt>
                <c:pt idx="966">
                  <c:v>19.629000000000001</c:v>
                </c:pt>
                <c:pt idx="967">
                  <c:v>19.655000000000001</c:v>
                </c:pt>
                <c:pt idx="968">
                  <c:v>19.677</c:v>
                </c:pt>
                <c:pt idx="969">
                  <c:v>19.661000000000001</c:v>
                </c:pt>
                <c:pt idx="970">
                  <c:v>19.658000000000001</c:v>
                </c:pt>
                <c:pt idx="971">
                  <c:v>19.702000000000002</c:v>
                </c:pt>
                <c:pt idx="972">
                  <c:v>19.728999999999999</c:v>
                </c:pt>
                <c:pt idx="973">
                  <c:v>19.757999999999999</c:v>
                </c:pt>
                <c:pt idx="974">
                  <c:v>19.815000000000001</c:v>
                </c:pt>
                <c:pt idx="975">
                  <c:v>19.812000000000001</c:v>
                </c:pt>
                <c:pt idx="976">
                  <c:v>19.850000000000001</c:v>
                </c:pt>
                <c:pt idx="977">
                  <c:v>19.904</c:v>
                </c:pt>
                <c:pt idx="978">
                  <c:v>19.946999999999999</c:v>
                </c:pt>
                <c:pt idx="979">
                  <c:v>19.992999999999999</c:v>
                </c:pt>
                <c:pt idx="980">
                  <c:v>20.073</c:v>
                </c:pt>
                <c:pt idx="981">
                  <c:v>20.093</c:v>
                </c:pt>
                <c:pt idx="982">
                  <c:v>20.09</c:v>
                </c:pt>
                <c:pt idx="983">
                  <c:v>20.085000000000001</c:v>
                </c:pt>
                <c:pt idx="984">
                  <c:v>20.065000000000001</c:v>
                </c:pt>
                <c:pt idx="985">
                  <c:v>20.116</c:v>
                </c:pt>
                <c:pt idx="986">
                  <c:v>20.135000000000002</c:v>
                </c:pt>
                <c:pt idx="987">
                  <c:v>20.134</c:v>
                </c:pt>
                <c:pt idx="988">
                  <c:v>20.123000000000001</c:v>
                </c:pt>
                <c:pt idx="989">
                  <c:v>20.2</c:v>
                </c:pt>
                <c:pt idx="990">
                  <c:v>20.724</c:v>
                </c:pt>
                <c:pt idx="991">
                  <c:v>20.954000000000001</c:v>
                </c:pt>
                <c:pt idx="992">
                  <c:v>21.053000000000001</c:v>
                </c:pt>
                <c:pt idx="993">
                  <c:v>21.071999999999999</c:v>
                </c:pt>
                <c:pt idx="994">
                  <c:v>21.106999999999999</c:v>
                </c:pt>
                <c:pt idx="995">
                  <c:v>21.148</c:v>
                </c:pt>
                <c:pt idx="996">
                  <c:v>21.103000000000002</c:v>
                </c:pt>
                <c:pt idx="997">
                  <c:v>21.074000000000002</c:v>
                </c:pt>
                <c:pt idx="998">
                  <c:v>21.042000000000002</c:v>
                </c:pt>
                <c:pt idx="999">
                  <c:v>20.998999999999999</c:v>
                </c:pt>
                <c:pt idx="1000">
                  <c:v>20.957000000000001</c:v>
                </c:pt>
                <c:pt idx="1001">
                  <c:v>20.872</c:v>
                </c:pt>
                <c:pt idx="1002">
                  <c:v>20.808</c:v>
                </c:pt>
                <c:pt idx="1003">
                  <c:v>20.777000000000001</c:v>
                </c:pt>
                <c:pt idx="1004">
                  <c:v>20.545000000000002</c:v>
                </c:pt>
                <c:pt idx="1005">
                  <c:v>20.367000000000001</c:v>
                </c:pt>
                <c:pt idx="1006">
                  <c:v>20.231000000000002</c:v>
                </c:pt>
                <c:pt idx="1007">
                  <c:v>20.102</c:v>
                </c:pt>
                <c:pt idx="1008">
                  <c:v>20.064</c:v>
                </c:pt>
                <c:pt idx="1009">
                  <c:v>20.082000000000001</c:v>
                </c:pt>
                <c:pt idx="1010">
                  <c:v>20.120999999999999</c:v>
                </c:pt>
                <c:pt idx="1011">
                  <c:v>20.11</c:v>
                </c:pt>
                <c:pt idx="1012">
                  <c:v>20.105</c:v>
                </c:pt>
                <c:pt idx="1013">
                  <c:v>20.073</c:v>
                </c:pt>
                <c:pt idx="1014">
                  <c:v>20.042000000000002</c:v>
                </c:pt>
                <c:pt idx="1015">
                  <c:v>20.038</c:v>
                </c:pt>
                <c:pt idx="1016">
                  <c:v>20.062999999999999</c:v>
                </c:pt>
                <c:pt idx="1017">
                  <c:v>20.175000000000001</c:v>
                </c:pt>
                <c:pt idx="1018">
                  <c:v>20.34</c:v>
                </c:pt>
                <c:pt idx="1019">
                  <c:v>20.672000000000001</c:v>
                </c:pt>
                <c:pt idx="1020">
                  <c:v>21.893000000000001</c:v>
                </c:pt>
                <c:pt idx="1021">
                  <c:v>22.757999999999999</c:v>
                </c:pt>
                <c:pt idx="1022">
                  <c:v>23.074999999999999</c:v>
                </c:pt>
                <c:pt idx="1023">
                  <c:v>23.158000000000001</c:v>
                </c:pt>
                <c:pt idx="1024">
                  <c:v>23.190999999999999</c:v>
                </c:pt>
                <c:pt idx="1025">
                  <c:v>23.196999999999999</c:v>
                </c:pt>
                <c:pt idx="1026">
                  <c:v>23.172000000000001</c:v>
                </c:pt>
                <c:pt idx="1027">
                  <c:v>23.21</c:v>
                </c:pt>
                <c:pt idx="1028">
                  <c:v>23.222999999999999</c:v>
                </c:pt>
                <c:pt idx="1029">
                  <c:v>23.245999999999999</c:v>
                </c:pt>
                <c:pt idx="1030">
                  <c:v>23.266999999999999</c:v>
                </c:pt>
                <c:pt idx="1031">
                  <c:v>23.283000000000001</c:v>
                </c:pt>
                <c:pt idx="1032">
                  <c:v>23.262</c:v>
                </c:pt>
                <c:pt idx="1033">
                  <c:v>23.341999999999999</c:v>
                </c:pt>
                <c:pt idx="1034">
                  <c:v>23.391999999999999</c:v>
                </c:pt>
                <c:pt idx="1035">
                  <c:v>23.488</c:v>
                </c:pt>
                <c:pt idx="1036">
                  <c:v>23.571000000000002</c:v>
                </c:pt>
                <c:pt idx="1037">
                  <c:v>23.55</c:v>
                </c:pt>
                <c:pt idx="1038">
                  <c:v>23.488</c:v>
                </c:pt>
                <c:pt idx="1039">
                  <c:v>23.405000000000001</c:v>
                </c:pt>
                <c:pt idx="1040">
                  <c:v>23.353999999999999</c:v>
                </c:pt>
                <c:pt idx="1041">
                  <c:v>23.215</c:v>
                </c:pt>
                <c:pt idx="1042">
                  <c:v>22.916</c:v>
                </c:pt>
                <c:pt idx="1043">
                  <c:v>22.510999999999999</c:v>
                </c:pt>
                <c:pt idx="1044">
                  <c:v>22.215</c:v>
                </c:pt>
                <c:pt idx="1045">
                  <c:v>22.134</c:v>
                </c:pt>
                <c:pt idx="1046">
                  <c:v>22.111999999999998</c:v>
                </c:pt>
                <c:pt idx="1047">
                  <c:v>22.202999999999999</c:v>
                </c:pt>
                <c:pt idx="1048">
                  <c:v>22.311</c:v>
                </c:pt>
                <c:pt idx="1049">
                  <c:v>22.707999999999998</c:v>
                </c:pt>
                <c:pt idx="1050">
                  <c:v>23.632999999999999</c:v>
                </c:pt>
                <c:pt idx="1051">
                  <c:v>24.420999999999999</c:v>
                </c:pt>
                <c:pt idx="1052">
                  <c:v>24.64</c:v>
                </c:pt>
                <c:pt idx="1053">
                  <c:v>24.69</c:v>
                </c:pt>
                <c:pt idx="1054">
                  <c:v>24.675999999999998</c:v>
                </c:pt>
                <c:pt idx="1055">
                  <c:v>24.707999999999998</c:v>
                </c:pt>
                <c:pt idx="1056">
                  <c:v>24.71</c:v>
                </c:pt>
                <c:pt idx="1057">
                  <c:v>24.670999999999999</c:v>
                </c:pt>
                <c:pt idx="1058">
                  <c:v>24.678999999999998</c:v>
                </c:pt>
                <c:pt idx="1059">
                  <c:v>24.695</c:v>
                </c:pt>
                <c:pt idx="1060">
                  <c:v>24.539000000000001</c:v>
                </c:pt>
                <c:pt idx="1061">
                  <c:v>24.324999999999999</c:v>
                </c:pt>
                <c:pt idx="1062">
                  <c:v>23.988</c:v>
                </c:pt>
                <c:pt idx="1063">
                  <c:v>24.018999999999998</c:v>
                </c:pt>
                <c:pt idx="1064">
                  <c:v>24.265000000000001</c:v>
                </c:pt>
                <c:pt idx="1065">
                  <c:v>24.591999999999999</c:v>
                </c:pt>
                <c:pt idx="1066">
                  <c:v>24.66</c:v>
                </c:pt>
                <c:pt idx="1067">
                  <c:v>24.521999999999998</c:v>
                </c:pt>
                <c:pt idx="1068">
                  <c:v>24.469000000000001</c:v>
                </c:pt>
                <c:pt idx="1069">
                  <c:v>24.29</c:v>
                </c:pt>
                <c:pt idx="1070">
                  <c:v>24.196000000000002</c:v>
                </c:pt>
                <c:pt idx="1071">
                  <c:v>24.042999999999999</c:v>
                </c:pt>
                <c:pt idx="1072">
                  <c:v>23.888999999999999</c:v>
                </c:pt>
                <c:pt idx="1073">
                  <c:v>23.797999999999998</c:v>
                </c:pt>
                <c:pt idx="1074">
                  <c:v>23.802</c:v>
                </c:pt>
                <c:pt idx="1075">
                  <c:v>23.297999999999998</c:v>
                </c:pt>
                <c:pt idx="1076">
                  <c:v>22.931000000000001</c:v>
                </c:pt>
                <c:pt idx="1077">
                  <c:v>22.963000000000001</c:v>
                </c:pt>
                <c:pt idx="1078">
                  <c:v>23.09</c:v>
                </c:pt>
                <c:pt idx="1079">
                  <c:v>23.22</c:v>
                </c:pt>
                <c:pt idx="1080">
                  <c:v>24.539000000000001</c:v>
                </c:pt>
                <c:pt idx="1081">
                  <c:v>24.861999999999998</c:v>
                </c:pt>
                <c:pt idx="1082">
                  <c:v>24.946999999999999</c:v>
                </c:pt>
                <c:pt idx="1083">
                  <c:v>24.943000000000001</c:v>
                </c:pt>
                <c:pt idx="1084">
                  <c:v>24.934999999999999</c:v>
                </c:pt>
                <c:pt idx="1085">
                  <c:v>24.908999999999999</c:v>
                </c:pt>
                <c:pt idx="1086">
                  <c:v>24.861000000000001</c:v>
                </c:pt>
                <c:pt idx="1087">
                  <c:v>24.815000000000001</c:v>
                </c:pt>
                <c:pt idx="1088">
                  <c:v>24.605</c:v>
                </c:pt>
                <c:pt idx="1089">
                  <c:v>24.39</c:v>
                </c:pt>
                <c:pt idx="1090">
                  <c:v>24.324999999999999</c:v>
                </c:pt>
                <c:pt idx="1091">
                  <c:v>24.141999999999999</c:v>
                </c:pt>
                <c:pt idx="1092">
                  <c:v>24.097999999999999</c:v>
                </c:pt>
                <c:pt idx="1093">
                  <c:v>24.11</c:v>
                </c:pt>
                <c:pt idx="1094">
                  <c:v>24.074000000000002</c:v>
                </c:pt>
                <c:pt idx="1095">
                  <c:v>23.97</c:v>
                </c:pt>
                <c:pt idx="1096">
                  <c:v>23.954999999999998</c:v>
                </c:pt>
                <c:pt idx="1097">
                  <c:v>23.962</c:v>
                </c:pt>
                <c:pt idx="1098">
                  <c:v>23.744</c:v>
                </c:pt>
                <c:pt idx="1099">
                  <c:v>23.495000000000001</c:v>
                </c:pt>
                <c:pt idx="1100">
                  <c:v>23.379000000000001</c:v>
                </c:pt>
                <c:pt idx="1101">
                  <c:v>23.273</c:v>
                </c:pt>
                <c:pt idx="1102">
                  <c:v>23.081</c:v>
                </c:pt>
                <c:pt idx="1103">
                  <c:v>22.875</c:v>
                </c:pt>
                <c:pt idx="1104">
                  <c:v>22.702000000000002</c:v>
                </c:pt>
                <c:pt idx="1105">
                  <c:v>22.67</c:v>
                </c:pt>
                <c:pt idx="1106">
                  <c:v>22.637</c:v>
                </c:pt>
                <c:pt idx="1107">
                  <c:v>22.428999999999998</c:v>
                </c:pt>
                <c:pt idx="1108">
                  <c:v>22.22</c:v>
                </c:pt>
                <c:pt idx="1109">
                  <c:v>22.152999999999999</c:v>
                </c:pt>
                <c:pt idx="1110">
                  <c:v>22.399000000000001</c:v>
                </c:pt>
                <c:pt idx="1111">
                  <c:v>22.481000000000002</c:v>
                </c:pt>
                <c:pt idx="1112">
                  <c:v>22.513000000000002</c:v>
                </c:pt>
                <c:pt idx="1113">
                  <c:v>22.529</c:v>
                </c:pt>
                <c:pt idx="1114">
                  <c:v>22.51</c:v>
                </c:pt>
                <c:pt idx="1115">
                  <c:v>22.509</c:v>
                </c:pt>
                <c:pt idx="1116">
                  <c:v>22.446999999999999</c:v>
                </c:pt>
                <c:pt idx="1117">
                  <c:v>22.387</c:v>
                </c:pt>
                <c:pt idx="1118">
                  <c:v>22.393000000000001</c:v>
                </c:pt>
                <c:pt idx="1119">
                  <c:v>22.384</c:v>
                </c:pt>
                <c:pt idx="1120">
                  <c:v>22.41</c:v>
                </c:pt>
                <c:pt idx="1121">
                  <c:v>22.306999999999999</c:v>
                </c:pt>
                <c:pt idx="1122">
                  <c:v>22.283000000000001</c:v>
                </c:pt>
                <c:pt idx="1123">
                  <c:v>22.268000000000001</c:v>
                </c:pt>
                <c:pt idx="1124">
                  <c:v>22.777999999999999</c:v>
                </c:pt>
                <c:pt idx="1125">
                  <c:v>23.158999999999999</c:v>
                </c:pt>
                <c:pt idx="1126">
                  <c:v>23.155999999999999</c:v>
                </c:pt>
                <c:pt idx="1127">
                  <c:v>23.152999999999999</c:v>
                </c:pt>
                <c:pt idx="1128">
                  <c:v>23.338999999999999</c:v>
                </c:pt>
                <c:pt idx="1129">
                  <c:v>23.396000000000001</c:v>
                </c:pt>
                <c:pt idx="1130">
                  <c:v>23.280999999999999</c:v>
                </c:pt>
                <c:pt idx="1131">
                  <c:v>23.196999999999999</c:v>
                </c:pt>
                <c:pt idx="1132">
                  <c:v>23.13</c:v>
                </c:pt>
                <c:pt idx="1133">
                  <c:v>23.047000000000001</c:v>
                </c:pt>
                <c:pt idx="1134">
                  <c:v>22.933</c:v>
                </c:pt>
                <c:pt idx="1135">
                  <c:v>22.93</c:v>
                </c:pt>
                <c:pt idx="1136">
                  <c:v>22.881</c:v>
                </c:pt>
                <c:pt idx="1137">
                  <c:v>22.84</c:v>
                </c:pt>
                <c:pt idx="1138">
                  <c:v>22.78</c:v>
                </c:pt>
                <c:pt idx="1139">
                  <c:v>22.783999999999999</c:v>
                </c:pt>
                <c:pt idx="1140">
                  <c:v>22.963000000000001</c:v>
                </c:pt>
                <c:pt idx="1141">
                  <c:v>22.992000000000001</c:v>
                </c:pt>
                <c:pt idx="1142">
                  <c:v>22.984999999999999</c:v>
                </c:pt>
                <c:pt idx="1143">
                  <c:v>22.887</c:v>
                </c:pt>
                <c:pt idx="1144">
                  <c:v>22.754999999999999</c:v>
                </c:pt>
                <c:pt idx="1145">
                  <c:v>22.631</c:v>
                </c:pt>
                <c:pt idx="1146">
                  <c:v>22.33</c:v>
                </c:pt>
                <c:pt idx="1147">
                  <c:v>21.922000000000001</c:v>
                </c:pt>
                <c:pt idx="1148">
                  <c:v>21.518999999999998</c:v>
                </c:pt>
                <c:pt idx="1149">
                  <c:v>21.088000000000001</c:v>
                </c:pt>
                <c:pt idx="1150">
                  <c:v>20.623000000000001</c:v>
                </c:pt>
                <c:pt idx="1151">
                  <c:v>20.332000000000001</c:v>
                </c:pt>
                <c:pt idx="1152">
                  <c:v>20.122</c:v>
                </c:pt>
                <c:pt idx="1153">
                  <c:v>19.992000000000001</c:v>
                </c:pt>
                <c:pt idx="1154">
                  <c:v>19.91</c:v>
                </c:pt>
                <c:pt idx="1155">
                  <c:v>19.797999999999998</c:v>
                </c:pt>
                <c:pt idx="1156">
                  <c:v>19.645</c:v>
                </c:pt>
                <c:pt idx="1157">
                  <c:v>19.567</c:v>
                </c:pt>
                <c:pt idx="1158">
                  <c:v>19.498000000000001</c:v>
                </c:pt>
                <c:pt idx="1159">
                  <c:v>19.449000000000002</c:v>
                </c:pt>
                <c:pt idx="1160">
                  <c:v>19.373999999999999</c:v>
                </c:pt>
                <c:pt idx="1161">
                  <c:v>19.338999999999999</c:v>
                </c:pt>
                <c:pt idx="1162">
                  <c:v>19.222000000000001</c:v>
                </c:pt>
                <c:pt idx="1163">
                  <c:v>19.18</c:v>
                </c:pt>
                <c:pt idx="1164">
                  <c:v>19.146999999999998</c:v>
                </c:pt>
                <c:pt idx="1165">
                  <c:v>19.138999999999999</c:v>
                </c:pt>
                <c:pt idx="1166">
                  <c:v>19.074999999999999</c:v>
                </c:pt>
                <c:pt idx="1167">
                  <c:v>19.001999999999999</c:v>
                </c:pt>
                <c:pt idx="1168">
                  <c:v>18.959</c:v>
                </c:pt>
                <c:pt idx="1169">
                  <c:v>18.95</c:v>
                </c:pt>
                <c:pt idx="1170">
                  <c:v>18.957000000000001</c:v>
                </c:pt>
                <c:pt idx="1171">
                  <c:v>18.841000000000001</c:v>
                </c:pt>
                <c:pt idx="1172">
                  <c:v>18.756</c:v>
                </c:pt>
                <c:pt idx="1173">
                  <c:v>18.745999999999999</c:v>
                </c:pt>
                <c:pt idx="1174">
                  <c:v>18.664999999999999</c:v>
                </c:pt>
                <c:pt idx="1175">
                  <c:v>18.57</c:v>
                </c:pt>
                <c:pt idx="1176">
                  <c:v>18.358000000000001</c:v>
                </c:pt>
                <c:pt idx="1177">
                  <c:v>18.170000000000002</c:v>
                </c:pt>
                <c:pt idx="1178">
                  <c:v>18.013000000000002</c:v>
                </c:pt>
                <c:pt idx="1179">
                  <c:v>17.824000000000002</c:v>
                </c:pt>
                <c:pt idx="1180">
                  <c:v>17.571000000000002</c:v>
                </c:pt>
                <c:pt idx="1181">
                  <c:v>17.346</c:v>
                </c:pt>
                <c:pt idx="1182">
                  <c:v>17.247</c:v>
                </c:pt>
                <c:pt idx="1183">
                  <c:v>17.071999999999999</c:v>
                </c:pt>
                <c:pt idx="1184">
                  <c:v>16.922999999999998</c:v>
                </c:pt>
                <c:pt idx="1185">
                  <c:v>16.759</c:v>
                </c:pt>
                <c:pt idx="1186">
                  <c:v>16.66</c:v>
                </c:pt>
                <c:pt idx="1187">
                  <c:v>16.574000000000002</c:v>
                </c:pt>
                <c:pt idx="1188">
                  <c:v>16.452999999999999</c:v>
                </c:pt>
                <c:pt idx="1189">
                  <c:v>16.350000000000001</c:v>
                </c:pt>
                <c:pt idx="1190">
                  <c:v>16.321000000000002</c:v>
                </c:pt>
                <c:pt idx="1191">
                  <c:v>16.227</c:v>
                </c:pt>
                <c:pt idx="1192">
                  <c:v>16.161000000000001</c:v>
                </c:pt>
                <c:pt idx="1193">
                  <c:v>16.106999999999999</c:v>
                </c:pt>
                <c:pt idx="1194">
                  <c:v>16.120999999999999</c:v>
                </c:pt>
                <c:pt idx="1195">
                  <c:v>16.123999999999999</c:v>
                </c:pt>
                <c:pt idx="1196">
                  <c:v>16.116</c:v>
                </c:pt>
                <c:pt idx="1197">
                  <c:v>16.132000000000001</c:v>
                </c:pt>
                <c:pt idx="1198">
                  <c:v>16.167999999999999</c:v>
                </c:pt>
                <c:pt idx="1199">
                  <c:v>16.248999999999999</c:v>
                </c:pt>
                <c:pt idx="1200">
                  <c:v>16.721</c:v>
                </c:pt>
                <c:pt idx="1201">
                  <c:v>16.834</c:v>
                </c:pt>
                <c:pt idx="1202">
                  <c:v>16.789000000000001</c:v>
                </c:pt>
                <c:pt idx="1203">
                  <c:v>16.753</c:v>
                </c:pt>
                <c:pt idx="1204">
                  <c:v>16.681999999999999</c:v>
                </c:pt>
                <c:pt idx="1205">
                  <c:v>16.634</c:v>
                </c:pt>
                <c:pt idx="1206">
                  <c:v>16.515000000000001</c:v>
                </c:pt>
                <c:pt idx="1207">
                  <c:v>16.36</c:v>
                </c:pt>
                <c:pt idx="1208">
                  <c:v>16.192</c:v>
                </c:pt>
                <c:pt idx="1209">
                  <c:v>15.964</c:v>
                </c:pt>
                <c:pt idx="1210">
                  <c:v>15.8</c:v>
                </c:pt>
                <c:pt idx="1211">
                  <c:v>15.571999999999999</c:v>
                </c:pt>
                <c:pt idx="1212">
                  <c:v>15.366</c:v>
                </c:pt>
                <c:pt idx="1213">
                  <c:v>15.196</c:v>
                </c:pt>
                <c:pt idx="1214">
                  <c:v>14.922000000000001</c:v>
                </c:pt>
                <c:pt idx="1215">
                  <c:v>14.585000000000001</c:v>
                </c:pt>
                <c:pt idx="1216">
                  <c:v>14.243</c:v>
                </c:pt>
                <c:pt idx="1217">
                  <c:v>13.913</c:v>
                </c:pt>
                <c:pt idx="1218">
                  <c:v>13.686999999999999</c:v>
                </c:pt>
                <c:pt idx="1219">
                  <c:v>13.452999999999999</c:v>
                </c:pt>
                <c:pt idx="1220">
                  <c:v>13.177</c:v>
                </c:pt>
                <c:pt idx="1221">
                  <c:v>12.988</c:v>
                </c:pt>
                <c:pt idx="1222">
                  <c:v>12.8</c:v>
                </c:pt>
                <c:pt idx="1223">
                  <c:v>12.587</c:v>
                </c:pt>
                <c:pt idx="1224">
                  <c:v>12.439</c:v>
                </c:pt>
                <c:pt idx="1225">
                  <c:v>12.289</c:v>
                </c:pt>
                <c:pt idx="1226">
                  <c:v>12.138999999999999</c:v>
                </c:pt>
                <c:pt idx="1227">
                  <c:v>11.971</c:v>
                </c:pt>
                <c:pt idx="1228">
                  <c:v>11.837</c:v>
                </c:pt>
                <c:pt idx="1229">
                  <c:v>11.646000000000001</c:v>
                </c:pt>
                <c:pt idx="1230">
                  <c:v>11.534000000000001</c:v>
                </c:pt>
                <c:pt idx="1231">
                  <c:v>11.419</c:v>
                </c:pt>
                <c:pt idx="1232">
                  <c:v>11.273999999999999</c:v>
                </c:pt>
                <c:pt idx="1233">
                  <c:v>11.134</c:v>
                </c:pt>
                <c:pt idx="1234">
                  <c:v>11.029</c:v>
                </c:pt>
                <c:pt idx="1235">
                  <c:v>10.922000000000001</c:v>
                </c:pt>
                <c:pt idx="1236">
                  <c:v>10.786</c:v>
                </c:pt>
                <c:pt idx="1237">
                  <c:v>10.67</c:v>
                </c:pt>
                <c:pt idx="1238">
                  <c:v>10.504</c:v>
                </c:pt>
                <c:pt idx="1239">
                  <c:v>10.37</c:v>
                </c:pt>
                <c:pt idx="1240">
                  <c:v>10.269</c:v>
                </c:pt>
                <c:pt idx="1241">
                  <c:v>10.129</c:v>
                </c:pt>
                <c:pt idx="1242">
                  <c:v>9.9749999999999996</c:v>
                </c:pt>
                <c:pt idx="1243">
                  <c:v>9.859</c:v>
                </c:pt>
                <c:pt idx="1244">
                  <c:v>9.7530000000000001</c:v>
                </c:pt>
                <c:pt idx="1245">
                  <c:v>9.6470000000000002</c:v>
                </c:pt>
                <c:pt idx="1246">
                  <c:v>9.5470000000000006</c:v>
                </c:pt>
                <c:pt idx="1247">
                  <c:v>9.43</c:v>
                </c:pt>
                <c:pt idx="1248">
                  <c:v>9.3409999999999993</c:v>
                </c:pt>
                <c:pt idx="1249">
                  <c:v>9.25</c:v>
                </c:pt>
                <c:pt idx="1250">
                  <c:v>9.1929999999999996</c:v>
                </c:pt>
                <c:pt idx="1251">
                  <c:v>9.0980000000000008</c:v>
                </c:pt>
                <c:pt idx="1252">
                  <c:v>9.01</c:v>
                </c:pt>
                <c:pt idx="1253">
                  <c:v>8.8970000000000002</c:v>
                </c:pt>
                <c:pt idx="1254">
                  <c:v>8.8030000000000008</c:v>
                </c:pt>
                <c:pt idx="1255">
                  <c:v>8.7119999999999997</c:v>
                </c:pt>
                <c:pt idx="1256">
                  <c:v>8.6020000000000003</c:v>
                </c:pt>
                <c:pt idx="1257">
                  <c:v>8.49</c:v>
                </c:pt>
                <c:pt idx="1258">
                  <c:v>8.4019999999999992</c:v>
                </c:pt>
                <c:pt idx="1259">
                  <c:v>8.3249999999999993</c:v>
                </c:pt>
                <c:pt idx="1260">
                  <c:v>8.2490000000000006</c:v>
                </c:pt>
                <c:pt idx="1261">
                  <c:v>8.1479999999999997</c:v>
                </c:pt>
                <c:pt idx="1262">
                  <c:v>8.0660000000000007</c:v>
                </c:pt>
                <c:pt idx="1263">
                  <c:v>7.9340000000000002</c:v>
                </c:pt>
                <c:pt idx="1264">
                  <c:v>7.8209999999999997</c:v>
                </c:pt>
                <c:pt idx="1265">
                  <c:v>7.7309999999999999</c:v>
                </c:pt>
                <c:pt idx="1266">
                  <c:v>7.6349999999999998</c:v>
                </c:pt>
                <c:pt idx="1267">
                  <c:v>7.5179999999999998</c:v>
                </c:pt>
                <c:pt idx="1268">
                  <c:v>7.4429999999999996</c:v>
                </c:pt>
                <c:pt idx="1269">
                  <c:v>7.375</c:v>
                </c:pt>
                <c:pt idx="1270">
                  <c:v>7.3040000000000003</c:v>
                </c:pt>
                <c:pt idx="1271">
                  <c:v>7.2030000000000003</c:v>
                </c:pt>
                <c:pt idx="1272">
                  <c:v>7.1269999999999998</c:v>
                </c:pt>
                <c:pt idx="1273">
                  <c:v>7.0270000000000001</c:v>
                </c:pt>
                <c:pt idx="1274">
                  <c:v>6.9219999999999997</c:v>
                </c:pt>
                <c:pt idx="1275">
                  <c:v>6.85</c:v>
                </c:pt>
                <c:pt idx="1276">
                  <c:v>6.7990000000000004</c:v>
                </c:pt>
                <c:pt idx="1277">
                  <c:v>6.718</c:v>
                </c:pt>
                <c:pt idx="1278">
                  <c:v>6.67</c:v>
                </c:pt>
                <c:pt idx="1279">
                  <c:v>6.6079999999999997</c:v>
                </c:pt>
                <c:pt idx="1280">
                  <c:v>6.55</c:v>
                </c:pt>
                <c:pt idx="1281">
                  <c:v>6.4729999999999999</c:v>
                </c:pt>
                <c:pt idx="1282">
                  <c:v>6.3920000000000003</c:v>
                </c:pt>
                <c:pt idx="1283">
                  <c:v>6.319</c:v>
                </c:pt>
                <c:pt idx="1284">
                  <c:v>6.2450000000000001</c:v>
                </c:pt>
                <c:pt idx="1285">
                  <c:v>6.165</c:v>
                </c:pt>
                <c:pt idx="1286">
                  <c:v>6.0819999999999999</c:v>
                </c:pt>
                <c:pt idx="1287">
                  <c:v>6.032</c:v>
                </c:pt>
                <c:pt idx="1288">
                  <c:v>5.9850000000000003</c:v>
                </c:pt>
                <c:pt idx="1289">
                  <c:v>5.915</c:v>
                </c:pt>
                <c:pt idx="1290">
                  <c:v>5.8689999999999998</c:v>
                </c:pt>
                <c:pt idx="1291">
                  <c:v>5.7859999999999996</c:v>
                </c:pt>
                <c:pt idx="1292">
                  <c:v>5.7249999999999996</c:v>
                </c:pt>
                <c:pt idx="1293">
                  <c:v>5.673</c:v>
                </c:pt>
                <c:pt idx="1294">
                  <c:v>5.6150000000000002</c:v>
                </c:pt>
                <c:pt idx="1295">
                  <c:v>5.55</c:v>
                </c:pt>
                <c:pt idx="1296">
                  <c:v>5.4989999999999997</c:v>
                </c:pt>
                <c:pt idx="1297">
                  <c:v>5.4569999999999999</c:v>
                </c:pt>
                <c:pt idx="1298">
                  <c:v>5.39</c:v>
                </c:pt>
                <c:pt idx="1299">
                  <c:v>5.3280000000000003</c:v>
                </c:pt>
                <c:pt idx="1300">
                  <c:v>5.2350000000000003</c:v>
                </c:pt>
                <c:pt idx="1301">
                  <c:v>5.1669999999999998</c:v>
                </c:pt>
                <c:pt idx="1302">
                  <c:v>5.1059999999999999</c:v>
                </c:pt>
                <c:pt idx="1303">
                  <c:v>5.0469999999999997</c:v>
                </c:pt>
                <c:pt idx="1304">
                  <c:v>4.992</c:v>
                </c:pt>
                <c:pt idx="1305">
                  <c:v>4.9539999999999997</c:v>
                </c:pt>
                <c:pt idx="1306">
                  <c:v>4.9080000000000004</c:v>
                </c:pt>
                <c:pt idx="1307">
                  <c:v>4.8490000000000002</c:v>
                </c:pt>
                <c:pt idx="1308">
                  <c:v>4.7930000000000001</c:v>
                </c:pt>
                <c:pt idx="1309">
                  <c:v>4.7380000000000004</c:v>
                </c:pt>
                <c:pt idx="1310">
                  <c:v>4.72</c:v>
                </c:pt>
                <c:pt idx="1311">
                  <c:v>4.67</c:v>
                </c:pt>
                <c:pt idx="1312">
                  <c:v>4.6369999999999996</c:v>
                </c:pt>
                <c:pt idx="1313">
                  <c:v>4.5750000000000002</c:v>
                </c:pt>
                <c:pt idx="1314">
                  <c:v>4.5179999999999998</c:v>
                </c:pt>
                <c:pt idx="1315">
                  <c:v>4.4690000000000003</c:v>
                </c:pt>
                <c:pt idx="1316">
                  <c:v>4.4459999999999997</c:v>
                </c:pt>
                <c:pt idx="1317">
                  <c:v>4.3979999999999997</c:v>
                </c:pt>
                <c:pt idx="1318">
                  <c:v>4.3579999999999997</c:v>
                </c:pt>
                <c:pt idx="1319">
                  <c:v>4.3230000000000004</c:v>
                </c:pt>
                <c:pt idx="1320">
                  <c:v>4.3170000000000002</c:v>
                </c:pt>
                <c:pt idx="1321">
                  <c:v>4.3079999999999998</c:v>
                </c:pt>
                <c:pt idx="1322">
                  <c:v>4.2640000000000002</c:v>
                </c:pt>
                <c:pt idx="1323">
                  <c:v>4.1749999999999998</c:v>
                </c:pt>
                <c:pt idx="1324">
                  <c:v>4.0960000000000001</c:v>
                </c:pt>
                <c:pt idx="1325">
                  <c:v>4.0439999999999996</c:v>
                </c:pt>
                <c:pt idx="1326">
                  <c:v>3.9729999999999999</c:v>
                </c:pt>
                <c:pt idx="1327">
                  <c:v>3.9239999999999999</c:v>
                </c:pt>
                <c:pt idx="1328">
                  <c:v>3.855</c:v>
                </c:pt>
                <c:pt idx="1329">
                  <c:v>3.77</c:v>
                </c:pt>
                <c:pt idx="1330">
                  <c:v>3.722</c:v>
                </c:pt>
                <c:pt idx="1331">
                  <c:v>3.673</c:v>
                </c:pt>
                <c:pt idx="1332">
                  <c:v>3.6160000000000001</c:v>
                </c:pt>
                <c:pt idx="1333">
                  <c:v>3.5649999999999999</c:v>
                </c:pt>
                <c:pt idx="1334">
                  <c:v>3.5030000000000001</c:v>
                </c:pt>
                <c:pt idx="1335">
                  <c:v>3.4620000000000002</c:v>
                </c:pt>
                <c:pt idx="1336">
                  <c:v>3.4260000000000002</c:v>
                </c:pt>
                <c:pt idx="1337">
                  <c:v>3.379</c:v>
                </c:pt>
                <c:pt idx="1338">
                  <c:v>3.33</c:v>
                </c:pt>
                <c:pt idx="1339">
                  <c:v>3.2839999999999998</c:v>
                </c:pt>
                <c:pt idx="1340">
                  <c:v>3.2690000000000001</c:v>
                </c:pt>
                <c:pt idx="1341">
                  <c:v>3.2480000000000002</c:v>
                </c:pt>
                <c:pt idx="1342">
                  <c:v>3.202</c:v>
                </c:pt>
                <c:pt idx="1343">
                  <c:v>3.1509999999999998</c:v>
                </c:pt>
                <c:pt idx="1344">
                  <c:v>3.1120000000000001</c:v>
                </c:pt>
                <c:pt idx="1345">
                  <c:v>3.089</c:v>
                </c:pt>
                <c:pt idx="1346">
                  <c:v>3.028</c:v>
                </c:pt>
                <c:pt idx="1347">
                  <c:v>2.9780000000000002</c:v>
                </c:pt>
                <c:pt idx="1348">
                  <c:v>2.9510000000000001</c:v>
                </c:pt>
                <c:pt idx="1349">
                  <c:v>2.9209999999999998</c:v>
                </c:pt>
                <c:pt idx="1350">
                  <c:v>2.9209999999999998</c:v>
                </c:pt>
                <c:pt idx="1351">
                  <c:v>2.895</c:v>
                </c:pt>
                <c:pt idx="1352">
                  <c:v>2.8540000000000001</c:v>
                </c:pt>
                <c:pt idx="1353">
                  <c:v>2.835</c:v>
                </c:pt>
                <c:pt idx="1354">
                  <c:v>2.8119999999999998</c:v>
                </c:pt>
                <c:pt idx="1355">
                  <c:v>2.7679999999999998</c:v>
                </c:pt>
                <c:pt idx="1356">
                  <c:v>2.726</c:v>
                </c:pt>
                <c:pt idx="1357">
                  <c:v>2.71</c:v>
                </c:pt>
                <c:pt idx="1358">
                  <c:v>2.6789999999999998</c:v>
                </c:pt>
                <c:pt idx="1359">
                  <c:v>2.6539999999999999</c:v>
                </c:pt>
                <c:pt idx="1360">
                  <c:v>2.6360000000000001</c:v>
                </c:pt>
                <c:pt idx="1361">
                  <c:v>2.6179999999999999</c:v>
                </c:pt>
                <c:pt idx="1362">
                  <c:v>2.5960000000000001</c:v>
                </c:pt>
                <c:pt idx="1363">
                  <c:v>2.5760000000000001</c:v>
                </c:pt>
                <c:pt idx="1364">
                  <c:v>2.5619999999999998</c:v>
                </c:pt>
                <c:pt idx="1365">
                  <c:v>2.552</c:v>
                </c:pt>
                <c:pt idx="1366">
                  <c:v>2.5139999999999998</c:v>
                </c:pt>
                <c:pt idx="1367">
                  <c:v>2.4900000000000002</c:v>
                </c:pt>
                <c:pt idx="1368">
                  <c:v>2.464</c:v>
                </c:pt>
                <c:pt idx="1369">
                  <c:v>2.431</c:v>
                </c:pt>
                <c:pt idx="1370">
                  <c:v>2.4119999999999999</c:v>
                </c:pt>
                <c:pt idx="1371">
                  <c:v>2.4020000000000001</c:v>
                </c:pt>
                <c:pt idx="1372">
                  <c:v>2.3839999999999999</c:v>
                </c:pt>
                <c:pt idx="1373">
                  <c:v>2.36</c:v>
                </c:pt>
                <c:pt idx="1374">
                  <c:v>2.3450000000000002</c:v>
                </c:pt>
                <c:pt idx="1375">
                  <c:v>2.3159999999999998</c:v>
                </c:pt>
                <c:pt idx="1376">
                  <c:v>2.2909999999999999</c:v>
                </c:pt>
                <c:pt idx="1377">
                  <c:v>2.2519999999999998</c:v>
                </c:pt>
                <c:pt idx="1378">
                  <c:v>2.2330000000000001</c:v>
                </c:pt>
                <c:pt idx="1379">
                  <c:v>2.1909999999999998</c:v>
                </c:pt>
                <c:pt idx="1380">
                  <c:v>2.1949999999999998</c:v>
                </c:pt>
                <c:pt idx="1381">
                  <c:v>2.1720000000000002</c:v>
                </c:pt>
                <c:pt idx="1382">
                  <c:v>2.1520000000000001</c:v>
                </c:pt>
                <c:pt idx="1383">
                  <c:v>2.1030000000000002</c:v>
                </c:pt>
                <c:pt idx="1384">
                  <c:v>2.077</c:v>
                </c:pt>
                <c:pt idx="1385">
                  <c:v>2.06</c:v>
                </c:pt>
                <c:pt idx="1386">
                  <c:v>2.0449999999999999</c:v>
                </c:pt>
                <c:pt idx="1387">
                  <c:v>2.0259999999999998</c:v>
                </c:pt>
                <c:pt idx="1388">
                  <c:v>2</c:v>
                </c:pt>
                <c:pt idx="1389">
                  <c:v>1.9970000000000001</c:v>
                </c:pt>
                <c:pt idx="1390">
                  <c:v>1.9690000000000001</c:v>
                </c:pt>
                <c:pt idx="1391">
                  <c:v>1.9610000000000001</c:v>
                </c:pt>
                <c:pt idx="1392">
                  <c:v>1.9570000000000001</c:v>
                </c:pt>
                <c:pt idx="1393">
                  <c:v>1.948</c:v>
                </c:pt>
                <c:pt idx="1394">
                  <c:v>1.9279999999999999</c:v>
                </c:pt>
                <c:pt idx="1395">
                  <c:v>1.9019999999999999</c:v>
                </c:pt>
                <c:pt idx="1396">
                  <c:v>1.8819999999999999</c:v>
                </c:pt>
                <c:pt idx="1397">
                  <c:v>1.863</c:v>
                </c:pt>
                <c:pt idx="1398">
                  <c:v>1.8440000000000001</c:v>
                </c:pt>
                <c:pt idx="1399">
                  <c:v>1.8149999999999999</c:v>
                </c:pt>
                <c:pt idx="1400">
                  <c:v>1.8</c:v>
                </c:pt>
                <c:pt idx="1401">
                  <c:v>1.8069999999999999</c:v>
                </c:pt>
                <c:pt idx="1402">
                  <c:v>1.798</c:v>
                </c:pt>
                <c:pt idx="1403">
                  <c:v>1.7749999999999999</c:v>
                </c:pt>
                <c:pt idx="1404">
                  <c:v>1.758</c:v>
                </c:pt>
                <c:pt idx="1405">
                  <c:v>1.7470000000000001</c:v>
                </c:pt>
                <c:pt idx="1406">
                  <c:v>1.732</c:v>
                </c:pt>
                <c:pt idx="1407">
                  <c:v>1.7170000000000001</c:v>
                </c:pt>
                <c:pt idx="1408">
                  <c:v>1.714</c:v>
                </c:pt>
                <c:pt idx="1409">
                  <c:v>1.6919999999999999</c:v>
                </c:pt>
                <c:pt idx="1410">
                  <c:v>1.69</c:v>
                </c:pt>
                <c:pt idx="1411">
                  <c:v>1.6879999999999999</c:v>
                </c:pt>
                <c:pt idx="1412">
                  <c:v>1.6850000000000001</c:v>
                </c:pt>
                <c:pt idx="1413">
                  <c:v>1.681</c:v>
                </c:pt>
                <c:pt idx="1414">
                  <c:v>1.68</c:v>
                </c:pt>
                <c:pt idx="1415">
                  <c:v>1.677</c:v>
                </c:pt>
                <c:pt idx="1416">
                  <c:v>1.6579999999999999</c:v>
                </c:pt>
                <c:pt idx="1417">
                  <c:v>1.6539999999999999</c:v>
                </c:pt>
                <c:pt idx="1418">
                  <c:v>1.649</c:v>
                </c:pt>
                <c:pt idx="1419">
                  <c:v>1.62</c:v>
                </c:pt>
                <c:pt idx="1420">
                  <c:v>1.6240000000000001</c:v>
                </c:pt>
                <c:pt idx="1421">
                  <c:v>1.6160000000000001</c:v>
                </c:pt>
                <c:pt idx="1422">
                  <c:v>1.625</c:v>
                </c:pt>
                <c:pt idx="1423">
                  <c:v>1.6140000000000001</c:v>
                </c:pt>
                <c:pt idx="1424">
                  <c:v>1.6040000000000001</c:v>
                </c:pt>
                <c:pt idx="1425">
                  <c:v>1.6040000000000001</c:v>
                </c:pt>
                <c:pt idx="1426">
                  <c:v>1.5840000000000001</c:v>
                </c:pt>
                <c:pt idx="1427">
                  <c:v>1.5640000000000001</c:v>
                </c:pt>
                <c:pt idx="1428">
                  <c:v>1.546</c:v>
                </c:pt>
                <c:pt idx="1429">
                  <c:v>1.5309999999999999</c:v>
                </c:pt>
                <c:pt idx="1430">
                  <c:v>1.514</c:v>
                </c:pt>
                <c:pt idx="1431">
                  <c:v>1.496</c:v>
                </c:pt>
                <c:pt idx="1432">
                  <c:v>1.4830000000000001</c:v>
                </c:pt>
                <c:pt idx="1433">
                  <c:v>1.472</c:v>
                </c:pt>
                <c:pt idx="1434">
                  <c:v>1.47</c:v>
                </c:pt>
                <c:pt idx="1435">
                  <c:v>1.448</c:v>
                </c:pt>
                <c:pt idx="1436">
                  <c:v>1.4279999999999999</c:v>
                </c:pt>
                <c:pt idx="1437">
                  <c:v>1.4039999999999999</c:v>
                </c:pt>
                <c:pt idx="1438">
                  <c:v>1.371</c:v>
                </c:pt>
                <c:pt idx="1439">
                  <c:v>1.2749999999999999</c:v>
                </c:pt>
              </c:numCache>
            </c:numRef>
          </c:val>
          <c:smooth val="1"/>
          <c:extLst>
            <c:ext xmlns:c16="http://schemas.microsoft.com/office/drawing/2014/chart" uri="{C3380CC4-5D6E-409C-BE32-E72D297353CC}">
              <c16:uniqueId val="{00000002-7B39-486C-B6B3-6A2BC09812AE}"/>
            </c:ext>
          </c:extLst>
        </c:ser>
        <c:dLbls>
          <c:showLegendKey val="0"/>
          <c:showVal val="0"/>
          <c:showCatName val="0"/>
          <c:showSerName val="0"/>
          <c:showPercent val="0"/>
          <c:showBubbleSize val="0"/>
        </c:dLbls>
        <c:smooth val="0"/>
        <c:axId val="365583272"/>
        <c:axId val="365584056"/>
      </c:lineChart>
      <c:catAx>
        <c:axId val="365583272"/>
        <c:scaling>
          <c:orientation val="minMax"/>
        </c:scaling>
        <c:delete val="0"/>
        <c:axPos val="b"/>
        <c:numFmt formatCode="h:mm" sourceLinked="1"/>
        <c:majorTickMark val="none"/>
        <c:minorTickMark val="none"/>
        <c:tickLblPos val="nextTo"/>
        <c:spPr>
          <a:noFill/>
          <a:ln w="6350" cap="flat" cmpd="sng" algn="ctr">
            <a:solidFill>
              <a:schemeClr val="bg1">
                <a:lumMod val="50000"/>
              </a:schemeClr>
            </a:solidFill>
            <a:prstDash val="solid"/>
            <a:round/>
          </a:ln>
          <a:effectLst/>
        </c:spPr>
        <c:txPr>
          <a:bodyPr rot="-60000000" spcFirstLastPara="1" vertOverflow="ellipsis" vert="horz" wrap="square" anchor="ctr" anchorCtr="1"/>
          <a:lstStyle/>
          <a:p>
            <a:pPr>
              <a:defRPr sz="1000" b="0" i="0" u="none" strike="noStrike" kern="1200" baseline="0">
                <a:solidFill>
                  <a:srgbClr val="333333"/>
                </a:solidFill>
                <a:latin typeface="+mn-lt"/>
                <a:ea typeface="+mn-ea"/>
                <a:cs typeface="+mn-cs"/>
              </a:defRPr>
            </a:pPr>
            <a:endParaRPr lang="nb-NO"/>
          </a:p>
        </c:txPr>
        <c:crossAx val="365584056"/>
        <c:crosses val="autoZero"/>
        <c:auto val="0"/>
        <c:lblAlgn val="ctr"/>
        <c:lblOffset val="100"/>
        <c:tickLblSkip val="60"/>
        <c:noMultiLvlLbl val="0"/>
      </c:catAx>
      <c:valAx>
        <c:axId val="365584056"/>
        <c:scaling>
          <c:orientation val="minMax"/>
          <c:max val="35"/>
        </c:scaling>
        <c:delete val="0"/>
        <c:axPos val="l"/>
        <c:numFmt formatCode="#,##0" sourceLinked="0"/>
        <c:majorTickMark val="none"/>
        <c:minorTickMark val="none"/>
        <c:tickLblPos val="nextTo"/>
        <c:spPr>
          <a:noFill/>
          <a:ln w="6350" cap="flat" cmpd="sng" algn="ctr">
            <a:solidFill>
              <a:schemeClr val="bg1">
                <a:lumMod val="50000"/>
              </a:schemeClr>
            </a:solidFill>
            <a:prstDash val="solid"/>
            <a:round/>
          </a:ln>
          <a:effectLst/>
        </c:spPr>
        <c:txPr>
          <a:bodyPr rot="-60000000" spcFirstLastPara="1" vertOverflow="ellipsis" vert="horz" wrap="square" anchor="ctr" anchorCtr="1"/>
          <a:lstStyle/>
          <a:p>
            <a:pPr>
              <a:defRPr sz="1000" b="0" i="0" u="none" strike="noStrike" kern="1200" baseline="0">
                <a:solidFill>
                  <a:srgbClr val="333333"/>
                </a:solidFill>
                <a:latin typeface="+mn-lt"/>
                <a:ea typeface="+mn-ea"/>
                <a:cs typeface="+mn-cs"/>
              </a:defRPr>
            </a:pPr>
            <a:endParaRPr lang="nb-NO"/>
          </a:p>
        </c:txPr>
        <c:crossAx val="365583272"/>
        <c:crosses val="autoZero"/>
        <c:crossBetween val="between"/>
      </c:valAx>
      <c:spPr>
        <a:noFill/>
        <a:ln w="25400">
          <a:noFill/>
        </a:ln>
        <a:effectLst/>
      </c:spPr>
    </c:plotArea>
    <c:legend>
      <c:legendPos val="b"/>
      <c:layout>
        <c:manualLayout>
          <c:xMode val="edge"/>
          <c:yMode val="edge"/>
          <c:x val="0.26342521393143292"/>
          <c:y val="0.83265702494392435"/>
          <c:w val="0.47338804398246065"/>
          <c:h val="0.10093819741457191"/>
        </c:manualLayout>
      </c:layout>
      <c:overlay val="0"/>
      <c:spPr>
        <a:noFill/>
        <a:ln>
          <a:noFill/>
        </a:ln>
        <a:effectLst/>
      </c:spPr>
      <c:txPr>
        <a:bodyPr rot="0" spcFirstLastPara="1" vertOverflow="ellipsis" vert="horz" wrap="square" anchor="ctr" anchorCtr="1"/>
        <a:lstStyle/>
        <a:p>
          <a:pPr>
            <a:defRPr sz="1000" b="0" i="0" u="none" strike="noStrike" kern="1200" baseline="0">
              <a:solidFill>
                <a:srgbClr val="333333"/>
              </a:solidFill>
              <a:latin typeface="+mn-lt"/>
              <a:ea typeface="+mn-ea"/>
              <a:cs typeface="+mn-cs"/>
            </a:defRPr>
          </a:pPr>
          <a:endParaRPr lang="nb-NO"/>
        </a:p>
      </c:txPr>
    </c:legend>
    <c:plotVisOnly val="1"/>
    <c:dispBlanksAs val="gap"/>
    <c:showDLblsOverMax val="0"/>
  </c:chart>
  <c:spPr>
    <a:noFill/>
    <a:ln w="6350" cap="flat" cmpd="sng" algn="ctr">
      <a:noFill/>
      <a:prstDash val="solid"/>
      <a:miter lim="800000"/>
    </a:ln>
    <a:effectLst/>
  </c:spPr>
  <c:txPr>
    <a:bodyPr/>
    <a:lstStyle/>
    <a:p>
      <a:pPr>
        <a:defRPr sz="1800"/>
      </a:pPr>
      <a:endParaRPr lang="nb-NO"/>
    </a:p>
  </c:txPr>
  <c:externalData r:id="rId3">
    <c:autoUpdate val="0"/>
  </c:externalData>
</c:chartSpace>
</file>

<file path=ppt/charts/colors1.xml><?xml version="1.0" encoding="utf-8"?>
<cs:colorStyle xmlns:cs="http://schemas.microsoft.com/office/drawing/2012/chartStyle" xmlns:a="http://schemas.openxmlformats.org/drawingml/2006/main" meth="withinLinear" id="16">
  <a:schemeClr val="accent3"/>
</cs:colorStyle>
</file>

<file path=ppt/charts/colors10.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withinLinear" id="18">
  <a:schemeClr val="accent5"/>
</cs:colorStyle>
</file>

<file path=ppt/charts/colors17.xml><?xml version="1.0" encoding="utf-8"?>
<cs:colorStyle xmlns:cs="http://schemas.microsoft.com/office/drawing/2012/chartStyle" xmlns:a="http://schemas.openxmlformats.org/drawingml/2006/main" meth="withinLinear" id="18">
  <a:schemeClr val="accent5"/>
</cs:colorStyle>
</file>

<file path=ppt/charts/colors18.xml><?xml version="1.0" encoding="utf-8"?>
<cs:colorStyle xmlns:cs="http://schemas.microsoft.com/office/drawing/2012/chartStyle" xmlns:a="http://schemas.openxmlformats.org/drawingml/2006/main" meth="withinLinear" id="18">
  <a:schemeClr val="accent5"/>
</cs:colorStyle>
</file>

<file path=ppt/charts/colors19.xml><?xml version="1.0" encoding="utf-8"?>
<cs:colorStyle xmlns:cs="http://schemas.microsoft.com/office/drawing/2012/chartStyle" xmlns:a="http://schemas.openxmlformats.org/drawingml/2006/main" meth="withinLinear" id="18">
  <a:schemeClr val="accent5"/>
</cs:colorStyle>
</file>

<file path=ppt/charts/colors2.xml><?xml version="1.0" encoding="utf-8"?>
<cs:colorStyle xmlns:cs="http://schemas.microsoft.com/office/drawing/2012/chartStyle" xmlns:a="http://schemas.openxmlformats.org/drawingml/2006/main" meth="withinLinear" id="18">
  <a:schemeClr val="accent5"/>
</cs:colorStyle>
</file>

<file path=ppt/charts/colors3.xml><?xml version="1.0" encoding="utf-8"?>
<cs:colorStyle xmlns:cs="http://schemas.microsoft.com/office/drawing/2012/chartStyle" xmlns:a="http://schemas.openxmlformats.org/drawingml/2006/main" meth="withinLinear" id="16">
  <a:schemeClr val="accent3"/>
</cs:colorStyle>
</file>

<file path=ppt/charts/colors4.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withinLinear" id="16">
  <a:schemeClr val="accent3"/>
</cs:colorStyle>
</file>

<file path=ppt/charts/colors6.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withinLinear" id="18">
  <a:schemeClr val="accent5"/>
</cs:colorStyle>
</file>

<file path=ppt/charts/colors8.xml><?xml version="1.0" encoding="utf-8"?>
<cs:colorStyle xmlns:cs="http://schemas.microsoft.com/office/drawing/2012/chartStyle" xmlns:a="http://schemas.openxmlformats.org/drawingml/2006/main" meth="withinLinear" id="18">
  <a:schemeClr val="accent5"/>
</cs:colorStyle>
</file>

<file path=ppt/charts/colors9.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10.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305">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headEnd type="none" w="sm" len="sm"/>
        <a:tailEnd type="none" w="sm" len="sm"/>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alpha val="70000"/>
        </a:schemeClr>
      </a:solidFill>
    </cs:spPr>
  </cs:dataPoint>
  <cs:dataPoint3D>
    <cs:lnRef idx="0"/>
    <cs:fillRef idx="0">
      <cs:styleClr val="auto"/>
    </cs:fillRef>
    <cs:effectRef idx="0"/>
    <cs:fontRef idx="minor">
      <a:schemeClr val="tx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a:gsLst>
          <a:gs pos="0">
            <a:schemeClr val="phClr"/>
          </a:gs>
          <a:gs pos="46000">
            <a:schemeClr val="phClr"/>
          </a:gs>
          <a:gs pos="100000">
            <a:schemeClr val="phClr">
              <a:lumMod val="20000"/>
              <a:lumOff val="80000"/>
              <a:alpha val="0"/>
            </a:schemeClr>
          </a:gs>
        </a:gsLst>
        <a:path path="circle">
          <a:fillToRect l="50000" t="-80000" r="50000" b="180000"/>
        </a:path>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0">
              <a:schemeClr val="tx1">
                <a:lumMod val="5000"/>
                <a:lumOff val="95000"/>
              </a:schemeClr>
            </a:gs>
            <a:gs pos="100000">
              <a:schemeClr val="tx1">
                <a:lumMod val="15000"/>
                <a:lumOff val="85000"/>
              </a:schemeClr>
            </a:gs>
          </a:gsLst>
          <a:lin ang="5400000" scaled="0"/>
        </a:gradFill>
        <a:round/>
      </a:ln>
    </cs:spPr>
  </cs:gridlineMajor>
  <cs:gridlineMinor>
    <cs:lnRef idx="0"/>
    <cs:fillRef idx="0"/>
    <cs:effectRef idx="0"/>
    <cs:fontRef idx="minor">
      <a:schemeClr val="dk1"/>
    </cs:fontRef>
    <cs:spPr>
      <a:ln w="9525" cap="flat" cmpd="sng" algn="ctr">
        <a:gradFill>
          <a:gsLst>
            <a:gs pos="0">
              <a:schemeClr val="tx1">
                <a:lumMod val="5000"/>
                <a:lumOff val="95000"/>
              </a:schemeClr>
            </a:gs>
            <a:gs pos="100000">
              <a:schemeClr val="tx1">
                <a:lumMod val="15000"/>
                <a:lumOff val="85000"/>
              </a:schemeClr>
            </a:gs>
          </a:gsLst>
          <a:lin ang="5400000" scaled="0"/>
        </a:gra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2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7.xml><?xml version="1.0" encoding="utf-8"?>
<cs:chartStyle xmlns:cs="http://schemas.microsoft.com/office/drawing/2012/chartStyle" xmlns:a="http://schemas.openxmlformats.org/drawingml/2006/main" id="305">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headEnd type="none" w="sm" len="sm"/>
        <a:tailEnd type="none" w="sm" len="sm"/>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alpha val="70000"/>
        </a:schemeClr>
      </a:solidFill>
    </cs:spPr>
  </cs:dataPoint>
  <cs:dataPoint3D>
    <cs:lnRef idx="0"/>
    <cs:fillRef idx="0">
      <cs:styleClr val="auto"/>
    </cs:fillRef>
    <cs:effectRef idx="0"/>
    <cs:fontRef idx="minor">
      <a:schemeClr val="tx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a:gsLst>
          <a:gs pos="0">
            <a:schemeClr val="phClr"/>
          </a:gs>
          <a:gs pos="46000">
            <a:schemeClr val="phClr"/>
          </a:gs>
          <a:gs pos="100000">
            <a:schemeClr val="phClr">
              <a:lumMod val="20000"/>
              <a:lumOff val="80000"/>
              <a:alpha val="0"/>
            </a:schemeClr>
          </a:gs>
        </a:gsLst>
        <a:path path="circle">
          <a:fillToRect l="50000" t="-80000" r="50000" b="180000"/>
        </a:path>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0">
              <a:schemeClr val="tx1">
                <a:lumMod val="5000"/>
                <a:lumOff val="95000"/>
              </a:schemeClr>
            </a:gs>
            <a:gs pos="100000">
              <a:schemeClr val="tx1">
                <a:lumMod val="15000"/>
                <a:lumOff val="85000"/>
              </a:schemeClr>
            </a:gs>
          </a:gsLst>
          <a:lin ang="5400000" scaled="0"/>
        </a:gradFill>
        <a:round/>
      </a:ln>
    </cs:spPr>
  </cs:gridlineMajor>
  <cs:gridlineMinor>
    <cs:lnRef idx="0"/>
    <cs:fillRef idx="0"/>
    <cs:effectRef idx="0"/>
    <cs:fontRef idx="minor">
      <a:schemeClr val="dk1"/>
    </cs:fontRef>
    <cs:spPr>
      <a:ln w="9525" cap="flat" cmpd="sng" algn="ctr">
        <a:gradFill>
          <a:gsLst>
            <a:gs pos="0">
              <a:schemeClr val="tx1">
                <a:lumMod val="5000"/>
                <a:lumOff val="95000"/>
              </a:schemeClr>
            </a:gs>
            <a:gs pos="100000">
              <a:schemeClr val="tx1">
                <a:lumMod val="15000"/>
                <a:lumOff val="85000"/>
              </a:schemeClr>
            </a:gs>
          </a:gsLst>
          <a:lin ang="5400000" scaled="0"/>
        </a:gra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2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8.xml><?xml version="1.0" encoding="utf-8"?>
<cs:chartStyle xmlns:cs="http://schemas.microsoft.com/office/drawing/2012/chartStyle" xmlns:a="http://schemas.openxmlformats.org/drawingml/2006/main" id="305">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headEnd type="none" w="sm" len="sm"/>
        <a:tailEnd type="none" w="sm" len="sm"/>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alpha val="70000"/>
        </a:schemeClr>
      </a:solidFill>
    </cs:spPr>
  </cs:dataPoint>
  <cs:dataPoint3D>
    <cs:lnRef idx="0"/>
    <cs:fillRef idx="0">
      <cs:styleClr val="auto"/>
    </cs:fillRef>
    <cs:effectRef idx="0"/>
    <cs:fontRef idx="minor">
      <a:schemeClr val="tx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a:gsLst>
          <a:gs pos="0">
            <a:schemeClr val="phClr"/>
          </a:gs>
          <a:gs pos="46000">
            <a:schemeClr val="phClr"/>
          </a:gs>
          <a:gs pos="100000">
            <a:schemeClr val="phClr">
              <a:lumMod val="20000"/>
              <a:lumOff val="80000"/>
              <a:alpha val="0"/>
            </a:schemeClr>
          </a:gs>
        </a:gsLst>
        <a:path path="circle">
          <a:fillToRect l="50000" t="-80000" r="50000" b="180000"/>
        </a:path>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0">
              <a:schemeClr val="tx1">
                <a:lumMod val="5000"/>
                <a:lumOff val="95000"/>
              </a:schemeClr>
            </a:gs>
            <a:gs pos="100000">
              <a:schemeClr val="tx1">
                <a:lumMod val="15000"/>
                <a:lumOff val="85000"/>
              </a:schemeClr>
            </a:gs>
          </a:gsLst>
          <a:lin ang="5400000" scaled="0"/>
        </a:gradFill>
        <a:round/>
      </a:ln>
    </cs:spPr>
  </cs:gridlineMajor>
  <cs:gridlineMinor>
    <cs:lnRef idx="0"/>
    <cs:fillRef idx="0"/>
    <cs:effectRef idx="0"/>
    <cs:fontRef idx="minor">
      <a:schemeClr val="dk1"/>
    </cs:fontRef>
    <cs:spPr>
      <a:ln w="9525" cap="flat" cmpd="sng" algn="ctr">
        <a:gradFill>
          <a:gsLst>
            <a:gs pos="0">
              <a:schemeClr val="tx1">
                <a:lumMod val="5000"/>
                <a:lumOff val="95000"/>
              </a:schemeClr>
            </a:gs>
            <a:gs pos="100000">
              <a:schemeClr val="tx1">
                <a:lumMod val="15000"/>
                <a:lumOff val="85000"/>
              </a:schemeClr>
            </a:gs>
          </a:gsLst>
          <a:lin ang="5400000" scaled="0"/>
        </a:gra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2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9.xml><?xml version="1.0" encoding="utf-8"?>
<cs:chartStyle xmlns:cs="http://schemas.microsoft.com/office/drawing/2012/chartStyle" xmlns:a="http://schemas.openxmlformats.org/drawingml/2006/main" id="305">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headEnd type="none" w="sm" len="sm"/>
        <a:tailEnd type="none" w="sm" len="sm"/>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alpha val="70000"/>
        </a:schemeClr>
      </a:solidFill>
    </cs:spPr>
  </cs:dataPoint>
  <cs:dataPoint3D>
    <cs:lnRef idx="0"/>
    <cs:fillRef idx="0">
      <cs:styleClr val="auto"/>
    </cs:fillRef>
    <cs:effectRef idx="0"/>
    <cs:fontRef idx="minor">
      <a:schemeClr val="tx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a:gsLst>
          <a:gs pos="0">
            <a:schemeClr val="phClr"/>
          </a:gs>
          <a:gs pos="46000">
            <a:schemeClr val="phClr"/>
          </a:gs>
          <a:gs pos="100000">
            <a:schemeClr val="phClr">
              <a:lumMod val="20000"/>
              <a:lumOff val="80000"/>
              <a:alpha val="0"/>
            </a:schemeClr>
          </a:gs>
        </a:gsLst>
        <a:path path="circle">
          <a:fillToRect l="50000" t="-80000" r="50000" b="180000"/>
        </a:path>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0">
              <a:schemeClr val="tx1">
                <a:lumMod val="5000"/>
                <a:lumOff val="95000"/>
              </a:schemeClr>
            </a:gs>
            <a:gs pos="100000">
              <a:schemeClr val="tx1">
                <a:lumMod val="15000"/>
                <a:lumOff val="85000"/>
              </a:schemeClr>
            </a:gs>
          </a:gsLst>
          <a:lin ang="5400000" scaled="0"/>
        </a:gradFill>
        <a:round/>
      </a:ln>
    </cs:spPr>
  </cs:gridlineMajor>
  <cs:gridlineMinor>
    <cs:lnRef idx="0"/>
    <cs:fillRef idx="0"/>
    <cs:effectRef idx="0"/>
    <cs:fontRef idx="minor">
      <a:schemeClr val="dk1"/>
    </cs:fontRef>
    <cs:spPr>
      <a:ln w="9525" cap="flat" cmpd="sng" algn="ctr">
        <a:gradFill>
          <a:gsLst>
            <a:gs pos="0">
              <a:schemeClr val="tx1">
                <a:lumMod val="5000"/>
                <a:lumOff val="95000"/>
              </a:schemeClr>
            </a:gs>
            <a:gs pos="100000">
              <a:schemeClr val="tx1">
                <a:lumMod val="15000"/>
                <a:lumOff val="85000"/>
              </a:schemeClr>
            </a:gs>
          </a:gsLst>
          <a:lin ang="5400000" scaled="0"/>
        </a:gra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2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9.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drawings/drawing1.xml><?xml version="1.0" encoding="utf-8"?>
<c:userShapes xmlns:c="http://schemas.openxmlformats.org/drawingml/2006/chart">
  <cdr:relSizeAnchor xmlns:cdr="http://schemas.openxmlformats.org/drawingml/2006/chartDrawing">
    <cdr:from>
      <cdr:x>0.00722</cdr:x>
      <cdr:y>0.84068</cdr:y>
    </cdr:from>
    <cdr:to>
      <cdr:x>0.89081</cdr:x>
      <cdr:y>0.91766</cdr:y>
    </cdr:to>
    <cdr:sp macro="" textlink="">
      <cdr:nvSpPr>
        <cdr:cNvPr id="2" name="Plassholder for tekst 16"/>
        <cdr:cNvSpPr>
          <a:spLocks xmlns:a="http://schemas.openxmlformats.org/drawingml/2006/main" noGrp="1"/>
        </cdr:cNvSpPr>
      </cdr:nvSpPr>
      <cdr:spPr>
        <a:xfrm xmlns:a="http://schemas.openxmlformats.org/drawingml/2006/main">
          <a:off x="61846" y="4125203"/>
          <a:ext cx="7571814" cy="377723"/>
        </a:xfrm>
        <a:prstGeom xmlns:a="http://schemas.openxmlformats.org/drawingml/2006/main" prst="rect">
          <a:avLst/>
        </a:prstGeom>
      </cdr:spPr>
      <cdr:txBody>
        <a:bodyPr xmlns:a="http://schemas.openxmlformats.org/drawingml/2006/main" vert="horz" lIns="0" tIns="0" rIns="0" bIns="0" rtlCol="0" anchor="ctr">
          <a:noAutofit/>
        </a:bodyPr>
        <a:lstStyle xmlns:a="http://schemas.openxmlformats.org/drawingml/2006/main">
          <a:lvl1pPr marL="0" indent="0" algn="l" defTabSz="914400" rtl="0" eaLnBrk="1" latinLnBrk="0" hangingPunct="1">
            <a:spcBef>
              <a:spcPct val="20000"/>
            </a:spcBef>
            <a:buFont typeface="Arial" pitchFamily="34" charset="0"/>
            <a:buNone/>
            <a:defRPr lang="en-US" sz="600" b="0" kern="1200">
              <a:solidFill>
                <a:srgbClr val="333333"/>
              </a:solidFill>
              <a:latin typeface="+mn-lt"/>
              <a:ea typeface="+mn-ea"/>
              <a:cs typeface="+mn-cs"/>
            </a:defRPr>
          </a:lvl1pPr>
          <a:lvl2pPr marL="0" indent="0" algn="l" defTabSz="914400" rtl="0" eaLnBrk="1" latinLnBrk="0" hangingPunct="1">
            <a:spcBef>
              <a:spcPct val="20000"/>
            </a:spcBef>
            <a:buFont typeface="Arial" pitchFamily="34" charset="0"/>
            <a:buNone/>
            <a:defRPr sz="600" b="1" kern="1200">
              <a:solidFill>
                <a:srgbClr val="333333"/>
              </a:solidFill>
              <a:latin typeface="+mn-lt"/>
              <a:ea typeface="+mn-ea"/>
              <a:cs typeface="+mn-cs"/>
            </a:defRPr>
          </a:lvl2pPr>
          <a:lvl3pPr marL="252413" indent="-252413" algn="l" defTabSz="914400" rtl="0" eaLnBrk="1" latinLnBrk="0" hangingPunct="1">
            <a:spcBef>
              <a:spcPct val="20000"/>
            </a:spcBef>
            <a:buFont typeface="Wingdings" pitchFamily="2" charset="2"/>
            <a:buChar char=""/>
            <a:defRPr sz="600" kern="1200">
              <a:solidFill>
                <a:srgbClr val="333333"/>
              </a:solidFill>
              <a:latin typeface="+mn-lt"/>
              <a:ea typeface="+mn-ea"/>
              <a:cs typeface="+mn-cs"/>
            </a:defRPr>
          </a:lvl3pPr>
          <a:lvl4pPr marL="508000" indent="-255588" algn="l" defTabSz="914400" rtl="0" eaLnBrk="1" latinLnBrk="0" hangingPunct="1">
            <a:spcBef>
              <a:spcPct val="20000"/>
            </a:spcBef>
            <a:buFont typeface="Wingdings" pitchFamily="2" charset="2"/>
            <a:buChar char="n"/>
            <a:defRPr sz="600" kern="1200">
              <a:solidFill>
                <a:srgbClr val="333333"/>
              </a:solidFill>
              <a:latin typeface="+mn-lt"/>
              <a:ea typeface="+mn-ea"/>
              <a:cs typeface="+mn-cs"/>
            </a:defRPr>
          </a:lvl4pPr>
          <a:lvl5pPr marL="760413" indent="-252413" algn="l" defTabSz="914400" rtl="0" eaLnBrk="1" latinLnBrk="0" hangingPunct="1">
            <a:spcBef>
              <a:spcPct val="20000"/>
            </a:spcBef>
            <a:buFont typeface="Wingdings" pitchFamily="2" charset="2"/>
            <a:buChar char="n"/>
            <a:defRPr sz="600" kern="1200">
              <a:solidFill>
                <a:srgbClr val="333333"/>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xmlns:a="http://schemas.openxmlformats.org/drawingml/2006/main">
          <a:pPr>
            <a:spcBef>
              <a:spcPct val="0"/>
            </a:spcBef>
          </a:pPr>
          <a:endParaRPr lang="nb-NO" dirty="0"/>
        </a:p>
      </cdr:txBody>
    </cdr:sp>
  </cdr:relSizeAnchor>
</c:userShapes>
</file>

<file path=ppt/drawings/drawing2.xml><?xml version="1.0" encoding="utf-8"?>
<c:userShapes xmlns:c="http://schemas.openxmlformats.org/drawingml/2006/chart">
  <cdr:relSizeAnchor xmlns:cdr="http://schemas.openxmlformats.org/drawingml/2006/chartDrawing">
    <cdr:from>
      <cdr:x>0.00722</cdr:x>
      <cdr:y>0.84068</cdr:y>
    </cdr:from>
    <cdr:to>
      <cdr:x>0.89081</cdr:x>
      <cdr:y>0.91766</cdr:y>
    </cdr:to>
    <cdr:sp macro="" textlink="">
      <cdr:nvSpPr>
        <cdr:cNvPr id="2" name="Plassholder for tekst 16"/>
        <cdr:cNvSpPr>
          <a:spLocks xmlns:a="http://schemas.openxmlformats.org/drawingml/2006/main" noGrp="1"/>
        </cdr:cNvSpPr>
      </cdr:nvSpPr>
      <cdr:spPr>
        <a:xfrm xmlns:a="http://schemas.openxmlformats.org/drawingml/2006/main">
          <a:off x="61846" y="4125203"/>
          <a:ext cx="7571814" cy="377723"/>
        </a:xfrm>
        <a:prstGeom xmlns:a="http://schemas.openxmlformats.org/drawingml/2006/main" prst="rect">
          <a:avLst/>
        </a:prstGeom>
      </cdr:spPr>
      <cdr:txBody>
        <a:bodyPr xmlns:a="http://schemas.openxmlformats.org/drawingml/2006/main" vert="horz" lIns="0" tIns="0" rIns="0" bIns="0" rtlCol="0" anchor="ctr">
          <a:noAutofit/>
        </a:bodyPr>
        <a:lstStyle xmlns:a="http://schemas.openxmlformats.org/drawingml/2006/main">
          <a:lvl1pPr marL="0" indent="0" algn="l" defTabSz="914400" rtl="0" eaLnBrk="1" latinLnBrk="0" hangingPunct="1">
            <a:spcBef>
              <a:spcPct val="20000"/>
            </a:spcBef>
            <a:buFont typeface="Arial" pitchFamily="34" charset="0"/>
            <a:buNone/>
            <a:defRPr lang="en-US" sz="600" b="0" kern="1200">
              <a:solidFill>
                <a:srgbClr val="333333"/>
              </a:solidFill>
              <a:latin typeface="+mn-lt"/>
              <a:ea typeface="+mn-ea"/>
              <a:cs typeface="+mn-cs"/>
            </a:defRPr>
          </a:lvl1pPr>
          <a:lvl2pPr marL="0" indent="0" algn="l" defTabSz="914400" rtl="0" eaLnBrk="1" latinLnBrk="0" hangingPunct="1">
            <a:spcBef>
              <a:spcPct val="20000"/>
            </a:spcBef>
            <a:buFont typeface="Arial" pitchFamily="34" charset="0"/>
            <a:buNone/>
            <a:defRPr sz="600" b="1" kern="1200">
              <a:solidFill>
                <a:srgbClr val="333333"/>
              </a:solidFill>
              <a:latin typeface="+mn-lt"/>
              <a:ea typeface="+mn-ea"/>
              <a:cs typeface="+mn-cs"/>
            </a:defRPr>
          </a:lvl2pPr>
          <a:lvl3pPr marL="252413" indent="-252413" algn="l" defTabSz="914400" rtl="0" eaLnBrk="1" latinLnBrk="0" hangingPunct="1">
            <a:spcBef>
              <a:spcPct val="20000"/>
            </a:spcBef>
            <a:buFont typeface="Wingdings" pitchFamily="2" charset="2"/>
            <a:buChar char=""/>
            <a:defRPr sz="600" kern="1200">
              <a:solidFill>
                <a:srgbClr val="333333"/>
              </a:solidFill>
              <a:latin typeface="+mn-lt"/>
              <a:ea typeface="+mn-ea"/>
              <a:cs typeface="+mn-cs"/>
            </a:defRPr>
          </a:lvl3pPr>
          <a:lvl4pPr marL="508000" indent="-255588" algn="l" defTabSz="914400" rtl="0" eaLnBrk="1" latinLnBrk="0" hangingPunct="1">
            <a:spcBef>
              <a:spcPct val="20000"/>
            </a:spcBef>
            <a:buFont typeface="Wingdings" pitchFamily="2" charset="2"/>
            <a:buChar char="n"/>
            <a:defRPr sz="600" kern="1200">
              <a:solidFill>
                <a:srgbClr val="333333"/>
              </a:solidFill>
              <a:latin typeface="+mn-lt"/>
              <a:ea typeface="+mn-ea"/>
              <a:cs typeface="+mn-cs"/>
            </a:defRPr>
          </a:lvl4pPr>
          <a:lvl5pPr marL="760413" indent="-252413" algn="l" defTabSz="914400" rtl="0" eaLnBrk="1" latinLnBrk="0" hangingPunct="1">
            <a:spcBef>
              <a:spcPct val="20000"/>
            </a:spcBef>
            <a:buFont typeface="Wingdings" pitchFamily="2" charset="2"/>
            <a:buChar char="n"/>
            <a:defRPr sz="600" kern="1200">
              <a:solidFill>
                <a:srgbClr val="333333"/>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xmlns:a="http://schemas.openxmlformats.org/drawingml/2006/main">
          <a:pPr>
            <a:spcBef>
              <a:spcPct val="0"/>
            </a:spcBef>
          </a:pPr>
          <a:endParaRPr lang="nb-NO" dirty="0"/>
        </a:p>
      </cdr:txBody>
    </cdr:sp>
  </cdr:relSizeAnchor>
</c:userShapes>
</file>

<file path=ppt/drawings/drawing3.xml><?xml version="1.0" encoding="utf-8"?>
<c:userShapes xmlns:c="http://schemas.openxmlformats.org/drawingml/2006/chart">
  <cdr:relSizeAnchor xmlns:cdr="http://schemas.openxmlformats.org/drawingml/2006/chartDrawing">
    <cdr:from>
      <cdr:x>0.0633</cdr:x>
      <cdr:y>0.04177</cdr:y>
    </cdr:from>
    <cdr:to>
      <cdr:x>0.10354</cdr:x>
      <cdr:y>0.08624</cdr:y>
    </cdr:to>
    <cdr:sp macro="" textlink="">
      <cdr:nvSpPr>
        <cdr:cNvPr id="2" name="TextBox 1">
          <a:extLst xmlns:a="http://schemas.openxmlformats.org/drawingml/2006/main">
            <a:ext uri="{FF2B5EF4-FFF2-40B4-BE49-F238E27FC236}">
              <a16:creationId xmlns:a16="http://schemas.microsoft.com/office/drawing/2014/main" id="{C7099368-1687-469F-8104-14CCCF8EBCC0}"/>
            </a:ext>
          </a:extLst>
        </cdr:cNvPr>
        <cdr:cNvSpPr txBox="1"/>
      </cdr:nvSpPr>
      <cdr:spPr>
        <a:xfrm xmlns:a="http://schemas.openxmlformats.org/drawingml/2006/main">
          <a:off x="725907" y="202060"/>
          <a:ext cx="461427" cy="215141"/>
        </a:xfrm>
        <a:prstGeom xmlns:a="http://schemas.openxmlformats.org/drawingml/2006/main" prst="rect">
          <a:avLst/>
        </a:prstGeom>
        <a:noFill xmlns:a="http://schemas.openxmlformats.org/drawingml/2006/main"/>
      </cdr:spPr>
      <cdr:txBody>
        <a:bodyPr xmlns:a="http://schemas.openxmlformats.org/drawingml/2006/main" vertOverflow="clip" wrap="square" lIns="0" tIns="0" rIns="0" bIns="0" rtlCol="0">
          <a:spAutoFit/>
        </a:bodyPr>
        <a:lstStyle xmlns:a="http://schemas.openxmlformats.org/drawingml/2006/main"/>
        <a:p xmlns:a="http://schemas.openxmlformats.org/drawingml/2006/main">
          <a:r>
            <a:rPr lang="nb-NO" sz="1400" dirty="0"/>
            <a:t>1679</a:t>
          </a:r>
        </a:p>
      </cdr:txBody>
    </cdr:sp>
  </cdr:relSizeAnchor>
  <cdr:relSizeAnchor xmlns:cdr="http://schemas.openxmlformats.org/drawingml/2006/chartDrawing">
    <cdr:from>
      <cdr:x>0.15641</cdr:x>
      <cdr:y>0.04174</cdr:y>
    </cdr:from>
    <cdr:to>
      <cdr:x>0.19665</cdr:x>
      <cdr:y>0.08627</cdr:y>
    </cdr:to>
    <cdr:sp macro="" textlink="">
      <cdr:nvSpPr>
        <cdr:cNvPr id="3" name="TextBox 1">
          <a:extLst xmlns:a="http://schemas.openxmlformats.org/drawingml/2006/main">
            <a:ext uri="{FF2B5EF4-FFF2-40B4-BE49-F238E27FC236}">
              <a16:creationId xmlns:a16="http://schemas.microsoft.com/office/drawing/2014/main" id="{803C60CE-8B20-4CD9-8064-01B62B3AF4FD}"/>
            </a:ext>
          </a:extLst>
        </cdr:cNvPr>
        <cdr:cNvSpPr txBox="1"/>
      </cdr:nvSpPr>
      <cdr:spPr>
        <a:xfrm xmlns:a="http://schemas.openxmlformats.org/drawingml/2006/main">
          <a:off x="1793588" y="201915"/>
          <a:ext cx="461427" cy="215432"/>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nb-NO" sz="1400" dirty="0"/>
            <a:t>1669</a:t>
          </a:r>
        </a:p>
      </cdr:txBody>
    </cdr:sp>
  </cdr:relSizeAnchor>
  <cdr:relSizeAnchor xmlns:cdr="http://schemas.openxmlformats.org/drawingml/2006/chartDrawing">
    <cdr:from>
      <cdr:x>0.25289</cdr:x>
      <cdr:y>0.04835</cdr:y>
    </cdr:from>
    <cdr:to>
      <cdr:x>0.29313</cdr:x>
      <cdr:y>0.09282</cdr:y>
    </cdr:to>
    <cdr:sp macro="" textlink="">
      <cdr:nvSpPr>
        <cdr:cNvPr id="4" name="TextBox 1">
          <a:extLst xmlns:a="http://schemas.openxmlformats.org/drawingml/2006/main">
            <a:ext uri="{FF2B5EF4-FFF2-40B4-BE49-F238E27FC236}">
              <a16:creationId xmlns:a16="http://schemas.microsoft.com/office/drawing/2014/main" id="{803C60CE-8B20-4CD9-8064-01B62B3AF4FD}"/>
            </a:ext>
          </a:extLst>
        </cdr:cNvPr>
        <cdr:cNvSpPr txBox="1"/>
      </cdr:nvSpPr>
      <cdr:spPr>
        <a:xfrm xmlns:a="http://schemas.openxmlformats.org/drawingml/2006/main">
          <a:off x="2899911" y="233911"/>
          <a:ext cx="461427" cy="215140"/>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nb-NO" sz="1400" dirty="0"/>
            <a:t>1639</a:t>
          </a:r>
        </a:p>
      </cdr:txBody>
    </cdr:sp>
  </cdr:relSizeAnchor>
</c:userShapes>
</file>

<file path=ppt/drawings/drawing4.xml><?xml version="1.0" encoding="utf-8"?>
<c:userShapes xmlns:c="http://schemas.openxmlformats.org/drawingml/2006/chart">
  <cdr:relSizeAnchor xmlns:cdr="http://schemas.openxmlformats.org/drawingml/2006/chartDrawing">
    <cdr:from>
      <cdr:x>0.35362</cdr:x>
      <cdr:y>0.13226</cdr:y>
    </cdr:from>
    <cdr:to>
      <cdr:x>0.39237</cdr:x>
      <cdr:y>0.17853</cdr:y>
    </cdr:to>
    <cdr:sp macro="" textlink="">
      <cdr:nvSpPr>
        <cdr:cNvPr id="2" name="TextBox 1">
          <a:extLst xmlns:a="http://schemas.openxmlformats.org/drawingml/2006/main">
            <a:ext uri="{FF2B5EF4-FFF2-40B4-BE49-F238E27FC236}">
              <a16:creationId xmlns:a16="http://schemas.microsoft.com/office/drawing/2014/main" id="{F0D0EB96-CF7D-448E-BCC1-1644000C6685}"/>
            </a:ext>
          </a:extLst>
        </cdr:cNvPr>
        <cdr:cNvSpPr txBox="1"/>
      </cdr:nvSpPr>
      <cdr:spPr>
        <a:xfrm xmlns:a="http://schemas.openxmlformats.org/drawingml/2006/main">
          <a:off x="4054956" y="615764"/>
          <a:ext cx="444341" cy="215418"/>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nb-NO" sz="1400" dirty="0"/>
            <a:t>1266</a:t>
          </a:r>
        </a:p>
      </cdr:txBody>
    </cdr:sp>
  </cdr:relSizeAnchor>
  <cdr:relSizeAnchor xmlns:cdr="http://schemas.openxmlformats.org/drawingml/2006/chartDrawing">
    <cdr:from>
      <cdr:x>0.44745</cdr:x>
      <cdr:y>0.14638</cdr:y>
    </cdr:from>
    <cdr:to>
      <cdr:x>0.4862</cdr:x>
      <cdr:y>0.19266</cdr:y>
    </cdr:to>
    <cdr:sp macro="" textlink="">
      <cdr:nvSpPr>
        <cdr:cNvPr id="4" name="TextBox 1">
          <a:extLst xmlns:a="http://schemas.openxmlformats.org/drawingml/2006/main">
            <a:ext uri="{FF2B5EF4-FFF2-40B4-BE49-F238E27FC236}">
              <a16:creationId xmlns:a16="http://schemas.microsoft.com/office/drawing/2014/main" id="{F0D0EB96-CF7D-448E-BCC1-1644000C6685}"/>
            </a:ext>
          </a:extLst>
        </cdr:cNvPr>
        <cdr:cNvSpPr txBox="1"/>
      </cdr:nvSpPr>
      <cdr:spPr>
        <a:xfrm xmlns:a="http://schemas.openxmlformats.org/drawingml/2006/main">
          <a:off x="5130807" y="681477"/>
          <a:ext cx="444342" cy="215465"/>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nb-NO" sz="1400" dirty="0"/>
            <a:t>1259</a:t>
          </a:r>
        </a:p>
      </cdr:txBody>
    </cdr:sp>
  </cdr:relSizeAnchor>
  <cdr:relSizeAnchor xmlns:cdr="http://schemas.openxmlformats.org/drawingml/2006/chartDrawing">
    <cdr:from>
      <cdr:x>0.54301</cdr:x>
      <cdr:y>0.14932</cdr:y>
    </cdr:from>
    <cdr:to>
      <cdr:x>0.58176</cdr:x>
      <cdr:y>0.1956</cdr:y>
    </cdr:to>
    <cdr:sp macro="" textlink="">
      <cdr:nvSpPr>
        <cdr:cNvPr id="5" name="TextBox 1">
          <a:extLst xmlns:a="http://schemas.openxmlformats.org/drawingml/2006/main">
            <a:ext uri="{FF2B5EF4-FFF2-40B4-BE49-F238E27FC236}">
              <a16:creationId xmlns:a16="http://schemas.microsoft.com/office/drawing/2014/main" id="{F0D0EB96-CF7D-448E-BCC1-1644000C6685}"/>
            </a:ext>
          </a:extLst>
        </cdr:cNvPr>
        <cdr:cNvSpPr txBox="1"/>
      </cdr:nvSpPr>
      <cdr:spPr>
        <a:xfrm xmlns:a="http://schemas.openxmlformats.org/drawingml/2006/main">
          <a:off x="6226654" y="695196"/>
          <a:ext cx="444341" cy="215464"/>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nb-NO" sz="1400" dirty="0"/>
            <a:t>1240</a:t>
          </a:r>
        </a:p>
      </cdr:txBody>
    </cdr:sp>
  </cdr:relSizeAnchor>
  <cdr:relSizeAnchor xmlns:cdr="http://schemas.openxmlformats.org/drawingml/2006/chartDrawing">
    <cdr:from>
      <cdr:x>0.63562</cdr:x>
      <cdr:y>0.17442</cdr:y>
    </cdr:from>
    <cdr:to>
      <cdr:x>0.67437</cdr:x>
      <cdr:y>0.2207</cdr:y>
    </cdr:to>
    <cdr:sp macro="" textlink="">
      <cdr:nvSpPr>
        <cdr:cNvPr id="6" name="TextBox 1">
          <a:extLst xmlns:a="http://schemas.openxmlformats.org/drawingml/2006/main">
            <a:ext uri="{FF2B5EF4-FFF2-40B4-BE49-F238E27FC236}">
              <a16:creationId xmlns:a16="http://schemas.microsoft.com/office/drawing/2014/main" id="{F0D0EB96-CF7D-448E-BCC1-1644000C6685}"/>
            </a:ext>
          </a:extLst>
        </cdr:cNvPr>
        <cdr:cNvSpPr txBox="1"/>
      </cdr:nvSpPr>
      <cdr:spPr>
        <a:xfrm xmlns:a="http://schemas.openxmlformats.org/drawingml/2006/main">
          <a:off x="7288587" y="812067"/>
          <a:ext cx="444341" cy="215419"/>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nb-NO" sz="1400" dirty="0"/>
            <a:t>1196</a:t>
          </a:r>
        </a:p>
      </cdr:txBody>
    </cdr:sp>
  </cdr:relSizeAnchor>
  <cdr:relSizeAnchor xmlns:cdr="http://schemas.openxmlformats.org/drawingml/2006/chartDrawing">
    <cdr:from>
      <cdr:x>0.73329</cdr:x>
      <cdr:y>0.17442</cdr:y>
    </cdr:from>
    <cdr:to>
      <cdr:x>0.77205</cdr:x>
      <cdr:y>0.2207</cdr:y>
    </cdr:to>
    <cdr:sp macro="" textlink="">
      <cdr:nvSpPr>
        <cdr:cNvPr id="7" name="TextBox 1">
          <a:extLst xmlns:a="http://schemas.openxmlformats.org/drawingml/2006/main">
            <a:ext uri="{FF2B5EF4-FFF2-40B4-BE49-F238E27FC236}">
              <a16:creationId xmlns:a16="http://schemas.microsoft.com/office/drawing/2014/main" id="{F0D0EB96-CF7D-448E-BCC1-1644000C6685}"/>
            </a:ext>
          </a:extLst>
        </cdr:cNvPr>
        <cdr:cNvSpPr txBox="1"/>
      </cdr:nvSpPr>
      <cdr:spPr>
        <a:xfrm xmlns:a="http://schemas.openxmlformats.org/drawingml/2006/main">
          <a:off x="8408555" y="812067"/>
          <a:ext cx="444455" cy="215419"/>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nb-NO" sz="1400" dirty="0"/>
            <a:t>1183</a:t>
          </a:r>
        </a:p>
      </cdr:txBody>
    </cdr:sp>
  </cdr:relSizeAnchor>
  <cdr:relSizeAnchor xmlns:cdr="http://schemas.openxmlformats.org/drawingml/2006/chartDrawing">
    <cdr:from>
      <cdr:x>0.82794</cdr:x>
      <cdr:y>0.17908</cdr:y>
    </cdr:from>
    <cdr:to>
      <cdr:x>0.86669</cdr:x>
      <cdr:y>0.22535</cdr:y>
    </cdr:to>
    <cdr:sp macro="" textlink="">
      <cdr:nvSpPr>
        <cdr:cNvPr id="8" name="TextBox 1">
          <a:extLst xmlns:a="http://schemas.openxmlformats.org/drawingml/2006/main">
            <a:ext uri="{FF2B5EF4-FFF2-40B4-BE49-F238E27FC236}">
              <a16:creationId xmlns:a16="http://schemas.microsoft.com/office/drawing/2014/main" id="{F0D0EB96-CF7D-448E-BCC1-1644000C6685}"/>
            </a:ext>
          </a:extLst>
        </cdr:cNvPr>
        <cdr:cNvSpPr txBox="1"/>
      </cdr:nvSpPr>
      <cdr:spPr>
        <a:xfrm xmlns:a="http://schemas.openxmlformats.org/drawingml/2006/main">
          <a:off x="9493888" y="833747"/>
          <a:ext cx="444341" cy="215418"/>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nb-NO" sz="1400" dirty="0"/>
            <a:t>1171</a:t>
          </a:r>
        </a:p>
      </cdr:txBody>
    </cdr:sp>
  </cdr:relSizeAnchor>
  <cdr:relSizeAnchor xmlns:cdr="http://schemas.openxmlformats.org/drawingml/2006/chartDrawing">
    <cdr:from>
      <cdr:x>0.91895</cdr:x>
      <cdr:y>0.17908</cdr:y>
    </cdr:from>
    <cdr:to>
      <cdr:x>0.95771</cdr:x>
      <cdr:y>0.22535</cdr:y>
    </cdr:to>
    <cdr:sp macro="" textlink="">
      <cdr:nvSpPr>
        <cdr:cNvPr id="9" name="TextBox 1">
          <a:extLst xmlns:a="http://schemas.openxmlformats.org/drawingml/2006/main">
            <a:ext uri="{FF2B5EF4-FFF2-40B4-BE49-F238E27FC236}">
              <a16:creationId xmlns:a16="http://schemas.microsoft.com/office/drawing/2014/main" id="{F0D0EB96-CF7D-448E-BCC1-1644000C6685}"/>
            </a:ext>
          </a:extLst>
        </cdr:cNvPr>
        <cdr:cNvSpPr txBox="1"/>
      </cdr:nvSpPr>
      <cdr:spPr>
        <a:xfrm xmlns:a="http://schemas.openxmlformats.org/drawingml/2006/main">
          <a:off x="10537441" y="833747"/>
          <a:ext cx="444456" cy="215418"/>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nb-NO" sz="1400" dirty="0"/>
            <a:t>1169</a:t>
          </a:r>
        </a:p>
      </cdr:txBody>
    </cdr:sp>
  </cdr:relSizeAnchor>
</c:userShapes>
</file>

<file path=ppt/drawings/drawing5.xml><?xml version="1.0" encoding="utf-8"?>
<c:userShapes xmlns:c="http://schemas.openxmlformats.org/drawingml/2006/chart">
  <cdr:relSizeAnchor xmlns:cdr="http://schemas.openxmlformats.org/drawingml/2006/chartDrawing">
    <cdr:from>
      <cdr:x>0.16135</cdr:x>
      <cdr:y>0.15387</cdr:y>
    </cdr:from>
    <cdr:to>
      <cdr:x>0.20085</cdr:x>
      <cdr:y>0.20014</cdr:y>
    </cdr:to>
    <cdr:sp macro="" textlink="">
      <cdr:nvSpPr>
        <cdr:cNvPr id="2" name="TextBox 1">
          <a:extLst xmlns:a="http://schemas.openxmlformats.org/drawingml/2006/main">
            <a:ext uri="{FF2B5EF4-FFF2-40B4-BE49-F238E27FC236}">
              <a16:creationId xmlns:a16="http://schemas.microsoft.com/office/drawing/2014/main" id="{8EC1E9B8-BA41-4BE9-A6E5-76F4B4FAA97B}"/>
            </a:ext>
          </a:extLst>
        </cdr:cNvPr>
        <cdr:cNvSpPr txBox="1"/>
      </cdr:nvSpPr>
      <cdr:spPr>
        <a:xfrm xmlns:a="http://schemas.openxmlformats.org/drawingml/2006/main">
          <a:off x="1850163" y="716354"/>
          <a:ext cx="452941" cy="215418"/>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nb-NO" sz="1400" dirty="0"/>
            <a:t>681</a:t>
          </a:r>
        </a:p>
      </cdr:txBody>
    </cdr:sp>
  </cdr:relSizeAnchor>
  <cdr:relSizeAnchor xmlns:cdr="http://schemas.openxmlformats.org/drawingml/2006/chartDrawing">
    <cdr:from>
      <cdr:x>0.25484</cdr:x>
      <cdr:y>0.16501</cdr:y>
    </cdr:from>
    <cdr:to>
      <cdr:x>0.29434</cdr:x>
      <cdr:y>0.21129</cdr:y>
    </cdr:to>
    <cdr:sp macro="" textlink="">
      <cdr:nvSpPr>
        <cdr:cNvPr id="3" name="TextBox 1">
          <a:extLst xmlns:a="http://schemas.openxmlformats.org/drawingml/2006/main">
            <a:ext uri="{FF2B5EF4-FFF2-40B4-BE49-F238E27FC236}">
              <a16:creationId xmlns:a16="http://schemas.microsoft.com/office/drawing/2014/main" id="{8EC1E9B8-BA41-4BE9-A6E5-76F4B4FAA97B}"/>
            </a:ext>
          </a:extLst>
        </cdr:cNvPr>
        <cdr:cNvSpPr txBox="1"/>
      </cdr:nvSpPr>
      <cdr:spPr>
        <a:xfrm xmlns:a="http://schemas.openxmlformats.org/drawingml/2006/main">
          <a:off x="2922199" y="768230"/>
          <a:ext cx="452942" cy="215465"/>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nb-NO" sz="1400" dirty="0"/>
            <a:t>672</a:t>
          </a:r>
        </a:p>
      </cdr:txBody>
    </cdr:sp>
  </cdr:relSizeAnchor>
  <cdr:relSizeAnchor xmlns:cdr="http://schemas.openxmlformats.org/drawingml/2006/chartDrawing">
    <cdr:from>
      <cdr:x>0.35119</cdr:x>
      <cdr:y>0.17174</cdr:y>
    </cdr:from>
    <cdr:to>
      <cdr:x>0.39069</cdr:x>
      <cdr:y>0.21801</cdr:y>
    </cdr:to>
    <cdr:sp macro="" textlink="">
      <cdr:nvSpPr>
        <cdr:cNvPr id="4" name="TextBox 1">
          <a:extLst xmlns:a="http://schemas.openxmlformats.org/drawingml/2006/main">
            <a:ext uri="{FF2B5EF4-FFF2-40B4-BE49-F238E27FC236}">
              <a16:creationId xmlns:a16="http://schemas.microsoft.com/office/drawing/2014/main" id="{8EC1E9B8-BA41-4BE9-A6E5-76F4B4FAA97B}"/>
            </a:ext>
          </a:extLst>
        </cdr:cNvPr>
        <cdr:cNvSpPr txBox="1"/>
      </cdr:nvSpPr>
      <cdr:spPr>
        <a:xfrm xmlns:a="http://schemas.openxmlformats.org/drawingml/2006/main">
          <a:off x="4027101" y="799566"/>
          <a:ext cx="452942" cy="215418"/>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nb-NO" sz="1400" dirty="0"/>
            <a:t>669</a:t>
          </a:r>
        </a:p>
      </cdr:txBody>
    </cdr:sp>
  </cdr:relSizeAnchor>
  <cdr:relSizeAnchor xmlns:cdr="http://schemas.openxmlformats.org/drawingml/2006/chartDrawing">
    <cdr:from>
      <cdr:x>0.53876</cdr:x>
      <cdr:y>0.19291</cdr:y>
    </cdr:from>
    <cdr:to>
      <cdr:x>0.57826</cdr:x>
      <cdr:y>0.23918</cdr:y>
    </cdr:to>
    <cdr:sp macro="" textlink="">
      <cdr:nvSpPr>
        <cdr:cNvPr id="5" name="TextBox 1">
          <a:extLst xmlns:a="http://schemas.openxmlformats.org/drawingml/2006/main">
            <a:ext uri="{FF2B5EF4-FFF2-40B4-BE49-F238E27FC236}">
              <a16:creationId xmlns:a16="http://schemas.microsoft.com/office/drawing/2014/main" id="{8EC1E9B8-BA41-4BE9-A6E5-76F4B4FAA97B}"/>
            </a:ext>
          </a:extLst>
        </cdr:cNvPr>
        <cdr:cNvSpPr txBox="1"/>
      </cdr:nvSpPr>
      <cdr:spPr>
        <a:xfrm xmlns:a="http://schemas.openxmlformats.org/drawingml/2006/main">
          <a:off x="6177878" y="898146"/>
          <a:ext cx="452941" cy="215418"/>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nb-NO" sz="1400" dirty="0"/>
            <a:t>642</a:t>
          </a:r>
        </a:p>
      </cdr:txBody>
    </cdr:sp>
  </cdr:relSizeAnchor>
  <cdr:relSizeAnchor xmlns:cdr="http://schemas.openxmlformats.org/drawingml/2006/chartDrawing">
    <cdr:from>
      <cdr:x>0.63715</cdr:x>
      <cdr:y>0.21922</cdr:y>
    </cdr:from>
    <cdr:to>
      <cdr:x>0.67665</cdr:x>
      <cdr:y>0.26549</cdr:y>
    </cdr:to>
    <cdr:sp macro="" textlink="">
      <cdr:nvSpPr>
        <cdr:cNvPr id="6" name="TextBox 1">
          <a:extLst xmlns:a="http://schemas.openxmlformats.org/drawingml/2006/main">
            <a:ext uri="{FF2B5EF4-FFF2-40B4-BE49-F238E27FC236}">
              <a16:creationId xmlns:a16="http://schemas.microsoft.com/office/drawing/2014/main" id="{8EC1E9B8-BA41-4BE9-A6E5-76F4B4FAA97B}"/>
            </a:ext>
          </a:extLst>
        </cdr:cNvPr>
        <cdr:cNvSpPr txBox="1"/>
      </cdr:nvSpPr>
      <cdr:spPr>
        <a:xfrm xmlns:a="http://schemas.openxmlformats.org/drawingml/2006/main">
          <a:off x="7306160" y="1020630"/>
          <a:ext cx="452942" cy="215418"/>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nb-NO" sz="1400" dirty="0"/>
            <a:t>630</a:t>
          </a:r>
        </a:p>
      </cdr:txBody>
    </cdr:sp>
  </cdr:relSizeAnchor>
  <cdr:relSizeAnchor xmlns:cdr="http://schemas.openxmlformats.org/drawingml/2006/chartDrawing">
    <cdr:from>
      <cdr:x>0.73165</cdr:x>
      <cdr:y>0.21774</cdr:y>
    </cdr:from>
    <cdr:to>
      <cdr:x>0.77115</cdr:x>
      <cdr:y>0.26402</cdr:y>
    </cdr:to>
    <cdr:sp macro="" textlink="">
      <cdr:nvSpPr>
        <cdr:cNvPr id="7" name="TextBox 1">
          <a:extLst xmlns:a="http://schemas.openxmlformats.org/drawingml/2006/main">
            <a:ext uri="{FF2B5EF4-FFF2-40B4-BE49-F238E27FC236}">
              <a16:creationId xmlns:a16="http://schemas.microsoft.com/office/drawing/2014/main" id="{8EC1E9B8-BA41-4BE9-A6E5-76F4B4FAA97B}"/>
            </a:ext>
          </a:extLst>
        </cdr:cNvPr>
        <cdr:cNvSpPr txBox="1"/>
      </cdr:nvSpPr>
      <cdr:spPr>
        <a:xfrm xmlns:a="http://schemas.openxmlformats.org/drawingml/2006/main">
          <a:off x="8389756" y="1013749"/>
          <a:ext cx="452942" cy="215465"/>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nb-NO" sz="1400" dirty="0"/>
            <a:t>629</a:t>
          </a:r>
        </a:p>
      </cdr:txBody>
    </cdr:sp>
  </cdr:relSizeAnchor>
  <cdr:relSizeAnchor xmlns:cdr="http://schemas.openxmlformats.org/drawingml/2006/chartDrawing">
    <cdr:from>
      <cdr:x>0.82794</cdr:x>
      <cdr:y>0.21774</cdr:y>
    </cdr:from>
    <cdr:to>
      <cdr:x>0.86744</cdr:x>
      <cdr:y>0.26401</cdr:y>
    </cdr:to>
    <cdr:sp macro="" textlink="">
      <cdr:nvSpPr>
        <cdr:cNvPr id="8" name="TextBox 1">
          <a:extLst xmlns:a="http://schemas.openxmlformats.org/drawingml/2006/main">
            <a:ext uri="{FF2B5EF4-FFF2-40B4-BE49-F238E27FC236}">
              <a16:creationId xmlns:a16="http://schemas.microsoft.com/office/drawing/2014/main" id="{8EC1E9B8-BA41-4BE9-A6E5-76F4B4FAA97B}"/>
            </a:ext>
          </a:extLst>
        </cdr:cNvPr>
        <cdr:cNvSpPr txBox="1"/>
      </cdr:nvSpPr>
      <cdr:spPr>
        <a:xfrm xmlns:a="http://schemas.openxmlformats.org/drawingml/2006/main">
          <a:off x="9493924" y="1013749"/>
          <a:ext cx="452941" cy="215418"/>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nb-NO" sz="1400" dirty="0"/>
            <a:t>624</a:t>
          </a:r>
        </a:p>
      </cdr:txBody>
    </cdr:sp>
  </cdr:relSizeAnchor>
  <cdr:relSizeAnchor xmlns:cdr="http://schemas.openxmlformats.org/drawingml/2006/chartDrawing">
    <cdr:from>
      <cdr:x>0.92133</cdr:x>
      <cdr:y>0.21872</cdr:y>
    </cdr:from>
    <cdr:to>
      <cdr:x>0.96083</cdr:x>
      <cdr:y>0.26499</cdr:y>
    </cdr:to>
    <cdr:sp macro="" textlink="">
      <cdr:nvSpPr>
        <cdr:cNvPr id="9" name="TextBox 1">
          <a:extLst xmlns:a="http://schemas.openxmlformats.org/drawingml/2006/main">
            <a:ext uri="{FF2B5EF4-FFF2-40B4-BE49-F238E27FC236}">
              <a16:creationId xmlns:a16="http://schemas.microsoft.com/office/drawing/2014/main" id="{8EC1E9B8-BA41-4BE9-A6E5-76F4B4FAA97B}"/>
            </a:ext>
          </a:extLst>
        </cdr:cNvPr>
        <cdr:cNvSpPr txBox="1"/>
      </cdr:nvSpPr>
      <cdr:spPr>
        <a:xfrm xmlns:a="http://schemas.openxmlformats.org/drawingml/2006/main">
          <a:off x="10564767" y="1018294"/>
          <a:ext cx="452942" cy="215419"/>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nb-NO" sz="1400" dirty="0"/>
            <a:t>620</a:t>
          </a:r>
        </a:p>
      </cdr:txBody>
    </cdr:sp>
  </cdr:relSizeAnchor>
</c:userShapes>
</file>

<file path=ppt/drawings/drawing6.xml><?xml version="1.0" encoding="utf-8"?>
<c:userShapes xmlns:c="http://schemas.openxmlformats.org/drawingml/2006/chart">
  <cdr:relSizeAnchor xmlns:cdr="http://schemas.openxmlformats.org/drawingml/2006/chartDrawing">
    <cdr:from>
      <cdr:x>0.16794</cdr:x>
      <cdr:y>0.24379</cdr:y>
    </cdr:from>
    <cdr:to>
      <cdr:x>0.20744</cdr:x>
      <cdr:y>0.29006</cdr:y>
    </cdr:to>
    <cdr:sp macro="" textlink="">
      <cdr:nvSpPr>
        <cdr:cNvPr id="2" name="TextBox 1">
          <a:extLst xmlns:a="http://schemas.openxmlformats.org/drawingml/2006/main">
            <a:ext uri="{FF2B5EF4-FFF2-40B4-BE49-F238E27FC236}">
              <a16:creationId xmlns:a16="http://schemas.microsoft.com/office/drawing/2014/main" id="{8EC1E9B8-BA41-4BE9-A6E5-76F4B4FAA97B}"/>
            </a:ext>
          </a:extLst>
        </cdr:cNvPr>
        <cdr:cNvSpPr txBox="1"/>
      </cdr:nvSpPr>
      <cdr:spPr>
        <a:xfrm xmlns:a="http://schemas.openxmlformats.org/drawingml/2006/main">
          <a:off x="1925746" y="1134999"/>
          <a:ext cx="452942" cy="215418"/>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nb-NO" sz="1400" dirty="0"/>
            <a:t>770</a:t>
          </a:r>
        </a:p>
      </cdr:txBody>
    </cdr:sp>
  </cdr:relSizeAnchor>
  <cdr:relSizeAnchor xmlns:cdr="http://schemas.openxmlformats.org/drawingml/2006/chartDrawing">
    <cdr:from>
      <cdr:x>0.2625</cdr:x>
      <cdr:y>0.34074</cdr:y>
    </cdr:from>
    <cdr:to>
      <cdr:x>0.302</cdr:x>
      <cdr:y>0.38702</cdr:y>
    </cdr:to>
    <cdr:sp macro="" textlink="">
      <cdr:nvSpPr>
        <cdr:cNvPr id="3" name="TextBox 1">
          <a:extLst xmlns:a="http://schemas.openxmlformats.org/drawingml/2006/main">
            <a:ext uri="{FF2B5EF4-FFF2-40B4-BE49-F238E27FC236}">
              <a16:creationId xmlns:a16="http://schemas.microsoft.com/office/drawing/2014/main" id="{8EC1E9B8-BA41-4BE9-A6E5-76F4B4FAA97B}"/>
            </a:ext>
          </a:extLst>
        </cdr:cNvPr>
        <cdr:cNvSpPr txBox="1"/>
      </cdr:nvSpPr>
      <cdr:spPr>
        <a:xfrm xmlns:a="http://schemas.openxmlformats.org/drawingml/2006/main">
          <a:off x="3010101" y="1586372"/>
          <a:ext cx="452942" cy="215465"/>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nb-NO" sz="1400" dirty="0"/>
            <a:t>624</a:t>
          </a:r>
        </a:p>
      </cdr:txBody>
    </cdr:sp>
  </cdr:relSizeAnchor>
  <cdr:relSizeAnchor xmlns:cdr="http://schemas.openxmlformats.org/drawingml/2006/chartDrawing">
    <cdr:from>
      <cdr:x>0.35865</cdr:x>
      <cdr:y>0.35875</cdr:y>
    </cdr:from>
    <cdr:to>
      <cdr:x>0.39815</cdr:x>
      <cdr:y>0.40502</cdr:y>
    </cdr:to>
    <cdr:sp macro="" textlink="">
      <cdr:nvSpPr>
        <cdr:cNvPr id="4" name="TextBox 1">
          <a:extLst xmlns:a="http://schemas.openxmlformats.org/drawingml/2006/main">
            <a:ext uri="{FF2B5EF4-FFF2-40B4-BE49-F238E27FC236}">
              <a16:creationId xmlns:a16="http://schemas.microsoft.com/office/drawing/2014/main" id="{8EC1E9B8-BA41-4BE9-A6E5-76F4B4FAA97B}"/>
            </a:ext>
          </a:extLst>
        </cdr:cNvPr>
        <cdr:cNvSpPr txBox="1"/>
      </cdr:nvSpPr>
      <cdr:spPr>
        <a:xfrm xmlns:a="http://schemas.openxmlformats.org/drawingml/2006/main">
          <a:off x="4112544" y="1670205"/>
          <a:ext cx="452942" cy="215419"/>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nb-NO" sz="1400" dirty="0"/>
            <a:t>588</a:t>
          </a:r>
        </a:p>
      </cdr:txBody>
    </cdr:sp>
  </cdr:relSizeAnchor>
  <cdr:relSizeAnchor xmlns:cdr="http://schemas.openxmlformats.org/drawingml/2006/chartDrawing">
    <cdr:from>
      <cdr:x>0.54548</cdr:x>
      <cdr:y>0.41682</cdr:y>
    </cdr:from>
    <cdr:to>
      <cdr:x>0.58497</cdr:x>
      <cdr:y>0.46309</cdr:y>
    </cdr:to>
    <cdr:sp macro="" textlink="">
      <cdr:nvSpPr>
        <cdr:cNvPr id="5" name="TextBox 1">
          <a:extLst xmlns:a="http://schemas.openxmlformats.org/drawingml/2006/main">
            <a:ext uri="{FF2B5EF4-FFF2-40B4-BE49-F238E27FC236}">
              <a16:creationId xmlns:a16="http://schemas.microsoft.com/office/drawing/2014/main" id="{8EC1E9B8-BA41-4BE9-A6E5-76F4B4FAA97B}"/>
            </a:ext>
          </a:extLst>
        </cdr:cNvPr>
        <cdr:cNvSpPr txBox="1"/>
      </cdr:nvSpPr>
      <cdr:spPr>
        <a:xfrm xmlns:a="http://schemas.openxmlformats.org/drawingml/2006/main">
          <a:off x="6254901" y="1940589"/>
          <a:ext cx="452826" cy="215418"/>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nb-NO" sz="1400" dirty="0"/>
            <a:t>497</a:t>
          </a:r>
        </a:p>
      </cdr:txBody>
    </cdr:sp>
  </cdr:relSizeAnchor>
  <cdr:relSizeAnchor xmlns:cdr="http://schemas.openxmlformats.org/drawingml/2006/chartDrawing">
    <cdr:from>
      <cdr:x>0.64227</cdr:x>
      <cdr:y>0.42912</cdr:y>
    </cdr:from>
    <cdr:to>
      <cdr:x>0.68177</cdr:x>
      <cdr:y>0.47539</cdr:y>
    </cdr:to>
    <cdr:sp macro="" textlink="">
      <cdr:nvSpPr>
        <cdr:cNvPr id="6" name="TextBox 1">
          <a:extLst xmlns:a="http://schemas.openxmlformats.org/drawingml/2006/main">
            <a:ext uri="{FF2B5EF4-FFF2-40B4-BE49-F238E27FC236}">
              <a16:creationId xmlns:a16="http://schemas.microsoft.com/office/drawing/2014/main" id="{8EC1E9B8-BA41-4BE9-A6E5-76F4B4FAA97B}"/>
            </a:ext>
          </a:extLst>
        </cdr:cNvPr>
        <cdr:cNvSpPr txBox="1"/>
      </cdr:nvSpPr>
      <cdr:spPr>
        <a:xfrm xmlns:a="http://schemas.openxmlformats.org/drawingml/2006/main">
          <a:off x="7364772" y="1997865"/>
          <a:ext cx="452941" cy="215419"/>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nb-NO" sz="1400" dirty="0"/>
            <a:t>467</a:t>
          </a:r>
        </a:p>
      </cdr:txBody>
    </cdr:sp>
  </cdr:relSizeAnchor>
  <cdr:relSizeAnchor xmlns:cdr="http://schemas.openxmlformats.org/drawingml/2006/chartDrawing">
    <cdr:from>
      <cdr:x>0.82891</cdr:x>
      <cdr:y>0.46024</cdr:y>
    </cdr:from>
    <cdr:to>
      <cdr:x>0.86841</cdr:x>
      <cdr:y>0.50651</cdr:y>
    </cdr:to>
    <cdr:sp macro="" textlink="">
      <cdr:nvSpPr>
        <cdr:cNvPr id="8" name="TextBox 1">
          <a:extLst xmlns:a="http://schemas.openxmlformats.org/drawingml/2006/main">
            <a:ext uri="{FF2B5EF4-FFF2-40B4-BE49-F238E27FC236}">
              <a16:creationId xmlns:a16="http://schemas.microsoft.com/office/drawing/2014/main" id="{8EC1E9B8-BA41-4BE9-A6E5-76F4B4FAA97B}"/>
            </a:ext>
          </a:extLst>
        </cdr:cNvPr>
        <cdr:cNvSpPr txBox="1"/>
      </cdr:nvSpPr>
      <cdr:spPr>
        <a:xfrm xmlns:a="http://schemas.openxmlformats.org/drawingml/2006/main">
          <a:off x="9505004" y="2142727"/>
          <a:ext cx="452941" cy="215419"/>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nb-NO" sz="1400" dirty="0"/>
            <a:t>431</a:t>
          </a:r>
        </a:p>
      </cdr:txBody>
    </cdr:sp>
  </cdr:relSizeAnchor>
  <cdr:relSizeAnchor xmlns:cdr="http://schemas.openxmlformats.org/drawingml/2006/chartDrawing">
    <cdr:from>
      <cdr:x>0.92589</cdr:x>
      <cdr:y>0.45342</cdr:y>
    </cdr:from>
    <cdr:to>
      <cdr:x>0.96539</cdr:x>
      <cdr:y>0.49969</cdr:y>
    </cdr:to>
    <cdr:sp macro="" textlink="">
      <cdr:nvSpPr>
        <cdr:cNvPr id="9" name="TextBox 1">
          <a:extLst xmlns:a="http://schemas.openxmlformats.org/drawingml/2006/main">
            <a:ext uri="{FF2B5EF4-FFF2-40B4-BE49-F238E27FC236}">
              <a16:creationId xmlns:a16="http://schemas.microsoft.com/office/drawing/2014/main" id="{8EC1E9B8-BA41-4BE9-A6E5-76F4B4FAA97B}"/>
            </a:ext>
          </a:extLst>
        </cdr:cNvPr>
        <cdr:cNvSpPr txBox="1"/>
      </cdr:nvSpPr>
      <cdr:spPr>
        <a:xfrm xmlns:a="http://schemas.openxmlformats.org/drawingml/2006/main">
          <a:off x="10617062" y="2110968"/>
          <a:ext cx="452942" cy="215418"/>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nb-NO" sz="1400" dirty="0"/>
            <a:t>422</a:t>
          </a:r>
        </a:p>
      </cdr:txBody>
    </cdr:sp>
  </cdr:relSizeAnchor>
  <cdr:relSizeAnchor xmlns:cdr="http://schemas.openxmlformats.org/drawingml/2006/chartDrawing">
    <cdr:from>
      <cdr:x>0.45365</cdr:x>
      <cdr:y>0.36675</cdr:y>
    </cdr:from>
    <cdr:to>
      <cdr:x>0.49315</cdr:x>
      <cdr:y>0.41302</cdr:y>
    </cdr:to>
    <cdr:sp macro="" textlink="">
      <cdr:nvSpPr>
        <cdr:cNvPr id="10" name="TextBox 1">
          <a:extLst xmlns:a="http://schemas.openxmlformats.org/drawingml/2006/main">
            <a:ext uri="{FF2B5EF4-FFF2-40B4-BE49-F238E27FC236}">
              <a16:creationId xmlns:a16="http://schemas.microsoft.com/office/drawing/2014/main" id="{A69F2112-BCDE-4001-B18F-71CCA85FB44C}"/>
            </a:ext>
          </a:extLst>
        </cdr:cNvPr>
        <cdr:cNvSpPr txBox="1"/>
      </cdr:nvSpPr>
      <cdr:spPr>
        <a:xfrm xmlns:a="http://schemas.openxmlformats.org/drawingml/2006/main">
          <a:off x="5201892" y="1707471"/>
          <a:ext cx="452941" cy="215418"/>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nb-NO" sz="1400" dirty="0"/>
            <a:t>571</a:t>
          </a:r>
        </a:p>
      </cdr:txBody>
    </cdr:sp>
  </cdr:relSizeAnchor>
  <cdr:relSizeAnchor xmlns:cdr="http://schemas.openxmlformats.org/drawingml/2006/chartDrawing">
    <cdr:from>
      <cdr:x>0.73587</cdr:x>
      <cdr:y>0.43996</cdr:y>
    </cdr:from>
    <cdr:to>
      <cdr:x>0.77537</cdr:x>
      <cdr:y>0.48623</cdr:y>
    </cdr:to>
    <cdr:sp macro="" textlink="">
      <cdr:nvSpPr>
        <cdr:cNvPr id="11" name="TextBox 1">
          <a:extLst xmlns:a="http://schemas.openxmlformats.org/drawingml/2006/main">
            <a:ext uri="{FF2B5EF4-FFF2-40B4-BE49-F238E27FC236}">
              <a16:creationId xmlns:a16="http://schemas.microsoft.com/office/drawing/2014/main" id="{895061BC-FC56-4D4C-A30A-89FD97BAFB3E}"/>
            </a:ext>
          </a:extLst>
        </cdr:cNvPr>
        <cdr:cNvSpPr txBox="1"/>
      </cdr:nvSpPr>
      <cdr:spPr>
        <a:xfrm xmlns:a="http://schemas.openxmlformats.org/drawingml/2006/main">
          <a:off x="8438182" y="2048297"/>
          <a:ext cx="452941" cy="215419"/>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nb-NO" sz="1400" dirty="0"/>
            <a:t>462</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69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4939" y="0"/>
            <a:ext cx="2949099" cy="498693"/>
          </a:xfrm>
          <a:prstGeom prst="rect">
            <a:avLst/>
          </a:prstGeom>
        </p:spPr>
        <p:txBody>
          <a:bodyPr vert="horz" lIns="91440" tIns="45720" rIns="91440" bIns="45720" rtlCol="0"/>
          <a:lstStyle>
            <a:lvl1pPr algn="r">
              <a:defRPr sz="1200"/>
            </a:lvl1pPr>
          </a:lstStyle>
          <a:p>
            <a:fld id="{42691DDE-BA6A-4F57-909C-98F49C72955F}" type="datetimeFigureOut">
              <a:rPr lang="en-GB" smtClean="0"/>
              <a:t>18/01/2023</a:t>
            </a:fld>
            <a:endParaRPr lang="en-GB"/>
          </a:p>
        </p:txBody>
      </p:sp>
      <p:sp>
        <p:nvSpPr>
          <p:cNvPr id="4" name="Footer Placeholder 3"/>
          <p:cNvSpPr>
            <a:spLocks noGrp="1"/>
          </p:cNvSpPr>
          <p:nvPr>
            <p:ph type="ftr" sz="quarter" idx="2"/>
          </p:nvPr>
        </p:nvSpPr>
        <p:spPr>
          <a:xfrm>
            <a:off x="0" y="9440647"/>
            <a:ext cx="2949099" cy="49869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4939" y="9440647"/>
            <a:ext cx="2949099" cy="498692"/>
          </a:xfrm>
          <a:prstGeom prst="rect">
            <a:avLst/>
          </a:prstGeom>
        </p:spPr>
        <p:txBody>
          <a:bodyPr vert="horz" lIns="91440" tIns="45720" rIns="91440" bIns="45720" rtlCol="0" anchor="b"/>
          <a:lstStyle>
            <a:lvl1pPr algn="r">
              <a:defRPr sz="1200"/>
            </a:lvl1pPr>
          </a:lstStyle>
          <a:p>
            <a:fld id="{3DC50D33-42BE-4A7B-9A0E-84D31BC6EF4B}" type="slidenum">
              <a:rPr lang="en-GB" smtClean="0"/>
              <a:t>‹#›</a:t>
            </a:fld>
            <a:endParaRPr lang="en-GB"/>
          </a:p>
        </p:txBody>
      </p:sp>
    </p:spTree>
    <p:extLst>
      <p:ext uri="{BB962C8B-B14F-4D97-AF65-F5344CB8AC3E}">
        <p14:creationId xmlns:p14="http://schemas.microsoft.com/office/powerpoint/2010/main" val="27345535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69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4939" y="0"/>
            <a:ext cx="2949099" cy="498693"/>
          </a:xfrm>
          <a:prstGeom prst="rect">
            <a:avLst/>
          </a:prstGeom>
        </p:spPr>
        <p:txBody>
          <a:bodyPr vert="horz" lIns="91440" tIns="45720" rIns="91440" bIns="45720" rtlCol="0"/>
          <a:lstStyle>
            <a:lvl1pPr algn="r">
              <a:defRPr sz="1200"/>
            </a:lvl1pPr>
          </a:lstStyle>
          <a:p>
            <a:fld id="{CBAAC5B1-F58D-4268-BB75-9856A9D794A6}" type="datetimeFigureOut">
              <a:rPr lang="en-GB" smtClean="0"/>
              <a:t>18/01/2023</a:t>
            </a:fld>
            <a:endParaRPr lang="en-GB"/>
          </a:p>
        </p:txBody>
      </p:sp>
      <p:sp>
        <p:nvSpPr>
          <p:cNvPr id="4" name="Slide Image Placeholder 3"/>
          <p:cNvSpPr>
            <a:spLocks noGrp="1" noRot="1" noChangeAspect="1"/>
          </p:cNvSpPr>
          <p:nvPr>
            <p:ph type="sldImg" idx="2"/>
          </p:nvPr>
        </p:nvSpPr>
        <p:spPr>
          <a:xfrm>
            <a:off x="422275" y="1243013"/>
            <a:ext cx="5961063" cy="33543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0562" y="4783307"/>
            <a:ext cx="5444490" cy="3913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0647"/>
            <a:ext cx="2949099" cy="49869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4939" y="9440647"/>
            <a:ext cx="2949099" cy="498692"/>
          </a:xfrm>
          <a:prstGeom prst="rect">
            <a:avLst/>
          </a:prstGeom>
        </p:spPr>
        <p:txBody>
          <a:bodyPr vert="horz" lIns="91440" tIns="45720" rIns="91440" bIns="45720" rtlCol="0" anchor="b"/>
          <a:lstStyle>
            <a:lvl1pPr algn="r">
              <a:defRPr sz="1200"/>
            </a:lvl1pPr>
          </a:lstStyle>
          <a:p>
            <a:fld id="{65900C33-90AE-4963-9AD8-3B07939F57E9}" type="slidenum">
              <a:rPr lang="en-GB" smtClean="0"/>
              <a:t>‹#›</a:t>
            </a:fld>
            <a:endParaRPr lang="en-GB"/>
          </a:p>
        </p:txBody>
      </p:sp>
    </p:spTree>
    <p:extLst>
      <p:ext uri="{BB962C8B-B14F-4D97-AF65-F5344CB8AC3E}">
        <p14:creationId xmlns:p14="http://schemas.microsoft.com/office/powerpoint/2010/main" val="16096060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5900C33-90AE-4963-9AD8-3B07939F57E9}" type="slidenum">
              <a:rPr lang="en-GB" smtClean="0"/>
              <a:t>1</a:t>
            </a:fld>
            <a:endParaRPr lang="en-GB"/>
          </a:p>
        </p:txBody>
      </p:sp>
    </p:spTree>
    <p:extLst>
      <p:ext uri="{BB962C8B-B14F-4D97-AF65-F5344CB8AC3E}">
        <p14:creationId xmlns:p14="http://schemas.microsoft.com/office/powerpoint/2010/main" val="9927654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2.sv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5.xml"/><Relationship Id="rId5" Type="http://schemas.openxmlformats.org/officeDocument/2006/relationships/image" Target="../media/image3.png"/><Relationship Id="rId4" Type="http://schemas.openxmlformats.org/officeDocument/2006/relationships/image" Target="../media/image2.sv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5.sv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7.xml"/><Relationship Id="rId5" Type="http://schemas.openxmlformats.org/officeDocument/2006/relationships/image" Target="../media/image3.png"/><Relationship Id="rId4" Type="http://schemas.openxmlformats.org/officeDocument/2006/relationships/image" Target="../media/image5.sv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1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60000" y="1490400"/>
            <a:ext cx="3520800" cy="1976400"/>
          </a:xfrm>
          <a:prstGeom prst="rect">
            <a:avLst/>
          </a:prstGeom>
        </p:spPr>
        <p:txBody>
          <a:bodyPr anchor="t">
            <a:noAutofit/>
          </a:bodyPr>
          <a:lstStyle>
            <a:lvl1pPr algn="l">
              <a:defRPr sz="3000" b="0">
                <a:solidFill>
                  <a:schemeClr val="tx1"/>
                </a:solidFill>
              </a:defRPr>
            </a:lvl1pPr>
          </a:lstStyle>
          <a:p>
            <a:r>
              <a:rPr lang="en-GB" dirty="0"/>
              <a:t>Click to add title</a:t>
            </a:r>
          </a:p>
        </p:txBody>
      </p:sp>
      <p:sp>
        <p:nvSpPr>
          <p:cNvPr id="3" name="Subtitle 2"/>
          <p:cNvSpPr>
            <a:spLocks noGrp="1"/>
          </p:cNvSpPr>
          <p:nvPr>
            <p:ph type="subTitle" idx="1" hasCustomPrompt="1"/>
          </p:nvPr>
        </p:nvSpPr>
        <p:spPr>
          <a:xfrm>
            <a:off x="360000" y="3708000"/>
            <a:ext cx="3520800" cy="1022400"/>
          </a:xfrm>
          <a:prstGeom prst="rect">
            <a:avLst/>
          </a:prstGeom>
        </p:spPr>
        <p:txBody>
          <a:bodyPr anchor="t">
            <a:noAutofit/>
          </a:bodyPr>
          <a:lstStyle>
            <a:lvl1pPr marL="0" indent="0" algn="l">
              <a:spcBef>
                <a:spcPts val="600"/>
              </a:spcBef>
              <a:buNone/>
              <a:defRPr sz="18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add subtitle</a:t>
            </a:r>
          </a:p>
        </p:txBody>
      </p:sp>
      <p:sp>
        <p:nvSpPr>
          <p:cNvPr id="6" name="Text Placeholder 5">
            <a:extLst>
              <a:ext uri="{FF2B5EF4-FFF2-40B4-BE49-F238E27FC236}">
                <a16:creationId xmlns:a16="http://schemas.microsoft.com/office/drawing/2014/main" id="{50929DC8-987C-4BF4-9A49-8F549F1F3DBE}"/>
              </a:ext>
            </a:extLst>
          </p:cNvPr>
          <p:cNvSpPr>
            <a:spLocks noGrp="1"/>
          </p:cNvSpPr>
          <p:nvPr>
            <p:ph type="body" sz="quarter" idx="10" hasCustomPrompt="1"/>
          </p:nvPr>
        </p:nvSpPr>
        <p:spPr>
          <a:xfrm>
            <a:off x="360363" y="4971600"/>
            <a:ext cx="3521075" cy="1022350"/>
          </a:xfrm>
        </p:spPr>
        <p:txBody>
          <a:bodyPr anchor="b"/>
          <a:lstStyle>
            <a:lvl1pPr>
              <a:spcBef>
                <a:spcPts val="600"/>
              </a:spcBef>
              <a:defRPr sz="1200"/>
            </a:lvl1pPr>
          </a:lstStyle>
          <a:p>
            <a:pPr lvl="0"/>
            <a:r>
              <a:rPr lang="en-GB" dirty="0"/>
              <a:t>Click to add text</a:t>
            </a:r>
          </a:p>
        </p:txBody>
      </p:sp>
      <p:pic>
        <p:nvPicPr>
          <p:cNvPr id="7" name="Graphic 6">
            <a:extLst>
              <a:ext uri="{FF2B5EF4-FFF2-40B4-BE49-F238E27FC236}">
                <a16:creationId xmlns:a16="http://schemas.microsoft.com/office/drawing/2014/main" id="{2CB13C9B-184D-41CD-AF76-E3730A913B6D}"/>
              </a:ext>
            </a:extLst>
          </p:cNvPr>
          <p:cNvPicPr>
            <a:picLocks noChangeAspect="1"/>
          </p:cNvPicPr>
          <p:nvPr userDrawn="1">
            <p:custDataLst>
              <p:tags r:id="rId1"/>
            </p:custDataLst>
          </p:nvPr>
        </p:nvPicPr>
        <p:blipFill>
          <a:blip r:embed="rId3">
            <a:extLst>
              <a:ext uri="{96DAC541-7B7A-43D3-8B79-37D633B846F1}">
                <asvg:svgBlip xmlns:asvg="http://schemas.microsoft.com/office/drawing/2016/SVG/main" r:embed="rId4"/>
              </a:ext>
            </a:extLst>
          </a:blip>
          <a:stretch>
            <a:fillRect/>
          </a:stretch>
        </p:blipFill>
        <p:spPr>
          <a:xfrm>
            <a:off x="360000" y="558000"/>
            <a:ext cx="1940914" cy="367200"/>
          </a:xfrm>
          <a:prstGeom prst="rect">
            <a:avLst/>
          </a:prstGeom>
        </p:spPr>
      </p:pic>
    </p:spTree>
    <p:extLst>
      <p:ext uri="{BB962C8B-B14F-4D97-AF65-F5344CB8AC3E}">
        <p14:creationId xmlns:p14="http://schemas.microsoft.com/office/powerpoint/2010/main" val="8485008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2 x content + heading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07A87-9762-46A5-A1BF-60907C2C37A7}"/>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CEE70F8-6350-4489-8BF1-B1E111BCABD9}"/>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A50CCAD9-3BB6-43FD-8F71-48FD58809076}"/>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260E6D9E-AC7D-4CD8-9A1B-DC502AAB0B81}"/>
              </a:ext>
            </a:extLst>
          </p:cNvPr>
          <p:cNvSpPr>
            <a:spLocks noGrp="1"/>
          </p:cNvSpPr>
          <p:nvPr>
            <p:ph type="body" sz="quarter" idx="12" hasCustomPrompt="1"/>
          </p:nvPr>
        </p:nvSpPr>
        <p:spPr>
          <a:xfrm>
            <a:off x="360363" y="1710000"/>
            <a:ext cx="56268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0F252CF9-0987-4CBA-8CC7-B6582ECA2390}"/>
              </a:ext>
            </a:extLst>
          </p:cNvPr>
          <p:cNvSpPr>
            <a:spLocks noGrp="1"/>
          </p:cNvSpPr>
          <p:nvPr>
            <p:ph sz="quarter" idx="13" hasCustomPrompt="1"/>
          </p:nvPr>
        </p:nvSpPr>
        <p:spPr>
          <a:xfrm>
            <a:off x="360363" y="2376000"/>
            <a:ext cx="5626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1FAA4903-9221-4FF9-912C-268A8584F333}"/>
              </a:ext>
            </a:extLst>
          </p:cNvPr>
          <p:cNvSpPr>
            <a:spLocks noGrp="1"/>
          </p:cNvSpPr>
          <p:nvPr>
            <p:ph type="body" sz="quarter" idx="14" hasCustomPrompt="1"/>
          </p:nvPr>
        </p:nvSpPr>
        <p:spPr>
          <a:xfrm>
            <a:off x="6202800" y="1710000"/>
            <a:ext cx="5626800" cy="604838"/>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23F8654F-9C23-4A2E-AF1D-7C6743D88CE6}"/>
              </a:ext>
            </a:extLst>
          </p:cNvPr>
          <p:cNvSpPr>
            <a:spLocks noGrp="1"/>
          </p:cNvSpPr>
          <p:nvPr>
            <p:ph sz="quarter" idx="15" hasCustomPrompt="1"/>
          </p:nvPr>
        </p:nvSpPr>
        <p:spPr>
          <a:xfrm>
            <a:off x="6202363" y="2376488"/>
            <a:ext cx="5626800" cy="3343275"/>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D1F22C1D-496B-4E53-BF19-ED9291DCCF94}"/>
              </a:ext>
            </a:extLst>
          </p:cNvPr>
          <p:cNvSpPr>
            <a:spLocks noGrp="1"/>
          </p:cNvSpPr>
          <p:nvPr>
            <p:ph type="body" sz="quarter" idx="16" hasCustomPrompt="1"/>
          </p:nvPr>
        </p:nvSpPr>
        <p:spPr>
          <a:xfrm>
            <a:off x="360363" y="910800"/>
            <a:ext cx="11466512" cy="396000"/>
          </a:xfrm>
        </p:spPr>
        <p:txBody>
          <a:bodyPr/>
          <a:lstStyle>
            <a:lvl1pPr>
              <a:defRPr sz="1800"/>
            </a:lvl1pPr>
            <a:lvl2pPr>
              <a:defRPr sz="2200"/>
            </a:lvl2pPr>
            <a:lvl3pPr>
              <a:defRPr sz="2200"/>
            </a:lvl3pPr>
            <a:lvl4pPr>
              <a:defRPr sz="2200"/>
            </a:lvl4pPr>
            <a:lvl5pPr>
              <a:defRPr sz="2200"/>
            </a:lvl5pPr>
          </a:lstStyle>
          <a:p>
            <a:pPr lvl="0"/>
            <a:r>
              <a:rPr lang="en-US" dirty="0"/>
              <a:t>Click to add subtitle</a:t>
            </a:r>
            <a:endParaRPr lang="en-GB" dirty="0"/>
          </a:p>
        </p:txBody>
      </p:sp>
    </p:spTree>
    <p:extLst>
      <p:ext uri="{BB962C8B-B14F-4D97-AF65-F5344CB8AC3E}">
        <p14:creationId xmlns:p14="http://schemas.microsoft.com/office/powerpoint/2010/main" val="1208535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3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ECC06-0E64-440D-9CE8-5164D165186F}"/>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F490BAE0-3503-40B7-97FF-3BBA5C4DD77A}"/>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A542D4FE-2A34-4C36-A765-CE00B9912ADD}"/>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D9E4B3E9-7CA2-4847-B7BD-96957DE30226}"/>
              </a:ext>
            </a:extLst>
          </p:cNvPr>
          <p:cNvSpPr>
            <a:spLocks noGrp="1"/>
          </p:cNvSpPr>
          <p:nvPr>
            <p:ph sz="quarter" idx="12" hasCustomPrompt="1"/>
          </p:nvPr>
        </p:nvSpPr>
        <p:spPr>
          <a:xfrm>
            <a:off x="360362" y="1710000"/>
            <a:ext cx="3672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910D5E0E-637F-4A32-A98F-3FE4ED81219E}"/>
              </a:ext>
            </a:extLst>
          </p:cNvPr>
          <p:cNvSpPr>
            <a:spLocks noGrp="1"/>
          </p:cNvSpPr>
          <p:nvPr>
            <p:ph sz="quarter" idx="13" hasCustomPrompt="1"/>
          </p:nvPr>
        </p:nvSpPr>
        <p:spPr>
          <a:xfrm>
            <a:off x="4257618" y="1710000"/>
            <a:ext cx="3672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A6435609-FC5D-424F-A15C-A0856D1FFFF3}"/>
              </a:ext>
            </a:extLst>
          </p:cNvPr>
          <p:cNvSpPr>
            <a:spLocks noGrp="1"/>
          </p:cNvSpPr>
          <p:nvPr>
            <p:ph sz="quarter" idx="14" hasCustomPrompt="1"/>
          </p:nvPr>
        </p:nvSpPr>
        <p:spPr>
          <a:xfrm>
            <a:off x="8154874" y="1710000"/>
            <a:ext cx="3672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Text Placeholder 11">
            <a:extLst>
              <a:ext uri="{FF2B5EF4-FFF2-40B4-BE49-F238E27FC236}">
                <a16:creationId xmlns:a16="http://schemas.microsoft.com/office/drawing/2014/main" id="{F7582AC7-4667-407B-A5E8-45D6349311AA}"/>
              </a:ext>
            </a:extLst>
          </p:cNvPr>
          <p:cNvSpPr>
            <a:spLocks noGrp="1"/>
          </p:cNvSpPr>
          <p:nvPr>
            <p:ph type="body" sz="quarter" idx="15" hasCustomPrompt="1"/>
          </p:nvPr>
        </p:nvSpPr>
        <p:spPr>
          <a:xfrm>
            <a:off x="360000" y="910800"/>
            <a:ext cx="11466000" cy="396000"/>
          </a:xfrm>
        </p:spPr>
        <p:txBody>
          <a:bodyPr/>
          <a:lstStyle>
            <a:lvl1pPr>
              <a:defRPr sz="1800"/>
            </a:lvl1pPr>
            <a:lvl2pPr>
              <a:defRPr sz="2200"/>
            </a:lvl2pPr>
            <a:lvl3pPr>
              <a:defRPr sz="2200"/>
            </a:lvl3pPr>
            <a:lvl4pPr>
              <a:defRPr sz="2200"/>
            </a:lvl4pPr>
            <a:lvl5pPr>
              <a:defRPr sz="2200"/>
            </a:lvl5pPr>
          </a:lstStyle>
          <a:p>
            <a:pPr lvl="0"/>
            <a:r>
              <a:rPr lang="en-US" dirty="0"/>
              <a:t>Click to add subtitle</a:t>
            </a:r>
            <a:endParaRPr lang="en-GB" dirty="0"/>
          </a:p>
        </p:txBody>
      </p:sp>
    </p:spTree>
    <p:extLst>
      <p:ext uri="{BB962C8B-B14F-4D97-AF65-F5344CB8AC3E}">
        <p14:creationId xmlns:p14="http://schemas.microsoft.com/office/powerpoint/2010/main" val="41830145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3 x content + heading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5AEE3-9929-4A79-A968-8D4311BF5D5E}"/>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DDAA155B-CCB9-45EF-83E7-A4F386C3D593}"/>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6E46BAB9-04B4-4317-A1F0-FDDB9A1286EA}"/>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02044888-1B05-4294-ABC2-A93A4A32E0DD}"/>
              </a:ext>
            </a:extLst>
          </p:cNvPr>
          <p:cNvSpPr>
            <a:spLocks noGrp="1"/>
          </p:cNvSpPr>
          <p:nvPr>
            <p:ph type="body" sz="quarter" idx="12" hasCustomPrompt="1"/>
          </p:nvPr>
        </p:nvSpPr>
        <p:spPr>
          <a:xfrm>
            <a:off x="360000" y="1710000"/>
            <a:ext cx="3672000" cy="604800"/>
          </a:xfrm>
        </p:spPr>
        <p:txBody>
          <a:bodyPr/>
          <a:lstStyle>
            <a:lvl1pPr>
              <a:defRPr b="1"/>
            </a:lvl1pPr>
          </a:lstStyle>
          <a:p>
            <a:pPr lvl="0"/>
            <a:r>
              <a:rPr lang="en-US" dirty="0"/>
              <a:t>Click to add text</a:t>
            </a:r>
          </a:p>
        </p:txBody>
      </p:sp>
      <p:sp>
        <p:nvSpPr>
          <p:cNvPr id="8" name="Content Placeholder 7">
            <a:extLst>
              <a:ext uri="{FF2B5EF4-FFF2-40B4-BE49-F238E27FC236}">
                <a16:creationId xmlns:a16="http://schemas.microsoft.com/office/drawing/2014/main" id="{FB8C48F8-FEC0-41E0-BBB9-68EC3003D7D8}"/>
              </a:ext>
            </a:extLst>
          </p:cNvPr>
          <p:cNvSpPr>
            <a:spLocks noGrp="1"/>
          </p:cNvSpPr>
          <p:nvPr>
            <p:ph sz="quarter" idx="13" hasCustomPrompt="1"/>
          </p:nvPr>
        </p:nvSpPr>
        <p:spPr>
          <a:xfrm>
            <a:off x="360363" y="2376000"/>
            <a:ext cx="36720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F59D2917-03D0-4000-AA1D-13CEEB10FBFD}"/>
              </a:ext>
            </a:extLst>
          </p:cNvPr>
          <p:cNvSpPr>
            <a:spLocks noGrp="1"/>
          </p:cNvSpPr>
          <p:nvPr>
            <p:ph type="body" sz="quarter" idx="14" hasCustomPrompt="1"/>
          </p:nvPr>
        </p:nvSpPr>
        <p:spPr>
          <a:xfrm>
            <a:off x="4257437" y="1710000"/>
            <a:ext cx="3672000" cy="604800"/>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DDE23886-2490-491C-8436-F655BBCD8C99}"/>
              </a:ext>
            </a:extLst>
          </p:cNvPr>
          <p:cNvSpPr>
            <a:spLocks noGrp="1"/>
          </p:cNvSpPr>
          <p:nvPr>
            <p:ph sz="quarter" idx="15" hasCustomPrompt="1"/>
          </p:nvPr>
        </p:nvSpPr>
        <p:spPr>
          <a:xfrm>
            <a:off x="4257619" y="2376488"/>
            <a:ext cx="3672000" cy="3343275"/>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51DA3C15-7E9D-4E22-895A-F50878BD332E}"/>
              </a:ext>
            </a:extLst>
          </p:cNvPr>
          <p:cNvSpPr>
            <a:spLocks noGrp="1"/>
          </p:cNvSpPr>
          <p:nvPr>
            <p:ph type="body" sz="quarter" idx="16" hasCustomPrompt="1"/>
          </p:nvPr>
        </p:nvSpPr>
        <p:spPr>
          <a:xfrm>
            <a:off x="8154874" y="1710000"/>
            <a:ext cx="3672000" cy="604838"/>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C41F52C9-6836-4FC9-99EA-1BF6FF01DF3F}"/>
              </a:ext>
            </a:extLst>
          </p:cNvPr>
          <p:cNvSpPr>
            <a:spLocks noGrp="1"/>
          </p:cNvSpPr>
          <p:nvPr>
            <p:ph sz="quarter" idx="17" hasCustomPrompt="1"/>
          </p:nvPr>
        </p:nvSpPr>
        <p:spPr>
          <a:xfrm>
            <a:off x="8154874" y="2376000"/>
            <a:ext cx="36720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3593581B-25F6-45F4-A388-25B91698559B}"/>
              </a:ext>
            </a:extLst>
          </p:cNvPr>
          <p:cNvSpPr>
            <a:spLocks noGrp="1"/>
          </p:cNvSpPr>
          <p:nvPr>
            <p:ph type="body" sz="quarter" idx="18" hasCustomPrompt="1"/>
          </p:nvPr>
        </p:nvSpPr>
        <p:spPr>
          <a:xfrm>
            <a:off x="360000" y="910800"/>
            <a:ext cx="11466000" cy="396000"/>
          </a:xfrm>
        </p:spPr>
        <p:txBody>
          <a:bodyPr/>
          <a:lstStyle>
            <a:lvl1pPr>
              <a:defRPr sz="1800"/>
            </a:lvl1pPr>
          </a:lstStyle>
          <a:p>
            <a:pPr lvl="0"/>
            <a:r>
              <a:rPr lang="en-US" dirty="0"/>
              <a:t>Click to add subtitle</a:t>
            </a:r>
            <a:endParaRPr lang="en-GB" dirty="0"/>
          </a:p>
        </p:txBody>
      </p:sp>
    </p:spTree>
    <p:extLst>
      <p:ext uri="{BB962C8B-B14F-4D97-AF65-F5344CB8AC3E}">
        <p14:creationId xmlns:p14="http://schemas.microsoft.com/office/powerpoint/2010/main" val="16618386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4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C880B-B2A1-4343-8F1B-D11FAEA2A2C5}"/>
              </a:ext>
            </a:extLst>
          </p:cNvPr>
          <p:cNvSpPr>
            <a:spLocks noGrp="1"/>
          </p:cNvSpPr>
          <p:nvPr>
            <p:ph type="title" hasCustomPrompt="1"/>
          </p:nvPr>
        </p:nvSpPr>
        <p:spPr>
          <a:xfrm>
            <a:off x="359999" y="430718"/>
            <a:ext cx="11466875" cy="403200"/>
          </a:xfrm>
        </p:spPr>
        <p:txBody>
          <a:body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C41184D5-78E0-4646-8F38-C52C718FFF6F}"/>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09802832-2B66-4562-9C71-D7D1507397C2}"/>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AEF49FA9-6D89-44C4-B6C9-EA8D7FB75632}"/>
              </a:ext>
            </a:extLst>
          </p:cNvPr>
          <p:cNvSpPr>
            <a:spLocks noGrp="1"/>
          </p:cNvSpPr>
          <p:nvPr>
            <p:ph sz="quarter" idx="12" hasCustomPrompt="1"/>
          </p:nvPr>
        </p:nvSpPr>
        <p:spPr>
          <a:xfrm>
            <a:off x="360362"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BAD1D924-231B-4C18-8E90-2DFF9C04EF04}"/>
              </a:ext>
            </a:extLst>
          </p:cNvPr>
          <p:cNvSpPr>
            <a:spLocks noGrp="1"/>
          </p:cNvSpPr>
          <p:nvPr>
            <p:ph sz="quarter" idx="13" hasCustomPrompt="1"/>
          </p:nvPr>
        </p:nvSpPr>
        <p:spPr>
          <a:xfrm>
            <a:off x="3272933"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9EF0024D-3708-4302-8C69-256AD7593873}"/>
              </a:ext>
            </a:extLst>
          </p:cNvPr>
          <p:cNvSpPr>
            <a:spLocks noGrp="1"/>
          </p:cNvSpPr>
          <p:nvPr>
            <p:ph sz="quarter" idx="14" hasCustomPrompt="1"/>
          </p:nvPr>
        </p:nvSpPr>
        <p:spPr>
          <a:xfrm>
            <a:off x="6185504"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Content Placeholder 11">
            <a:extLst>
              <a:ext uri="{FF2B5EF4-FFF2-40B4-BE49-F238E27FC236}">
                <a16:creationId xmlns:a16="http://schemas.microsoft.com/office/drawing/2014/main" id="{E3415997-1B6E-4BEC-B682-F9280D0D5E3E}"/>
              </a:ext>
            </a:extLst>
          </p:cNvPr>
          <p:cNvSpPr>
            <a:spLocks noGrp="1"/>
          </p:cNvSpPr>
          <p:nvPr>
            <p:ph sz="quarter" idx="15" hasCustomPrompt="1"/>
          </p:nvPr>
        </p:nvSpPr>
        <p:spPr>
          <a:xfrm>
            <a:off x="9098074"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A97B1331-D3E0-4904-82E5-02B601057EBC}"/>
              </a:ext>
            </a:extLst>
          </p:cNvPr>
          <p:cNvSpPr>
            <a:spLocks noGrp="1"/>
          </p:cNvSpPr>
          <p:nvPr>
            <p:ph type="body" sz="quarter" idx="16" hasCustomPrompt="1"/>
          </p:nvPr>
        </p:nvSpPr>
        <p:spPr>
          <a:xfrm>
            <a:off x="360000" y="910800"/>
            <a:ext cx="11466000" cy="396000"/>
          </a:xfrm>
        </p:spPr>
        <p:txBody>
          <a:bodyPr/>
          <a:lstStyle>
            <a:lvl1pPr>
              <a:defRPr sz="1800"/>
            </a:lvl1pPr>
          </a:lstStyle>
          <a:p>
            <a:pPr lvl="0"/>
            <a:r>
              <a:rPr lang="en-US" dirty="0"/>
              <a:t>Click to add subtitle</a:t>
            </a:r>
            <a:endParaRPr lang="en-GB" dirty="0"/>
          </a:p>
        </p:txBody>
      </p:sp>
    </p:spTree>
    <p:extLst>
      <p:ext uri="{BB962C8B-B14F-4D97-AF65-F5344CB8AC3E}">
        <p14:creationId xmlns:p14="http://schemas.microsoft.com/office/powerpoint/2010/main" val="40163886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4 x content + heading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6C45C-9BBB-4B14-BC71-8D9593AF9252}"/>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DCA3869-0626-4D7E-A07F-ED2B248D284C}"/>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F29845BF-B227-4307-81B9-E7C8FC57CD26}"/>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C1A4FC7E-D91D-407A-BFBE-F405D6BBEA67}"/>
              </a:ext>
            </a:extLst>
          </p:cNvPr>
          <p:cNvSpPr>
            <a:spLocks noGrp="1"/>
          </p:cNvSpPr>
          <p:nvPr>
            <p:ph type="body" sz="quarter" idx="12" hasCustomPrompt="1"/>
          </p:nvPr>
        </p:nvSpPr>
        <p:spPr>
          <a:xfrm>
            <a:off x="360000" y="1710000"/>
            <a:ext cx="27288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129916EF-EC2F-4137-B182-AA5508918E8F}"/>
              </a:ext>
            </a:extLst>
          </p:cNvPr>
          <p:cNvSpPr>
            <a:spLocks noGrp="1"/>
          </p:cNvSpPr>
          <p:nvPr>
            <p:ph sz="quarter" idx="13" hasCustomPrompt="1"/>
          </p:nvPr>
        </p:nvSpPr>
        <p:spPr>
          <a:xfrm>
            <a:off x="360000" y="2376000"/>
            <a:ext cx="2728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6D9A3CD5-4B7B-41AC-BFD5-7AA2D853D03E}"/>
              </a:ext>
            </a:extLst>
          </p:cNvPr>
          <p:cNvSpPr>
            <a:spLocks noGrp="1"/>
          </p:cNvSpPr>
          <p:nvPr>
            <p:ph type="body" sz="quarter" idx="14" hasCustomPrompt="1"/>
          </p:nvPr>
        </p:nvSpPr>
        <p:spPr>
          <a:xfrm>
            <a:off x="3272691" y="1710000"/>
            <a:ext cx="2728800" cy="604838"/>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35F727AD-E63B-412E-B986-D86DFE5EED29}"/>
              </a:ext>
            </a:extLst>
          </p:cNvPr>
          <p:cNvSpPr>
            <a:spLocks noGrp="1"/>
          </p:cNvSpPr>
          <p:nvPr>
            <p:ph sz="quarter" idx="15" hasCustomPrompt="1"/>
          </p:nvPr>
        </p:nvSpPr>
        <p:spPr>
          <a:xfrm>
            <a:off x="3272691" y="2376488"/>
            <a:ext cx="2728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8CEE6CD4-960B-4926-8A35-E8FF363F8723}"/>
              </a:ext>
            </a:extLst>
          </p:cNvPr>
          <p:cNvSpPr>
            <a:spLocks noGrp="1"/>
          </p:cNvSpPr>
          <p:nvPr>
            <p:ph type="body" sz="quarter" idx="16" hasCustomPrompt="1"/>
          </p:nvPr>
        </p:nvSpPr>
        <p:spPr>
          <a:xfrm>
            <a:off x="6185382" y="1710000"/>
            <a:ext cx="2728800" cy="604800"/>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E544BF1C-E9EC-43D2-A239-79E43B7C24CD}"/>
              </a:ext>
            </a:extLst>
          </p:cNvPr>
          <p:cNvSpPr>
            <a:spLocks noGrp="1"/>
          </p:cNvSpPr>
          <p:nvPr>
            <p:ph sz="quarter" idx="17" hasCustomPrompt="1"/>
          </p:nvPr>
        </p:nvSpPr>
        <p:spPr>
          <a:xfrm>
            <a:off x="6185382" y="2376000"/>
            <a:ext cx="2728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A27027DC-FD56-4CD6-8B38-7C623A97D1C4}"/>
              </a:ext>
            </a:extLst>
          </p:cNvPr>
          <p:cNvSpPr>
            <a:spLocks noGrp="1"/>
          </p:cNvSpPr>
          <p:nvPr>
            <p:ph type="body" sz="quarter" idx="18" hasCustomPrompt="1"/>
          </p:nvPr>
        </p:nvSpPr>
        <p:spPr>
          <a:xfrm>
            <a:off x="9098074" y="1710000"/>
            <a:ext cx="2728800" cy="604800"/>
          </a:xfrm>
        </p:spPr>
        <p:txBody>
          <a:bodyPr/>
          <a:lstStyle>
            <a:lvl1pPr>
              <a:defRPr b="1"/>
            </a:lvl1pPr>
          </a:lstStyle>
          <a:p>
            <a:pPr lvl="0"/>
            <a:r>
              <a:rPr lang="en-US" dirty="0"/>
              <a:t>Click to add text</a:t>
            </a:r>
            <a:endParaRPr lang="en-GB" dirty="0"/>
          </a:p>
        </p:txBody>
      </p:sp>
      <p:sp>
        <p:nvSpPr>
          <p:cNvPr id="20" name="Content Placeholder 19">
            <a:extLst>
              <a:ext uri="{FF2B5EF4-FFF2-40B4-BE49-F238E27FC236}">
                <a16:creationId xmlns:a16="http://schemas.microsoft.com/office/drawing/2014/main" id="{5513656D-7804-45C7-9561-4FFDBE1F523B}"/>
              </a:ext>
            </a:extLst>
          </p:cNvPr>
          <p:cNvSpPr>
            <a:spLocks noGrp="1"/>
          </p:cNvSpPr>
          <p:nvPr>
            <p:ph sz="quarter" idx="19" hasCustomPrompt="1"/>
          </p:nvPr>
        </p:nvSpPr>
        <p:spPr>
          <a:xfrm>
            <a:off x="9098074" y="2376488"/>
            <a:ext cx="2728800" cy="3343275"/>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2" name="Text Placeholder 21">
            <a:extLst>
              <a:ext uri="{FF2B5EF4-FFF2-40B4-BE49-F238E27FC236}">
                <a16:creationId xmlns:a16="http://schemas.microsoft.com/office/drawing/2014/main" id="{5AA444E5-6DCB-4387-82D7-374FBA34E3ED}"/>
              </a:ext>
            </a:extLst>
          </p:cNvPr>
          <p:cNvSpPr>
            <a:spLocks noGrp="1"/>
          </p:cNvSpPr>
          <p:nvPr>
            <p:ph type="body" sz="quarter" idx="20" hasCustomPrompt="1"/>
          </p:nvPr>
        </p:nvSpPr>
        <p:spPr>
          <a:xfrm>
            <a:off x="360363" y="910800"/>
            <a:ext cx="11466512" cy="396000"/>
          </a:xfrm>
        </p:spPr>
        <p:txBody>
          <a:bodyPr/>
          <a:lstStyle>
            <a:lvl1pPr>
              <a:defRPr sz="1800"/>
            </a:lvl1pPr>
            <a:lvl2pPr>
              <a:defRPr sz="2200"/>
            </a:lvl2pPr>
            <a:lvl3pPr>
              <a:defRPr sz="2200"/>
            </a:lvl3pPr>
            <a:lvl4pPr>
              <a:defRPr sz="2200"/>
            </a:lvl4pPr>
            <a:lvl5pPr>
              <a:defRPr sz="2200"/>
            </a:lvl5pPr>
          </a:lstStyle>
          <a:p>
            <a:pPr lvl="0"/>
            <a:r>
              <a:rPr lang="en-US" dirty="0"/>
              <a:t>Click to add subtitle</a:t>
            </a:r>
            <a:endParaRPr lang="en-GB" dirty="0"/>
          </a:p>
        </p:txBody>
      </p:sp>
    </p:spTree>
    <p:extLst>
      <p:ext uri="{BB962C8B-B14F-4D97-AF65-F5344CB8AC3E}">
        <p14:creationId xmlns:p14="http://schemas.microsoft.com/office/powerpoint/2010/main" val="2788487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5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EED13-8109-40D7-B85E-48D72364D6E5}"/>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5A60EB60-D174-4782-B63F-DCF2657E1B13}"/>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E54526FD-FB6E-4148-89B3-7D266E27BD8F}"/>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AC5E99A7-B8B8-4860-8872-63A20BC4983E}"/>
              </a:ext>
            </a:extLst>
          </p:cNvPr>
          <p:cNvSpPr>
            <a:spLocks noGrp="1"/>
          </p:cNvSpPr>
          <p:nvPr>
            <p:ph sz="quarter" idx="12" hasCustomPrompt="1"/>
          </p:nvPr>
        </p:nvSpPr>
        <p:spPr>
          <a:xfrm>
            <a:off x="360363"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7136CF45-35B9-4F30-93CE-11D7DC6AE4AB}"/>
              </a:ext>
            </a:extLst>
          </p:cNvPr>
          <p:cNvSpPr>
            <a:spLocks noGrp="1"/>
          </p:cNvSpPr>
          <p:nvPr>
            <p:ph sz="quarter" idx="13" hasCustomPrompt="1"/>
          </p:nvPr>
        </p:nvSpPr>
        <p:spPr>
          <a:xfrm>
            <a:off x="2689691"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A190C909-262D-4930-924B-8C4285CF8554}"/>
              </a:ext>
            </a:extLst>
          </p:cNvPr>
          <p:cNvSpPr>
            <a:spLocks noGrp="1"/>
          </p:cNvSpPr>
          <p:nvPr>
            <p:ph sz="quarter" idx="14" hasCustomPrompt="1"/>
          </p:nvPr>
        </p:nvSpPr>
        <p:spPr>
          <a:xfrm>
            <a:off x="5019019"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Content Placeholder 11">
            <a:extLst>
              <a:ext uri="{FF2B5EF4-FFF2-40B4-BE49-F238E27FC236}">
                <a16:creationId xmlns:a16="http://schemas.microsoft.com/office/drawing/2014/main" id="{C18864E4-1D92-4544-8F52-1155810D7924}"/>
              </a:ext>
            </a:extLst>
          </p:cNvPr>
          <p:cNvSpPr>
            <a:spLocks noGrp="1"/>
          </p:cNvSpPr>
          <p:nvPr>
            <p:ph sz="quarter" idx="15" hasCustomPrompt="1"/>
          </p:nvPr>
        </p:nvSpPr>
        <p:spPr>
          <a:xfrm>
            <a:off x="7348347"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Content Placeholder 13">
            <a:extLst>
              <a:ext uri="{FF2B5EF4-FFF2-40B4-BE49-F238E27FC236}">
                <a16:creationId xmlns:a16="http://schemas.microsoft.com/office/drawing/2014/main" id="{E68E0E68-5345-4D62-8D07-AE58AE330678}"/>
              </a:ext>
            </a:extLst>
          </p:cNvPr>
          <p:cNvSpPr>
            <a:spLocks noGrp="1"/>
          </p:cNvSpPr>
          <p:nvPr>
            <p:ph sz="quarter" idx="16" hasCustomPrompt="1"/>
          </p:nvPr>
        </p:nvSpPr>
        <p:spPr>
          <a:xfrm>
            <a:off x="9677674"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6" name="Text Placeholder 15">
            <a:extLst>
              <a:ext uri="{FF2B5EF4-FFF2-40B4-BE49-F238E27FC236}">
                <a16:creationId xmlns:a16="http://schemas.microsoft.com/office/drawing/2014/main" id="{3E23F4F6-B0E8-4724-933C-35F21A7E4235}"/>
              </a:ext>
            </a:extLst>
          </p:cNvPr>
          <p:cNvSpPr>
            <a:spLocks noGrp="1"/>
          </p:cNvSpPr>
          <p:nvPr>
            <p:ph type="body" sz="quarter" idx="17" hasCustomPrompt="1"/>
          </p:nvPr>
        </p:nvSpPr>
        <p:spPr>
          <a:xfrm>
            <a:off x="360874" y="910800"/>
            <a:ext cx="11466000" cy="396000"/>
          </a:xfrm>
        </p:spPr>
        <p:txBody>
          <a:bodyPr/>
          <a:lstStyle>
            <a:lvl1pPr>
              <a:defRPr sz="1800"/>
            </a:lvl1pPr>
            <a:lvl2pPr>
              <a:defRPr sz="2200"/>
            </a:lvl2pPr>
            <a:lvl3pPr>
              <a:defRPr sz="2200"/>
            </a:lvl3pPr>
            <a:lvl4pPr>
              <a:defRPr sz="2200"/>
            </a:lvl4pPr>
            <a:lvl5pPr>
              <a:defRPr sz="2200"/>
            </a:lvl5pPr>
          </a:lstStyle>
          <a:p>
            <a:pPr lvl="0"/>
            <a:r>
              <a:rPr lang="en-US" dirty="0"/>
              <a:t>Click to add subtitle</a:t>
            </a:r>
            <a:endParaRPr lang="en-GB" dirty="0"/>
          </a:p>
        </p:txBody>
      </p:sp>
    </p:spTree>
    <p:extLst>
      <p:ext uri="{BB962C8B-B14F-4D97-AF65-F5344CB8AC3E}">
        <p14:creationId xmlns:p14="http://schemas.microsoft.com/office/powerpoint/2010/main" val="1055749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5 x content + heading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5C433-9252-44D6-8AA4-495DB59340DB}"/>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A76AA46E-1017-4823-B4EC-B35766CE6763}"/>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01E1B86A-68D0-4D2D-A5CB-00F231C8BC28}"/>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634B8469-FF2E-4467-8E43-A49A3388A2F3}"/>
              </a:ext>
            </a:extLst>
          </p:cNvPr>
          <p:cNvSpPr>
            <a:spLocks noGrp="1"/>
          </p:cNvSpPr>
          <p:nvPr>
            <p:ph type="body" sz="quarter" idx="12" hasCustomPrompt="1"/>
          </p:nvPr>
        </p:nvSpPr>
        <p:spPr>
          <a:xfrm>
            <a:off x="360363" y="1710000"/>
            <a:ext cx="21492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6F0DDC14-9B67-4FE8-BC58-A70501A5344F}"/>
              </a:ext>
            </a:extLst>
          </p:cNvPr>
          <p:cNvSpPr>
            <a:spLocks noGrp="1"/>
          </p:cNvSpPr>
          <p:nvPr>
            <p:ph sz="quarter" idx="13" hasCustomPrompt="1"/>
          </p:nvPr>
        </p:nvSpPr>
        <p:spPr>
          <a:xfrm>
            <a:off x="360000"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A007D028-2ECB-46AF-8517-CCF9C089D819}"/>
              </a:ext>
            </a:extLst>
          </p:cNvPr>
          <p:cNvSpPr>
            <a:spLocks noGrp="1"/>
          </p:cNvSpPr>
          <p:nvPr>
            <p:ph type="body" sz="quarter" idx="14" hasCustomPrompt="1"/>
          </p:nvPr>
        </p:nvSpPr>
        <p:spPr>
          <a:xfrm>
            <a:off x="2689691" y="1710000"/>
            <a:ext cx="2149200" cy="604800"/>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2F1DDE75-E486-4A48-BDBB-2C2A5B5E64D3}"/>
              </a:ext>
            </a:extLst>
          </p:cNvPr>
          <p:cNvSpPr>
            <a:spLocks noGrp="1"/>
          </p:cNvSpPr>
          <p:nvPr>
            <p:ph sz="quarter" idx="15" hasCustomPrompt="1"/>
          </p:nvPr>
        </p:nvSpPr>
        <p:spPr>
          <a:xfrm>
            <a:off x="2689419"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87A506B6-1DA9-4CD7-9F56-C6BF2FDC187B}"/>
              </a:ext>
            </a:extLst>
          </p:cNvPr>
          <p:cNvSpPr>
            <a:spLocks noGrp="1"/>
          </p:cNvSpPr>
          <p:nvPr>
            <p:ph type="body" sz="quarter" idx="16" hasCustomPrompt="1"/>
          </p:nvPr>
        </p:nvSpPr>
        <p:spPr>
          <a:xfrm>
            <a:off x="5019019" y="1710000"/>
            <a:ext cx="2149200" cy="604800"/>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3F41FFAE-2857-4B94-916D-0210AE0A1766}"/>
              </a:ext>
            </a:extLst>
          </p:cNvPr>
          <p:cNvSpPr>
            <a:spLocks noGrp="1"/>
          </p:cNvSpPr>
          <p:nvPr>
            <p:ph sz="quarter" idx="17" hasCustomPrompt="1"/>
          </p:nvPr>
        </p:nvSpPr>
        <p:spPr>
          <a:xfrm>
            <a:off x="5018838"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8C34C508-C3AF-422F-B1C7-A38F34513AB7}"/>
              </a:ext>
            </a:extLst>
          </p:cNvPr>
          <p:cNvSpPr>
            <a:spLocks noGrp="1"/>
          </p:cNvSpPr>
          <p:nvPr>
            <p:ph type="body" sz="quarter" idx="18" hasCustomPrompt="1"/>
          </p:nvPr>
        </p:nvSpPr>
        <p:spPr>
          <a:xfrm>
            <a:off x="7348347" y="1710000"/>
            <a:ext cx="2149200" cy="604800"/>
          </a:xfrm>
        </p:spPr>
        <p:txBody>
          <a:bodyPr/>
          <a:lstStyle>
            <a:lvl1pPr>
              <a:defRPr b="1"/>
            </a:lvl1pPr>
          </a:lstStyle>
          <a:p>
            <a:pPr lvl="0"/>
            <a:r>
              <a:rPr lang="en-US" dirty="0"/>
              <a:t>Click to add text</a:t>
            </a:r>
            <a:endParaRPr lang="en-GB" dirty="0"/>
          </a:p>
        </p:txBody>
      </p:sp>
      <p:sp>
        <p:nvSpPr>
          <p:cNvPr id="20" name="Content Placeholder 19">
            <a:extLst>
              <a:ext uri="{FF2B5EF4-FFF2-40B4-BE49-F238E27FC236}">
                <a16:creationId xmlns:a16="http://schemas.microsoft.com/office/drawing/2014/main" id="{0D9455C4-8047-4B5B-B5BC-4A0379405BC2}"/>
              </a:ext>
            </a:extLst>
          </p:cNvPr>
          <p:cNvSpPr>
            <a:spLocks noGrp="1"/>
          </p:cNvSpPr>
          <p:nvPr>
            <p:ph sz="quarter" idx="19" hasCustomPrompt="1"/>
          </p:nvPr>
        </p:nvSpPr>
        <p:spPr>
          <a:xfrm>
            <a:off x="7348257" y="2376488"/>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2" name="Text Placeholder 21">
            <a:extLst>
              <a:ext uri="{FF2B5EF4-FFF2-40B4-BE49-F238E27FC236}">
                <a16:creationId xmlns:a16="http://schemas.microsoft.com/office/drawing/2014/main" id="{5AEAC907-A41C-4782-BCD8-2B8C0ADD422D}"/>
              </a:ext>
            </a:extLst>
          </p:cNvPr>
          <p:cNvSpPr>
            <a:spLocks noGrp="1"/>
          </p:cNvSpPr>
          <p:nvPr>
            <p:ph type="body" sz="quarter" idx="20" hasCustomPrompt="1"/>
          </p:nvPr>
        </p:nvSpPr>
        <p:spPr>
          <a:xfrm>
            <a:off x="9677674" y="1710000"/>
            <a:ext cx="2149200" cy="604800"/>
          </a:xfrm>
        </p:spPr>
        <p:txBody>
          <a:bodyPr/>
          <a:lstStyle>
            <a:lvl1pPr>
              <a:defRPr b="1"/>
            </a:lvl1pPr>
          </a:lstStyle>
          <a:p>
            <a:pPr lvl="0"/>
            <a:r>
              <a:rPr lang="en-US" dirty="0"/>
              <a:t>Click to add text</a:t>
            </a:r>
            <a:endParaRPr lang="en-GB" dirty="0"/>
          </a:p>
        </p:txBody>
      </p:sp>
      <p:sp>
        <p:nvSpPr>
          <p:cNvPr id="24" name="Content Placeholder 23">
            <a:extLst>
              <a:ext uri="{FF2B5EF4-FFF2-40B4-BE49-F238E27FC236}">
                <a16:creationId xmlns:a16="http://schemas.microsoft.com/office/drawing/2014/main" id="{056BBA8E-FD61-47C5-A779-B66918B4D327}"/>
              </a:ext>
            </a:extLst>
          </p:cNvPr>
          <p:cNvSpPr>
            <a:spLocks noGrp="1"/>
          </p:cNvSpPr>
          <p:nvPr>
            <p:ph sz="quarter" idx="21" hasCustomPrompt="1"/>
          </p:nvPr>
        </p:nvSpPr>
        <p:spPr>
          <a:xfrm>
            <a:off x="9677674"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6" name="Text Placeholder 25">
            <a:extLst>
              <a:ext uri="{FF2B5EF4-FFF2-40B4-BE49-F238E27FC236}">
                <a16:creationId xmlns:a16="http://schemas.microsoft.com/office/drawing/2014/main" id="{48EED4C4-55A2-440F-BFEB-B054C51690A5}"/>
              </a:ext>
            </a:extLst>
          </p:cNvPr>
          <p:cNvSpPr>
            <a:spLocks noGrp="1"/>
          </p:cNvSpPr>
          <p:nvPr>
            <p:ph type="body" sz="quarter" idx="22" hasCustomPrompt="1"/>
          </p:nvPr>
        </p:nvSpPr>
        <p:spPr>
          <a:xfrm>
            <a:off x="360000" y="910800"/>
            <a:ext cx="11466000" cy="396000"/>
          </a:xfrm>
        </p:spPr>
        <p:txBody>
          <a:bodyPr/>
          <a:lstStyle>
            <a:lvl1pPr>
              <a:spcBef>
                <a:spcPts val="600"/>
              </a:spcBef>
              <a:defRPr sz="1800"/>
            </a:lvl1pPr>
          </a:lstStyle>
          <a:p>
            <a:pPr lvl="0"/>
            <a:r>
              <a:rPr lang="en-US" dirty="0"/>
              <a:t>Click to add subtitle</a:t>
            </a:r>
            <a:endParaRPr lang="en-GB" dirty="0"/>
          </a:p>
        </p:txBody>
      </p:sp>
    </p:spTree>
    <p:extLst>
      <p:ext uri="{BB962C8B-B14F-4D97-AF65-F5344CB8AC3E}">
        <p14:creationId xmlns:p14="http://schemas.microsoft.com/office/powerpoint/2010/main" val="4254162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6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4F353-7CBB-4EBB-BB48-0DDB45E9B8E5}"/>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055794D1-DF29-4B89-9359-EE65C8A56AFE}"/>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5C772A83-22C7-42BE-87D1-B99FEC13505C}"/>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127B7932-7D06-4E7E-AF70-44D39F481C0B}"/>
              </a:ext>
            </a:extLst>
          </p:cNvPr>
          <p:cNvSpPr>
            <a:spLocks noGrp="1"/>
          </p:cNvSpPr>
          <p:nvPr>
            <p:ph sz="quarter" idx="12" hasCustomPrompt="1"/>
          </p:nvPr>
        </p:nvSpPr>
        <p:spPr>
          <a:xfrm>
            <a:off x="36000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2FB353AB-4D08-4BBD-91C2-E6A30A5F493F}"/>
              </a:ext>
            </a:extLst>
          </p:cNvPr>
          <p:cNvSpPr>
            <a:spLocks noGrp="1"/>
          </p:cNvSpPr>
          <p:nvPr>
            <p:ph sz="quarter" idx="13" hasCustomPrompt="1"/>
          </p:nvPr>
        </p:nvSpPr>
        <p:spPr>
          <a:xfrm>
            <a:off x="230112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F4A6B5AF-EB3C-46C5-B212-27204822781C}"/>
              </a:ext>
            </a:extLst>
          </p:cNvPr>
          <p:cNvSpPr>
            <a:spLocks noGrp="1"/>
          </p:cNvSpPr>
          <p:nvPr>
            <p:ph sz="quarter" idx="14" hasCustomPrompt="1"/>
          </p:nvPr>
        </p:nvSpPr>
        <p:spPr>
          <a:xfrm>
            <a:off x="424224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Content Placeholder 11">
            <a:extLst>
              <a:ext uri="{FF2B5EF4-FFF2-40B4-BE49-F238E27FC236}">
                <a16:creationId xmlns:a16="http://schemas.microsoft.com/office/drawing/2014/main" id="{5800475F-DBE2-47A0-89B9-1175EDD8427E}"/>
              </a:ext>
            </a:extLst>
          </p:cNvPr>
          <p:cNvSpPr>
            <a:spLocks noGrp="1"/>
          </p:cNvSpPr>
          <p:nvPr>
            <p:ph sz="quarter" idx="15" hasCustomPrompt="1"/>
          </p:nvPr>
        </p:nvSpPr>
        <p:spPr>
          <a:xfrm>
            <a:off x="618336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Content Placeholder 13">
            <a:extLst>
              <a:ext uri="{FF2B5EF4-FFF2-40B4-BE49-F238E27FC236}">
                <a16:creationId xmlns:a16="http://schemas.microsoft.com/office/drawing/2014/main" id="{0B5CE08A-01D2-488B-843A-CA3415AB7320}"/>
              </a:ext>
            </a:extLst>
          </p:cNvPr>
          <p:cNvSpPr>
            <a:spLocks noGrp="1"/>
          </p:cNvSpPr>
          <p:nvPr>
            <p:ph sz="quarter" idx="16" hasCustomPrompt="1"/>
          </p:nvPr>
        </p:nvSpPr>
        <p:spPr>
          <a:xfrm>
            <a:off x="812448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6" name="Content Placeholder 15">
            <a:extLst>
              <a:ext uri="{FF2B5EF4-FFF2-40B4-BE49-F238E27FC236}">
                <a16:creationId xmlns:a16="http://schemas.microsoft.com/office/drawing/2014/main" id="{39BAB9BC-6F39-4494-87B4-04D45B7607BE}"/>
              </a:ext>
            </a:extLst>
          </p:cNvPr>
          <p:cNvSpPr>
            <a:spLocks noGrp="1"/>
          </p:cNvSpPr>
          <p:nvPr>
            <p:ph sz="quarter" idx="17" hasCustomPrompt="1"/>
          </p:nvPr>
        </p:nvSpPr>
        <p:spPr>
          <a:xfrm>
            <a:off x="1006560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569F7FED-54BA-4C56-83A5-FA8601194047}"/>
              </a:ext>
            </a:extLst>
          </p:cNvPr>
          <p:cNvSpPr>
            <a:spLocks noGrp="1"/>
          </p:cNvSpPr>
          <p:nvPr>
            <p:ph type="body" sz="quarter" idx="18" hasCustomPrompt="1"/>
          </p:nvPr>
        </p:nvSpPr>
        <p:spPr>
          <a:xfrm>
            <a:off x="360000" y="910800"/>
            <a:ext cx="11466000" cy="396000"/>
          </a:xfrm>
        </p:spPr>
        <p:txBody>
          <a:bodyPr/>
          <a:lstStyle>
            <a:lvl1pPr>
              <a:spcBef>
                <a:spcPts val="600"/>
              </a:spcBef>
              <a:defRPr sz="1800"/>
            </a:lvl1pPr>
            <a:lvl2pPr>
              <a:defRPr sz="2200"/>
            </a:lvl2pPr>
            <a:lvl3pPr>
              <a:defRPr sz="2200"/>
            </a:lvl3pPr>
            <a:lvl4pPr>
              <a:defRPr sz="2200"/>
            </a:lvl4pPr>
            <a:lvl5pPr>
              <a:defRPr sz="2200"/>
            </a:lvl5pPr>
          </a:lstStyle>
          <a:p>
            <a:pPr lvl="0"/>
            <a:r>
              <a:rPr lang="en-US" dirty="0"/>
              <a:t>Click to add subtitle</a:t>
            </a:r>
            <a:endParaRPr lang="en-GB" dirty="0"/>
          </a:p>
        </p:txBody>
      </p:sp>
    </p:spTree>
    <p:extLst>
      <p:ext uri="{BB962C8B-B14F-4D97-AF65-F5344CB8AC3E}">
        <p14:creationId xmlns:p14="http://schemas.microsoft.com/office/powerpoint/2010/main" val="2880084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6 x content + heading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36FA1-AACD-4AC6-8977-227A1E8204A7}"/>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9E9A02C0-437A-4731-B690-16D1AFCAA82F}"/>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B7CC7B4E-73B3-4F33-A7FC-00F64BC9BBCD}"/>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570764FD-7DA2-4FE5-A31B-6691075F4688}"/>
              </a:ext>
            </a:extLst>
          </p:cNvPr>
          <p:cNvSpPr>
            <a:spLocks noGrp="1"/>
          </p:cNvSpPr>
          <p:nvPr>
            <p:ph type="body" sz="quarter" idx="12" hasCustomPrompt="1"/>
          </p:nvPr>
        </p:nvSpPr>
        <p:spPr>
          <a:xfrm>
            <a:off x="360000" y="1708149"/>
            <a:ext cx="17604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CBC0C4CA-E13F-460B-A188-81482902B701}"/>
              </a:ext>
            </a:extLst>
          </p:cNvPr>
          <p:cNvSpPr>
            <a:spLocks noGrp="1"/>
          </p:cNvSpPr>
          <p:nvPr>
            <p:ph sz="quarter" idx="13" hasCustomPrompt="1"/>
          </p:nvPr>
        </p:nvSpPr>
        <p:spPr>
          <a:xfrm>
            <a:off x="36000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E105AA54-6669-4974-B1E8-3E58001D876E}"/>
              </a:ext>
            </a:extLst>
          </p:cNvPr>
          <p:cNvSpPr>
            <a:spLocks noGrp="1"/>
          </p:cNvSpPr>
          <p:nvPr>
            <p:ph type="body" sz="quarter" idx="14" hasCustomPrompt="1"/>
          </p:nvPr>
        </p:nvSpPr>
        <p:spPr>
          <a:xfrm>
            <a:off x="2301120" y="1708149"/>
            <a:ext cx="1760400" cy="604800"/>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D2A0DDBF-A8B7-4F77-B8D5-E6CF8FB015AE}"/>
              </a:ext>
            </a:extLst>
          </p:cNvPr>
          <p:cNvSpPr>
            <a:spLocks noGrp="1"/>
          </p:cNvSpPr>
          <p:nvPr>
            <p:ph sz="quarter" idx="15" hasCustomPrompt="1"/>
          </p:nvPr>
        </p:nvSpPr>
        <p:spPr>
          <a:xfrm>
            <a:off x="230112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E793D7A9-75C8-4028-9CA8-F07E93F82E4E}"/>
              </a:ext>
            </a:extLst>
          </p:cNvPr>
          <p:cNvSpPr>
            <a:spLocks noGrp="1"/>
          </p:cNvSpPr>
          <p:nvPr>
            <p:ph type="body" sz="quarter" idx="16" hasCustomPrompt="1"/>
          </p:nvPr>
        </p:nvSpPr>
        <p:spPr>
          <a:xfrm>
            <a:off x="4242240" y="1708150"/>
            <a:ext cx="1760400" cy="604800"/>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9B5E2A26-6C2A-419D-B4DC-291BA85B0C8A}"/>
              </a:ext>
            </a:extLst>
          </p:cNvPr>
          <p:cNvSpPr>
            <a:spLocks noGrp="1"/>
          </p:cNvSpPr>
          <p:nvPr>
            <p:ph sz="quarter" idx="17" hasCustomPrompt="1"/>
          </p:nvPr>
        </p:nvSpPr>
        <p:spPr>
          <a:xfrm>
            <a:off x="424224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3DE92C5F-EFFE-48BF-93E1-CC78EFCD2947}"/>
              </a:ext>
            </a:extLst>
          </p:cNvPr>
          <p:cNvSpPr>
            <a:spLocks noGrp="1"/>
          </p:cNvSpPr>
          <p:nvPr>
            <p:ph type="body" sz="quarter" idx="18" hasCustomPrompt="1"/>
          </p:nvPr>
        </p:nvSpPr>
        <p:spPr>
          <a:xfrm>
            <a:off x="6183360" y="1708149"/>
            <a:ext cx="1760400" cy="604800"/>
          </a:xfrm>
        </p:spPr>
        <p:txBody>
          <a:bodyPr/>
          <a:lstStyle>
            <a:lvl1pPr>
              <a:defRPr b="1"/>
            </a:lvl1pPr>
          </a:lstStyle>
          <a:p>
            <a:pPr lvl="0"/>
            <a:r>
              <a:rPr lang="en-US" dirty="0"/>
              <a:t>Click to add text</a:t>
            </a:r>
            <a:endParaRPr lang="en-GB" dirty="0"/>
          </a:p>
        </p:txBody>
      </p:sp>
      <p:sp>
        <p:nvSpPr>
          <p:cNvPr id="20" name="Content Placeholder 19">
            <a:extLst>
              <a:ext uri="{FF2B5EF4-FFF2-40B4-BE49-F238E27FC236}">
                <a16:creationId xmlns:a16="http://schemas.microsoft.com/office/drawing/2014/main" id="{3DA85A52-F7FD-4298-9AE5-CB80F4E3C640}"/>
              </a:ext>
            </a:extLst>
          </p:cNvPr>
          <p:cNvSpPr>
            <a:spLocks noGrp="1"/>
          </p:cNvSpPr>
          <p:nvPr>
            <p:ph sz="quarter" idx="19" hasCustomPrompt="1"/>
          </p:nvPr>
        </p:nvSpPr>
        <p:spPr>
          <a:xfrm>
            <a:off x="618336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2" name="Text Placeholder 21">
            <a:extLst>
              <a:ext uri="{FF2B5EF4-FFF2-40B4-BE49-F238E27FC236}">
                <a16:creationId xmlns:a16="http://schemas.microsoft.com/office/drawing/2014/main" id="{44E88849-5449-4627-813B-31B40F08F009}"/>
              </a:ext>
            </a:extLst>
          </p:cNvPr>
          <p:cNvSpPr>
            <a:spLocks noGrp="1"/>
          </p:cNvSpPr>
          <p:nvPr>
            <p:ph type="body" sz="quarter" idx="20" hasCustomPrompt="1"/>
          </p:nvPr>
        </p:nvSpPr>
        <p:spPr>
          <a:xfrm>
            <a:off x="8124480" y="1708150"/>
            <a:ext cx="1760400" cy="604800"/>
          </a:xfrm>
        </p:spPr>
        <p:txBody>
          <a:bodyPr/>
          <a:lstStyle>
            <a:lvl1pPr>
              <a:defRPr b="1"/>
            </a:lvl1pPr>
          </a:lstStyle>
          <a:p>
            <a:pPr lvl="0"/>
            <a:r>
              <a:rPr lang="en-US" dirty="0"/>
              <a:t>Click to add text</a:t>
            </a:r>
            <a:endParaRPr lang="en-GB" dirty="0"/>
          </a:p>
        </p:txBody>
      </p:sp>
      <p:sp>
        <p:nvSpPr>
          <p:cNvPr id="24" name="Content Placeholder 23">
            <a:extLst>
              <a:ext uri="{FF2B5EF4-FFF2-40B4-BE49-F238E27FC236}">
                <a16:creationId xmlns:a16="http://schemas.microsoft.com/office/drawing/2014/main" id="{9A7FC01F-A245-4C0F-BF24-3AAE6AC55CC4}"/>
              </a:ext>
            </a:extLst>
          </p:cNvPr>
          <p:cNvSpPr>
            <a:spLocks noGrp="1"/>
          </p:cNvSpPr>
          <p:nvPr>
            <p:ph sz="quarter" idx="21" hasCustomPrompt="1"/>
          </p:nvPr>
        </p:nvSpPr>
        <p:spPr>
          <a:xfrm>
            <a:off x="812448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6" name="Text Placeholder 25">
            <a:extLst>
              <a:ext uri="{FF2B5EF4-FFF2-40B4-BE49-F238E27FC236}">
                <a16:creationId xmlns:a16="http://schemas.microsoft.com/office/drawing/2014/main" id="{5CCD92EA-38A4-44E5-ADF7-78EA3D6DD06D}"/>
              </a:ext>
            </a:extLst>
          </p:cNvPr>
          <p:cNvSpPr>
            <a:spLocks noGrp="1"/>
          </p:cNvSpPr>
          <p:nvPr>
            <p:ph type="body" sz="quarter" idx="22" hasCustomPrompt="1"/>
          </p:nvPr>
        </p:nvSpPr>
        <p:spPr>
          <a:xfrm>
            <a:off x="10065600" y="1708150"/>
            <a:ext cx="1760400" cy="604800"/>
          </a:xfrm>
        </p:spPr>
        <p:txBody>
          <a:bodyPr/>
          <a:lstStyle>
            <a:lvl1pPr>
              <a:defRPr b="1"/>
            </a:lvl1pPr>
          </a:lstStyle>
          <a:p>
            <a:pPr lvl="0"/>
            <a:r>
              <a:rPr lang="en-US" dirty="0"/>
              <a:t>Click to add text</a:t>
            </a:r>
            <a:endParaRPr lang="en-GB" dirty="0"/>
          </a:p>
        </p:txBody>
      </p:sp>
      <p:sp>
        <p:nvSpPr>
          <p:cNvPr id="28" name="Content Placeholder 27">
            <a:extLst>
              <a:ext uri="{FF2B5EF4-FFF2-40B4-BE49-F238E27FC236}">
                <a16:creationId xmlns:a16="http://schemas.microsoft.com/office/drawing/2014/main" id="{8317D903-C6B2-443C-A2F2-E7B672E08E3B}"/>
              </a:ext>
            </a:extLst>
          </p:cNvPr>
          <p:cNvSpPr>
            <a:spLocks noGrp="1"/>
          </p:cNvSpPr>
          <p:nvPr>
            <p:ph sz="quarter" idx="23" hasCustomPrompt="1"/>
          </p:nvPr>
        </p:nvSpPr>
        <p:spPr>
          <a:xfrm>
            <a:off x="1006560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30" name="Text Placeholder 29">
            <a:extLst>
              <a:ext uri="{FF2B5EF4-FFF2-40B4-BE49-F238E27FC236}">
                <a16:creationId xmlns:a16="http://schemas.microsoft.com/office/drawing/2014/main" id="{D26D01CC-3541-4F97-AF97-73FF6352033A}"/>
              </a:ext>
            </a:extLst>
          </p:cNvPr>
          <p:cNvSpPr>
            <a:spLocks noGrp="1"/>
          </p:cNvSpPr>
          <p:nvPr>
            <p:ph type="body" sz="quarter" idx="24" hasCustomPrompt="1"/>
          </p:nvPr>
        </p:nvSpPr>
        <p:spPr>
          <a:xfrm>
            <a:off x="360000" y="910800"/>
            <a:ext cx="11466000" cy="396000"/>
          </a:xfrm>
        </p:spPr>
        <p:txBody>
          <a:bodyPr/>
          <a:lstStyle>
            <a:lvl1pPr>
              <a:spcBef>
                <a:spcPts val="600"/>
              </a:spcBef>
              <a:defRPr sz="1800"/>
            </a:lvl1pPr>
          </a:lstStyle>
          <a:p>
            <a:pPr lvl="0"/>
            <a:r>
              <a:rPr lang="en-US" dirty="0"/>
              <a:t>Click to add subtitle</a:t>
            </a:r>
            <a:endParaRPr lang="en-GB" dirty="0"/>
          </a:p>
        </p:txBody>
      </p:sp>
    </p:spTree>
    <p:extLst>
      <p:ext uri="{BB962C8B-B14F-4D97-AF65-F5344CB8AC3E}">
        <p14:creationId xmlns:p14="http://schemas.microsoft.com/office/powerpoint/2010/main" val="3250292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xt and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62903-71A8-4BD2-B059-6BA4C3AA3987}"/>
              </a:ext>
            </a:extLst>
          </p:cNvPr>
          <p:cNvSpPr>
            <a:spLocks noGrp="1"/>
          </p:cNvSpPr>
          <p:nvPr>
            <p:ph type="title" hasCustomPrompt="1"/>
          </p:nvPr>
        </p:nvSpPr>
        <p:spPr>
          <a:xfrm>
            <a:off x="359999" y="430718"/>
            <a:ext cx="5626800"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33EFCC3-809C-4472-825A-5268DA759575}"/>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257A7757-8EC5-4D12-B56F-AB9F88D69ABD}"/>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C55437D9-CE22-451C-B458-B3F648A64234}"/>
              </a:ext>
            </a:extLst>
          </p:cNvPr>
          <p:cNvSpPr>
            <a:spLocks noGrp="1"/>
          </p:cNvSpPr>
          <p:nvPr>
            <p:ph type="body" sz="quarter" idx="12" hasCustomPrompt="1"/>
          </p:nvPr>
        </p:nvSpPr>
        <p:spPr>
          <a:xfrm>
            <a:off x="360000" y="1708150"/>
            <a:ext cx="5626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Picture Placeholder 7">
            <a:extLst>
              <a:ext uri="{FF2B5EF4-FFF2-40B4-BE49-F238E27FC236}">
                <a16:creationId xmlns:a16="http://schemas.microsoft.com/office/drawing/2014/main" id="{9F169CDD-9FFC-4BEA-A4C1-F55F1EBC5A64}"/>
              </a:ext>
            </a:extLst>
          </p:cNvPr>
          <p:cNvSpPr>
            <a:spLocks noGrp="1"/>
          </p:cNvSpPr>
          <p:nvPr>
            <p:ph type="pic" sz="quarter" idx="13"/>
          </p:nvPr>
        </p:nvSpPr>
        <p:spPr>
          <a:xfrm>
            <a:off x="6202799" y="430717"/>
            <a:ext cx="5626800" cy="5468400"/>
          </a:xfrm>
        </p:spPr>
        <p:txBody>
          <a:bodyPr anchor="ctr" anchorCtr="0"/>
          <a:lstStyle>
            <a:lvl1pPr algn="ctr">
              <a:defRPr/>
            </a:lvl1pPr>
          </a:lstStyle>
          <a:p>
            <a:r>
              <a:rPr lang="en-US"/>
              <a:t>Click icon to add picture</a:t>
            </a:r>
            <a:endParaRPr lang="en-GB"/>
          </a:p>
        </p:txBody>
      </p:sp>
    </p:spTree>
    <p:extLst>
      <p:ext uri="{BB962C8B-B14F-4D97-AF65-F5344CB8AC3E}">
        <p14:creationId xmlns:p14="http://schemas.microsoft.com/office/powerpoint/2010/main" val="376453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white)">
    <p:bg>
      <p:bgPr>
        <a:solidFill>
          <a:schemeClr val="bg1"/>
        </a:solidFill>
        <a:effectLst/>
      </p:bgPr>
    </p:bg>
    <p:spTree>
      <p:nvGrpSpPr>
        <p:cNvPr id="1" name=""/>
        <p:cNvGrpSpPr/>
        <p:nvPr/>
      </p:nvGrpSpPr>
      <p:grpSpPr>
        <a:xfrm>
          <a:off x="0" y="0"/>
          <a:ext cx="0" cy="0"/>
          <a:chOff x="0" y="0"/>
          <a:chExt cx="0" cy="0"/>
        </a:xfrm>
      </p:grpSpPr>
      <p:sp>
        <p:nvSpPr>
          <p:cNvPr id="6" name="Picture Placeholder 6">
            <a:extLst>
              <a:ext uri="{FF2B5EF4-FFF2-40B4-BE49-F238E27FC236}">
                <a16:creationId xmlns:a16="http://schemas.microsoft.com/office/drawing/2014/main" id="{CC213809-11F2-4FF6-8836-C61FDCCBA32E}"/>
              </a:ext>
            </a:extLst>
          </p:cNvPr>
          <p:cNvSpPr>
            <a:spLocks noGrp="1"/>
          </p:cNvSpPr>
          <p:nvPr>
            <p:ph type="pic" sz="quarter" idx="19"/>
          </p:nvPr>
        </p:nvSpPr>
        <p:spPr>
          <a:xfrm>
            <a:off x="4272000" y="1490400"/>
            <a:ext cx="7920000" cy="4500000"/>
          </a:xfrm>
        </p:spPr>
        <p:txBody>
          <a:bodyPr/>
          <a:lstStyle/>
          <a:p>
            <a:r>
              <a:rPr lang="en-US"/>
              <a:t>Click icon to add picture</a:t>
            </a:r>
            <a:endParaRPr lang="en-GB"/>
          </a:p>
        </p:txBody>
      </p:sp>
      <p:sp>
        <p:nvSpPr>
          <p:cNvPr id="9" name="Title 1">
            <a:extLst>
              <a:ext uri="{FF2B5EF4-FFF2-40B4-BE49-F238E27FC236}">
                <a16:creationId xmlns:a16="http://schemas.microsoft.com/office/drawing/2014/main" id="{F1EB514B-0857-4EBF-B042-2A3E81792E20}"/>
              </a:ext>
            </a:extLst>
          </p:cNvPr>
          <p:cNvSpPr>
            <a:spLocks noGrp="1"/>
          </p:cNvSpPr>
          <p:nvPr>
            <p:ph type="ctrTitle" hasCustomPrompt="1"/>
          </p:nvPr>
        </p:nvSpPr>
        <p:spPr>
          <a:xfrm>
            <a:off x="360000" y="1490400"/>
            <a:ext cx="3520800" cy="1975330"/>
          </a:xfrm>
          <a:prstGeom prst="rect">
            <a:avLst/>
          </a:prstGeom>
        </p:spPr>
        <p:txBody>
          <a:bodyPr anchor="t">
            <a:noAutofit/>
          </a:bodyPr>
          <a:lstStyle>
            <a:lvl1pPr algn="l">
              <a:defRPr sz="3000" b="0">
                <a:solidFill>
                  <a:schemeClr val="tx1"/>
                </a:solidFill>
              </a:defRPr>
            </a:lvl1pPr>
          </a:lstStyle>
          <a:p>
            <a:r>
              <a:rPr lang="en-GB" dirty="0"/>
              <a:t>Click to add title</a:t>
            </a:r>
          </a:p>
        </p:txBody>
      </p:sp>
      <p:sp>
        <p:nvSpPr>
          <p:cNvPr id="10" name="Subtitle 2">
            <a:extLst>
              <a:ext uri="{FF2B5EF4-FFF2-40B4-BE49-F238E27FC236}">
                <a16:creationId xmlns:a16="http://schemas.microsoft.com/office/drawing/2014/main" id="{E8F4C310-09FC-4B27-9FA2-5128CE9C6086}"/>
              </a:ext>
            </a:extLst>
          </p:cNvPr>
          <p:cNvSpPr>
            <a:spLocks noGrp="1"/>
          </p:cNvSpPr>
          <p:nvPr>
            <p:ph type="subTitle" idx="1" hasCustomPrompt="1"/>
          </p:nvPr>
        </p:nvSpPr>
        <p:spPr>
          <a:xfrm>
            <a:off x="360000" y="3708000"/>
            <a:ext cx="3520800" cy="1022713"/>
          </a:xfrm>
          <a:prstGeom prst="rect">
            <a:avLst/>
          </a:prstGeom>
        </p:spPr>
        <p:txBody>
          <a:bodyPr anchor="t">
            <a:noAutofit/>
          </a:bodyPr>
          <a:lstStyle>
            <a:lvl1pPr marL="0" indent="0" algn="l">
              <a:spcBef>
                <a:spcPts val="600"/>
              </a:spcBef>
              <a:buNone/>
              <a:defRPr sz="18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add subtitle</a:t>
            </a:r>
          </a:p>
        </p:txBody>
      </p:sp>
      <p:sp>
        <p:nvSpPr>
          <p:cNvPr id="3" name="Text Placeholder 2">
            <a:extLst>
              <a:ext uri="{FF2B5EF4-FFF2-40B4-BE49-F238E27FC236}">
                <a16:creationId xmlns:a16="http://schemas.microsoft.com/office/drawing/2014/main" id="{198B54B2-17FC-4F44-A549-93DE726BD63E}"/>
              </a:ext>
            </a:extLst>
          </p:cNvPr>
          <p:cNvSpPr>
            <a:spLocks noGrp="1"/>
          </p:cNvSpPr>
          <p:nvPr>
            <p:ph type="body" sz="quarter" idx="20" hasCustomPrompt="1"/>
          </p:nvPr>
        </p:nvSpPr>
        <p:spPr>
          <a:xfrm>
            <a:off x="360000" y="4971600"/>
            <a:ext cx="3519536" cy="1022713"/>
          </a:xfrm>
        </p:spPr>
        <p:txBody>
          <a:bodyPr anchor="b"/>
          <a:lstStyle>
            <a:lvl1pPr>
              <a:spcBef>
                <a:spcPts val="600"/>
              </a:spcBef>
              <a:defRPr sz="1200"/>
            </a:lvl1pPr>
          </a:lstStyle>
          <a:p>
            <a:pPr lvl="0"/>
            <a:r>
              <a:rPr lang="en-US" dirty="0"/>
              <a:t>Click to add text</a:t>
            </a:r>
          </a:p>
        </p:txBody>
      </p:sp>
      <p:pic>
        <p:nvPicPr>
          <p:cNvPr id="8" name="Graphic 7">
            <a:extLst>
              <a:ext uri="{FF2B5EF4-FFF2-40B4-BE49-F238E27FC236}">
                <a16:creationId xmlns:a16="http://schemas.microsoft.com/office/drawing/2014/main" id="{B6564A35-867D-4FB8-BD9A-08422621EC42}"/>
              </a:ext>
            </a:extLst>
          </p:cNvPr>
          <p:cNvPicPr>
            <a:picLocks noChangeAspect="1"/>
          </p:cNvPicPr>
          <p:nvPr userDrawn="1">
            <p:custDataLst>
              <p:tags r:id="rId1"/>
            </p:custDataLst>
          </p:nvPr>
        </p:nvPicPr>
        <p:blipFill>
          <a:blip r:embed="rId3">
            <a:extLst>
              <a:ext uri="{96DAC541-7B7A-43D3-8B79-37D633B846F1}">
                <asvg:svgBlip xmlns:asvg="http://schemas.microsoft.com/office/drawing/2016/SVG/main" r:embed="rId4"/>
              </a:ext>
            </a:extLst>
          </a:blip>
          <a:stretch>
            <a:fillRect/>
          </a:stretch>
        </p:blipFill>
        <p:spPr>
          <a:xfrm>
            <a:off x="360000" y="558000"/>
            <a:ext cx="1940914" cy="367200"/>
          </a:xfrm>
          <a:prstGeom prst="rect">
            <a:avLst/>
          </a:prstGeom>
        </p:spPr>
      </p:pic>
      <p:pic>
        <p:nvPicPr>
          <p:cNvPr id="12" name="Picture 11">
            <a:extLst>
              <a:ext uri="{FF2B5EF4-FFF2-40B4-BE49-F238E27FC236}">
                <a16:creationId xmlns:a16="http://schemas.microsoft.com/office/drawing/2014/main" id="{DA204BD9-791F-4462-94DF-8A2200C9C049}"/>
              </a:ext>
            </a:extLst>
          </p:cNvPr>
          <p:cNvPicPr>
            <a:picLocks noChangeAspect="1"/>
          </p:cNvPicPr>
          <p:nvPr userDrawn="1"/>
        </p:nvPicPr>
        <p:blipFill>
          <a:blip r:embed="rId5"/>
          <a:stretch>
            <a:fillRect/>
          </a:stretch>
        </p:blipFill>
        <p:spPr>
          <a:xfrm>
            <a:off x="4213475" y="1490401"/>
            <a:ext cx="63612" cy="4500000"/>
          </a:xfrm>
          <a:prstGeom prst="rect">
            <a:avLst/>
          </a:prstGeom>
        </p:spPr>
      </p:pic>
    </p:spTree>
    <p:extLst>
      <p:ext uri="{BB962C8B-B14F-4D97-AF65-F5344CB8AC3E}">
        <p14:creationId xmlns:p14="http://schemas.microsoft.com/office/powerpoint/2010/main" val="1290336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Image and text">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28FAACB8-7B00-457D-8F89-FB4DD9039A6A}"/>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F6556072-910B-4986-8C02-A52A75446092}"/>
              </a:ext>
            </a:extLst>
          </p:cNvPr>
          <p:cNvSpPr>
            <a:spLocks noGrp="1"/>
          </p:cNvSpPr>
          <p:nvPr>
            <p:ph type="ftr" sz="quarter" idx="11"/>
          </p:nvPr>
        </p:nvSpPr>
        <p:spPr/>
        <p:txBody>
          <a:bodyPr/>
          <a:lstStyle/>
          <a:p>
            <a:endParaRPr lang="en-GB" dirty="0"/>
          </a:p>
        </p:txBody>
      </p:sp>
      <p:sp>
        <p:nvSpPr>
          <p:cNvPr id="8" name="Picture Placeholder 7">
            <a:extLst>
              <a:ext uri="{FF2B5EF4-FFF2-40B4-BE49-F238E27FC236}">
                <a16:creationId xmlns:a16="http://schemas.microsoft.com/office/drawing/2014/main" id="{44F34447-13E0-43B9-BE1F-C60C03555D39}"/>
              </a:ext>
            </a:extLst>
          </p:cNvPr>
          <p:cNvSpPr>
            <a:spLocks noGrp="1"/>
          </p:cNvSpPr>
          <p:nvPr>
            <p:ph type="pic" sz="quarter" idx="12"/>
          </p:nvPr>
        </p:nvSpPr>
        <p:spPr>
          <a:xfrm>
            <a:off x="360000" y="432000"/>
            <a:ext cx="5627561" cy="5468400"/>
          </a:xfrm>
        </p:spPr>
        <p:txBody>
          <a:bodyPr anchor="ctr" anchorCtr="0"/>
          <a:lstStyle>
            <a:lvl1pPr algn="ctr">
              <a:defRPr/>
            </a:lvl1pPr>
          </a:lstStyle>
          <a:p>
            <a:r>
              <a:rPr lang="en-US"/>
              <a:t>Click icon to add picture</a:t>
            </a:r>
            <a:endParaRPr lang="en-GB"/>
          </a:p>
        </p:txBody>
      </p:sp>
      <p:sp>
        <p:nvSpPr>
          <p:cNvPr id="6" name="Text Placeholder 5">
            <a:extLst>
              <a:ext uri="{FF2B5EF4-FFF2-40B4-BE49-F238E27FC236}">
                <a16:creationId xmlns:a16="http://schemas.microsoft.com/office/drawing/2014/main" id="{10D6BD01-6C23-44ED-8363-1C234E2533EA}"/>
              </a:ext>
            </a:extLst>
          </p:cNvPr>
          <p:cNvSpPr>
            <a:spLocks noGrp="1"/>
          </p:cNvSpPr>
          <p:nvPr>
            <p:ph type="body" sz="quarter" idx="13" hasCustomPrompt="1"/>
          </p:nvPr>
        </p:nvSpPr>
        <p:spPr>
          <a:xfrm>
            <a:off x="6202361" y="1708150"/>
            <a:ext cx="5626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a:extLst>
              <a:ext uri="{FF2B5EF4-FFF2-40B4-BE49-F238E27FC236}">
                <a16:creationId xmlns:a16="http://schemas.microsoft.com/office/drawing/2014/main" id="{586AABB0-FC25-4DDA-B141-9861B8EF64BF}"/>
              </a:ext>
            </a:extLst>
          </p:cNvPr>
          <p:cNvSpPr>
            <a:spLocks noGrp="1"/>
          </p:cNvSpPr>
          <p:nvPr>
            <p:ph type="title" hasCustomPrompt="1"/>
          </p:nvPr>
        </p:nvSpPr>
        <p:spPr>
          <a:xfrm>
            <a:off x="6202361" y="430718"/>
            <a:ext cx="5626800" cy="403200"/>
          </a:xfrm>
        </p:spPr>
        <p:txBody>
          <a:bodyPr/>
          <a:lstStyle>
            <a:lvl1pPr>
              <a:defRPr/>
            </a:lvl1pPr>
          </a:lstStyle>
          <a:p>
            <a:r>
              <a:rPr lang="en-US" dirty="0"/>
              <a:t>Click to add title</a:t>
            </a:r>
            <a:endParaRPr lang="en-GB" dirty="0"/>
          </a:p>
        </p:txBody>
      </p:sp>
    </p:spTree>
    <p:extLst>
      <p:ext uri="{BB962C8B-B14F-4D97-AF65-F5344CB8AC3E}">
        <p14:creationId xmlns:p14="http://schemas.microsoft.com/office/powerpoint/2010/main" val="92555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only -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98738-2E1C-4407-AE23-FC7C52247775}"/>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8DB932A-F9A4-4379-8F69-FA63BDFA2491}"/>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DC347A58-42BF-4A47-A878-643A5CD2794C}"/>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F7C6D4BB-14E1-42DC-832A-2D0CE7863284}"/>
              </a:ext>
            </a:extLst>
          </p:cNvPr>
          <p:cNvSpPr>
            <a:spLocks noGrp="1"/>
          </p:cNvSpPr>
          <p:nvPr>
            <p:ph type="body" sz="quarter" idx="12" hasCustomPrompt="1"/>
          </p:nvPr>
        </p:nvSpPr>
        <p:spPr>
          <a:xfrm>
            <a:off x="360363" y="910800"/>
            <a:ext cx="11466512" cy="396000"/>
          </a:xfrm>
        </p:spPr>
        <p:txBody>
          <a:bodyPr/>
          <a:lstStyle>
            <a:lvl1pPr>
              <a:spcBef>
                <a:spcPts val="600"/>
              </a:spcBef>
              <a:defRPr sz="1800"/>
            </a:lvl1pPr>
          </a:lstStyle>
          <a:p>
            <a:pPr lvl="0"/>
            <a:r>
              <a:rPr lang="en-US" dirty="0"/>
              <a:t>Click to add subtitle</a:t>
            </a:r>
            <a:endParaRPr lang="en-GB" dirty="0"/>
          </a:p>
        </p:txBody>
      </p:sp>
    </p:spTree>
    <p:extLst>
      <p:ext uri="{BB962C8B-B14F-4D97-AF65-F5344CB8AC3E}">
        <p14:creationId xmlns:p14="http://schemas.microsoft.com/office/powerpoint/2010/main" val="15063703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Footer only">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6B2F2EE-42BB-4EB6-8FC2-5E56E4F34F6F}"/>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73875A20-F354-407F-8F71-92C914742B40}"/>
              </a:ext>
            </a:extLst>
          </p:cNvPr>
          <p:cNvSpPr>
            <a:spLocks noGrp="1"/>
          </p:cNvSpPr>
          <p:nvPr>
            <p:ph type="ftr" sz="quarter" idx="11"/>
          </p:nvPr>
        </p:nvSpPr>
        <p:spPr/>
        <p:txBody>
          <a:bodyPr/>
          <a:lstStyle/>
          <a:p>
            <a:endParaRPr lang="en-GB" dirty="0"/>
          </a:p>
        </p:txBody>
      </p:sp>
    </p:spTree>
    <p:extLst>
      <p:ext uri="{BB962C8B-B14F-4D97-AF65-F5344CB8AC3E}">
        <p14:creationId xmlns:p14="http://schemas.microsoft.com/office/powerpoint/2010/main" val="1317516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Tree>
    <p:extLst>
      <p:ext uri="{BB962C8B-B14F-4D97-AF65-F5344CB8AC3E}">
        <p14:creationId xmlns:p14="http://schemas.microsoft.com/office/powerpoint/2010/main" val="386862737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and 1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596ED-8270-4BD9-9069-84F474882F2A}"/>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FACA3A6B-089A-48DA-907F-9446B1276098}"/>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3E873D13-8BEF-4470-A16D-19EDE6E7AAA3}"/>
              </a:ext>
            </a:extLst>
          </p:cNvPr>
          <p:cNvSpPr>
            <a:spLocks noGrp="1"/>
          </p:cNvSpPr>
          <p:nvPr>
            <p:ph type="ftr" sz="quarter" idx="11"/>
          </p:nvPr>
        </p:nvSpPr>
        <p:spPr/>
        <p:txBody>
          <a:bodyPr/>
          <a:lstStyle/>
          <a:p>
            <a:endParaRPr lang="en-GB" dirty="0"/>
          </a:p>
        </p:txBody>
      </p:sp>
      <p:sp>
        <p:nvSpPr>
          <p:cNvPr id="10" name="Content Placeholder 9">
            <a:extLst>
              <a:ext uri="{FF2B5EF4-FFF2-40B4-BE49-F238E27FC236}">
                <a16:creationId xmlns:a16="http://schemas.microsoft.com/office/drawing/2014/main" id="{E01F0EAC-DF03-4553-8D22-C26B163DC97D}"/>
              </a:ext>
            </a:extLst>
          </p:cNvPr>
          <p:cNvSpPr>
            <a:spLocks noGrp="1"/>
          </p:cNvSpPr>
          <p:nvPr>
            <p:ph sz="quarter" idx="14" hasCustomPrompt="1"/>
          </p:nvPr>
        </p:nvSpPr>
        <p:spPr>
          <a:xfrm>
            <a:off x="360363" y="1710000"/>
            <a:ext cx="11466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5010638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and 1 x content + heading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B7F44-1A9D-43CE-8B94-70E892BCC6C4}"/>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00F0CD56-CDEF-4F99-82E9-F8344BA7D8B8}"/>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CAF17232-4933-4B44-AB0A-14F7352465FB}"/>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54A8CE99-0AD9-4D9C-9C09-47545620E96B}"/>
              </a:ext>
            </a:extLst>
          </p:cNvPr>
          <p:cNvSpPr>
            <a:spLocks noGrp="1"/>
          </p:cNvSpPr>
          <p:nvPr>
            <p:ph type="body" sz="quarter" idx="12" hasCustomPrompt="1"/>
          </p:nvPr>
        </p:nvSpPr>
        <p:spPr>
          <a:xfrm>
            <a:off x="360000" y="1710000"/>
            <a:ext cx="11464925"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58CF1398-AEAE-44BE-B05F-E03B17EB921A}"/>
              </a:ext>
            </a:extLst>
          </p:cNvPr>
          <p:cNvSpPr>
            <a:spLocks noGrp="1"/>
          </p:cNvSpPr>
          <p:nvPr>
            <p:ph sz="quarter" idx="13" hasCustomPrompt="1"/>
          </p:nvPr>
        </p:nvSpPr>
        <p:spPr>
          <a:xfrm>
            <a:off x="360000" y="2376000"/>
            <a:ext cx="114660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9870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and 2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667F2-B31E-4932-857C-E542EC7E06FE}"/>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4286C412-8D9A-4518-BD82-093D1D70BD3A}"/>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458D1434-081E-42DD-A0E7-8AD211AD6053}"/>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F1D24B38-2DD2-4BE4-A6BC-6AB461A6A6AC}"/>
              </a:ext>
            </a:extLst>
          </p:cNvPr>
          <p:cNvSpPr>
            <a:spLocks noGrp="1"/>
          </p:cNvSpPr>
          <p:nvPr>
            <p:ph sz="quarter" idx="12" hasCustomPrompt="1"/>
          </p:nvPr>
        </p:nvSpPr>
        <p:spPr>
          <a:xfrm>
            <a:off x="360363" y="1710000"/>
            <a:ext cx="5626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A028BB49-92B7-4BBE-AD91-816AF9386D4C}"/>
              </a:ext>
            </a:extLst>
          </p:cNvPr>
          <p:cNvSpPr>
            <a:spLocks noGrp="1"/>
          </p:cNvSpPr>
          <p:nvPr>
            <p:ph sz="quarter" idx="13" hasCustomPrompt="1"/>
          </p:nvPr>
        </p:nvSpPr>
        <p:spPr>
          <a:xfrm>
            <a:off x="6200965" y="1710000"/>
            <a:ext cx="5626800" cy="3998913"/>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282133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and 2 x content + headings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07A87-9762-46A5-A1BF-60907C2C37A7}"/>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CEE70F8-6350-4489-8BF1-B1E111BCABD9}"/>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A50CCAD9-3BB6-43FD-8F71-48FD58809076}"/>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260E6D9E-AC7D-4CD8-9A1B-DC502AAB0B81}"/>
              </a:ext>
            </a:extLst>
          </p:cNvPr>
          <p:cNvSpPr>
            <a:spLocks noGrp="1"/>
          </p:cNvSpPr>
          <p:nvPr>
            <p:ph type="body" sz="quarter" idx="12" hasCustomPrompt="1"/>
          </p:nvPr>
        </p:nvSpPr>
        <p:spPr>
          <a:xfrm>
            <a:off x="360363" y="1710000"/>
            <a:ext cx="56268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0F252CF9-0987-4CBA-8CC7-B6582ECA2390}"/>
              </a:ext>
            </a:extLst>
          </p:cNvPr>
          <p:cNvSpPr>
            <a:spLocks noGrp="1"/>
          </p:cNvSpPr>
          <p:nvPr>
            <p:ph sz="quarter" idx="13" hasCustomPrompt="1"/>
          </p:nvPr>
        </p:nvSpPr>
        <p:spPr>
          <a:xfrm>
            <a:off x="360363" y="2376000"/>
            <a:ext cx="5626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1FAA4903-9221-4FF9-912C-268A8584F333}"/>
              </a:ext>
            </a:extLst>
          </p:cNvPr>
          <p:cNvSpPr>
            <a:spLocks noGrp="1"/>
          </p:cNvSpPr>
          <p:nvPr>
            <p:ph type="body" sz="quarter" idx="14" hasCustomPrompt="1"/>
          </p:nvPr>
        </p:nvSpPr>
        <p:spPr>
          <a:xfrm>
            <a:off x="6202800" y="1710000"/>
            <a:ext cx="5626800" cy="604838"/>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23F8654F-9C23-4A2E-AF1D-7C6743D88CE6}"/>
              </a:ext>
            </a:extLst>
          </p:cNvPr>
          <p:cNvSpPr>
            <a:spLocks noGrp="1"/>
          </p:cNvSpPr>
          <p:nvPr>
            <p:ph sz="quarter" idx="15" hasCustomPrompt="1"/>
          </p:nvPr>
        </p:nvSpPr>
        <p:spPr>
          <a:xfrm>
            <a:off x="6202363" y="2376488"/>
            <a:ext cx="5626800" cy="3343275"/>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116837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and 3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ECC06-0E64-440D-9CE8-5164D165186F}"/>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F490BAE0-3503-40B7-97FF-3BBA5C4DD77A}"/>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A542D4FE-2A34-4C36-A765-CE00B9912ADD}"/>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D9E4B3E9-7CA2-4847-B7BD-96957DE30226}"/>
              </a:ext>
            </a:extLst>
          </p:cNvPr>
          <p:cNvSpPr>
            <a:spLocks noGrp="1"/>
          </p:cNvSpPr>
          <p:nvPr>
            <p:ph sz="quarter" idx="12" hasCustomPrompt="1"/>
          </p:nvPr>
        </p:nvSpPr>
        <p:spPr>
          <a:xfrm>
            <a:off x="360362" y="1710000"/>
            <a:ext cx="3672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910D5E0E-637F-4A32-A98F-3FE4ED81219E}"/>
              </a:ext>
            </a:extLst>
          </p:cNvPr>
          <p:cNvSpPr>
            <a:spLocks noGrp="1"/>
          </p:cNvSpPr>
          <p:nvPr>
            <p:ph sz="quarter" idx="13" hasCustomPrompt="1"/>
          </p:nvPr>
        </p:nvSpPr>
        <p:spPr>
          <a:xfrm>
            <a:off x="4257618" y="1710000"/>
            <a:ext cx="3672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A6435609-FC5D-424F-A15C-A0856D1FFFF3}"/>
              </a:ext>
            </a:extLst>
          </p:cNvPr>
          <p:cNvSpPr>
            <a:spLocks noGrp="1"/>
          </p:cNvSpPr>
          <p:nvPr>
            <p:ph sz="quarter" idx="14" hasCustomPrompt="1"/>
          </p:nvPr>
        </p:nvSpPr>
        <p:spPr>
          <a:xfrm>
            <a:off x="8154874" y="1710000"/>
            <a:ext cx="3672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887170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and 3 x content + headings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5AEE3-9929-4A79-A968-8D4311BF5D5E}"/>
              </a:ext>
            </a:extLst>
          </p:cNvPr>
          <p:cNvSpPr>
            <a:spLocks noGrp="1"/>
          </p:cNvSpPr>
          <p:nvPr>
            <p:ph type="title" hasCustomPrompt="1"/>
          </p:nvPr>
        </p:nvSpPr>
        <p:spPr>
          <a:xfrm>
            <a:off x="359999" y="430718"/>
            <a:ext cx="11466875" cy="403200"/>
          </a:xfrm>
        </p:spPr>
        <p:txBody>
          <a:body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DDAA155B-CCB9-45EF-83E7-A4F386C3D593}"/>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6E46BAB9-04B4-4317-A1F0-FDDB9A1286EA}"/>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02044888-1B05-4294-ABC2-A93A4A32E0DD}"/>
              </a:ext>
            </a:extLst>
          </p:cNvPr>
          <p:cNvSpPr>
            <a:spLocks noGrp="1"/>
          </p:cNvSpPr>
          <p:nvPr>
            <p:ph type="body" sz="quarter" idx="12" hasCustomPrompt="1"/>
          </p:nvPr>
        </p:nvSpPr>
        <p:spPr>
          <a:xfrm>
            <a:off x="360000" y="1710000"/>
            <a:ext cx="3672000" cy="604800"/>
          </a:xfrm>
        </p:spPr>
        <p:txBody>
          <a:bodyPr/>
          <a:lstStyle>
            <a:lvl1pPr>
              <a:defRPr b="1"/>
            </a:lvl1pPr>
          </a:lstStyle>
          <a:p>
            <a:pPr lvl="0"/>
            <a:r>
              <a:rPr lang="en-US" dirty="0"/>
              <a:t>Click to add text</a:t>
            </a:r>
          </a:p>
        </p:txBody>
      </p:sp>
      <p:sp>
        <p:nvSpPr>
          <p:cNvPr id="8" name="Content Placeholder 7">
            <a:extLst>
              <a:ext uri="{FF2B5EF4-FFF2-40B4-BE49-F238E27FC236}">
                <a16:creationId xmlns:a16="http://schemas.microsoft.com/office/drawing/2014/main" id="{FB8C48F8-FEC0-41E0-BBB9-68EC3003D7D8}"/>
              </a:ext>
            </a:extLst>
          </p:cNvPr>
          <p:cNvSpPr>
            <a:spLocks noGrp="1"/>
          </p:cNvSpPr>
          <p:nvPr>
            <p:ph sz="quarter" idx="13" hasCustomPrompt="1"/>
          </p:nvPr>
        </p:nvSpPr>
        <p:spPr>
          <a:xfrm>
            <a:off x="360363" y="2376000"/>
            <a:ext cx="36720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F59D2917-03D0-4000-AA1D-13CEEB10FBFD}"/>
              </a:ext>
            </a:extLst>
          </p:cNvPr>
          <p:cNvSpPr>
            <a:spLocks noGrp="1"/>
          </p:cNvSpPr>
          <p:nvPr>
            <p:ph type="body" sz="quarter" idx="14" hasCustomPrompt="1"/>
          </p:nvPr>
        </p:nvSpPr>
        <p:spPr>
          <a:xfrm>
            <a:off x="4257437" y="1710000"/>
            <a:ext cx="3672000" cy="604800"/>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DDE23886-2490-491C-8436-F655BBCD8C99}"/>
              </a:ext>
            </a:extLst>
          </p:cNvPr>
          <p:cNvSpPr>
            <a:spLocks noGrp="1"/>
          </p:cNvSpPr>
          <p:nvPr>
            <p:ph sz="quarter" idx="15" hasCustomPrompt="1"/>
          </p:nvPr>
        </p:nvSpPr>
        <p:spPr>
          <a:xfrm>
            <a:off x="4257619" y="2376488"/>
            <a:ext cx="3672000" cy="3343275"/>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51DA3C15-7E9D-4E22-895A-F50878BD332E}"/>
              </a:ext>
            </a:extLst>
          </p:cNvPr>
          <p:cNvSpPr>
            <a:spLocks noGrp="1"/>
          </p:cNvSpPr>
          <p:nvPr>
            <p:ph type="body" sz="quarter" idx="16" hasCustomPrompt="1"/>
          </p:nvPr>
        </p:nvSpPr>
        <p:spPr>
          <a:xfrm>
            <a:off x="8154874" y="1710000"/>
            <a:ext cx="3672000" cy="604838"/>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C41F52C9-6836-4FC9-99EA-1BF6FF01DF3F}"/>
              </a:ext>
            </a:extLst>
          </p:cNvPr>
          <p:cNvSpPr>
            <a:spLocks noGrp="1"/>
          </p:cNvSpPr>
          <p:nvPr>
            <p:ph sz="quarter" idx="17" hasCustomPrompt="1"/>
          </p:nvPr>
        </p:nvSpPr>
        <p:spPr>
          <a:xfrm>
            <a:off x="8154874" y="2376000"/>
            <a:ext cx="36720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698475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1 (black)">
    <p:bg>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60000" y="1490400"/>
            <a:ext cx="3520800" cy="1976400"/>
          </a:xfrm>
          <a:prstGeom prst="rect">
            <a:avLst/>
          </a:prstGeom>
        </p:spPr>
        <p:txBody>
          <a:bodyPr anchor="t">
            <a:noAutofit/>
          </a:bodyPr>
          <a:lstStyle>
            <a:lvl1pPr algn="l">
              <a:defRPr sz="3000" b="0">
                <a:solidFill>
                  <a:srgbClr val="FFFFFF"/>
                </a:solidFill>
              </a:defRPr>
            </a:lvl1pPr>
          </a:lstStyle>
          <a:p>
            <a:r>
              <a:rPr lang="en-GB" dirty="0"/>
              <a:t>Click to add title</a:t>
            </a:r>
          </a:p>
        </p:txBody>
      </p:sp>
      <p:sp>
        <p:nvSpPr>
          <p:cNvPr id="3" name="Subtitle 2"/>
          <p:cNvSpPr>
            <a:spLocks noGrp="1"/>
          </p:cNvSpPr>
          <p:nvPr>
            <p:ph type="subTitle" idx="1" hasCustomPrompt="1"/>
          </p:nvPr>
        </p:nvSpPr>
        <p:spPr>
          <a:xfrm>
            <a:off x="360000" y="3708000"/>
            <a:ext cx="3520800" cy="1022400"/>
          </a:xfrm>
          <a:prstGeom prst="rect">
            <a:avLst/>
          </a:prstGeom>
        </p:spPr>
        <p:txBody>
          <a:bodyPr anchor="t">
            <a:noAutofit/>
          </a:bodyPr>
          <a:lstStyle>
            <a:lvl1pPr marL="0" indent="0" algn="l">
              <a:spcBef>
                <a:spcPts val="600"/>
              </a:spcBef>
              <a:buNone/>
              <a:defRPr sz="1800" b="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add subtitle</a:t>
            </a:r>
          </a:p>
        </p:txBody>
      </p:sp>
      <p:sp>
        <p:nvSpPr>
          <p:cNvPr id="6" name="Text Placeholder 5">
            <a:extLst>
              <a:ext uri="{FF2B5EF4-FFF2-40B4-BE49-F238E27FC236}">
                <a16:creationId xmlns:a16="http://schemas.microsoft.com/office/drawing/2014/main" id="{50929DC8-987C-4BF4-9A49-8F549F1F3DBE}"/>
              </a:ext>
            </a:extLst>
          </p:cNvPr>
          <p:cNvSpPr>
            <a:spLocks noGrp="1"/>
          </p:cNvSpPr>
          <p:nvPr>
            <p:ph type="body" sz="quarter" idx="10" hasCustomPrompt="1"/>
          </p:nvPr>
        </p:nvSpPr>
        <p:spPr>
          <a:xfrm>
            <a:off x="360363" y="4971600"/>
            <a:ext cx="3521075" cy="1022350"/>
          </a:xfrm>
        </p:spPr>
        <p:txBody>
          <a:bodyPr anchor="b"/>
          <a:lstStyle>
            <a:lvl1pPr>
              <a:spcBef>
                <a:spcPts val="600"/>
              </a:spcBef>
              <a:defRPr sz="1200">
                <a:solidFill>
                  <a:srgbClr val="FFFFFF"/>
                </a:solidFill>
              </a:defRPr>
            </a:lvl1pPr>
          </a:lstStyle>
          <a:p>
            <a:pPr lvl="0"/>
            <a:r>
              <a:rPr lang="en-GB" dirty="0"/>
              <a:t>Click to add text</a:t>
            </a:r>
          </a:p>
        </p:txBody>
      </p:sp>
      <p:pic>
        <p:nvPicPr>
          <p:cNvPr id="8" name="Graphic 7">
            <a:extLst>
              <a:ext uri="{FF2B5EF4-FFF2-40B4-BE49-F238E27FC236}">
                <a16:creationId xmlns:a16="http://schemas.microsoft.com/office/drawing/2014/main" id="{52FDC543-6229-4C59-8D65-CAA5F0012C94}"/>
              </a:ext>
            </a:extLst>
          </p:cNvPr>
          <p:cNvPicPr>
            <a:picLocks noChangeAspect="1"/>
          </p:cNvPicPr>
          <p:nvPr userDrawn="1">
            <p:custDataLst>
              <p:tags r:id="rId1"/>
            </p:custDataLst>
          </p:nvPr>
        </p:nvPicPr>
        <p:blipFill>
          <a:blip r:embed="rId3">
            <a:extLst>
              <a:ext uri="{96DAC541-7B7A-43D3-8B79-37D633B846F1}">
                <asvg:svgBlip xmlns:asvg="http://schemas.microsoft.com/office/drawing/2016/SVG/main" r:embed="rId4"/>
              </a:ext>
            </a:extLst>
          </a:blip>
          <a:stretch>
            <a:fillRect/>
          </a:stretch>
        </p:blipFill>
        <p:spPr>
          <a:xfrm>
            <a:off x="360000" y="558000"/>
            <a:ext cx="1940914" cy="367200"/>
          </a:xfrm>
          <a:prstGeom prst="rect">
            <a:avLst/>
          </a:prstGeom>
        </p:spPr>
      </p:pic>
    </p:spTree>
    <p:extLst>
      <p:ext uri="{BB962C8B-B14F-4D97-AF65-F5344CB8AC3E}">
        <p14:creationId xmlns:p14="http://schemas.microsoft.com/office/powerpoint/2010/main" val="3710511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and 4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C880B-B2A1-4343-8F1B-D11FAEA2A2C5}"/>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C41184D5-78E0-4646-8F38-C52C718FFF6F}"/>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09802832-2B66-4562-9C71-D7D1507397C2}"/>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AEF49FA9-6D89-44C4-B6C9-EA8D7FB75632}"/>
              </a:ext>
            </a:extLst>
          </p:cNvPr>
          <p:cNvSpPr>
            <a:spLocks noGrp="1"/>
          </p:cNvSpPr>
          <p:nvPr>
            <p:ph sz="quarter" idx="12" hasCustomPrompt="1"/>
          </p:nvPr>
        </p:nvSpPr>
        <p:spPr>
          <a:xfrm>
            <a:off x="360362"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BAD1D924-231B-4C18-8E90-2DFF9C04EF04}"/>
              </a:ext>
            </a:extLst>
          </p:cNvPr>
          <p:cNvSpPr>
            <a:spLocks noGrp="1"/>
          </p:cNvSpPr>
          <p:nvPr>
            <p:ph sz="quarter" idx="13" hasCustomPrompt="1"/>
          </p:nvPr>
        </p:nvSpPr>
        <p:spPr>
          <a:xfrm>
            <a:off x="3272933"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9EF0024D-3708-4302-8C69-256AD7593873}"/>
              </a:ext>
            </a:extLst>
          </p:cNvPr>
          <p:cNvSpPr>
            <a:spLocks noGrp="1"/>
          </p:cNvSpPr>
          <p:nvPr>
            <p:ph sz="quarter" idx="14" hasCustomPrompt="1"/>
          </p:nvPr>
        </p:nvSpPr>
        <p:spPr>
          <a:xfrm>
            <a:off x="6185504"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Content Placeholder 11">
            <a:extLst>
              <a:ext uri="{FF2B5EF4-FFF2-40B4-BE49-F238E27FC236}">
                <a16:creationId xmlns:a16="http://schemas.microsoft.com/office/drawing/2014/main" id="{E3415997-1B6E-4BEC-B682-F9280D0D5E3E}"/>
              </a:ext>
            </a:extLst>
          </p:cNvPr>
          <p:cNvSpPr>
            <a:spLocks noGrp="1"/>
          </p:cNvSpPr>
          <p:nvPr>
            <p:ph sz="quarter" idx="15" hasCustomPrompt="1"/>
          </p:nvPr>
        </p:nvSpPr>
        <p:spPr>
          <a:xfrm>
            <a:off x="9098074"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668855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and 4 x content + headings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6C45C-9BBB-4B14-BC71-8D9593AF9252}"/>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DCA3869-0626-4D7E-A07F-ED2B248D284C}"/>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F29845BF-B227-4307-81B9-E7C8FC57CD26}"/>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C1A4FC7E-D91D-407A-BFBE-F405D6BBEA67}"/>
              </a:ext>
            </a:extLst>
          </p:cNvPr>
          <p:cNvSpPr>
            <a:spLocks noGrp="1"/>
          </p:cNvSpPr>
          <p:nvPr>
            <p:ph type="body" sz="quarter" idx="12" hasCustomPrompt="1"/>
          </p:nvPr>
        </p:nvSpPr>
        <p:spPr>
          <a:xfrm>
            <a:off x="360000" y="1710000"/>
            <a:ext cx="27288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129916EF-EC2F-4137-B182-AA5508918E8F}"/>
              </a:ext>
            </a:extLst>
          </p:cNvPr>
          <p:cNvSpPr>
            <a:spLocks noGrp="1"/>
          </p:cNvSpPr>
          <p:nvPr>
            <p:ph sz="quarter" idx="13" hasCustomPrompt="1"/>
          </p:nvPr>
        </p:nvSpPr>
        <p:spPr>
          <a:xfrm>
            <a:off x="360000" y="2376000"/>
            <a:ext cx="2728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6D9A3CD5-4B7B-41AC-BFD5-7AA2D853D03E}"/>
              </a:ext>
            </a:extLst>
          </p:cNvPr>
          <p:cNvSpPr>
            <a:spLocks noGrp="1"/>
          </p:cNvSpPr>
          <p:nvPr>
            <p:ph type="body" sz="quarter" idx="14" hasCustomPrompt="1"/>
          </p:nvPr>
        </p:nvSpPr>
        <p:spPr>
          <a:xfrm>
            <a:off x="3272691" y="1710000"/>
            <a:ext cx="2728800" cy="604838"/>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35F727AD-E63B-412E-B986-D86DFE5EED29}"/>
              </a:ext>
            </a:extLst>
          </p:cNvPr>
          <p:cNvSpPr>
            <a:spLocks noGrp="1"/>
          </p:cNvSpPr>
          <p:nvPr>
            <p:ph sz="quarter" idx="15" hasCustomPrompt="1"/>
          </p:nvPr>
        </p:nvSpPr>
        <p:spPr>
          <a:xfrm>
            <a:off x="3272691" y="2376488"/>
            <a:ext cx="2728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8CEE6CD4-960B-4926-8A35-E8FF363F8723}"/>
              </a:ext>
            </a:extLst>
          </p:cNvPr>
          <p:cNvSpPr>
            <a:spLocks noGrp="1"/>
          </p:cNvSpPr>
          <p:nvPr>
            <p:ph type="body" sz="quarter" idx="16" hasCustomPrompt="1"/>
          </p:nvPr>
        </p:nvSpPr>
        <p:spPr>
          <a:xfrm>
            <a:off x="6185382" y="1710000"/>
            <a:ext cx="2728800" cy="604800"/>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E544BF1C-E9EC-43D2-A239-79E43B7C24CD}"/>
              </a:ext>
            </a:extLst>
          </p:cNvPr>
          <p:cNvSpPr>
            <a:spLocks noGrp="1"/>
          </p:cNvSpPr>
          <p:nvPr>
            <p:ph sz="quarter" idx="17" hasCustomPrompt="1"/>
          </p:nvPr>
        </p:nvSpPr>
        <p:spPr>
          <a:xfrm>
            <a:off x="6185382" y="2376000"/>
            <a:ext cx="2728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A27027DC-FD56-4CD6-8B38-7C623A97D1C4}"/>
              </a:ext>
            </a:extLst>
          </p:cNvPr>
          <p:cNvSpPr>
            <a:spLocks noGrp="1"/>
          </p:cNvSpPr>
          <p:nvPr>
            <p:ph type="body" sz="quarter" idx="18" hasCustomPrompt="1"/>
          </p:nvPr>
        </p:nvSpPr>
        <p:spPr>
          <a:xfrm>
            <a:off x="9098074" y="1710000"/>
            <a:ext cx="2728800" cy="604800"/>
          </a:xfrm>
        </p:spPr>
        <p:txBody>
          <a:bodyPr/>
          <a:lstStyle>
            <a:lvl1pPr>
              <a:defRPr b="1"/>
            </a:lvl1pPr>
          </a:lstStyle>
          <a:p>
            <a:pPr lvl="0"/>
            <a:r>
              <a:rPr lang="en-US" dirty="0"/>
              <a:t>Click to add text</a:t>
            </a:r>
            <a:endParaRPr lang="en-GB" dirty="0"/>
          </a:p>
        </p:txBody>
      </p:sp>
      <p:sp>
        <p:nvSpPr>
          <p:cNvPr id="20" name="Content Placeholder 19">
            <a:extLst>
              <a:ext uri="{FF2B5EF4-FFF2-40B4-BE49-F238E27FC236}">
                <a16:creationId xmlns:a16="http://schemas.microsoft.com/office/drawing/2014/main" id="{5513656D-7804-45C7-9561-4FFDBE1F523B}"/>
              </a:ext>
            </a:extLst>
          </p:cNvPr>
          <p:cNvSpPr>
            <a:spLocks noGrp="1"/>
          </p:cNvSpPr>
          <p:nvPr>
            <p:ph sz="quarter" idx="19" hasCustomPrompt="1"/>
          </p:nvPr>
        </p:nvSpPr>
        <p:spPr>
          <a:xfrm>
            <a:off x="9098074" y="2376488"/>
            <a:ext cx="2728800" cy="3343275"/>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455809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and 5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EED13-8109-40D7-B85E-48D72364D6E5}"/>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5A60EB60-D174-4782-B63F-DCF2657E1B13}"/>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E54526FD-FB6E-4148-89B3-7D266E27BD8F}"/>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AC5E99A7-B8B8-4860-8872-63A20BC4983E}"/>
              </a:ext>
            </a:extLst>
          </p:cNvPr>
          <p:cNvSpPr>
            <a:spLocks noGrp="1"/>
          </p:cNvSpPr>
          <p:nvPr>
            <p:ph sz="quarter" idx="12" hasCustomPrompt="1"/>
          </p:nvPr>
        </p:nvSpPr>
        <p:spPr>
          <a:xfrm>
            <a:off x="360363"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7136CF45-35B9-4F30-93CE-11D7DC6AE4AB}"/>
              </a:ext>
            </a:extLst>
          </p:cNvPr>
          <p:cNvSpPr>
            <a:spLocks noGrp="1"/>
          </p:cNvSpPr>
          <p:nvPr>
            <p:ph sz="quarter" idx="13" hasCustomPrompt="1"/>
          </p:nvPr>
        </p:nvSpPr>
        <p:spPr>
          <a:xfrm>
            <a:off x="2689691"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A190C909-262D-4930-924B-8C4285CF8554}"/>
              </a:ext>
            </a:extLst>
          </p:cNvPr>
          <p:cNvSpPr>
            <a:spLocks noGrp="1"/>
          </p:cNvSpPr>
          <p:nvPr>
            <p:ph sz="quarter" idx="14" hasCustomPrompt="1"/>
          </p:nvPr>
        </p:nvSpPr>
        <p:spPr>
          <a:xfrm>
            <a:off x="5019019"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Content Placeholder 11">
            <a:extLst>
              <a:ext uri="{FF2B5EF4-FFF2-40B4-BE49-F238E27FC236}">
                <a16:creationId xmlns:a16="http://schemas.microsoft.com/office/drawing/2014/main" id="{C18864E4-1D92-4544-8F52-1155810D7924}"/>
              </a:ext>
            </a:extLst>
          </p:cNvPr>
          <p:cNvSpPr>
            <a:spLocks noGrp="1"/>
          </p:cNvSpPr>
          <p:nvPr>
            <p:ph sz="quarter" idx="15" hasCustomPrompt="1"/>
          </p:nvPr>
        </p:nvSpPr>
        <p:spPr>
          <a:xfrm>
            <a:off x="7348347"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Content Placeholder 13">
            <a:extLst>
              <a:ext uri="{FF2B5EF4-FFF2-40B4-BE49-F238E27FC236}">
                <a16:creationId xmlns:a16="http://schemas.microsoft.com/office/drawing/2014/main" id="{E68E0E68-5345-4D62-8D07-AE58AE330678}"/>
              </a:ext>
            </a:extLst>
          </p:cNvPr>
          <p:cNvSpPr>
            <a:spLocks noGrp="1"/>
          </p:cNvSpPr>
          <p:nvPr>
            <p:ph sz="quarter" idx="16" hasCustomPrompt="1"/>
          </p:nvPr>
        </p:nvSpPr>
        <p:spPr>
          <a:xfrm>
            <a:off x="9677674"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93089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and 5 x content + headings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5C433-9252-44D6-8AA4-495DB59340DB}"/>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A76AA46E-1017-4823-B4EC-B35766CE6763}"/>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01E1B86A-68D0-4D2D-A5CB-00F231C8BC28}"/>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634B8469-FF2E-4467-8E43-A49A3388A2F3}"/>
              </a:ext>
            </a:extLst>
          </p:cNvPr>
          <p:cNvSpPr>
            <a:spLocks noGrp="1"/>
          </p:cNvSpPr>
          <p:nvPr>
            <p:ph type="body" sz="quarter" idx="12" hasCustomPrompt="1"/>
          </p:nvPr>
        </p:nvSpPr>
        <p:spPr>
          <a:xfrm>
            <a:off x="360363" y="1710000"/>
            <a:ext cx="21492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6F0DDC14-9B67-4FE8-BC58-A70501A5344F}"/>
              </a:ext>
            </a:extLst>
          </p:cNvPr>
          <p:cNvSpPr>
            <a:spLocks noGrp="1"/>
          </p:cNvSpPr>
          <p:nvPr>
            <p:ph sz="quarter" idx="13" hasCustomPrompt="1"/>
          </p:nvPr>
        </p:nvSpPr>
        <p:spPr>
          <a:xfrm>
            <a:off x="360000"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A007D028-2ECB-46AF-8517-CCF9C089D819}"/>
              </a:ext>
            </a:extLst>
          </p:cNvPr>
          <p:cNvSpPr>
            <a:spLocks noGrp="1"/>
          </p:cNvSpPr>
          <p:nvPr>
            <p:ph type="body" sz="quarter" idx="14" hasCustomPrompt="1"/>
          </p:nvPr>
        </p:nvSpPr>
        <p:spPr>
          <a:xfrm>
            <a:off x="2689691" y="1710000"/>
            <a:ext cx="2149200" cy="604800"/>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2F1DDE75-E486-4A48-BDBB-2C2A5B5E64D3}"/>
              </a:ext>
            </a:extLst>
          </p:cNvPr>
          <p:cNvSpPr>
            <a:spLocks noGrp="1"/>
          </p:cNvSpPr>
          <p:nvPr>
            <p:ph sz="quarter" idx="15" hasCustomPrompt="1"/>
          </p:nvPr>
        </p:nvSpPr>
        <p:spPr>
          <a:xfrm>
            <a:off x="2689419"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87A506B6-1DA9-4CD7-9F56-C6BF2FDC187B}"/>
              </a:ext>
            </a:extLst>
          </p:cNvPr>
          <p:cNvSpPr>
            <a:spLocks noGrp="1"/>
          </p:cNvSpPr>
          <p:nvPr>
            <p:ph type="body" sz="quarter" idx="16" hasCustomPrompt="1"/>
          </p:nvPr>
        </p:nvSpPr>
        <p:spPr>
          <a:xfrm>
            <a:off x="5019019" y="1710000"/>
            <a:ext cx="2149200" cy="604800"/>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3F41FFAE-2857-4B94-916D-0210AE0A1766}"/>
              </a:ext>
            </a:extLst>
          </p:cNvPr>
          <p:cNvSpPr>
            <a:spLocks noGrp="1"/>
          </p:cNvSpPr>
          <p:nvPr>
            <p:ph sz="quarter" idx="17" hasCustomPrompt="1"/>
          </p:nvPr>
        </p:nvSpPr>
        <p:spPr>
          <a:xfrm>
            <a:off x="5018838"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8C34C508-C3AF-422F-B1C7-A38F34513AB7}"/>
              </a:ext>
            </a:extLst>
          </p:cNvPr>
          <p:cNvSpPr>
            <a:spLocks noGrp="1"/>
          </p:cNvSpPr>
          <p:nvPr>
            <p:ph type="body" sz="quarter" idx="18" hasCustomPrompt="1"/>
          </p:nvPr>
        </p:nvSpPr>
        <p:spPr>
          <a:xfrm>
            <a:off x="7348347" y="1710000"/>
            <a:ext cx="2149200" cy="604800"/>
          </a:xfrm>
        </p:spPr>
        <p:txBody>
          <a:bodyPr/>
          <a:lstStyle>
            <a:lvl1pPr>
              <a:defRPr b="1"/>
            </a:lvl1pPr>
          </a:lstStyle>
          <a:p>
            <a:pPr lvl="0"/>
            <a:r>
              <a:rPr lang="en-US" dirty="0"/>
              <a:t>Click to add text</a:t>
            </a:r>
            <a:endParaRPr lang="en-GB" dirty="0"/>
          </a:p>
        </p:txBody>
      </p:sp>
      <p:sp>
        <p:nvSpPr>
          <p:cNvPr id="20" name="Content Placeholder 19">
            <a:extLst>
              <a:ext uri="{FF2B5EF4-FFF2-40B4-BE49-F238E27FC236}">
                <a16:creationId xmlns:a16="http://schemas.microsoft.com/office/drawing/2014/main" id="{0D9455C4-8047-4B5B-B5BC-4A0379405BC2}"/>
              </a:ext>
            </a:extLst>
          </p:cNvPr>
          <p:cNvSpPr>
            <a:spLocks noGrp="1"/>
          </p:cNvSpPr>
          <p:nvPr>
            <p:ph sz="quarter" idx="19" hasCustomPrompt="1"/>
          </p:nvPr>
        </p:nvSpPr>
        <p:spPr>
          <a:xfrm>
            <a:off x="7348257" y="2376488"/>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2" name="Text Placeholder 21">
            <a:extLst>
              <a:ext uri="{FF2B5EF4-FFF2-40B4-BE49-F238E27FC236}">
                <a16:creationId xmlns:a16="http://schemas.microsoft.com/office/drawing/2014/main" id="{5AEAC907-A41C-4782-BCD8-2B8C0ADD422D}"/>
              </a:ext>
            </a:extLst>
          </p:cNvPr>
          <p:cNvSpPr>
            <a:spLocks noGrp="1"/>
          </p:cNvSpPr>
          <p:nvPr>
            <p:ph type="body" sz="quarter" idx="20" hasCustomPrompt="1"/>
          </p:nvPr>
        </p:nvSpPr>
        <p:spPr>
          <a:xfrm>
            <a:off x="9677674" y="1710000"/>
            <a:ext cx="2149200" cy="604800"/>
          </a:xfrm>
        </p:spPr>
        <p:txBody>
          <a:bodyPr/>
          <a:lstStyle>
            <a:lvl1pPr>
              <a:defRPr b="1"/>
            </a:lvl1pPr>
          </a:lstStyle>
          <a:p>
            <a:pPr lvl="0"/>
            <a:r>
              <a:rPr lang="en-US" dirty="0"/>
              <a:t>Click to add text</a:t>
            </a:r>
            <a:endParaRPr lang="en-GB" dirty="0"/>
          </a:p>
        </p:txBody>
      </p:sp>
      <p:sp>
        <p:nvSpPr>
          <p:cNvPr id="24" name="Content Placeholder 23">
            <a:extLst>
              <a:ext uri="{FF2B5EF4-FFF2-40B4-BE49-F238E27FC236}">
                <a16:creationId xmlns:a16="http://schemas.microsoft.com/office/drawing/2014/main" id="{056BBA8E-FD61-47C5-A779-B66918B4D327}"/>
              </a:ext>
            </a:extLst>
          </p:cNvPr>
          <p:cNvSpPr>
            <a:spLocks noGrp="1"/>
          </p:cNvSpPr>
          <p:nvPr>
            <p:ph sz="quarter" idx="21" hasCustomPrompt="1"/>
          </p:nvPr>
        </p:nvSpPr>
        <p:spPr>
          <a:xfrm>
            <a:off x="9677674"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687401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and 6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4F353-7CBB-4EBB-BB48-0DDB45E9B8E5}"/>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055794D1-DF29-4B89-9359-EE65C8A56AFE}"/>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5C772A83-22C7-42BE-87D1-B99FEC13505C}"/>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127B7932-7D06-4E7E-AF70-44D39F481C0B}"/>
              </a:ext>
            </a:extLst>
          </p:cNvPr>
          <p:cNvSpPr>
            <a:spLocks noGrp="1"/>
          </p:cNvSpPr>
          <p:nvPr>
            <p:ph sz="quarter" idx="12" hasCustomPrompt="1"/>
          </p:nvPr>
        </p:nvSpPr>
        <p:spPr>
          <a:xfrm>
            <a:off x="36000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2FB353AB-4D08-4BBD-91C2-E6A30A5F493F}"/>
              </a:ext>
            </a:extLst>
          </p:cNvPr>
          <p:cNvSpPr>
            <a:spLocks noGrp="1"/>
          </p:cNvSpPr>
          <p:nvPr>
            <p:ph sz="quarter" idx="13" hasCustomPrompt="1"/>
          </p:nvPr>
        </p:nvSpPr>
        <p:spPr>
          <a:xfrm>
            <a:off x="2301295"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F4A6B5AF-EB3C-46C5-B212-27204822781C}"/>
              </a:ext>
            </a:extLst>
          </p:cNvPr>
          <p:cNvSpPr>
            <a:spLocks noGrp="1"/>
          </p:cNvSpPr>
          <p:nvPr>
            <p:ph sz="quarter" idx="14" hasCustomPrompt="1"/>
          </p:nvPr>
        </p:nvSpPr>
        <p:spPr>
          <a:xfrm>
            <a:off x="424080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Content Placeholder 11">
            <a:extLst>
              <a:ext uri="{FF2B5EF4-FFF2-40B4-BE49-F238E27FC236}">
                <a16:creationId xmlns:a16="http://schemas.microsoft.com/office/drawing/2014/main" id="{5800475F-DBE2-47A0-89B9-1175EDD8427E}"/>
              </a:ext>
            </a:extLst>
          </p:cNvPr>
          <p:cNvSpPr>
            <a:spLocks noGrp="1"/>
          </p:cNvSpPr>
          <p:nvPr>
            <p:ph sz="quarter" idx="15" hasCustomPrompt="1"/>
          </p:nvPr>
        </p:nvSpPr>
        <p:spPr>
          <a:xfrm>
            <a:off x="6183885"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Content Placeholder 13">
            <a:extLst>
              <a:ext uri="{FF2B5EF4-FFF2-40B4-BE49-F238E27FC236}">
                <a16:creationId xmlns:a16="http://schemas.microsoft.com/office/drawing/2014/main" id="{0B5CE08A-01D2-488B-843A-CA3415AB7320}"/>
              </a:ext>
            </a:extLst>
          </p:cNvPr>
          <p:cNvSpPr>
            <a:spLocks noGrp="1"/>
          </p:cNvSpPr>
          <p:nvPr>
            <p:ph sz="quarter" idx="16" hasCustomPrompt="1"/>
          </p:nvPr>
        </p:nvSpPr>
        <p:spPr>
          <a:xfrm>
            <a:off x="812518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6" name="Content Placeholder 15">
            <a:extLst>
              <a:ext uri="{FF2B5EF4-FFF2-40B4-BE49-F238E27FC236}">
                <a16:creationId xmlns:a16="http://schemas.microsoft.com/office/drawing/2014/main" id="{39BAB9BC-6F39-4494-87B4-04D45B7607BE}"/>
              </a:ext>
            </a:extLst>
          </p:cNvPr>
          <p:cNvSpPr>
            <a:spLocks noGrp="1"/>
          </p:cNvSpPr>
          <p:nvPr>
            <p:ph sz="quarter" idx="17" hasCustomPrompt="1"/>
          </p:nvPr>
        </p:nvSpPr>
        <p:spPr>
          <a:xfrm>
            <a:off x="10066474"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059820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and 6 x content + headings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36FA1-AACD-4AC6-8977-227A1E8204A7}"/>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9E9A02C0-437A-4731-B690-16D1AFCAA82F}"/>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B7CC7B4E-73B3-4F33-A7FC-00F64BC9BBCD}"/>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570764FD-7DA2-4FE5-A31B-6691075F4688}"/>
              </a:ext>
            </a:extLst>
          </p:cNvPr>
          <p:cNvSpPr>
            <a:spLocks noGrp="1"/>
          </p:cNvSpPr>
          <p:nvPr>
            <p:ph type="body" sz="quarter" idx="12" hasCustomPrompt="1"/>
          </p:nvPr>
        </p:nvSpPr>
        <p:spPr>
          <a:xfrm>
            <a:off x="360000" y="1708149"/>
            <a:ext cx="17604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CBC0C4CA-E13F-460B-A188-81482902B701}"/>
              </a:ext>
            </a:extLst>
          </p:cNvPr>
          <p:cNvSpPr>
            <a:spLocks noGrp="1"/>
          </p:cNvSpPr>
          <p:nvPr>
            <p:ph sz="quarter" idx="13" hasCustomPrompt="1"/>
          </p:nvPr>
        </p:nvSpPr>
        <p:spPr>
          <a:xfrm>
            <a:off x="36000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E105AA54-6669-4974-B1E8-3E58001D876E}"/>
              </a:ext>
            </a:extLst>
          </p:cNvPr>
          <p:cNvSpPr>
            <a:spLocks noGrp="1"/>
          </p:cNvSpPr>
          <p:nvPr>
            <p:ph type="body" sz="quarter" idx="14" hasCustomPrompt="1"/>
          </p:nvPr>
        </p:nvSpPr>
        <p:spPr>
          <a:xfrm>
            <a:off x="2301295" y="1708149"/>
            <a:ext cx="1760400" cy="604800"/>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D2A0DDBF-A8B7-4F77-B8D5-E6CF8FB015AE}"/>
              </a:ext>
            </a:extLst>
          </p:cNvPr>
          <p:cNvSpPr>
            <a:spLocks noGrp="1"/>
          </p:cNvSpPr>
          <p:nvPr>
            <p:ph sz="quarter" idx="15" hasCustomPrompt="1"/>
          </p:nvPr>
        </p:nvSpPr>
        <p:spPr>
          <a:xfrm>
            <a:off x="2301295"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E793D7A9-75C8-4028-9CA8-F07E93F82E4E}"/>
              </a:ext>
            </a:extLst>
          </p:cNvPr>
          <p:cNvSpPr>
            <a:spLocks noGrp="1"/>
          </p:cNvSpPr>
          <p:nvPr>
            <p:ph type="body" sz="quarter" idx="16" hasCustomPrompt="1"/>
          </p:nvPr>
        </p:nvSpPr>
        <p:spPr>
          <a:xfrm>
            <a:off x="4240800" y="1708150"/>
            <a:ext cx="1760400" cy="604800"/>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9B5E2A26-6C2A-419D-B4DC-291BA85B0C8A}"/>
              </a:ext>
            </a:extLst>
          </p:cNvPr>
          <p:cNvSpPr>
            <a:spLocks noGrp="1"/>
          </p:cNvSpPr>
          <p:nvPr>
            <p:ph sz="quarter" idx="17" hasCustomPrompt="1"/>
          </p:nvPr>
        </p:nvSpPr>
        <p:spPr>
          <a:xfrm>
            <a:off x="424080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3DE92C5F-EFFE-48BF-93E1-CC78EFCD2947}"/>
              </a:ext>
            </a:extLst>
          </p:cNvPr>
          <p:cNvSpPr>
            <a:spLocks noGrp="1"/>
          </p:cNvSpPr>
          <p:nvPr>
            <p:ph type="body" sz="quarter" idx="18" hasCustomPrompt="1"/>
          </p:nvPr>
        </p:nvSpPr>
        <p:spPr>
          <a:xfrm>
            <a:off x="6183885" y="1708149"/>
            <a:ext cx="1760400" cy="604800"/>
          </a:xfrm>
        </p:spPr>
        <p:txBody>
          <a:bodyPr/>
          <a:lstStyle>
            <a:lvl1pPr>
              <a:defRPr b="1"/>
            </a:lvl1pPr>
          </a:lstStyle>
          <a:p>
            <a:pPr lvl="0"/>
            <a:r>
              <a:rPr lang="en-US" dirty="0"/>
              <a:t>Click to add text</a:t>
            </a:r>
            <a:endParaRPr lang="en-GB" dirty="0"/>
          </a:p>
        </p:txBody>
      </p:sp>
      <p:sp>
        <p:nvSpPr>
          <p:cNvPr id="20" name="Content Placeholder 19">
            <a:extLst>
              <a:ext uri="{FF2B5EF4-FFF2-40B4-BE49-F238E27FC236}">
                <a16:creationId xmlns:a16="http://schemas.microsoft.com/office/drawing/2014/main" id="{3DA85A52-F7FD-4298-9AE5-CB80F4E3C640}"/>
              </a:ext>
            </a:extLst>
          </p:cNvPr>
          <p:cNvSpPr>
            <a:spLocks noGrp="1"/>
          </p:cNvSpPr>
          <p:nvPr>
            <p:ph sz="quarter" idx="19" hasCustomPrompt="1"/>
          </p:nvPr>
        </p:nvSpPr>
        <p:spPr>
          <a:xfrm>
            <a:off x="6183885"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2" name="Text Placeholder 21">
            <a:extLst>
              <a:ext uri="{FF2B5EF4-FFF2-40B4-BE49-F238E27FC236}">
                <a16:creationId xmlns:a16="http://schemas.microsoft.com/office/drawing/2014/main" id="{44E88849-5449-4627-813B-31B40F08F009}"/>
              </a:ext>
            </a:extLst>
          </p:cNvPr>
          <p:cNvSpPr>
            <a:spLocks noGrp="1"/>
          </p:cNvSpPr>
          <p:nvPr>
            <p:ph type="body" sz="quarter" idx="20" hasCustomPrompt="1"/>
          </p:nvPr>
        </p:nvSpPr>
        <p:spPr>
          <a:xfrm>
            <a:off x="8125180" y="1708150"/>
            <a:ext cx="1760400" cy="604800"/>
          </a:xfrm>
        </p:spPr>
        <p:txBody>
          <a:bodyPr/>
          <a:lstStyle>
            <a:lvl1pPr>
              <a:defRPr b="1"/>
            </a:lvl1pPr>
          </a:lstStyle>
          <a:p>
            <a:pPr lvl="0"/>
            <a:r>
              <a:rPr lang="en-US" dirty="0"/>
              <a:t>Click to add text</a:t>
            </a:r>
            <a:endParaRPr lang="en-GB" dirty="0"/>
          </a:p>
        </p:txBody>
      </p:sp>
      <p:sp>
        <p:nvSpPr>
          <p:cNvPr id="24" name="Content Placeholder 23">
            <a:extLst>
              <a:ext uri="{FF2B5EF4-FFF2-40B4-BE49-F238E27FC236}">
                <a16:creationId xmlns:a16="http://schemas.microsoft.com/office/drawing/2014/main" id="{9A7FC01F-A245-4C0F-BF24-3AAE6AC55CC4}"/>
              </a:ext>
            </a:extLst>
          </p:cNvPr>
          <p:cNvSpPr>
            <a:spLocks noGrp="1"/>
          </p:cNvSpPr>
          <p:nvPr>
            <p:ph sz="quarter" idx="21" hasCustomPrompt="1"/>
          </p:nvPr>
        </p:nvSpPr>
        <p:spPr>
          <a:xfrm>
            <a:off x="812518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6" name="Text Placeholder 25">
            <a:extLst>
              <a:ext uri="{FF2B5EF4-FFF2-40B4-BE49-F238E27FC236}">
                <a16:creationId xmlns:a16="http://schemas.microsoft.com/office/drawing/2014/main" id="{5CCD92EA-38A4-44E5-ADF7-78EA3D6DD06D}"/>
              </a:ext>
            </a:extLst>
          </p:cNvPr>
          <p:cNvSpPr>
            <a:spLocks noGrp="1"/>
          </p:cNvSpPr>
          <p:nvPr>
            <p:ph type="body" sz="quarter" idx="22" hasCustomPrompt="1"/>
          </p:nvPr>
        </p:nvSpPr>
        <p:spPr>
          <a:xfrm>
            <a:off x="10066474" y="1708150"/>
            <a:ext cx="1760400" cy="604800"/>
          </a:xfrm>
        </p:spPr>
        <p:txBody>
          <a:bodyPr/>
          <a:lstStyle>
            <a:lvl1pPr>
              <a:defRPr b="1"/>
            </a:lvl1pPr>
          </a:lstStyle>
          <a:p>
            <a:pPr lvl="0"/>
            <a:r>
              <a:rPr lang="en-US" dirty="0"/>
              <a:t>Click to add text</a:t>
            </a:r>
            <a:endParaRPr lang="en-GB" dirty="0"/>
          </a:p>
        </p:txBody>
      </p:sp>
      <p:sp>
        <p:nvSpPr>
          <p:cNvPr id="28" name="Content Placeholder 27">
            <a:extLst>
              <a:ext uri="{FF2B5EF4-FFF2-40B4-BE49-F238E27FC236}">
                <a16:creationId xmlns:a16="http://schemas.microsoft.com/office/drawing/2014/main" id="{8317D903-C6B2-443C-A2F2-E7B672E08E3B}"/>
              </a:ext>
            </a:extLst>
          </p:cNvPr>
          <p:cNvSpPr>
            <a:spLocks noGrp="1"/>
          </p:cNvSpPr>
          <p:nvPr>
            <p:ph sz="quarter" idx="23" hasCustomPrompt="1"/>
          </p:nvPr>
        </p:nvSpPr>
        <p:spPr>
          <a:xfrm>
            <a:off x="10066474"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020890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le only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98738-2E1C-4407-AE23-FC7C52247775}"/>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8DB932A-F9A4-4379-8F69-FA63BDFA2491}"/>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DC347A58-42BF-4A47-A878-643A5CD2794C}"/>
              </a:ext>
            </a:extLst>
          </p:cNvPr>
          <p:cNvSpPr>
            <a:spLocks noGrp="1"/>
          </p:cNvSpPr>
          <p:nvPr>
            <p:ph type="ftr" sz="quarter" idx="11"/>
          </p:nvPr>
        </p:nvSpPr>
        <p:spPr/>
        <p:txBody>
          <a:bodyPr/>
          <a:lstStyle/>
          <a:p>
            <a:endParaRPr lang="en-GB" dirty="0"/>
          </a:p>
        </p:txBody>
      </p:sp>
    </p:spTree>
    <p:extLst>
      <p:ext uri="{BB962C8B-B14F-4D97-AF65-F5344CB8AC3E}">
        <p14:creationId xmlns:p14="http://schemas.microsoft.com/office/powerpoint/2010/main" val="309502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userDrawn="1">
  <p:cSld name="Section header (black)">
    <p:bg>
      <p:bgPr>
        <a:solidFill>
          <a:srgbClr val="000000"/>
        </a:solidFill>
        <a:effectLst/>
      </p:bgPr>
    </p:bg>
    <p:spTree>
      <p:nvGrpSpPr>
        <p:cNvPr id="1" name=""/>
        <p:cNvGrpSpPr/>
        <p:nvPr/>
      </p:nvGrpSpPr>
      <p:grpSpPr>
        <a:xfrm>
          <a:off x="0" y="0"/>
          <a:ext cx="0" cy="0"/>
          <a:chOff x="0" y="0"/>
          <a:chExt cx="0" cy="0"/>
        </a:xfrm>
      </p:grpSpPr>
      <p:sp>
        <p:nvSpPr>
          <p:cNvPr id="5" name="Text Placeholder 2"/>
          <p:cNvSpPr>
            <a:spLocks noGrp="1"/>
          </p:cNvSpPr>
          <p:nvPr>
            <p:ph type="body" sz="quarter" idx="15" hasCustomPrompt="1"/>
          </p:nvPr>
        </p:nvSpPr>
        <p:spPr>
          <a:xfrm>
            <a:off x="359998" y="2257200"/>
            <a:ext cx="5643927" cy="1980000"/>
          </a:xfrm>
          <a:prstGeom prst="rect">
            <a:avLst/>
          </a:prstGeom>
        </p:spPr>
        <p:txBody>
          <a:bodyPr anchor="t"/>
          <a:lstStyle>
            <a:lvl1pPr algn="l">
              <a:spcBef>
                <a:spcPts val="200"/>
              </a:spcBef>
              <a:defRPr sz="4000" b="0">
                <a:solidFill>
                  <a:schemeClr val="bg1"/>
                </a:solidFill>
              </a:defRPr>
            </a:lvl1pPr>
            <a:lvl2pPr marL="0" indent="0" algn="l">
              <a:spcBef>
                <a:spcPts val="200"/>
              </a:spcBef>
              <a:buNone/>
              <a:defRPr sz="2200" b="0">
                <a:solidFill>
                  <a:schemeClr val="bg1"/>
                </a:solidFill>
              </a:defRPr>
            </a:lvl2pPr>
          </a:lstStyle>
          <a:p>
            <a:pPr lvl="0"/>
            <a:r>
              <a:rPr lang="en-GB" dirty="0"/>
              <a:t>Click to add title</a:t>
            </a:r>
          </a:p>
        </p:txBody>
      </p:sp>
      <p:sp>
        <p:nvSpPr>
          <p:cNvPr id="7" name="Text Placeholder 2"/>
          <p:cNvSpPr>
            <a:spLocks noGrp="1"/>
          </p:cNvSpPr>
          <p:nvPr>
            <p:ph type="body" sz="quarter" idx="16" hasCustomPrompt="1"/>
          </p:nvPr>
        </p:nvSpPr>
        <p:spPr>
          <a:xfrm>
            <a:off x="360363" y="1713332"/>
            <a:ext cx="976312" cy="540000"/>
          </a:xfrm>
          <a:prstGeom prst="rect">
            <a:avLst/>
          </a:prstGeom>
        </p:spPr>
        <p:txBody>
          <a:bodyPr anchor="t"/>
          <a:lstStyle>
            <a:lvl1pPr algn="l">
              <a:spcBef>
                <a:spcPts val="200"/>
              </a:spcBef>
              <a:defRPr sz="4000" b="0">
                <a:solidFill>
                  <a:schemeClr val="bg1"/>
                </a:solidFill>
              </a:defRPr>
            </a:lvl1pPr>
            <a:lvl2pPr marL="0" indent="0" algn="l">
              <a:spcBef>
                <a:spcPts val="200"/>
              </a:spcBef>
              <a:buNone/>
              <a:defRPr sz="2200" b="0">
                <a:solidFill>
                  <a:schemeClr val="tx1"/>
                </a:solidFill>
              </a:defRPr>
            </a:lvl2pPr>
          </a:lstStyle>
          <a:p>
            <a:pPr lvl="0"/>
            <a:r>
              <a:rPr lang="en-US" dirty="0"/>
              <a:t>No.</a:t>
            </a:r>
          </a:p>
        </p:txBody>
      </p:sp>
    </p:spTree>
    <p:extLst>
      <p:ext uri="{BB962C8B-B14F-4D97-AF65-F5344CB8AC3E}">
        <p14:creationId xmlns:p14="http://schemas.microsoft.com/office/powerpoint/2010/main" val="27949632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Dashboard export">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D56FF685-0455-410C-BAD6-9C18A6B827C5}"/>
              </a:ext>
            </a:extLst>
          </p:cNvPr>
          <p:cNvSpPr>
            <a:spLocks noGrp="1"/>
          </p:cNvSpPr>
          <p:nvPr>
            <p:ph type="sldNum" sz="quarter" idx="10"/>
          </p:nvPr>
        </p:nvSpPr>
        <p:spPr>
          <a:xfrm>
            <a:off x="10856913" y="6390000"/>
            <a:ext cx="969962" cy="196850"/>
          </a:xfrm>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C42994E6-33EF-41B4-9B8F-14CDAEC3A969}"/>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68E51B97-D115-41B0-A593-DB194CD06371}"/>
              </a:ext>
            </a:extLst>
          </p:cNvPr>
          <p:cNvSpPr>
            <a:spLocks noGrp="1"/>
          </p:cNvSpPr>
          <p:nvPr>
            <p:ph sz="quarter" idx="12" hasCustomPrompt="1"/>
          </p:nvPr>
        </p:nvSpPr>
        <p:spPr>
          <a:xfrm>
            <a:off x="360000" y="432000"/>
            <a:ext cx="9536400" cy="5281200"/>
          </a:xfrm>
        </p:spPr>
        <p:txBody>
          <a:bodyPr/>
          <a:lstStyle>
            <a:lvl1pPr>
              <a:defRPr/>
            </a:lvl1pPr>
          </a:lstStyle>
          <a:p>
            <a:pPr lvl="0"/>
            <a:r>
              <a:rPr lang="en-US" dirty="0"/>
              <a:t>Click to add content</a:t>
            </a:r>
          </a:p>
        </p:txBody>
      </p:sp>
      <p:sp>
        <p:nvSpPr>
          <p:cNvPr id="8" name="Text Placeholder 7">
            <a:extLst>
              <a:ext uri="{FF2B5EF4-FFF2-40B4-BE49-F238E27FC236}">
                <a16:creationId xmlns:a16="http://schemas.microsoft.com/office/drawing/2014/main" id="{8956DFF0-F399-4C7B-9862-88E481176C81}"/>
              </a:ext>
            </a:extLst>
          </p:cNvPr>
          <p:cNvSpPr>
            <a:spLocks noGrp="1"/>
          </p:cNvSpPr>
          <p:nvPr>
            <p:ph type="body" sz="quarter" idx="13" hasCustomPrompt="1"/>
          </p:nvPr>
        </p:nvSpPr>
        <p:spPr>
          <a:xfrm>
            <a:off x="10062000" y="432000"/>
            <a:ext cx="1764000" cy="52812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767044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black)">
    <p:bg>
      <p:bgPr>
        <a:solidFill>
          <a:srgbClr val="000000"/>
        </a:solidFill>
        <a:effectLst/>
      </p:bgPr>
    </p:bg>
    <p:spTree>
      <p:nvGrpSpPr>
        <p:cNvPr id="1" name=""/>
        <p:cNvGrpSpPr/>
        <p:nvPr/>
      </p:nvGrpSpPr>
      <p:grpSpPr>
        <a:xfrm>
          <a:off x="0" y="0"/>
          <a:ext cx="0" cy="0"/>
          <a:chOff x="0" y="0"/>
          <a:chExt cx="0" cy="0"/>
        </a:xfrm>
      </p:grpSpPr>
      <p:sp>
        <p:nvSpPr>
          <p:cNvPr id="6" name="Picture Placeholder 6">
            <a:extLst>
              <a:ext uri="{FF2B5EF4-FFF2-40B4-BE49-F238E27FC236}">
                <a16:creationId xmlns:a16="http://schemas.microsoft.com/office/drawing/2014/main" id="{CC213809-11F2-4FF6-8836-C61FDCCBA32E}"/>
              </a:ext>
            </a:extLst>
          </p:cNvPr>
          <p:cNvSpPr>
            <a:spLocks noGrp="1"/>
          </p:cNvSpPr>
          <p:nvPr>
            <p:ph type="pic" sz="quarter" idx="19"/>
          </p:nvPr>
        </p:nvSpPr>
        <p:spPr>
          <a:xfrm>
            <a:off x="4272000" y="1490400"/>
            <a:ext cx="7920000" cy="4500000"/>
          </a:xfrm>
        </p:spPr>
        <p:txBody>
          <a:bodyPr/>
          <a:lstStyle/>
          <a:p>
            <a:r>
              <a:rPr lang="en-US"/>
              <a:t>Click icon to add picture</a:t>
            </a:r>
            <a:endParaRPr lang="en-GB"/>
          </a:p>
        </p:txBody>
      </p:sp>
      <p:sp>
        <p:nvSpPr>
          <p:cNvPr id="9" name="Title 1">
            <a:extLst>
              <a:ext uri="{FF2B5EF4-FFF2-40B4-BE49-F238E27FC236}">
                <a16:creationId xmlns:a16="http://schemas.microsoft.com/office/drawing/2014/main" id="{F1EB514B-0857-4EBF-B042-2A3E81792E20}"/>
              </a:ext>
            </a:extLst>
          </p:cNvPr>
          <p:cNvSpPr>
            <a:spLocks noGrp="1"/>
          </p:cNvSpPr>
          <p:nvPr>
            <p:ph type="ctrTitle" hasCustomPrompt="1"/>
          </p:nvPr>
        </p:nvSpPr>
        <p:spPr>
          <a:xfrm>
            <a:off x="360000" y="1490400"/>
            <a:ext cx="3520800" cy="1975330"/>
          </a:xfrm>
          <a:prstGeom prst="rect">
            <a:avLst/>
          </a:prstGeom>
        </p:spPr>
        <p:txBody>
          <a:bodyPr anchor="t">
            <a:noAutofit/>
          </a:bodyPr>
          <a:lstStyle>
            <a:lvl1pPr algn="l">
              <a:defRPr sz="3000" b="0">
                <a:solidFill>
                  <a:schemeClr val="bg1"/>
                </a:solidFill>
              </a:defRPr>
            </a:lvl1pPr>
          </a:lstStyle>
          <a:p>
            <a:r>
              <a:rPr lang="en-GB" dirty="0"/>
              <a:t>Click to add title</a:t>
            </a:r>
          </a:p>
        </p:txBody>
      </p:sp>
      <p:sp>
        <p:nvSpPr>
          <p:cNvPr id="10" name="Subtitle 2">
            <a:extLst>
              <a:ext uri="{FF2B5EF4-FFF2-40B4-BE49-F238E27FC236}">
                <a16:creationId xmlns:a16="http://schemas.microsoft.com/office/drawing/2014/main" id="{E8F4C310-09FC-4B27-9FA2-5128CE9C6086}"/>
              </a:ext>
            </a:extLst>
          </p:cNvPr>
          <p:cNvSpPr>
            <a:spLocks noGrp="1"/>
          </p:cNvSpPr>
          <p:nvPr>
            <p:ph type="subTitle" idx="1" hasCustomPrompt="1"/>
          </p:nvPr>
        </p:nvSpPr>
        <p:spPr>
          <a:xfrm>
            <a:off x="360000" y="3708000"/>
            <a:ext cx="3520800" cy="1022713"/>
          </a:xfrm>
          <a:prstGeom prst="rect">
            <a:avLst/>
          </a:prstGeom>
        </p:spPr>
        <p:txBody>
          <a:bodyPr anchor="t">
            <a:noAutofit/>
          </a:bodyPr>
          <a:lstStyle>
            <a:lvl1pPr marL="0" indent="0" algn="l">
              <a:spcBef>
                <a:spcPts val="600"/>
              </a:spcBef>
              <a:buNone/>
              <a:defRPr sz="18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add subtitle</a:t>
            </a:r>
          </a:p>
        </p:txBody>
      </p:sp>
      <p:sp>
        <p:nvSpPr>
          <p:cNvPr id="3" name="Text Placeholder 2">
            <a:extLst>
              <a:ext uri="{FF2B5EF4-FFF2-40B4-BE49-F238E27FC236}">
                <a16:creationId xmlns:a16="http://schemas.microsoft.com/office/drawing/2014/main" id="{198B54B2-17FC-4F44-A549-93DE726BD63E}"/>
              </a:ext>
            </a:extLst>
          </p:cNvPr>
          <p:cNvSpPr>
            <a:spLocks noGrp="1"/>
          </p:cNvSpPr>
          <p:nvPr>
            <p:ph type="body" sz="quarter" idx="20" hasCustomPrompt="1"/>
          </p:nvPr>
        </p:nvSpPr>
        <p:spPr>
          <a:xfrm>
            <a:off x="360000" y="4971600"/>
            <a:ext cx="3519536" cy="1022713"/>
          </a:xfrm>
        </p:spPr>
        <p:txBody>
          <a:bodyPr anchor="b"/>
          <a:lstStyle>
            <a:lvl1pPr>
              <a:spcBef>
                <a:spcPts val="600"/>
              </a:spcBef>
              <a:defRPr sz="1200">
                <a:solidFill>
                  <a:schemeClr val="bg1"/>
                </a:solidFill>
              </a:defRPr>
            </a:lvl1pPr>
          </a:lstStyle>
          <a:p>
            <a:pPr lvl="0"/>
            <a:r>
              <a:rPr lang="en-US" dirty="0"/>
              <a:t>Click to add text </a:t>
            </a:r>
          </a:p>
        </p:txBody>
      </p:sp>
      <p:pic>
        <p:nvPicPr>
          <p:cNvPr id="11" name="Graphic 10">
            <a:extLst>
              <a:ext uri="{FF2B5EF4-FFF2-40B4-BE49-F238E27FC236}">
                <a16:creationId xmlns:a16="http://schemas.microsoft.com/office/drawing/2014/main" id="{01EE2173-34DD-4E4A-828D-CFC09D3A11C3}"/>
              </a:ext>
            </a:extLst>
          </p:cNvPr>
          <p:cNvPicPr>
            <a:picLocks noChangeAspect="1"/>
          </p:cNvPicPr>
          <p:nvPr userDrawn="1">
            <p:custDataLst>
              <p:tags r:id="rId1"/>
            </p:custDataLst>
          </p:nvPr>
        </p:nvPicPr>
        <p:blipFill>
          <a:blip r:embed="rId3">
            <a:extLst>
              <a:ext uri="{96DAC541-7B7A-43D3-8B79-37D633B846F1}">
                <asvg:svgBlip xmlns:asvg="http://schemas.microsoft.com/office/drawing/2016/SVG/main" r:embed="rId4"/>
              </a:ext>
            </a:extLst>
          </a:blip>
          <a:stretch>
            <a:fillRect/>
          </a:stretch>
        </p:blipFill>
        <p:spPr>
          <a:xfrm>
            <a:off x="360000" y="558000"/>
            <a:ext cx="1940914" cy="367200"/>
          </a:xfrm>
          <a:prstGeom prst="rect">
            <a:avLst/>
          </a:prstGeom>
        </p:spPr>
      </p:pic>
      <p:pic>
        <p:nvPicPr>
          <p:cNvPr id="12" name="Picture 11">
            <a:extLst>
              <a:ext uri="{FF2B5EF4-FFF2-40B4-BE49-F238E27FC236}">
                <a16:creationId xmlns:a16="http://schemas.microsoft.com/office/drawing/2014/main" id="{ACE5983F-1C73-4C4D-87D7-63EED188EDD3}"/>
              </a:ext>
            </a:extLst>
          </p:cNvPr>
          <p:cNvPicPr>
            <a:picLocks noChangeAspect="1"/>
          </p:cNvPicPr>
          <p:nvPr userDrawn="1"/>
        </p:nvPicPr>
        <p:blipFill>
          <a:blip r:embed="rId5"/>
          <a:stretch>
            <a:fillRect/>
          </a:stretch>
        </p:blipFill>
        <p:spPr>
          <a:xfrm>
            <a:off x="4213475" y="1490401"/>
            <a:ext cx="63612" cy="4500000"/>
          </a:xfrm>
          <a:prstGeom prst="rect">
            <a:avLst/>
          </a:prstGeom>
        </p:spPr>
      </p:pic>
    </p:spTree>
    <p:extLst>
      <p:ext uri="{BB962C8B-B14F-4D97-AF65-F5344CB8AC3E}">
        <p14:creationId xmlns:p14="http://schemas.microsoft.com/office/powerpoint/2010/main" val="14807113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ection header (white)">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sz="quarter" idx="15" hasCustomPrompt="1"/>
          </p:nvPr>
        </p:nvSpPr>
        <p:spPr>
          <a:xfrm>
            <a:off x="359999" y="2258559"/>
            <a:ext cx="5643563" cy="1980000"/>
          </a:xfrm>
          <a:prstGeom prst="rect">
            <a:avLst/>
          </a:prstGeom>
        </p:spPr>
        <p:txBody>
          <a:bodyPr anchor="t"/>
          <a:lstStyle>
            <a:lvl1pPr algn="l">
              <a:spcBef>
                <a:spcPts val="200"/>
              </a:spcBef>
              <a:defRPr sz="4000" b="0">
                <a:solidFill>
                  <a:schemeClr val="tx1"/>
                </a:solidFill>
              </a:defRPr>
            </a:lvl1pPr>
            <a:lvl2pPr marL="0" indent="0" algn="l">
              <a:spcBef>
                <a:spcPts val="200"/>
              </a:spcBef>
              <a:buNone/>
              <a:defRPr sz="2200" b="0">
                <a:solidFill>
                  <a:schemeClr val="tx1"/>
                </a:solidFill>
              </a:defRPr>
            </a:lvl2pPr>
          </a:lstStyle>
          <a:p>
            <a:pPr lvl="0"/>
            <a:r>
              <a:rPr lang="en-GB" dirty="0"/>
              <a:t>Click to add title</a:t>
            </a:r>
          </a:p>
        </p:txBody>
      </p:sp>
      <p:sp>
        <p:nvSpPr>
          <p:cNvPr id="5" name="Text Placeholder 2"/>
          <p:cNvSpPr>
            <a:spLocks noGrp="1"/>
          </p:cNvSpPr>
          <p:nvPr>
            <p:ph type="body" sz="quarter" idx="16" hasCustomPrompt="1"/>
          </p:nvPr>
        </p:nvSpPr>
        <p:spPr>
          <a:xfrm>
            <a:off x="359999" y="1713600"/>
            <a:ext cx="976676" cy="540000"/>
          </a:xfrm>
          <a:prstGeom prst="rect">
            <a:avLst/>
          </a:prstGeom>
        </p:spPr>
        <p:txBody>
          <a:bodyPr anchor="t"/>
          <a:lstStyle>
            <a:lvl1pPr algn="l">
              <a:spcBef>
                <a:spcPts val="200"/>
              </a:spcBef>
              <a:defRPr sz="4000" b="0">
                <a:solidFill>
                  <a:schemeClr val="tx1"/>
                </a:solidFill>
              </a:defRPr>
            </a:lvl1pPr>
            <a:lvl2pPr marL="0" indent="0" algn="l">
              <a:spcBef>
                <a:spcPts val="200"/>
              </a:spcBef>
              <a:buNone/>
              <a:defRPr sz="2200" b="0">
                <a:solidFill>
                  <a:schemeClr val="tx1"/>
                </a:solidFill>
              </a:defRPr>
            </a:lvl2pPr>
          </a:lstStyle>
          <a:p>
            <a:pPr lvl="0"/>
            <a:r>
              <a:rPr lang="en-US" dirty="0"/>
              <a:t>No.</a:t>
            </a:r>
          </a:p>
        </p:txBody>
      </p:sp>
    </p:spTree>
    <p:extLst>
      <p:ext uri="{BB962C8B-B14F-4D97-AF65-F5344CB8AC3E}">
        <p14:creationId xmlns:p14="http://schemas.microsoft.com/office/powerpoint/2010/main" val="2401925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Section header (black)">
    <p:bg>
      <p:bgPr>
        <a:solidFill>
          <a:srgbClr val="000000"/>
        </a:solidFill>
        <a:effectLst/>
      </p:bgPr>
    </p:bg>
    <p:spTree>
      <p:nvGrpSpPr>
        <p:cNvPr id="1" name=""/>
        <p:cNvGrpSpPr/>
        <p:nvPr/>
      </p:nvGrpSpPr>
      <p:grpSpPr>
        <a:xfrm>
          <a:off x="0" y="0"/>
          <a:ext cx="0" cy="0"/>
          <a:chOff x="0" y="0"/>
          <a:chExt cx="0" cy="0"/>
        </a:xfrm>
      </p:grpSpPr>
      <p:sp>
        <p:nvSpPr>
          <p:cNvPr id="5" name="Text Placeholder 2"/>
          <p:cNvSpPr>
            <a:spLocks noGrp="1"/>
          </p:cNvSpPr>
          <p:nvPr>
            <p:ph type="body" sz="quarter" idx="15" hasCustomPrompt="1"/>
          </p:nvPr>
        </p:nvSpPr>
        <p:spPr>
          <a:xfrm>
            <a:off x="359998" y="2257200"/>
            <a:ext cx="5643927" cy="1980000"/>
          </a:xfrm>
          <a:prstGeom prst="rect">
            <a:avLst/>
          </a:prstGeom>
        </p:spPr>
        <p:txBody>
          <a:bodyPr anchor="t"/>
          <a:lstStyle>
            <a:lvl1pPr algn="l">
              <a:spcBef>
                <a:spcPts val="200"/>
              </a:spcBef>
              <a:defRPr sz="4000" b="0">
                <a:solidFill>
                  <a:schemeClr val="bg1"/>
                </a:solidFill>
              </a:defRPr>
            </a:lvl1pPr>
            <a:lvl2pPr marL="0" indent="0" algn="l">
              <a:spcBef>
                <a:spcPts val="200"/>
              </a:spcBef>
              <a:buNone/>
              <a:defRPr sz="2200" b="0">
                <a:solidFill>
                  <a:schemeClr val="bg1"/>
                </a:solidFill>
              </a:defRPr>
            </a:lvl2pPr>
          </a:lstStyle>
          <a:p>
            <a:pPr lvl="0"/>
            <a:r>
              <a:rPr lang="en-GB" dirty="0"/>
              <a:t>Click to add title</a:t>
            </a:r>
          </a:p>
        </p:txBody>
      </p:sp>
      <p:sp>
        <p:nvSpPr>
          <p:cNvPr id="7" name="Text Placeholder 2"/>
          <p:cNvSpPr>
            <a:spLocks noGrp="1"/>
          </p:cNvSpPr>
          <p:nvPr>
            <p:ph type="body" sz="quarter" idx="16" hasCustomPrompt="1"/>
          </p:nvPr>
        </p:nvSpPr>
        <p:spPr>
          <a:xfrm>
            <a:off x="360363" y="1713332"/>
            <a:ext cx="976312" cy="540000"/>
          </a:xfrm>
          <a:prstGeom prst="rect">
            <a:avLst/>
          </a:prstGeom>
        </p:spPr>
        <p:txBody>
          <a:bodyPr anchor="t"/>
          <a:lstStyle>
            <a:lvl1pPr algn="l">
              <a:spcBef>
                <a:spcPts val="200"/>
              </a:spcBef>
              <a:defRPr sz="4000" b="0">
                <a:solidFill>
                  <a:schemeClr val="bg1"/>
                </a:solidFill>
              </a:defRPr>
            </a:lvl1pPr>
            <a:lvl2pPr marL="0" indent="0" algn="l">
              <a:spcBef>
                <a:spcPts val="200"/>
              </a:spcBef>
              <a:buNone/>
              <a:defRPr sz="2200" b="0">
                <a:solidFill>
                  <a:schemeClr val="tx1"/>
                </a:solidFill>
              </a:defRPr>
            </a:lvl2pPr>
          </a:lstStyle>
          <a:p>
            <a:pPr lvl="0"/>
            <a:r>
              <a:rPr lang="en-US" dirty="0"/>
              <a:t>No.</a:t>
            </a:r>
          </a:p>
        </p:txBody>
      </p:sp>
    </p:spTree>
    <p:extLst>
      <p:ext uri="{BB962C8B-B14F-4D97-AF65-F5344CB8AC3E}">
        <p14:creationId xmlns:p14="http://schemas.microsoft.com/office/powerpoint/2010/main" val="23249340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1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596ED-8270-4BD9-9069-84F474882F2A}"/>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FACA3A6B-089A-48DA-907F-9446B1276098}"/>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3E873D13-8BEF-4470-A16D-19EDE6E7AAA3}"/>
              </a:ext>
            </a:extLst>
          </p:cNvPr>
          <p:cNvSpPr>
            <a:spLocks noGrp="1"/>
          </p:cNvSpPr>
          <p:nvPr>
            <p:ph type="ftr" sz="quarter" idx="11"/>
          </p:nvPr>
        </p:nvSpPr>
        <p:spPr/>
        <p:txBody>
          <a:bodyPr/>
          <a:lstStyle/>
          <a:p>
            <a:endParaRPr lang="en-GB" dirty="0"/>
          </a:p>
        </p:txBody>
      </p:sp>
      <p:sp>
        <p:nvSpPr>
          <p:cNvPr id="8" name="Text Placeholder 7">
            <a:extLst>
              <a:ext uri="{FF2B5EF4-FFF2-40B4-BE49-F238E27FC236}">
                <a16:creationId xmlns:a16="http://schemas.microsoft.com/office/drawing/2014/main" id="{50105BF4-D562-44BF-BA5C-F9CA4C0FE918}"/>
              </a:ext>
            </a:extLst>
          </p:cNvPr>
          <p:cNvSpPr>
            <a:spLocks noGrp="1"/>
          </p:cNvSpPr>
          <p:nvPr>
            <p:ph type="body" sz="quarter" idx="13" hasCustomPrompt="1"/>
          </p:nvPr>
        </p:nvSpPr>
        <p:spPr>
          <a:xfrm>
            <a:off x="360363" y="910800"/>
            <a:ext cx="11466000" cy="396000"/>
          </a:xfrm>
        </p:spPr>
        <p:txBody>
          <a:bodyPr/>
          <a:lstStyle>
            <a:lvl1pPr>
              <a:spcBef>
                <a:spcPts val="600"/>
              </a:spcBef>
              <a:defRPr sz="1800"/>
            </a:lvl1pPr>
          </a:lstStyle>
          <a:p>
            <a:pPr lvl="0"/>
            <a:r>
              <a:rPr lang="en-US" dirty="0"/>
              <a:t>Click to add subtitle</a:t>
            </a:r>
            <a:endParaRPr lang="en-GB" dirty="0"/>
          </a:p>
        </p:txBody>
      </p:sp>
      <p:sp>
        <p:nvSpPr>
          <p:cNvPr id="10" name="Content Placeholder 9">
            <a:extLst>
              <a:ext uri="{FF2B5EF4-FFF2-40B4-BE49-F238E27FC236}">
                <a16:creationId xmlns:a16="http://schemas.microsoft.com/office/drawing/2014/main" id="{E01F0EAC-DF03-4553-8D22-C26B163DC97D}"/>
              </a:ext>
            </a:extLst>
          </p:cNvPr>
          <p:cNvSpPr>
            <a:spLocks noGrp="1"/>
          </p:cNvSpPr>
          <p:nvPr>
            <p:ph sz="quarter" idx="14" hasCustomPrompt="1"/>
          </p:nvPr>
        </p:nvSpPr>
        <p:spPr>
          <a:xfrm>
            <a:off x="360363" y="1710000"/>
            <a:ext cx="11466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02960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1 x content +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B7F44-1A9D-43CE-8B94-70E892BCC6C4}"/>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00F0CD56-CDEF-4F99-82E9-F8344BA7D8B8}"/>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CAF17232-4933-4B44-AB0A-14F7352465FB}"/>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54A8CE99-0AD9-4D9C-9C09-47545620E96B}"/>
              </a:ext>
            </a:extLst>
          </p:cNvPr>
          <p:cNvSpPr>
            <a:spLocks noGrp="1"/>
          </p:cNvSpPr>
          <p:nvPr>
            <p:ph type="body" sz="quarter" idx="12" hasCustomPrompt="1"/>
          </p:nvPr>
        </p:nvSpPr>
        <p:spPr>
          <a:xfrm>
            <a:off x="360000" y="1710000"/>
            <a:ext cx="11464925"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58CF1398-AEAE-44BE-B05F-E03B17EB921A}"/>
              </a:ext>
            </a:extLst>
          </p:cNvPr>
          <p:cNvSpPr>
            <a:spLocks noGrp="1"/>
          </p:cNvSpPr>
          <p:nvPr>
            <p:ph sz="quarter" idx="13" hasCustomPrompt="1"/>
          </p:nvPr>
        </p:nvSpPr>
        <p:spPr>
          <a:xfrm>
            <a:off x="360000" y="2376000"/>
            <a:ext cx="114660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1A51D583-D2F5-4206-82FD-3E7E687E574D}"/>
              </a:ext>
            </a:extLst>
          </p:cNvPr>
          <p:cNvSpPr>
            <a:spLocks noGrp="1"/>
          </p:cNvSpPr>
          <p:nvPr>
            <p:ph type="body" sz="quarter" idx="14" hasCustomPrompt="1"/>
          </p:nvPr>
        </p:nvSpPr>
        <p:spPr>
          <a:xfrm>
            <a:off x="360000" y="910800"/>
            <a:ext cx="11466513" cy="396000"/>
          </a:xfrm>
        </p:spPr>
        <p:txBody>
          <a:bodyPr/>
          <a:lstStyle>
            <a:lvl1pPr>
              <a:defRPr sz="1800"/>
            </a:lvl1pPr>
          </a:lstStyle>
          <a:p>
            <a:pPr lvl="0"/>
            <a:r>
              <a:rPr lang="en-US" dirty="0"/>
              <a:t>Click to add subtitle</a:t>
            </a:r>
            <a:endParaRPr lang="en-GB" dirty="0"/>
          </a:p>
        </p:txBody>
      </p:sp>
    </p:spTree>
    <p:extLst>
      <p:ext uri="{BB962C8B-B14F-4D97-AF65-F5344CB8AC3E}">
        <p14:creationId xmlns:p14="http://schemas.microsoft.com/office/powerpoint/2010/main" val="2413484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2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667F2-B31E-4932-857C-E542EC7E06FE}"/>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4286C412-8D9A-4518-BD82-093D1D70BD3A}"/>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458D1434-081E-42DD-A0E7-8AD211AD6053}"/>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F1D24B38-2DD2-4BE4-A6BC-6AB461A6A6AC}"/>
              </a:ext>
            </a:extLst>
          </p:cNvPr>
          <p:cNvSpPr>
            <a:spLocks noGrp="1"/>
          </p:cNvSpPr>
          <p:nvPr>
            <p:ph sz="quarter" idx="12" hasCustomPrompt="1"/>
          </p:nvPr>
        </p:nvSpPr>
        <p:spPr>
          <a:xfrm>
            <a:off x="360363" y="1710000"/>
            <a:ext cx="5626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A028BB49-92B7-4BBE-AD91-816AF9386D4C}"/>
              </a:ext>
            </a:extLst>
          </p:cNvPr>
          <p:cNvSpPr>
            <a:spLocks noGrp="1"/>
          </p:cNvSpPr>
          <p:nvPr>
            <p:ph sz="quarter" idx="13" hasCustomPrompt="1"/>
          </p:nvPr>
        </p:nvSpPr>
        <p:spPr>
          <a:xfrm>
            <a:off x="6200965" y="1710000"/>
            <a:ext cx="5626800" cy="3998913"/>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29FAE1AF-1132-4B0D-8DC6-F52576CE682C}"/>
              </a:ext>
            </a:extLst>
          </p:cNvPr>
          <p:cNvSpPr>
            <a:spLocks noGrp="1"/>
          </p:cNvSpPr>
          <p:nvPr>
            <p:ph type="body" sz="quarter" idx="14" hasCustomPrompt="1"/>
          </p:nvPr>
        </p:nvSpPr>
        <p:spPr>
          <a:xfrm>
            <a:off x="360363" y="910800"/>
            <a:ext cx="11466000" cy="396000"/>
          </a:xfrm>
        </p:spPr>
        <p:txBody>
          <a:bodyPr/>
          <a:lstStyle>
            <a:lvl1pPr>
              <a:defRPr sz="1800"/>
            </a:lvl1pPr>
          </a:lstStyle>
          <a:p>
            <a:pPr lvl="0"/>
            <a:r>
              <a:rPr lang="en-US" dirty="0"/>
              <a:t>Click to add subtitle</a:t>
            </a:r>
            <a:endParaRPr lang="en-GB" dirty="0"/>
          </a:p>
        </p:txBody>
      </p:sp>
    </p:spTree>
    <p:extLst>
      <p:ext uri="{BB962C8B-B14F-4D97-AF65-F5344CB8AC3E}">
        <p14:creationId xmlns:p14="http://schemas.microsoft.com/office/powerpoint/2010/main" val="2421295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ags" Target="../tags/tag3.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ags" Target="../tags/tag2.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2.sv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slideLayout" Target="../slideLayouts/slideLayout36.xml"/><Relationship Id="rId18" Type="http://schemas.openxmlformats.org/officeDocument/2006/relationships/image" Target="../media/image1.pn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17" Type="http://schemas.openxmlformats.org/officeDocument/2006/relationships/tags" Target="../tags/tag9.xml"/><Relationship Id="rId2" Type="http://schemas.openxmlformats.org/officeDocument/2006/relationships/slideLayout" Target="../slideLayouts/slideLayout25.xml"/><Relationship Id="rId16" Type="http://schemas.openxmlformats.org/officeDocument/2006/relationships/tags" Target="../tags/tag8.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5" Type="http://schemas.openxmlformats.org/officeDocument/2006/relationships/theme" Target="../theme/theme2.xml"/><Relationship Id="rId10" Type="http://schemas.openxmlformats.org/officeDocument/2006/relationships/slideLayout" Target="../slideLayouts/slideLayout33.xml"/><Relationship Id="rId19" Type="http://schemas.openxmlformats.org/officeDocument/2006/relationships/image" Target="../media/image2.svg"/><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slideLayout" Target="../slideLayouts/slideLayout37.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38.xml"/><Relationship Id="rId4"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1" name="Title Placeholder 1"/>
          <p:cNvSpPr>
            <a:spLocks noGrp="1"/>
          </p:cNvSpPr>
          <p:nvPr>
            <p:ph type="title"/>
          </p:nvPr>
        </p:nvSpPr>
        <p:spPr>
          <a:xfrm>
            <a:off x="359999" y="430718"/>
            <a:ext cx="11466875" cy="403200"/>
          </a:xfrm>
          <a:prstGeom prst="rect">
            <a:avLst/>
          </a:prstGeom>
        </p:spPr>
        <p:txBody>
          <a:bodyPr vert="horz" lIns="0" tIns="0" rIns="0" bIns="0" rtlCol="0" anchor="t">
            <a:noAutofit/>
          </a:bodyPr>
          <a:lstStyle/>
          <a:p>
            <a:r>
              <a:rPr lang="en-US" dirty="0"/>
              <a:t>Click to add title</a:t>
            </a:r>
            <a:endParaRPr lang="en-GB" dirty="0"/>
          </a:p>
        </p:txBody>
      </p:sp>
      <p:sp>
        <p:nvSpPr>
          <p:cNvPr id="92" name="Text Placeholder 2"/>
          <p:cNvSpPr>
            <a:spLocks noGrp="1"/>
          </p:cNvSpPr>
          <p:nvPr>
            <p:ph type="body" idx="1"/>
          </p:nvPr>
        </p:nvSpPr>
        <p:spPr>
          <a:xfrm>
            <a:off x="359999" y="1710000"/>
            <a:ext cx="11466875" cy="3999600"/>
          </a:xfrm>
          <a:prstGeom prst="rect">
            <a:avLst/>
          </a:prstGeom>
        </p:spPr>
        <p:txBody>
          <a:bodyPr vert="horz" lIns="0" tIns="0" rIns="0" bIns="0" rtlCol="0">
            <a:noAutofit/>
          </a:body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3" name="Slide Number Placeholder 5"/>
          <p:cNvSpPr>
            <a:spLocks noGrp="1"/>
          </p:cNvSpPr>
          <p:nvPr>
            <p:ph type="sldNum" sz="quarter" idx="4"/>
          </p:nvPr>
        </p:nvSpPr>
        <p:spPr>
          <a:xfrm>
            <a:off x="10856913" y="6390000"/>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grpSp>
        <p:nvGrpSpPr>
          <p:cNvPr id="2" name="Group 1"/>
          <p:cNvGrpSpPr/>
          <p:nvPr userDrawn="1"/>
        </p:nvGrpSpPr>
        <p:grpSpPr>
          <a:xfrm>
            <a:off x="-1143000" y="-600255"/>
            <a:ext cx="13680281" cy="6916397"/>
            <a:chOff x="-1143000" y="-600255"/>
            <a:chExt cx="13680281" cy="6916397"/>
          </a:xfrm>
        </p:grpSpPr>
        <p:cxnSp>
          <p:nvCxnSpPr>
            <p:cNvPr id="14" name="Straight Connector 13"/>
            <p:cNvCxnSpPr/>
            <p:nvPr userDrawn="1"/>
          </p:nvCxnSpPr>
          <p:spPr>
            <a:xfrm>
              <a:off x="-256200" y="1710267"/>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256200" y="614540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256200" y="342635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userDrawn="1"/>
          </p:nvCxnSpPr>
          <p:spPr>
            <a:xfrm>
              <a:off x="-256200" y="571447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51" name="TextBox 50"/>
            <p:cNvSpPr txBox="1"/>
            <p:nvPr userDrawn="1"/>
          </p:nvSpPr>
          <p:spPr>
            <a:xfrm>
              <a:off x="-747711" y="1646156"/>
              <a:ext cx="438671" cy="123111"/>
            </a:xfrm>
            <a:prstGeom prst="rect">
              <a:avLst/>
            </a:prstGeom>
            <a:noFill/>
          </p:spPr>
          <p:txBody>
            <a:bodyPr wrap="square" lIns="0" tIns="0" rIns="0" bIns="0" rtlCol="0">
              <a:spAutoFit/>
            </a:bodyPr>
            <a:lstStyle/>
            <a:p>
              <a:pPr algn="r"/>
              <a:r>
                <a:rPr lang="en-GB" sz="800" dirty="0">
                  <a:solidFill>
                    <a:schemeClr val="tx1"/>
                  </a:solidFill>
                </a:rPr>
                <a:t>4.78cm</a:t>
              </a:r>
            </a:p>
          </p:txBody>
        </p:sp>
        <p:sp>
          <p:nvSpPr>
            <p:cNvPr id="54" name="TextBox 53"/>
            <p:cNvSpPr txBox="1"/>
            <p:nvPr userDrawn="1"/>
          </p:nvSpPr>
          <p:spPr>
            <a:xfrm>
              <a:off x="-747711" y="3357884"/>
              <a:ext cx="438671" cy="123111"/>
            </a:xfrm>
            <a:prstGeom prst="rect">
              <a:avLst/>
            </a:prstGeom>
            <a:noFill/>
          </p:spPr>
          <p:txBody>
            <a:bodyPr wrap="square" lIns="0" tIns="0" rIns="0" bIns="0" rtlCol="0">
              <a:spAutoFit/>
            </a:bodyPr>
            <a:lstStyle/>
            <a:p>
              <a:pPr algn="r"/>
              <a:r>
                <a:rPr lang="en-GB" sz="800" dirty="0">
                  <a:solidFill>
                    <a:schemeClr val="tx1"/>
                  </a:solidFill>
                </a:rPr>
                <a:t>0 cm</a:t>
              </a:r>
            </a:p>
          </p:txBody>
        </p:sp>
        <p:sp>
          <p:nvSpPr>
            <p:cNvPr id="58" name="TextBox 57"/>
            <p:cNvSpPr txBox="1"/>
            <p:nvPr userDrawn="1"/>
          </p:nvSpPr>
          <p:spPr>
            <a:xfrm>
              <a:off x="-747711" y="5640188"/>
              <a:ext cx="438671" cy="123111"/>
            </a:xfrm>
            <a:prstGeom prst="rect">
              <a:avLst/>
            </a:prstGeom>
            <a:noFill/>
          </p:spPr>
          <p:txBody>
            <a:bodyPr wrap="square" lIns="0" tIns="0" rIns="0" bIns="0" rtlCol="0">
              <a:spAutoFit/>
            </a:bodyPr>
            <a:lstStyle/>
            <a:p>
              <a:pPr algn="r"/>
              <a:r>
                <a:rPr lang="en-GB" sz="800" dirty="0">
                  <a:solidFill>
                    <a:schemeClr val="tx1"/>
                  </a:solidFill>
                </a:rPr>
                <a:t>6.35 cm</a:t>
              </a:r>
            </a:p>
          </p:txBody>
        </p:sp>
        <p:sp>
          <p:nvSpPr>
            <p:cNvPr id="60" name="TextBox 59"/>
            <p:cNvSpPr txBox="1"/>
            <p:nvPr userDrawn="1"/>
          </p:nvSpPr>
          <p:spPr>
            <a:xfrm>
              <a:off x="304800" y="-437436"/>
              <a:ext cx="438671" cy="123111"/>
            </a:xfrm>
            <a:prstGeom prst="rect">
              <a:avLst/>
            </a:prstGeom>
            <a:noFill/>
          </p:spPr>
          <p:txBody>
            <a:bodyPr wrap="square" lIns="0" tIns="0" rIns="0" bIns="0" rtlCol="0">
              <a:spAutoFit/>
            </a:bodyPr>
            <a:lstStyle/>
            <a:p>
              <a:pPr algn="l"/>
              <a:r>
                <a:rPr lang="en-GB" sz="800" dirty="0">
                  <a:solidFill>
                    <a:schemeClr val="tx1"/>
                  </a:solidFill>
                </a:rPr>
                <a:t>15.93cm</a:t>
              </a:r>
            </a:p>
          </p:txBody>
        </p:sp>
        <p:sp>
          <p:nvSpPr>
            <p:cNvPr id="72" name="TextBox 71"/>
            <p:cNvSpPr txBox="1"/>
            <p:nvPr userDrawn="1"/>
          </p:nvSpPr>
          <p:spPr>
            <a:xfrm>
              <a:off x="11426031" y="-437436"/>
              <a:ext cx="438671" cy="123111"/>
            </a:xfrm>
            <a:prstGeom prst="rect">
              <a:avLst/>
            </a:prstGeom>
            <a:noFill/>
          </p:spPr>
          <p:txBody>
            <a:bodyPr wrap="square" lIns="0" tIns="0" rIns="0" bIns="0" rtlCol="0">
              <a:spAutoFit/>
            </a:bodyPr>
            <a:lstStyle/>
            <a:p>
              <a:pPr algn="r"/>
              <a:r>
                <a:rPr lang="en-GB" sz="800" dirty="0">
                  <a:solidFill>
                    <a:schemeClr val="tx1"/>
                  </a:solidFill>
                </a:rPr>
                <a:t>15.93 cm</a:t>
              </a:r>
            </a:p>
          </p:txBody>
        </p:sp>
        <p:cxnSp>
          <p:nvCxnSpPr>
            <p:cNvPr id="5" name="Straight Connector 4"/>
            <p:cNvCxnSpPr/>
            <p:nvPr userDrawn="1"/>
          </p:nvCxnSpPr>
          <p:spPr>
            <a:xfrm>
              <a:off x="36158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85" name="TextBox 84"/>
            <p:cNvSpPr txBox="1"/>
            <p:nvPr userDrawn="1"/>
          </p:nvSpPr>
          <p:spPr>
            <a:xfrm>
              <a:off x="-1143000" y="5763299"/>
              <a:ext cx="833960" cy="123111"/>
            </a:xfrm>
            <a:prstGeom prst="rect">
              <a:avLst/>
            </a:prstGeom>
            <a:noFill/>
          </p:spPr>
          <p:txBody>
            <a:bodyPr wrap="square" lIns="0" tIns="0" rIns="0" bIns="0" rtlCol="0">
              <a:spAutoFit/>
            </a:bodyPr>
            <a:lstStyle/>
            <a:p>
              <a:pPr algn="r"/>
              <a:r>
                <a:rPr lang="en-GB" sz="800" dirty="0">
                  <a:solidFill>
                    <a:schemeClr val="tx1"/>
                  </a:solidFill>
                </a:rPr>
                <a:t>Content Bottom</a:t>
              </a:r>
            </a:p>
          </p:txBody>
        </p:sp>
        <p:sp>
          <p:nvSpPr>
            <p:cNvPr id="86" name="TextBox 85"/>
            <p:cNvSpPr txBox="1"/>
            <p:nvPr userDrawn="1"/>
          </p:nvSpPr>
          <p:spPr>
            <a:xfrm>
              <a:off x="-1143000" y="1769267"/>
              <a:ext cx="833960" cy="123111"/>
            </a:xfrm>
            <a:prstGeom prst="rect">
              <a:avLst/>
            </a:prstGeom>
            <a:noFill/>
          </p:spPr>
          <p:txBody>
            <a:bodyPr wrap="square" lIns="0" tIns="0" rIns="0" bIns="0" rtlCol="0">
              <a:spAutoFit/>
            </a:bodyPr>
            <a:lstStyle/>
            <a:p>
              <a:pPr algn="r"/>
              <a:r>
                <a:rPr lang="en-GB" sz="800" dirty="0">
                  <a:solidFill>
                    <a:schemeClr val="tx1"/>
                  </a:solidFill>
                </a:rPr>
                <a:t>Content Top</a:t>
              </a:r>
            </a:p>
          </p:txBody>
        </p:sp>
        <p:sp>
          <p:nvSpPr>
            <p:cNvPr id="88" name="TextBox 87"/>
            <p:cNvSpPr txBox="1"/>
            <p:nvPr userDrawn="1"/>
          </p:nvSpPr>
          <p:spPr>
            <a:xfrm>
              <a:off x="-590537" y="-438330"/>
              <a:ext cx="833960" cy="123111"/>
            </a:xfrm>
            <a:prstGeom prst="rect">
              <a:avLst/>
            </a:prstGeom>
            <a:noFill/>
          </p:spPr>
          <p:txBody>
            <a:bodyPr wrap="square" lIns="0" tIns="0" rIns="0" bIns="0" rtlCol="0">
              <a:spAutoFit/>
            </a:bodyPr>
            <a:lstStyle/>
            <a:p>
              <a:pPr algn="r"/>
              <a:r>
                <a:rPr lang="en-GB" sz="800" dirty="0">
                  <a:solidFill>
                    <a:schemeClr val="tx1"/>
                  </a:solidFill>
                </a:rPr>
                <a:t>Left Margin</a:t>
              </a:r>
            </a:p>
          </p:txBody>
        </p:sp>
        <p:sp>
          <p:nvSpPr>
            <p:cNvPr id="89" name="TextBox 88"/>
            <p:cNvSpPr txBox="1"/>
            <p:nvPr userDrawn="1"/>
          </p:nvSpPr>
          <p:spPr>
            <a:xfrm>
              <a:off x="11898039" y="-438330"/>
              <a:ext cx="639242" cy="123111"/>
            </a:xfrm>
            <a:prstGeom prst="rect">
              <a:avLst/>
            </a:prstGeom>
            <a:noFill/>
          </p:spPr>
          <p:txBody>
            <a:bodyPr wrap="square" lIns="0" tIns="0" rIns="0" bIns="0" rtlCol="0">
              <a:spAutoFit/>
            </a:bodyPr>
            <a:lstStyle/>
            <a:p>
              <a:pPr algn="l"/>
              <a:r>
                <a:rPr lang="en-GB" sz="800" dirty="0">
                  <a:solidFill>
                    <a:schemeClr val="tx1"/>
                  </a:solidFill>
                </a:rPr>
                <a:t>Right Margin</a:t>
              </a:r>
            </a:p>
          </p:txBody>
        </p:sp>
        <p:cxnSp>
          <p:nvCxnSpPr>
            <p:cNvPr id="98" name="Straight Connector 97"/>
            <p:cNvCxnSpPr/>
            <p:nvPr userDrawn="1"/>
          </p:nvCxnSpPr>
          <p:spPr>
            <a:xfrm>
              <a:off x="6096000" y="-363357"/>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99" name="TextBox 98"/>
            <p:cNvSpPr txBox="1"/>
            <p:nvPr userDrawn="1"/>
          </p:nvSpPr>
          <p:spPr>
            <a:xfrm>
              <a:off x="5914719" y="-600255"/>
              <a:ext cx="362256" cy="246221"/>
            </a:xfrm>
            <a:prstGeom prst="rect">
              <a:avLst/>
            </a:prstGeom>
            <a:noFill/>
          </p:spPr>
          <p:txBody>
            <a:bodyPr wrap="square" lIns="0" tIns="0" rIns="0" bIns="0" rtlCol="0">
              <a:spAutoFit/>
            </a:bodyPr>
            <a:lstStyle/>
            <a:p>
              <a:pPr algn="ctr"/>
              <a:r>
                <a:rPr lang="en-GB" sz="800" dirty="0">
                  <a:solidFill>
                    <a:schemeClr val="tx1"/>
                  </a:solidFill>
                </a:rPr>
                <a:t>Middle </a:t>
              </a:r>
              <a:br>
                <a:rPr lang="en-GB" sz="800" dirty="0">
                  <a:solidFill>
                    <a:schemeClr val="tx1"/>
                  </a:solidFill>
                </a:rPr>
              </a:br>
              <a:r>
                <a:rPr lang="en-GB" sz="800" dirty="0">
                  <a:solidFill>
                    <a:schemeClr val="tx1"/>
                  </a:solidFill>
                </a:rPr>
                <a:t>0cm </a:t>
              </a:r>
            </a:p>
          </p:txBody>
        </p:sp>
        <p:sp>
          <p:nvSpPr>
            <p:cNvPr id="101" name="TextBox 100"/>
            <p:cNvSpPr txBox="1"/>
            <p:nvPr userDrawn="1"/>
          </p:nvSpPr>
          <p:spPr>
            <a:xfrm>
              <a:off x="5636264"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4" name="Straight Connector 103"/>
            <p:cNvCxnSpPr/>
            <p:nvPr userDrawn="1"/>
          </p:nvCxnSpPr>
          <p:spPr>
            <a:xfrm>
              <a:off x="6000389"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userDrawn="1"/>
          </p:nvCxnSpPr>
          <p:spPr>
            <a:xfrm>
              <a:off x="619036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06" name="TextBox 105"/>
            <p:cNvSpPr txBox="1"/>
            <p:nvPr userDrawn="1"/>
          </p:nvSpPr>
          <p:spPr>
            <a:xfrm>
              <a:off x="6191102"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7" name="Straight Connector 106"/>
            <p:cNvCxnSpPr/>
            <p:nvPr userDrawn="1"/>
          </p:nvCxnSpPr>
          <p:spPr>
            <a:xfrm>
              <a:off x="11836111"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userDrawn="1"/>
          </p:nvCxnSpPr>
          <p:spPr>
            <a:xfrm>
              <a:off x="-256200" y="43082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109" name="TextBox 108"/>
            <p:cNvSpPr txBox="1"/>
            <p:nvPr userDrawn="1"/>
          </p:nvSpPr>
          <p:spPr>
            <a:xfrm>
              <a:off x="-747711" y="404813"/>
              <a:ext cx="438671" cy="123111"/>
            </a:xfrm>
            <a:prstGeom prst="rect">
              <a:avLst/>
            </a:prstGeom>
            <a:noFill/>
          </p:spPr>
          <p:txBody>
            <a:bodyPr wrap="square" lIns="0" tIns="0" rIns="0" bIns="0" rtlCol="0">
              <a:spAutoFit/>
            </a:bodyPr>
            <a:lstStyle/>
            <a:p>
              <a:pPr algn="r"/>
              <a:r>
                <a:rPr lang="en-GB" sz="800" dirty="0">
                  <a:solidFill>
                    <a:schemeClr val="tx1"/>
                  </a:solidFill>
                </a:rPr>
                <a:t>8.33cm</a:t>
              </a:r>
            </a:p>
          </p:txBody>
        </p:sp>
        <p:sp>
          <p:nvSpPr>
            <p:cNvPr id="110" name="TextBox 109"/>
            <p:cNvSpPr txBox="1"/>
            <p:nvPr userDrawn="1"/>
          </p:nvSpPr>
          <p:spPr>
            <a:xfrm>
              <a:off x="-1143000" y="527924"/>
              <a:ext cx="833960" cy="123111"/>
            </a:xfrm>
            <a:prstGeom prst="rect">
              <a:avLst/>
            </a:prstGeom>
            <a:noFill/>
          </p:spPr>
          <p:txBody>
            <a:bodyPr wrap="square" lIns="0" tIns="0" rIns="0" bIns="0" rtlCol="0">
              <a:spAutoFit/>
            </a:bodyPr>
            <a:lstStyle/>
            <a:p>
              <a:pPr algn="r"/>
              <a:r>
                <a:rPr lang="en-GB" sz="800" dirty="0">
                  <a:solidFill>
                    <a:schemeClr val="tx1"/>
                  </a:solidFill>
                </a:rPr>
                <a:t>Title Top</a:t>
              </a:r>
            </a:p>
          </p:txBody>
        </p:sp>
        <p:sp>
          <p:nvSpPr>
            <p:cNvPr id="33" name="TextBox 32">
              <a:extLst>
                <a:ext uri="{FF2B5EF4-FFF2-40B4-BE49-F238E27FC236}">
                  <a16:creationId xmlns:a16="http://schemas.microsoft.com/office/drawing/2014/main" id="{CFEAE3B3-5D06-4E3B-A398-C6BC23EA7359}"/>
                </a:ext>
              </a:extLst>
            </p:cNvPr>
            <p:cNvSpPr txBox="1"/>
            <p:nvPr userDrawn="1"/>
          </p:nvSpPr>
          <p:spPr>
            <a:xfrm>
              <a:off x="-747711" y="6069920"/>
              <a:ext cx="438671" cy="123111"/>
            </a:xfrm>
            <a:prstGeom prst="rect">
              <a:avLst/>
            </a:prstGeom>
            <a:noFill/>
          </p:spPr>
          <p:txBody>
            <a:bodyPr wrap="square" lIns="0" tIns="0" rIns="0" bIns="0" rtlCol="0">
              <a:spAutoFit/>
            </a:bodyPr>
            <a:lstStyle/>
            <a:p>
              <a:pPr algn="r"/>
              <a:r>
                <a:rPr lang="en-GB" sz="800" dirty="0">
                  <a:solidFill>
                    <a:schemeClr val="tx1"/>
                  </a:solidFill>
                </a:rPr>
                <a:t>7.54 cm</a:t>
              </a:r>
            </a:p>
          </p:txBody>
        </p:sp>
        <p:sp>
          <p:nvSpPr>
            <p:cNvPr id="34" name="TextBox 33">
              <a:extLst>
                <a:ext uri="{FF2B5EF4-FFF2-40B4-BE49-F238E27FC236}">
                  <a16:creationId xmlns:a16="http://schemas.microsoft.com/office/drawing/2014/main" id="{5962E1CA-16B1-4204-B4FF-F9B26DDEE92A}"/>
                </a:ext>
              </a:extLst>
            </p:cNvPr>
            <p:cNvSpPr txBox="1"/>
            <p:nvPr userDrawn="1"/>
          </p:nvSpPr>
          <p:spPr>
            <a:xfrm>
              <a:off x="-1143000" y="6193031"/>
              <a:ext cx="833960" cy="123111"/>
            </a:xfrm>
            <a:prstGeom prst="rect">
              <a:avLst/>
            </a:prstGeom>
            <a:noFill/>
          </p:spPr>
          <p:txBody>
            <a:bodyPr wrap="square" lIns="0" tIns="0" rIns="0" bIns="0" rtlCol="0">
              <a:spAutoFit/>
            </a:bodyPr>
            <a:lstStyle/>
            <a:p>
              <a:pPr algn="r"/>
              <a:r>
                <a:rPr lang="en-GB" sz="800" dirty="0">
                  <a:solidFill>
                    <a:schemeClr val="tx1"/>
                  </a:solidFill>
                </a:rPr>
                <a:t>Image Bottom</a:t>
              </a:r>
            </a:p>
          </p:txBody>
        </p:sp>
      </p:grpSp>
      <p:sp>
        <p:nvSpPr>
          <p:cNvPr id="3" name="Footer Placeholder 2">
            <a:extLst>
              <a:ext uri="{FF2B5EF4-FFF2-40B4-BE49-F238E27FC236}">
                <a16:creationId xmlns:a16="http://schemas.microsoft.com/office/drawing/2014/main" id="{1115639F-9E76-41B0-BB57-8F8A1F600167}"/>
              </a:ext>
            </a:extLst>
          </p:cNvPr>
          <p:cNvSpPr>
            <a:spLocks noGrp="1"/>
          </p:cNvSpPr>
          <p:nvPr>
            <p:ph type="ftr" sz="quarter" idx="3"/>
          </p:nvPr>
        </p:nvSpPr>
        <p:spPr>
          <a:xfrm>
            <a:off x="3272400" y="6390000"/>
            <a:ext cx="7495200" cy="198000"/>
          </a:xfrm>
          <a:prstGeom prst="rect">
            <a:avLst/>
          </a:prstGeom>
        </p:spPr>
        <p:txBody>
          <a:bodyPr vert="horz" lIns="0" tIns="0" rIns="0" bIns="0" rtlCol="0" anchor="ctr"/>
          <a:lstStyle>
            <a:lvl1pPr algn="l">
              <a:defRPr sz="800">
                <a:solidFill>
                  <a:schemeClr val="tx1"/>
                </a:solidFill>
              </a:defRPr>
            </a:lvl1pPr>
          </a:lstStyle>
          <a:p>
            <a:endParaRPr lang="en-GB" dirty="0"/>
          </a:p>
        </p:txBody>
      </p:sp>
      <p:cxnSp>
        <p:nvCxnSpPr>
          <p:cNvPr id="6" name="Straight Connector 5">
            <a:extLst>
              <a:ext uri="{FF2B5EF4-FFF2-40B4-BE49-F238E27FC236}">
                <a16:creationId xmlns:a16="http://schemas.microsoft.com/office/drawing/2014/main" id="{6805F70E-6BF1-451B-AC5F-64819FD40883}"/>
              </a:ext>
            </a:extLst>
          </p:cNvPr>
          <p:cNvCxnSpPr>
            <a:cxnSpLocks/>
          </p:cNvCxnSpPr>
          <p:nvPr userDrawn="1">
            <p:custDataLst>
              <p:tags r:id="rId25"/>
            </p:custDataLst>
          </p:nvPr>
        </p:nvCxnSpPr>
        <p:spPr>
          <a:xfrm>
            <a:off x="360000" y="6120000"/>
            <a:ext cx="11474161" cy="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pic>
        <p:nvPicPr>
          <p:cNvPr id="35" name="Graphic 34">
            <a:extLst>
              <a:ext uri="{FF2B5EF4-FFF2-40B4-BE49-F238E27FC236}">
                <a16:creationId xmlns:a16="http://schemas.microsoft.com/office/drawing/2014/main" id="{7B7CA491-29AF-4154-90A3-E0D2BFCEB75D}"/>
              </a:ext>
            </a:extLst>
          </p:cNvPr>
          <p:cNvPicPr>
            <a:picLocks noChangeAspect="1"/>
          </p:cNvPicPr>
          <p:nvPr userDrawn="1">
            <p:custDataLst>
              <p:tags r:id="rId26"/>
            </p:custDataLst>
          </p:nvPr>
        </p:nvPicPr>
        <p:blipFill>
          <a:blip r:embed="rId27">
            <a:extLst>
              <a:ext uri="{96DAC541-7B7A-43D3-8B79-37D633B846F1}">
                <asvg:svgBlip xmlns:asvg="http://schemas.microsoft.com/office/drawing/2016/SVG/main" r:embed="rId28"/>
              </a:ext>
            </a:extLst>
          </a:blip>
          <a:stretch>
            <a:fillRect/>
          </a:stretch>
        </p:blipFill>
        <p:spPr>
          <a:xfrm>
            <a:off x="359999" y="6390412"/>
            <a:ext cx="1080272" cy="204376"/>
          </a:xfrm>
          <a:prstGeom prst="rect">
            <a:avLst/>
          </a:prstGeom>
        </p:spPr>
      </p:pic>
    </p:spTree>
    <p:extLst>
      <p:ext uri="{BB962C8B-B14F-4D97-AF65-F5344CB8AC3E}">
        <p14:creationId xmlns:p14="http://schemas.microsoft.com/office/powerpoint/2010/main" val="3680662798"/>
      </p:ext>
    </p:extLst>
  </p:cSld>
  <p:clrMap bg1="lt1" tx1="dk1" bg2="lt2" tx2="dk2" accent1="accent1" accent2="accent2" accent3="accent3" accent4="accent4" accent5="accent5" accent6="accent6" hlink="hlink" folHlink="folHlink"/>
  <p:sldLayoutIdLst>
    <p:sldLayoutId id="2147483683" r:id="rId1"/>
    <p:sldLayoutId id="2147483819" r:id="rId2"/>
    <p:sldLayoutId id="2147483821" r:id="rId3"/>
    <p:sldLayoutId id="2147483820" r:id="rId4"/>
    <p:sldLayoutId id="2147483697" r:id="rId5"/>
    <p:sldLayoutId id="2147483696" r:id="rId6"/>
    <p:sldLayoutId id="2147483761" r:id="rId7"/>
    <p:sldLayoutId id="2147483762" r:id="rId8"/>
    <p:sldLayoutId id="2147483763" r:id="rId9"/>
    <p:sldLayoutId id="2147483764" r:id="rId10"/>
    <p:sldLayoutId id="2147483765" r:id="rId11"/>
    <p:sldLayoutId id="2147483766" r:id="rId12"/>
    <p:sldLayoutId id="2147483767" r:id="rId13"/>
    <p:sldLayoutId id="2147483768" r:id="rId14"/>
    <p:sldLayoutId id="2147483769" r:id="rId15"/>
    <p:sldLayoutId id="2147483770" r:id="rId16"/>
    <p:sldLayoutId id="2147483771" r:id="rId17"/>
    <p:sldLayoutId id="2147483772" r:id="rId18"/>
    <p:sldLayoutId id="2147483773" r:id="rId19"/>
    <p:sldLayoutId id="2147483774" r:id="rId20"/>
    <p:sldLayoutId id="2147483775" r:id="rId21"/>
    <p:sldLayoutId id="2147483776" r:id="rId22"/>
    <p:sldLayoutId id="2147483823" r:id="rId2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lnSpc>
          <a:spcPct val="100000"/>
        </a:lnSpc>
        <a:spcBef>
          <a:spcPts val="600"/>
        </a:spcBef>
        <a:buNone/>
        <a:defRPr sz="20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11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Arial" panose="020B0604020202020204" pitchFamily="34" charset="0"/>
        <a:buChar char="ꟷ"/>
        <a:defRPr sz="1100" kern="1200">
          <a:solidFill>
            <a:schemeClr val="tx1"/>
          </a:solidFill>
          <a:latin typeface="+mn-lt"/>
          <a:ea typeface="+mn-ea"/>
          <a:cs typeface="+mn-cs"/>
        </a:defRPr>
      </a:lvl2pPr>
      <a:lvl3pPr marL="360000" indent="-180975" algn="l" defTabSz="914400" rtl="0" eaLnBrk="1" latinLnBrk="0" hangingPunct="1">
        <a:lnSpc>
          <a:spcPct val="100000"/>
        </a:lnSpc>
        <a:spcBef>
          <a:spcPts val="600"/>
        </a:spcBef>
        <a:buFont typeface="Arial" panose="020B0604020202020204" pitchFamily="34" charset="0"/>
        <a:buChar char="ꟷ"/>
        <a:defRPr sz="1100" kern="1200">
          <a:solidFill>
            <a:schemeClr val="tx1"/>
          </a:solidFill>
          <a:latin typeface="+mn-lt"/>
          <a:ea typeface="+mn-ea"/>
          <a:cs typeface="+mn-cs"/>
        </a:defRPr>
      </a:lvl3pPr>
      <a:lvl4pPr marL="540000" indent="-180975" algn="l" defTabSz="914400" rtl="0" eaLnBrk="1" latinLnBrk="0" hangingPunct="1">
        <a:lnSpc>
          <a:spcPct val="100000"/>
        </a:lnSpc>
        <a:spcBef>
          <a:spcPts val="600"/>
        </a:spcBef>
        <a:buFont typeface="Arial" panose="020B0604020202020204" pitchFamily="34" charset="0"/>
        <a:buChar char="ꟷ"/>
        <a:defRPr sz="1100" kern="1200">
          <a:solidFill>
            <a:schemeClr val="tx1"/>
          </a:solidFill>
          <a:latin typeface="+mn-lt"/>
          <a:ea typeface="+mn-ea"/>
          <a:cs typeface="+mn-cs"/>
        </a:defRPr>
      </a:lvl4pPr>
      <a:lvl5pPr marL="720000" indent="-180000" algn="l" defTabSz="914400" rtl="0" eaLnBrk="1" latinLnBrk="0" hangingPunct="1">
        <a:lnSpc>
          <a:spcPct val="100000"/>
        </a:lnSpc>
        <a:spcBef>
          <a:spcPts val="600"/>
        </a:spcBef>
        <a:buFont typeface="Arial" panose="020B0604020202020204" pitchFamily="34" charset="0"/>
        <a:buChar char="ꟷ"/>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2160" userDrawn="1">
          <p15:clr>
            <a:srgbClr val="F26B43"/>
          </p15:clr>
        </p15:guide>
        <p15:guide id="14" pos="7453" userDrawn="1">
          <p15:clr>
            <a:srgbClr val="F26B43"/>
          </p15:clr>
        </p15:guide>
        <p15:guide id="28" orient="horz" pos="1076" userDrawn="1">
          <p15:clr>
            <a:srgbClr val="F26B43"/>
          </p15:clr>
        </p15:guide>
        <p15:guide id="29" orient="horz" pos="270" userDrawn="1">
          <p15:clr>
            <a:srgbClr val="F26B43"/>
          </p15:clr>
        </p15:guide>
        <p15:guide id="33" orient="horz" pos="3600" userDrawn="1">
          <p15:clr>
            <a:srgbClr val="F26B43"/>
          </p15:clr>
        </p15:guide>
        <p15:guide id="35" pos="228" userDrawn="1">
          <p15:clr>
            <a:srgbClr val="F26B43"/>
          </p15:clr>
        </p15:guide>
        <p15:guide id="36" pos="3840" userDrawn="1">
          <p15:clr>
            <a:srgbClr val="F26B43"/>
          </p15:clr>
        </p15:guide>
        <p15:guide id="37" pos="3782" userDrawn="1">
          <p15:clr>
            <a:srgbClr val="F26B43"/>
          </p15:clr>
        </p15:guide>
        <p15:guide id="38" pos="3900" userDrawn="1">
          <p15:clr>
            <a:srgbClr val="F26B43"/>
          </p15:clr>
        </p15:guide>
        <p15:guide id="39" orient="horz" pos="3871"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1" name="Title Placeholder 1"/>
          <p:cNvSpPr>
            <a:spLocks noGrp="1"/>
          </p:cNvSpPr>
          <p:nvPr>
            <p:ph type="title"/>
          </p:nvPr>
        </p:nvSpPr>
        <p:spPr>
          <a:xfrm>
            <a:off x="359999" y="430718"/>
            <a:ext cx="11466875" cy="403200"/>
          </a:xfrm>
          <a:prstGeom prst="rect">
            <a:avLst/>
          </a:prstGeom>
        </p:spPr>
        <p:txBody>
          <a:bodyPr vert="horz" lIns="0" tIns="0" rIns="0" bIns="0" rtlCol="0" anchor="t">
            <a:noAutofit/>
          </a:bodyPr>
          <a:lstStyle/>
          <a:p>
            <a:r>
              <a:rPr lang="en-US" dirty="0"/>
              <a:t>Click to add title</a:t>
            </a:r>
            <a:endParaRPr lang="en-GB" dirty="0"/>
          </a:p>
        </p:txBody>
      </p:sp>
      <p:sp>
        <p:nvSpPr>
          <p:cNvPr id="92" name="Text Placeholder 2"/>
          <p:cNvSpPr>
            <a:spLocks noGrp="1"/>
          </p:cNvSpPr>
          <p:nvPr>
            <p:ph type="body" idx="1"/>
          </p:nvPr>
        </p:nvSpPr>
        <p:spPr>
          <a:xfrm>
            <a:off x="359999" y="1710000"/>
            <a:ext cx="11466875" cy="3999600"/>
          </a:xfrm>
          <a:prstGeom prst="rect">
            <a:avLst/>
          </a:prstGeom>
        </p:spPr>
        <p:txBody>
          <a:bodyPr vert="horz" lIns="0" tIns="0" rIns="0" bIns="0" rtlCol="0">
            <a:noAutofit/>
          </a:body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3" name="Slide Number Placeholder 5"/>
          <p:cNvSpPr>
            <a:spLocks noGrp="1"/>
          </p:cNvSpPr>
          <p:nvPr>
            <p:ph type="sldNum" sz="quarter" idx="4"/>
          </p:nvPr>
        </p:nvSpPr>
        <p:spPr>
          <a:xfrm>
            <a:off x="10856913" y="6390000"/>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3" name="Footer Placeholder 2">
            <a:extLst>
              <a:ext uri="{FF2B5EF4-FFF2-40B4-BE49-F238E27FC236}">
                <a16:creationId xmlns:a16="http://schemas.microsoft.com/office/drawing/2014/main" id="{1115639F-9E76-41B0-BB57-8F8A1F600167}"/>
              </a:ext>
            </a:extLst>
          </p:cNvPr>
          <p:cNvSpPr>
            <a:spLocks noGrp="1"/>
          </p:cNvSpPr>
          <p:nvPr userDrawn="1">
            <p:ph type="ftr" sz="quarter" idx="3"/>
          </p:nvPr>
        </p:nvSpPr>
        <p:spPr>
          <a:xfrm>
            <a:off x="3272400" y="6390000"/>
            <a:ext cx="7495200" cy="198000"/>
          </a:xfrm>
          <a:prstGeom prst="rect">
            <a:avLst/>
          </a:prstGeom>
        </p:spPr>
        <p:txBody>
          <a:bodyPr vert="horz" lIns="0" tIns="0" rIns="0" bIns="0" rtlCol="0" anchor="ctr"/>
          <a:lstStyle>
            <a:lvl1pPr algn="l">
              <a:defRPr sz="800">
                <a:solidFill>
                  <a:schemeClr val="tx1"/>
                </a:solidFill>
              </a:defRPr>
            </a:lvl1pPr>
          </a:lstStyle>
          <a:p>
            <a:endParaRPr lang="en-GB" dirty="0"/>
          </a:p>
        </p:txBody>
      </p:sp>
      <p:cxnSp>
        <p:nvCxnSpPr>
          <p:cNvPr id="33" name="Straight Connector 32">
            <a:extLst>
              <a:ext uri="{FF2B5EF4-FFF2-40B4-BE49-F238E27FC236}">
                <a16:creationId xmlns:a16="http://schemas.microsoft.com/office/drawing/2014/main" id="{81FD9D1B-8E5A-447D-B2D0-15FF23DD7EDA}"/>
              </a:ext>
            </a:extLst>
          </p:cNvPr>
          <p:cNvCxnSpPr>
            <a:cxnSpLocks/>
          </p:cNvCxnSpPr>
          <p:nvPr userDrawn="1">
            <p:custDataLst>
              <p:tags r:id="rId16"/>
            </p:custDataLst>
          </p:nvPr>
        </p:nvCxnSpPr>
        <p:spPr>
          <a:xfrm>
            <a:off x="360000" y="6120000"/>
            <a:ext cx="11474161" cy="0"/>
          </a:xfrm>
          <a:prstGeom prst="line">
            <a:avLst/>
          </a:prstGeom>
          <a:ln w="38100">
            <a:solidFill>
              <a:srgbClr val="333333"/>
            </a:solidFill>
            <a:tailEnd type="none"/>
          </a:ln>
        </p:spPr>
        <p:style>
          <a:lnRef idx="1">
            <a:schemeClr val="accent1"/>
          </a:lnRef>
          <a:fillRef idx="0">
            <a:schemeClr val="accent1"/>
          </a:fillRef>
          <a:effectRef idx="0">
            <a:schemeClr val="accent1"/>
          </a:effectRef>
          <a:fontRef idx="minor">
            <a:schemeClr val="tx1"/>
          </a:fontRef>
        </p:style>
      </p:cxnSp>
      <p:grpSp>
        <p:nvGrpSpPr>
          <p:cNvPr id="4" name="Group 3">
            <a:extLst>
              <a:ext uri="{FF2B5EF4-FFF2-40B4-BE49-F238E27FC236}">
                <a16:creationId xmlns:a16="http://schemas.microsoft.com/office/drawing/2014/main" id="{39288FA0-CCB3-4AD1-A2D0-59345989BE23}"/>
              </a:ext>
            </a:extLst>
          </p:cNvPr>
          <p:cNvGrpSpPr/>
          <p:nvPr userDrawn="1"/>
        </p:nvGrpSpPr>
        <p:grpSpPr>
          <a:xfrm>
            <a:off x="-1143000" y="-600255"/>
            <a:ext cx="13680281" cy="6916397"/>
            <a:chOff x="-1143000" y="-600255"/>
            <a:chExt cx="13680281" cy="6916397"/>
          </a:xfrm>
        </p:grpSpPr>
        <p:cxnSp>
          <p:nvCxnSpPr>
            <p:cNvPr id="14" name="Straight Connector 13"/>
            <p:cNvCxnSpPr/>
            <p:nvPr userDrawn="1"/>
          </p:nvCxnSpPr>
          <p:spPr>
            <a:xfrm>
              <a:off x="-256200" y="1710267"/>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256200" y="342635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userDrawn="1"/>
          </p:nvCxnSpPr>
          <p:spPr>
            <a:xfrm>
              <a:off x="-256200" y="571447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51" name="TextBox 50"/>
            <p:cNvSpPr txBox="1"/>
            <p:nvPr userDrawn="1"/>
          </p:nvSpPr>
          <p:spPr>
            <a:xfrm>
              <a:off x="-747711" y="1646156"/>
              <a:ext cx="438671" cy="123111"/>
            </a:xfrm>
            <a:prstGeom prst="rect">
              <a:avLst/>
            </a:prstGeom>
            <a:noFill/>
          </p:spPr>
          <p:txBody>
            <a:bodyPr wrap="square" lIns="0" tIns="0" rIns="0" bIns="0" rtlCol="0">
              <a:spAutoFit/>
            </a:bodyPr>
            <a:lstStyle/>
            <a:p>
              <a:pPr algn="r"/>
              <a:r>
                <a:rPr lang="en-GB" sz="800" dirty="0">
                  <a:solidFill>
                    <a:schemeClr val="tx1"/>
                  </a:solidFill>
                </a:rPr>
                <a:t>4.78cm</a:t>
              </a:r>
            </a:p>
          </p:txBody>
        </p:sp>
        <p:sp>
          <p:nvSpPr>
            <p:cNvPr id="54" name="TextBox 53"/>
            <p:cNvSpPr txBox="1"/>
            <p:nvPr userDrawn="1"/>
          </p:nvSpPr>
          <p:spPr>
            <a:xfrm>
              <a:off x="-747711" y="3357884"/>
              <a:ext cx="438671" cy="123111"/>
            </a:xfrm>
            <a:prstGeom prst="rect">
              <a:avLst/>
            </a:prstGeom>
            <a:noFill/>
          </p:spPr>
          <p:txBody>
            <a:bodyPr wrap="square" lIns="0" tIns="0" rIns="0" bIns="0" rtlCol="0">
              <a:spAutoFit/>
            </a:bodyPr>
            <a:lstStyle/>
            <a:p>
              <a:pPr algn="r"/>
              <a:r>
                <a:rPr lang="en-GB" sz="800" dirty="0">
                  <a:solidFill>
                    <a:schemeClr val="tx1"/>
                  </a:solidFill>
                </a:rPr>
                <a:t>0 cm</a:t>
              </a:r>
            </a:p>
          </p:txBody>
        </p:sp>
        <p:sp>
          <p:nvSpPr>
            <p:cNvPr id="58" name="TextBox 57"/>
            <p:cNvSpPr txBox="1"/>
            <p:nvPr userDrawn="1"/>
          </p:nvSpPr>
          <p:spPr>
            <a:xfrm>
              <a:off x="-747711" y="5640188"/>
              <a:ext cx="438671" cy="123111"/>
            </a:xfrm>
            <a:prstGeom prst="rect">
              <a:avLst/>
            </a:prstGeom>
            <a:noFill/>
          </p:spPr>
          <p:txBody>
            <a:bodyPr wrap="square" lIns="0" tIns="0" rIns="0" bIns="0" rtlCol="0">
              <a:spAutoFit/>
            </a:bodyPr>
            <a:lstStyle/>
            <a:p>
              <a:pPr algn="r"/>
              <a:r>
                <a:rPr lang="en-GB" sz="800" dirty="0">
                  <a:solidFill>
                    <a:schemeClr val="tx1"/>
                  </a:solidFill>
                </a:rPr>
                <a:t>6.35 cm</a:t>
              </a:r>
            </a:p>
          </p:txBody>
        </p:sp>
        <p:sp>
          <p:nvSpPr>
            <p:cNvPr id="60" name="TextBox 59"/>
            <p:cNvSpPr txBox="1"/>
            <p:nvPr userDrawn="1"/>
          </p:nvSpPr>
          <p:spPr>
            <a:xfrm>
              <a:off x="304800" y="-437436"/>
              <a:ext cx="438671" cy="123111"/>
            </a:xfrm>
            <a:prstGeom prst="rect">
              <a:avLst/>
            </a:prstGeom>
            <a:noFill/>
          </p:spPr>
          <p:txBody>
            <a:bodyPr wrap="square" lIns="0" tIns="0" rIns="0" bIns="0" rtlCol="0">
              <a:spAutoFit/>
            </a:bodyPr>
            <a:lstStyle/>
            <a:p>
              <a:pPr algn="l"/>
              <a:r>
                <a:rPr lang="en-GB" sz="800" dirty="0">
                  <a:solidFill>
                    <a:schemeClr val="tx1"/>
                  </a:solidFill>
                </a:rPr>
                <a:t>15.93cm</a:t>
              </a:r>
            </a:p>
          </p:txBody>
        </p:sp>
        <p:sp>
          <p:nvSpPr>
            <p:cNvPr id="72" name="TextBox 71"/>
            <p:cNvSpPr txBox="1"/>
            <p:nvPr userDrawn="1"/>
          </p:nvSpPr>
          <p:spPr>
            <a:xfrm>
              <a:off x="11426031" y="-437436"/>
              <a:ext cx="438671" cy="123111"/>
            </a:xfrm>
            <a:prstGeom prst="rect">
              <a:avLst/>
            </a:prstGeom>
            <a:noFill/>
          </p:spPr>
          <p:txBody>
            <a:bodyPr wrap="square" lIns="0" tIns="0" rIns="0" bIns="0" rtlCol="0">
              <a:spAutoFit/>
            </a:bodyPr>
            <a:lstStyle/>
            <a:p>
              <a:pPr algn="r"/>
              <a:r>
                <a:rPr lang="en-GB" sz="800" dirty="0">
                  <a:solidFill>
                    <a:schemeClr val="tx1"/>
                  </a:solidFill>
                </a:rPr>
                <a:t>15.93 cm</a:t>
              </a:r>
            </a:p>
          </p:txBody>
        </p:sp>
        <p:cxnSp>
          <p:nvCxnSpPr>
            <p:cNvPr id="5" name="Straight Connector 4"/>
            <p:cNvCxnSpPr/>
            <p:nvPr userDrawn="1"/>
          </p:nvCxnSpPr>
          <p:spPr>
            <a:xfrm>
              <a:off x="36158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85" name="TextBox 84"/>
            <p:cNvSpPr txBox="1"/>
            <p:nvPr userDrawn="1"/>
          </p:nvSpPr>
          <p:spPr>
            <a:xfrm>
              <a:off x="-1143000" y="5763299"/>
              <a:ext cx="833960" cy="123111"/>
            </a:xfrm>
            <a:prstGeom prst="rect">
              <a:avLst/>
            </a:prstGeom>
            <a:noFill/>
          </p:spPr>
          <p:txBody>
            <a:bodyPr wrap="square" lIns="0" tIns="0" rIns="0" bIns="0" rtlCol="0">
              <a:spAutoFit/>
            </a:bodyPr>
            <a:lstStyle/>
            <a:p>
              <a:pPr algn="r"/>
              <a:r>
                <a:rPr lang="en-GB" sz="800" dirty="0">
                  <a:solidFill>
                    <a:schemeClr val="tx1"/>
                  </a:solidFill>
                </a:rPr>
                <a:t>Content Bottom</a:t>
              </a:r>
            </a:p>
          </p:txBody>
        </p:sp>
        <p:sp>
          <p:nvSpPr>
            <p:cNvPr id="86" name="TextBox 85"/>
            <p:cNvSpPr txBox="1"/>
            <p:nvPr userDrawn="1"/>
          </p:nvSpPr>
          <p:spPr>
            <a:xfrm>
              <a:off x="-1143000" y="1769267"/>
              <a:ext cx="833960" cy="123111"/>
            </a:xfrm>
            <a:prstGeom prst="rect">
              <a:avLst/>
            </a:prstGeom>
            <a:noFill/>
          </p:spPr>
          <p:txBody>
            <a:bodyPr wrap="square" lIns="0" tIns="0" rIns="0" bIns="0" rtlCol="0">
              <a:spAutoFit/>
            </a:bodyPr>
            <a:lstStyle/>
            <a:p>
              <a:pPr algn="r"/>
              <a:r>
                <a:rPr lang="en-GB" sz="800" dirty="0">
                  <a:solidFill>
                    <a:schemeClr val="tx1"/>
                  </a:solidFill>
                </a:rPr>
                <a:t>Content Top</a:t>
              </a:r>
            </a:p>
          </p:txBody>
        </p:sp>
        <p:sp>
          <p:nvSpPr>
            <p:cNvPr id="88" name="TextBox 87"/>
            <p:cNvSpPr txBox="1"/>
            <p:nvPr userDrawn="1"/>
          </p:nvSpPr>
          <p:spPr>
            <a:xfrm>
              <a:off x="-590537" y="-438330"/>
              <a:ext cx="833960" cy="123111"/>
            </a:xfrm>
            <a:prstGeom prst="rect">
              <a:avLst/>
            </a:prstGeom>
            <a:noFill/>
          </p:spPr>
          <p:txBody>
            <a:bodyPr wrap="square" lIns="0" tIns="0" rIns="0" bIns="0" rtlCol="0">
              <a:spAutoFit/>
            </a:bodyPr>
            <a:lstStyle/>
            <a:p>
              <a:pPr algn="r"/>
              <a:r>
                <a:rPr lang="en-GB" sz="800" dirty="0">
                  <a:solidFill>
                    <a:schemeClr val="tx1"/>
                  </a:solidFill>
                </a:rPr>
                <a:t>Left Margin</a:t>
              </a:r>
            </a:p>
          </p:txBody>
        </p:sp>
        <p:sp>
          <p:nvSpPr>
            <p:cNvPr id="89" name="TextBox 88"/>
            <p:cNvSpPr txBox="1"/>
            <p:nvPr userDrawn="1"/>
          </p:nvSpPr>
          <p:spPr>
            <a:xfrm>
              <a:off x="11898039" y="-438330"/>
              <a:ext cx="639242" cy="123111"/>
            </a:xfrm>
            <a:prstGeom prst="rect">
              <a:avLst/>
            </a:prstGeom>
            <a:noFill/>
          </p:spPr>
          <p:txBody>
            <a:bodyPr wrap="square" lIns="0" tIns="0" rIns="0" bIns="0" rtlCol="0">
              <a:spAutoFit/>
            </a:bodyPr>
            <a:lstStyle/>
            <a:p>
              <a:pPr algn="l"/>
              <a:r>
                <a:rPr lang="en-GB" sz="800" dirty="0">
                  <a:solidFill>
                    <a:schemeClr val="tx1"/>
                  </a:solidFill>
                </a:rPr>
                <a:t>Right Margin</a:t>
              </a:r>
            </a:p>
          </p:txBody>
        </p:sp>
        <p:cxnSp>
          <p:nvCxnSpPr>
            <p:cNvPr id="98" name="Straight Connector 97"/>
            <p:cNvCxnSpPr/>
            <p:nvPr userDrawn="1"/>
          </p:nvCxnSpPr>
          <p:spPr>
            <a:xfrm>
              <a:off x="6096000" y="-363357"/>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99" name="TextBox 98"/>
            <p:cNvSpPr txBox="1"/>
            <p:nvPr userDrawn="1"/>
          </p:nvSpPr>
          <p:spPr>
            <a:xfrm>
              <a:off x="5914719" y="-600255"/>
              <a:ext cx="362256" cy="246221"/>
            </a:xfrm>
            <a:prstGeom prst="rect">
              <a:avLst/>
            </a:prstGeom>
            <a:noFill/>
          </p:spPr>
          <p:txBody>
            <a:bodyPr wrap="square" lIns="0" tIns="0" rIns="0" bIns="0" rtlCol="0">
              <a:spAutoFit/>
            </a:bodyPr>
            <a:lstStyle/>
            <a:p>
              <a:pPr algn="ctr"/>
              <a:r>
                <a:rPr lang="en-GB" sz="800" dirty="0">
                  <a:solidFill>
                    <a:schemeClr val="tx1"/>
                  </a:solidFill>
                </a:rPr>
                <a:t>Middle </a:t>
              </a:r>
              <a:br>
                <a:rPr lang="en-GB" sz="800" dirty="0">
                  <a:solidFill>
                    <a:schemeClr val="tx1"/>
                  </a:solidFill>
                </a:rPr>
              </a:br>
              <a:r>
                <a:rPr lang="en-GB" sz="800" dirty="0">
                  <a:solidFill>
                    <a:schemeClr val="tx1"/>
                  </a:solidFill>
                </a:rPr>
                <a:t>0cm </a:t>
              </a:r>
            </a:p>
          </p:txBody>
        </p:sp>
        <p:sp>
          <p:nvSpPr>
            <p:cNvPr id="101" name="TextBox 100"/>
            <p:cNvSpPr txBox="1"/>
            <p:nvPr userDrawn="1"/>
          </p:nvSpPr>
          <p:spPr>
            <a:xfrm>
              <a:off x="5636264"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4" name="Straight Connector 103"/>
            <p:cNvCxnSpPr/>
            <p:nvPr userDrawn="1"/>
          </p:nvCxnSpPr>
          <p:spPr>
            <a:xfrm>
              <a:off x="6000389"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userDrawn="1"/>
          </p:nvCxnSpPr>
          <p:spPr>
            <a:xfrm>
              <a:off x="619036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06" name="TextBox 105"/>
            <p:cNvSpPr txBox="1"/>
            <p:nvPr userDrawn="1"/>
          </p:nvSpPr>
          <p:spPr>
            <a:xfrm>
              <a:off x="6191102"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7" name="Straight Connector 106"/>
            <p:cNvCxnSpPr/>
            <p:nvPr userDrawn="1"/>
          </p:nvCxnSpPr>
          <p:spPr>
            <a:xfrm>
              <a:off x="11836111"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userDrawn="1"/>
          </p:nvCxnSpPr>
          <p:spPr>
            <a:xfrm>
              <a:off x="-256200" y="43082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109" name="TextBox 108"/>
            <p:cNvSpPr txBox="1"/>
            <p:nvPr userDrawn="1"/>
          </p:nvSpPr>
          <p:spPr>
            <a:xfrm>
              <a:off x="-747711" y="404813"/>
              <a:ext cx="438671" cy="123111"/>
            </a:xfrm>
            <a:prstGeom prst="rect">
              <a:avLst/>
            </a:prstGeom>
            <a:noFill/>
          </p:spPr>
          <p:txBody>
            <a:bodyPr wrap="square" lIns="0" tIns="0" rIns="0" bIns="0" rtlCol="0">
              <a:spAutoFit/>
            </a:bodyPr>
            <a:lstStyle/>
            <a:p>
              <a:pPr algn="r"/>
              <a:r>
                <a:rPr lang="en-GB" sz="800" dirty="0">
                  <a:solidFill>
                    <a:schemeClr val="tx1"/>
                  </a:solidFill>
                </a:rPr>
                <a:t>8.33cm</a:t>
              </a:r>
            </a:p>
          </p:txBody>
        </p:sp>
        <p:sp>
          <p:nvSpPr>
            <p:cNvPr id="110" name="TextBox 109"/>
            <p:cNvSpPr txBox="1"/>
            <p:nvPr userDrawn="1"/>
          </p:nvSpPr>
          <p:spPr>
            <a:xfrm>
              <a:off x="-1143000" y="527924"/>
              <a:ext cx="833960" cy="123111"/>
            </a:xfrm>
            <a:prstGeom prst="rect">
              <a:avLst/>
            </a:prstGeom>
            <a:noFill/>
          </p:spPr>
          <p:txBody>
            <a:bodyPr wrap="square" lIns="0" tIns="0" rIns="0" bIns="0" rtlCol="0">
              <a:spAutoFit/>
            </a:bodyPr>
            <a:lstStyle/>
            <a:p>
              <a:pPr algn="r"/>
              <a:r>
                <a:rPr lang="en-GB" sz="800" dirty="0">
                  <a:solidFill>
                    <a:schemeClr val="tx1"/>
                  </a:solidFill>
                </a:rPr>
                <a:t>Title Top</a:t>
              </a:r>
            </a:p>
          </p:txBody>
        </p:sp>
        <p:cxnSp>
          <p:nvCxnSpPr>
            <p:cNvPr id="34" name="Straight Connector 33">
              <a:extLst>
                <a:ext uri="{FF2B5EF4-FFF2-40B4-BE49-F238E27FC236}">
                  <a16:creationId xmlns:a16="http://schemas.microsoft.com/office/drawing/2014/main" id="{7E206775-191C-4462-9E00-F57640201ABE}"/>
                </a:ext>
              </a:extLst>
            </p:cNvPr>
            <p:cNvCxnSpPr/>
            <p:nvPr userDrawn="1"/>
          </p:nvCxnSpPr>
          <p:spPr>
            <a:xfrm>
              <a:off x="-256200" y="614540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EB3AE6A6-0B1D-47AF-8D08-88E95C95C4ED}"/>
                </a:ext>
              </a:extLst>
            </p:cNvPr>
            <p:cNvSpPr txBox="1"/>
            <p:nvPr userDrawn="1"/>
          </p:nvSpPr>
          <p:spPr>
            <a:xfrm>
              <a:off x="-747711" y="6069920"/>
              <a:ext cx="438671" cy="123111"/>
            </a:xfrm>
            <a:prstGeom prst="rect">
              <a:avLst/>
            </a:prstGeom>
            <a:noFill/>
          </p:spPr>
          <p:txBody>
            <a:bodyPr wrap="square" lIns="0" tIns="0" rIns="0" bIns="0" rtlCol="0">
              <a:spAutoFit/>
            </a:bodyPr>
            <a:lstStyle/>
            <a:p>
              <a:pPr algn="r"/>
              <a:r>
                <a:rPr lang="en-GB" sz="800" dirty="0">
                  <a:solidFill>
                    <a:schemeClr val="tx1"/>
                  </a:solidFill>
                </a:rPr>
                <a:t>7.54 cm</a:t>
              </a:r>
            </a:p>
          </p:txBody>
        </p:sp>
        <p:sp>
          <p:nvSpPr>
            <p:cNvPr id="36" name="TextBox 35">
              <a:extLst>
                <a:ext uri="{FF2B5EF4-FFF2-40B4-BE49-F238E27FC236}">
                  <a16:creationId xmlns:a16="http://schemas.microsoft.com/office/drawing/2014/main" id="{FA763921-A26B-42B2-A91D-7EDFBE000C85}"/>
                </a:ext>
              </a:extLst>
            </p:cNvPr>
            <p:cNvSpPr txBox="1"/>
            <p:nvPr userDrawn="1"/>
          </p:nvSpPr>
          <p:spPr>
            <a:xfrm>
              <a:off x="-1143000" y="6193031"/>
              <a:ext cx="833960" cy="123111"/>
            </a:xfrm>
            <a:prstGeom prst="rect">
              <a:avLst/>
            </a:prstGeom>
            <a:noFill/>
          </p:spPr>
          <p:txBody>
            <a:bodyPr wrap="square" lIns="0" tIns="0" rIns="0" bIns="0" rtlCol="0">
              <a:spAutoFit/>
            </a:bodyPr>
            <a:lstStyle/>
            <a:p>
              <a:pPr algn="r"/>
              <a:r>
                <a:rPr lang="en-GB" sz="800" dirty="0">
                  <a:solidFill>
                    <a:schemeClr val="tx1"/>
                  </a:solidFill>
                </a:rPr>
                <a:t>Image Bottom</a:t>
              </a:r>
            </a:p>
          </p:txBody>
        </p:sp>
      </p:grpSp>
      <p:pic>
        <p:nvPicPr>
          <p:cNvPr id="37" name="Graphic 36">
            <a:extLst>
              <a:ext uri="{FF2B5EF4-FFF2-40B4-BE49-F238E27FC236}">
                <a16:creationId xmlns:a16="http://schemas.microsoft.com/office/drawing/2014/main" id="{FAF7D142-4DB1-4F03-A1E4-ECA9266440F5}"/>
              </a:ext>
            </a:extLst>
          </p:cNvPr>
          <p:cNvPicPr>
            <a:picLocks noChangeAspect="1"/>
          </p:cNvPicPr>
          <p:nvPr userDrawn="1">
            <p:custDataLst>
              <p:tags r:id="rId17"/>
            </p:custDataLst>
          </p:nvPr>
        </p:nvPicPr>
        <p:blipFill>
          <a:blip r:embed="rId18">
            <a:extLst>
              <a:ext uri="{96DAC541-7B7A-43D3-8B79-37D633B846F1}">
                <asvg:svgBlip xmlns:asvg="http://schemas.microsoft.com/office/drawing/2016/SVG/main" r:embed="rId19"/>
              </a:ext>
            </a:extLst>
          </a:blip>
          <a:stretch>
            <a:fillRect/>
          </a:stretch>
        </p:blipFill>
        <p:spPr>
          <a:xfrm>
            <a:off x="359999" y="6390412"/>
            <a:ext cx="1080272" cy="204376"/>
          </a:xfrm>
          <a:prstGeom prst="rect">
            <a:avLst/>
          </a:prstGeom>
        </p:spPr>
      </p:pic>
    </p:spTree>
    <p:extLst>
      <p:ext uri="{BB962C8B-B14F-4D97-AF65-F5344CB8AC3E}">
        <p14:creationId xmlns:p14="http://schemas.microsoft.com/office/powerpoint/2010/main" val="1444036230"/>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 id="2147483797" r:id="rId12"/>
    <p:sldLayoutId id="2147483800" r:id="rId13"/>
    <p:sldLayoutId id="2147483822" r:id="rId1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lnSpc>
          <a:spcPct val="100000"/>
        </a:lnSpc>
        <a:spcBef>
          <a:spcPts val="600"/>
        </a:spcBef>
        <a:buNone/>
        <a:defRPr sz="20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11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Arial" panose="020B0604020202020204" pitchFamily="34" charset="0"/>
        <a:buChar char="ꟷ"/>
        <a:defRPr sz="1100" kern="1200">
          <a:solidFill>
            <a:schemeClr val="tx1"/>
          </a:solidFill>
          <a:latin typeface="+mn-lt"/>
          <a:ea typeface="+mn-ea"/>
          <a:cs typeface="+mn-cs"/>
        </a:defRPr>
      </a:lvl2pPr>
      <a:lvl3pPr marL="360000" indent="-180975" algn="l" defTabSz="914400" rtl="0" eaLnBrk="1" latinLnBrk="0" hangingPunct="1">
        <a:lnSpc>
          <a:spcPct val="100000"/>
        </a:lnSpc>
        <a:spcBef>
          <a:spcPts val="600"/>
        </a:spcBef>
        <a:buFont typeface="Arial" panose="020B0604020202020204" pitchFamily="34" charset="0"/>
        <a:buChar char="ꟷ"/>
        <a:defRPr sz="1100" kern="1200">
          <a:solidFill>
            <a:schemeClr val="tx1"/>
          </a:solidFill>
          <a:latin typeface="+mn-lt"/>
          <a:ea typeface="+mn-ea"/>
          <a:cs typeface="+mn-cs"/>
        </a:defRPr>
      </a:lvl3pPr>
      <a:lvl4pPr marL="540000" indent="-180975" algn="l" defTabSz="914400" rtl="0" eaLnBrk="1" latinLnBrk="0" hangingPunct="1">
        <a:lnSpc>
          <a:spcPct val="100000"/>
        </a:lnSpc>
        <a:spcBef>
          <a:spcPts val="600"/>
        </a:spcBef>
        <a:buFont typeface="Arial" panose="020B0604020202020204" pitchFamily="34" charset="0"/>
        <a:buChar char="ꟷ"/>
        <a:defRPr sz="1100" kern="1200">
          <a:solidFill>
            <a:schemeClr val="tx1"/>
          </a:solidFill>
          <a:latin typeface="+mn-lt"/>
          <a:ea typeface="+mn-ea"/>
          <a:cs typeface="+mn-cs"/>
        </a:defRPr>
      </a:lvl4pPr>
      <a:lvl5pPr marL="720000" indent="-180000" algn="l" defTabSz="914400" rtl="0" eaLnBrk="1" latinLnBrk="0" hangingPunct="1">
        <a:lnSpc>
          <a:spcPct val="100000"/>
        </a:lnSpc>
        <a:spcBef>
          <a:spcPts val="600"/>
        </a:spcBef>
        <a:buFont typeface="Arial" panose="020B0604020202020204" pitchFamily="34" charset="0"/>
        <a:buChar char="ꟷ"/>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2160">
          <p15:clr>
            <a:srgbClr val="F26B43"/>
          </p15:clr>
        </p15:guide>
        <p15:guide id="14" pos="7453">
          <p15:clr>
            <a:srgbClr val="F26B43"/>
          </p15:clr>
        </p15:guide>
        <p15:guide id="28" orient="horz" pos="1076">
          <p15:clr>
            <a:srgbClr val="F26B43"/>
          </p15:clr>
        </p15:guide>
        <p15:guide id="29" orient="horz" pos="270">
          <p15:clr>
            <a:srgbClr val="F26B43"/>
          </p15:clr>
        </p15:guide>
        <p15:guide id="33" orient="horz" pos="3600">
          <p15:clr>
            <a:srgbClr val="F26B43"/>
          </p15:clr>
        </p15:guide>
        <p15:guide id="35" pos="228">
          <p15:clr>
            <a:srgbClr val="F26B43"/>
          </p15:clr>
        </p15:guide>
        <p15:guide id="36" pos="3840">
          <p15:clr>
            <a:srgbClr val="F26B43"/>
          </p15:clr>
        </p15:guide>
        <p15:guide id="37" pos="3782">
          <p15:clr>
            <a:srgbClr val="F26B43"/>
          </p15:clr>
        </p15:guide>
        <p15:guide id="38" pos="3900">
          <p15:clr>
            <a:srgbClr val="F26B43"/>
          </p15:clr>
        </p15:guide>
        <p15:guide id="39" orient="horz" pos="3869"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1" name="Title Placeholder 1"/>
          <p:cNvSpPr>
            <a:spLocks noGrp="1"/>
          </p:cNvSpPr>
          <p:nvPr>
            <p:ph type="title"/>
          </p:nvPr>
        </p:nvSpPr>
        <p:spPr>
          <a:xfrm>
            <a:off x="359999" y="430718"/>
            <a:ext cx="11466875" cy="403200"/>
          </a:xfrm>
          <a:prstGeom prst="rect">
            <a:avLst/>
          </a:prstGeom>
        </p:spPr>
        <p:txBody>
          <a:bodyPr vert="horz" lIns="0" tIns="0" rIns="0" bIns="0" rtlCol="0" anchor="t">
            <a:noAutofit/>
          </a:bodyPr>
          <a:lstStyle/>
          <a:p>
            <a:r>
              <a:rPr lang="en-US" dirty="0"/>
              <a:t>Click to add title</a:t>
            </a:r>
            <a:endParaRPr lang="en-GB" dirty="0"/>
          </a:p>
        </p:txBody>
      </p:sp>
      <p:sp>
        <p:nvSpPr>
          <p:cNvPr id="92" name="Text Placeholder 2"/>
          <p:cNvSpPr>
            <a:spLocks noGrp="1"/>
          </p:cNvSpPr>
          <p:nvPr>
            <p:ph type="body" idx="1"/>
          </p:nvPr>
        </p:nvSpPr>
        <p:spPr>
          <a:xfrm>
            <a:off x="359999" y="1710000"/>
            <a:ext cx="11466875" cy="3999600"/>
          </a:xfrm>
          <a:prstGeom prst="rect">
            <a:avLst/>
          </a:prstGeom>
        </p:spPr>
        <p:txBody>
          <a:bodyPr vert="horz" lIns="0" tIns="0" rIns="0" bIns="0" rtlCol="0">
            <a:noAutofit/>
          </a:body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3"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grpSp>
        <p:nvGrpSpPr>
          <p:cNvPr id="2" name="Group 1"/>
          <p:cNvGrpSpPr/>
          <p:nvPr userDrawn="1"/>
        </p:nvGrpSpPr>
        <p:grpSpPr>
          <a:xfrm>
            <a:off x="-1143000" y="-600255"/>
            <a:ext cx="13680281" cy="6720255"/>
            <a:chOff x="-1143000" y="-600255"/>
            <a:chExt cx="13680281" cy="6720255"/>
          </a:xfrm>
        </p:grpSpPr>
        <p:cxnSp>
          <p:nvCxnSpPr>
            <p:cNvPr id="14" name="Straight Connector 13"/>
            <p:cNvCxnSpPr/>
            <p:nvPr userDrawn="1"/>
          </p:nvCxnSpPr>
          <p:spPr>
            <a:xfrm>
              <a:off x="-256200" y="1710267"/>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256200" y="612000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256200" y="342635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userDrawn="1"/>
          </p:nvCxnSpPr>
          <p:spPr>
            <a:xfrm>
              <a:off x="-256200" y="571447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51" name="TextBox 50"/>
            <p:cNvSpPr txBox="1"/>
            <p:nvPr userDrawn="1"/>
          </p:nvSpPr>
          <p:spPr>
            <a:xfrm>
              <a:off x="-747711" y="1646156"/>
              <a:ext cx="438671" cy="123111"/>
            </a:xfrm>
            <a:prstGeom prst="rect">
              <a:avLst/>
            </a:prstGeom>
            <a:noFill/>
          </p:spPr>
          <p:txBody>
            <a:bodyPr wrap="square" lIns="0" tIns="0" rIns="0" bIns="0" rtlCol="0">
              <a:spAutoFit/>
            </a:bodyPr>
            <a:lstStyle/>
            <a:p>
              <a:pPr algn="r"/>
              <a:r>
                <a:rPr lang="en-GB" sz="800" dirty="0">
                  <a:solidFill>
                    <a:schemeClr val="tx1"/>
                  </a:solidFill>
                </a:rPr>
                <a:t>4.78cm</a:t>
              </a:r>
            </a:p>
          </p:txBody>
        </p:sp>
        <p:sp>
          <p:nvSpPr>
            <p:cNvPr id="54" name="TextBox 53"/>
            <p:cNvSpPr txBox="1"/>
            <p:nvPr userDrawn="1"/>
          </p:nvSpPr>
          <p:spPr>
            <a:xfrm>
              <a:off x="-747711" y="3357884"/>
              <a:ext cx="438671" cy="123111"/>
            </a:xfrm>
            <a:prstGeom prst="rect">
              <a:avLst/>
            </a:prstGeom>
            <a:noFill/>
          </p:spPr>
          <p:txBody>
            <a:bodyPr wrap="square" lIns="0" tIns="0" rIns="0" bIns="0" rtlCol="0">
              <a:spAutoFit/>
            </a:bodyPr>
            <a:lstStyle/>
            <a:p>
              <a:pPr algn="r"/>
              <a:r>
                <a:rPr lang="en-GB" sz="800" dirty="0">
                  <a:solidFill>
                    <a:schemeClr val="tx1"/>
                  </a:solidFill>
                </a:rPr>
                <a:t>0 cm</a:t>
              </a:r>
            </a:p>
          </p:txBody>
        </p:sp>
        <p:sp>
          <p:nvSpPr>
            <p:cNvPr id="58" name="TextBox 57"/>
            <p:cNvSpPr txBox="1"/>
            <p:nvPr userDrawn="1"/>
          </p:nvSpPr>
          <p:spPr>
            <a:xfrm>
              <a:off x="-747711" y="5640188"/>
              <a:ext cx="438671" cy="123111"/>
            </a:xfrm>
            <a:prstGeom prst="rect">
              <a:avLst/>
            </a:prstGeom>
            <a:noFill/>
          </p:spPr>
          <p:txBody>
            <a:bodyPr wrap="square" lIns="0" tIns="0" rIns="0" bIns="0" rtlCol="0">
              <a:spAutoFit/>
            </a:bodyPr>
            <a:lstStyle/>
            <a:p>
              <a:pPr algn="r"/>
              <a:r>
                <a:rPr lang="en-GB" sz="800" dirty="0">
                  <a:solidFill>
                    <a:schemeClr val="tx1"/>
                  </a:solidFill>
                </a:rPr>
                <a:t>6.35 cm</a:t>
              </a:r>
            </a:p>
          </p:txBody>
        </p:sp>
        <p:sp>
          <p:nvSpPr>
            <p:cNvPr id="60" name="TextBox 59"/>
            <p:cNvSpPr txBox="1"/>
            <p:nvPr userDrawn="1"/>
          </p:nvSpPr>
          <p:spPr>
            <a:xfrm>
              <a:off x="304800" y="-437436"/>
              <a:ext cx="438671" cy="123111"/>
            </a:xfrm>
            <a:prstGeom prst="rect">
              <a:avLst/>
            </a:prstGeom>
            <a:noFill/>
          </p:spPr>
          <p:txBody>
            <a:bodyPr wrap="square" lIns="0" tIns="0" rIns="0" bIns="0" rtlCol="0">
              <a:spAutoFit/>
            </a:bodyPr>
            <a:lstStyle/>
            <a:p>
              <a:pPr algn="l"/>
              <a:r>
                <a:rPr lang="en-GB" sz="800" dirty="0">
                  <a:solidFill>
                    <a:schemeClr val="tx1"/>
                  </a:solidFill>
                </a:rPr>
                <a:t>15.93cm</a:t>
              </a:r>
            </a:p>
          </p:txBody>
        </p:sp>
        <p:sp>
          <p:nvSpPr>
            <p:cNvPr id="72" name="TextBox 71"/>
            <p:cNvSpPr txBox="1"/>
            <p:nvPr userDrawn="1"/>
          </p:nvSpPr>
          <p:spPr>
            <a:xfrm>
              <a:off x="11426031" y="-437436"/>
              <a:ext cx="438671" cy="123111"/>
            </a:xfrm>
            <a:prstGeom prst="rect">
              <a:avLst/>
            </a:prstGeom>
            <a:noFill/>
          </p:spPr>
          <p:txBody>
            <a:bodyPr wrap="square" lIns="0" tIns="0" rIns="0" bIns="0" rtlCol="0">
              <a:spAutoFit/>
            </a:bodyPr>
            <a:lstStyle/>
            <a:p>
              <a:pPr algn="r"/>
              <a:r>
                <a:rPr lang="en-GB" sz="800" dirty="0">
                  <a:solidFill>
                    <a:schemeClr val="tx1"/>
                  </a:solidFill>
                </a:rPr>
                <a:t>15.93 cm</a:t>
              </a:r>
            </a:p>
          </p:txBody>
        </p:sp>
        <p:cxnSp>
          <p:nvCxnSpPr>
            <p:cNvPr id="5" name="Straight Connector 4"/>
            <p:cNvCxnSpPr/>
            <p:nvPr userDrawn="1"/>
          </p:nvCxnSpPr>
          <p:spPr>
            <a:xfrm>
              <a:off x="36158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85" name="TextBox 84"/>
            <p:cNvSpPr txBox="1"/>
            <p:nvPr userDrawn="1"/>
          </p:nvSpPr>
          <p:spPr>
            <a:xfrm>
              <a:off x="-1143000" y="5763299"/>
              <a:ext cx="833960" cy="123111"/>
            </a:xfrm>
            <a:prstGeom prst="rect">
              <a:avLst/>
            </a:prstGeom>
            <a:noFill/>
          </p:spPr>
          <p:txBody>
            <a:bodyPr wrap="square" lIns="0" tIns="0" rIns="0" bIns="0" rtlCol="0">
              <a:spAutoFit/>
            </a:bodyPr>
            <a:lstStyle/>
            <a:p>
              <a:pPr algn="r"/>
              <a:r>
                <a:rPr lang="en-GB" sz="800" dirty="0">
                  <a:solidFill>
                    <a:schemeClr val="tx1"/>
                  </a:solidFill>
                </a:rPr>
                <a:t>Content Bottom</a:t>
              </a:r>
            </a:p>
          </p:txBody>
        </p:sp>
        <p:sp>
          <p:nvSpPr>
            <p:cNvPr id="86" name="TextBox 85"/>
            <p:cNvSpPr txBox="1"/>
            <p:nvPr userDrawn="1"/>
          </p:nvSpPr>
          <p:spPr>
            <a:xfrm>
              <a:off x="-1143000" y="1769267"/>
              <a:ext cx="833960" cy="123111"/>
            </a:xfrm>
            <a:prstGeom prst="rect">
              <a:avLst/>
            </a:prstGeom>
            <a:noFill/>
          </p:spPr>
          <p:txBody>
            <a:bodyPr wrap="square" lIns="0" tIns="0" rIns="0" bIns="0" rtlCol="0">
              <a:spAutoFit/>
            </a:bodyPr>
            <a:lstStyle/>
            <a:p>
              <a:pPr algn="r"/>
              <a:r>
                <a:rPr lang="en-GB" sz="800" dirty="0">
                  <a:solidFill>
                    <a:schemeClr val="tx1"/>
                  </a:solidFill>
                </a:rPr>
                <a:t>Content Top</a:t>
              </a:r>
            </a:p>
          </p:txBody>
        </p:sp>
        <p:sp>
          <p:nvSpPr>
            <p:cNvPr id="88" name="TextBox 87"/>
            <p:cNvSpPr txBox="1"/>
            <p:nvPr userDrawn="1"/>
          </p:nvSpPr>
          <p:spPr>
            <a:xfrm>
              <a:off x="-590537" y="-438330"/>
              <a:ext cx="833960" cy="123111"/>
            </a:xfrm>
            <a:prstGeom prst="rect">
              <a:avLst/>
            </a:prstGeom>
            <a:noFill/>
          </p:spPr>
          <p:txBody>
            <a:bodyPr wrap="square" lIns="0" tIns="0" rIns="0" bIns="0" rtlCol="0">
              <a:spAutoFit/>
            </a:bodyPr>
            <a:lstStyle/>
            <a:p>
              <a:pPr algn="r"/>
              <a:r>
                <a:rPr lang="en-GB" sz="800" dirty="0">
                  <a:solidFill>
                    <a:schemeClr val="tx1"/>
                  </a:solidFill>
                </a:rPr>
                <a:t>Left Margin</a:t>
              </a:r>
            </a:p>
          </p:txBody>
        </p:sp>
        <p:sp>
          <p:nvSpPr>
            <p:cNvPr id="89" name="TextBox 88"/>
            <p:cNvSpPr txBox="1"/>
            <p:nvPr userDrawn="1"/>
          </p:nvSpPr>
          <p:spPr>
            <a:xfrm>
              <a:off x="11898039" y="-438330"/>
              <a:ext cx="639242" cy="123111"/>
            </a:xfrm>
            <a:prstGeom prst="rect">
              <a:avLst/>
            </a:prstGeom>
            <a:noFill/>
          </p:spPr>
          <p:txBody>
            <a:bodyPr wrap="square" lIns="0" tIns="0" rIns="0" bIns="0" rtlCol="0">
              <a:spAutoFit/>
            </a:bodyPr>
            <a:lstStyle/>
            <a:p>
              <a:pPr algn="l"/>
              <a:r>
                <a:rPr lang="en-GB" sz="800" dirty="0">
                  <a:solidFill>
                    <a:schemeClr val="tx1"/>
                  </a:solidFill>
                </a:rPr>
                <a:t>Right Margin</a:t>
              </a:r>
            </a:p>
          </p:txBody>
        </p:sp>
        <p:cxnSp>
          <p:nvCxnSpPr>
            <p:cNvPr id="98" name="Straight Connector 97"/>
            <p:cNvCxnSpPr/>
            <p:nvPr userDrawn="1"/>
          </p:nvCxnSpPr>
          <p:spPr>
            <a:xfrm>
              <a:off x="6096000" y="-363357"/>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99" name="TextBox 98"/>
            <p:cNvSpPr txBox="1"/>
            <p:nvPr userDrawn="1"/>
          </p:nvSpPr>
          <p:spPr>
            <a:xfrm>
              <a:off x="5914719" y="-600255"/>
              <a:ext cx="362256" cy="246221"/>
            </a:xfrm>
            <a:prstGeom prst="rect">
              <a:avLst/>
            </a:prstGeom>
            <a:noFill/>
          </p:spPr>
          <p:txBody>
            <a:bodyPr wrap="square" lIns="0" tIns="0" rIns="0" bIns="0" rtlCol="0">
              <a:spAutoFit/>
            </a:bodyPr>
            <a:lstStyle/>
            <a:p>
              <a:pPr algn="ctr"/>
              <a:r>
                <a:rPr lang="en-GB" sz="800" dirty="0">
                  <a:solidFill>
                    <a:schemeClr val="tx1"/>
                  </a:solidFill>
                </a:rPr>
                <a:t>Middle </a:t>
              </a:r>
              <a:br>
                <a:rPr lang="en-GB" sz="800" dirty="0">
                  <a:solidFill>
                    <a:schemeClr val="tx1"/>
                  </a:solidFill>
                </a:rPr>
              </a:br>
              <a:r>
                <a:rPr lang="en-GB" sz="800" dirty="0">
                  <a:solidFill>
                    <a:schemeClr val="tx1"/>
                  </a:solidFill>
                </a:rPr>
                <a:t>0cm </a:t>
              </a:r>
            </a:p>
          </p:txBody>
        </p:sp>
        <p:sp>
          <p:nvSpPr>
            <p:cNvPr id="101" name="TextBox 100"/>
            <p:cNvSpPr txBox="1"/>
            <p:nvPr userDrawn="1"/>
          </p:nvSpPr>
          <p:spPr>
            <a:xfrm>
              <a:off x="5636264"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4" name="Straight Connector 103"/>
            <p:cNvCxnSpPr/>
            <p:nvPr userDrawn="1"/>
          </p:nvCxnSpPr>
          <p:spPr>
            <a:xfrm>
              <a:off x="6000389"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userDrawn="1"/>
          </p:nvCxnSpPr>
          <p:spPr>
            <a:xfrm>
              <a:off x="619036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06" name="TextBox 105"/>
            <p:cNvSpPr txBox="1"/>
            <p:nvPr userDrawn="1"/>
          </p:nvSpPr>
          <p:spPr>
            <a:xfrm>
              <a:off x="6191102"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7" name="Straight Connector 106"/>
            <p:cNvCxnSpPr/>
            <p:nvPr userDrawn="1"/>
          </p:nvCxnSpPr>
          <p:spPr>
            <a:xfrm>
              <a:off x="11836111"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userDrawn="1"/>
          </p:nvCxnSpPr>
          <p:spPr>
            <a:xfrm>
              <a:off x="-256200" y="43082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109" name="TextBox 108"/>
            <p:cNvSpPr txBox="1"/>
            <p:nvPr userDrawn="1"/>
          </p:nvSpPr>
          <p:spPr>
            <a:xfrm>
              <a:off x="-747711" y="404813"/>
              <a:ext cx="438671" cy="123111"/>
            </a:xfrm>
            <a:prstGeom prst="rect">
              <a:avLst/>
            </a:prstGeom>
            <a:noFill/>
          </p:spPr>
          <p:txBody>
            <a:bodyPr wrap="square" lIns="0" tIns="0" rIns="0" bIns="0" rtlCol="0">
              <a:spAutoFit/>
            </a:bodyPr>
            <a:lstStyle/>
            <a:p>
              <a:pPr algn="r"/>
              <a:r>
                <a:rPr lang="en-GB" sz="800" dirty="0">
                  <a:solidFill>
                    <a:schemeClr val="tx1"/>
                  </a:solidFill>
                </a:rPr>
                <a:t>8.33cm</a:t>
              </a:r>
            </a:p>
          </p:txBody>
        </p:sp>
        <p:sp>
          <p:nvSpPr>
            <p:cNvPr id="110" name="TextBox 109"/>
            <p:cNvSpPr txBox="1"/>
            <p:nvPr userDrawn="1"/>
          </p:nvSpPr>
          <p:spPr>
            <a:xfrm>
              <a:off x="-1143000" y="527924"/>
              <a:ext cx="833960" cy="123111"/>
            </a:xfrm>
            <a:prstGeom prst="rect">
              <a:avLst/>
            </a:prstGeom>
            <a:noFill/>
          </p:spPr>
          <p:txBody>
            <a:bodyPr wrap="square" lIns="0" tIns="0" rIns="0" bIns="0" rtlCol="0">
              <a:spAutoFit/>
            </a:bodyPr>
            <a:lstStyle/>
            <a:p>
              <a:pPr algn="r"/>
              <a:r>
                <a:rPr lang="en-GB" sz="800" dirty="0">
                  <a:solidFill>
                    <a:schemeClr val="tx1"/>
                  </a:solidFill>
                </a:rPr>
                <a:t>Title Top</a:t>
              </a:r>
            </a:p>
          </p:txBody>
        </p:sp>
      </p:grpSp>
      <p:sp>
        <p:nvSpPr>
          <p:cNvPr id="3" name="Footer Placeholder 2">
            <a:extLst>
              <a:ext uri="{FF2B5EF4-FFF2-40B4-BE49-F238E27FC236}">
                <a16:creationId xmlns:a16="http://schemas.microsoft.com/office/drawing/2014/main" id="{1115639F-9E76-41B0-BB57-8F8A1F600167}"/>
              </a:ext>
            </a:extLst>
          </p:cNvPr>
          <p:cNvSpPr>
            <a:spLocks noGrp="1"/>
          </p:cNvSpPr>
          <p:nvPr>
            <p:ph type="ftr" sz="quarter" idx="3"/>
          </p:nvPr>
        </p:nvSpPr>
        <p:spPr>
          <a:xfrm>
            <a:off x="3272400" y="6390000"/>
            <a:ext cx="7495200" cy="198000"/>
          </a:xfrm>
          <a:prstGeom prst="rect">
            <a:avLst/>
          </a:prstGeom>
        </p:spPr>
        <p:txBody>
          <a:bodyPr vert="horz" lIns="0" tIns="0" rIns="0" bIns="0" rtlCol="0" anchor="ctr"/>
          <a:lstStyle>
            <a:lvl1pPr algn="l">
              <a:defRPr sz="800">
                <a:solidFill>
                  <a:schemeClr val="tx1"/>
                </a:solidFill>
              </a:defRPr>
            </a:lvl1pPr>
          </a:lstStyle>
          <a:p>
            <a:endParaRPr lang="en-GB" dirty="0"/>
          </a:p>
        </p:txBody>
      </p:sp>
      <p:cxnSp>
        <p:nvCxnSpPr>
          <p:cNvPr id="33" name="Straight Connector 32">
            <a:extLst>
              <a:ext uri="{FF2B5EF4-FFF2-40B4-BE49-F238E27FC236}">
                <a16:creationId xmlns:a16="http://schemas.microsoft.com/office/drawing/2014/main" id="{BB75DB98-1BD1-4926-8750-16657B153BE4}"/>
              </a:ext>
            </a:extLst>
          </p:cNvPr>
          <p:cNvCxnSpPr>
            <a:cxnSpLocks/>
          </p:cNvCxnSpPr>
          <p:nvPr userDrawn="1"/>
        </p:nvCxnSpPr>
        <p:spPr>
          <a:xfrm>
            <a:off x="360000" y="6120000"/>
            <a:ext cx="11474161" cy="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pic>
        <p:nvPicPr>
          <p:cNvPr id="34" name="Graphic 33">
            <a:extLst>
              <a:ext uri="{FF2B5EF4-FFF2-40B4-BE49-F238E27FC236}">
                <a16:creationId xmlns:a16="http://schemas.microsoft.com/office/drawing/2014/main" id="{6D6C1FF5-305E-4BDB-BC02-EE3DF48C1F9F}"/>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59999" y="6390412"/>
            <a:ext cx="1080272" cy="204376"/>
          </a:xfrm>
          <a:prstGeom prst="rect">
            <a:avLst/>
          </a:prstGeom>
        </p:spPr>
      </p:pic>
    </p:spTree>
    <p:extLst>
      <p:ext uri="{BB962C8B-B14F-4D97-AF65-F5344CB8AC3E}">
        <p14:creationId xmlns:p14="http://schemas.microsoft.com/office/powerpoint/2010/main" val="797071749"/>
      </p:ext>
    </p:extLst>
  </p:cSld>
  <p:clrMap bg1="lt1" tx1="dk1" bg2="lt2" tx2="dk2" accent1="accent1" accent2="accent2" accent3="accent3" accent4="accent4" accent5="accent5" accent6="accent6" hlink="hlink" folHlink="folHlink"/>
  <p:sldLayoutIdLst>
    <p:sldLayoutId id="2147483817"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lnSpc>
          <a:spcPct val="100000"/>
        </a:lnSpc>
        <a:spcBef>
          <a:spcPts val="600"/>
        </a:spcBef>
        <a:buNone/>
        <a:defRPr sz="20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11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Arial" panose="020B0604020202020204" pitchFamily="34" charset="0"/>
        <a:buChar char="ꟷ"/>
        <a:defRPr sz="1100" kern="1200">
          <a:solidFill>
            <a:schemeClr val="tx1"/>
          </a:solidFill>
          <a:latin typeface="+mn-lt"/>
          <a:ea typeface="+mn-ea"/>
          <a:cs typeface="+mn-cs"/>
        </a:defRPr>
      </a:lvl2pPr>
      <a:lvl3pPr marL="360000" indent="-180975" algn="l" defTabSz="914400" rtl="0" eaLnBrk="1" latinLnBrk="0" hangingPunct="1">
        <a:lnSpc>
          <a:spcPct val="100000"/>
        </a:lnSpc>
        <a:spcBef>
          <a:spcPts val="600"/>
        </a:spcBef>
        <a:buFont typeface="Arial" panose="020B0604020202020204" pitchFamily="34" charset="0"/>
        <a:buChar char="ꟷ"/>
        <a:defRPr sz="1100" kern="1200">
          <a:solidFill>
            <a:schemeClr val="tx1"/>
          </a:solidFill>
          <a:latin typeface="+mn-lt"/>
          <a:ea typeface="+mn-ea"/>
          <a:cs typeface="+mn-cs"/>
        </a:defRPr>
      </a:lvl3pPr>
      <a:lvl4pPr marL="540000" indent="-180975" algn="l" defTabSz="914400" rtl="0" eaLnBrk="1" latinLnBrk="0" hangingPunct="1">
        <a:lnSpc>
          <a:spcPct val="100000"/>
        </a:lnSpc>
        <a:spcBef>
          <a:spcPts val="600"/>
        </a:spcBef>
        <a:buFont typeface="Arial" panose="020B0604020202020204" pitchFamily="34" charset="0"/>
        <a:buChar char="ꟷ"/>
        <a:defRPr sz="1100" kern="1200">
          <a:solidFill>
            <a:schemeClr val="tx1"/>
          </a:solidFill>
          <a:latin typeface="+mn-lt"/>
          <a:ea typeface="+mn-ea"/>
          <a:cs typeface="+mn-cs"/>
        </a:defRPr>
      </a:lvl4pPr>
      <a:lvl5pPr marL="720000" indent="-180000" algn="l" defTabSz="914400" rtl="0" eaLnBrk="1" latinLnBrk="0" hangingPunct="1">
        <a:lnSpc>
          <a:spcPct val="100000"/>
        </a:lnSpc>
        <a:spcBef>
          <a:spcPts val="600"/>
        </a:spcBef>
        <a:buFont typeface="Arial" panose="020B0604020202020204" pitchFamily="34" charset="0"/>
        <a:buChar char="ꟷ"/>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2160">
          <p15:clr>
            <a:srgbClr val="F26B43"/>
          </p15:clr>
        </p15:guide>
        <p15:guide id="14" pos="7453">
          <p15:clr>
            <a:srgbClr val="F26B43"/>
          </p15:clr>
        </p15:guide>
        <p15:guide id="28" orient="horz" pos="1076">
          <p15:clr>
            <a:srgbClr val="F26B43"/>
          </p15:clr>
        </p15:guide>
        <p15:guide id="29" orient="horz" pos="270">
          <p15:clr>
            <a:srgbClr val="F26B43"/>
          </p15:clr>
        </p15:guide>
        <p15:guide id="33" orient="horz" pos="3600">
          <p15:clr>
            <a:srgbClr val="F26B43"/>
          </p15:clr>
        </p15:guide>
        <p15:guide id="35" pos="228">
          <p15:clr>
            <a:srgbClr val="F26B43"/>
          </p15:clr>
        </p15:guide>
        <p15:guide id="36" pos="3840">
          <p15:clr>
            <a:srgbClr val="F26B43"/>
          </p15:clr>
        </p15:guide>
        <p15:guide id="37" pos="3782">
          <p15:clr>
            <a:srgbClr val="F26B43"/>
          </p15:clr>
        </p15:guide>
        <p15:guide id="38" pos="390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0.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slideLayout" Target="../slideLayouts/slideLayout27.xml"/><Relationship Id="rId1" Type="http://schemas.openxmlformats.org/officeDocument/2006/relationships/tags" Target="../tags/tag15.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7.xml"/><Relationship Id="rId2" Type="http://schemas.openxmlformats.org/officeDocument/2006/relationships/tags" Target="../tags/tag17.xml"/><Relationship Id="rId1" Type="http://schemas.openxmlformats.org/officeDocument/2006/relationships/tags" Target="../tags/tag16.xml"/><Relationship Id="rId4" Type="http://schemas.openxmlformats.org/officeDocument/2006/relationships/chart" Target="../charts/chart9.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7.xml"/><Relationship Id="rId2" Type="http://schemas.openxmlformats.org/officeDocument/2006/relationships/tags" Target="../tags/tag19.xml"/><Relationship Id="rId1" Type="http://schemas.openxmlformats.org/officeDocument/2006/relationships/tags" Target="../tags/tag18.xml"/><Relationship Id="rId4" Type="http://schemas.openxmlformats.org/officeDocument/2006/relationships/chart" Target="../charts/chart10.xml"/></Relationships>
</file>

<file path=ppt/slides/_rels/slide13.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slideLayout" Target="../slideLayouts/slideLayout27.xml"/><Relationship Id="rId1" Type="http://schemas.openxmlformats.org/officeDocument/2006/relationships/tags" Target="../tags/tag2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tags" Target="../tags/tag22.xml"/><Relationship Id="rId1" Type="http://schemas.openxmlformats.org/officeDocument/2006/relationships/tags" Target="../tags/tag21.xml"/><Relationship Id="rId4" Type="http://schemas.openxmlformats.org/officeDocument/2006/relationships/chart" Target="../charts/chart12.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tags" Target="../tags/tag24.xml"/><Relationship Id="rId1" Type="http://schemas.openxmlformats.org/officeDocument/2006/relationships/tags" Target="../tags/tag23.xml"/><Relationship Id="rId4" Type="http://schemas.openxmlformats.org/officeDocument/2006/relationships/chart" Target="../charts/chart13.xml"/></Relationships>
</file>

<file path=ppt/slides/_rels/slide19.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slideLayout" Target="../slideLayouts/slideLayout23.xml"/><Relationship Id="rId1" Type="http://schemas.openxmlformats.org/officeDocument/2006/relationships/tags" Target="../tags/tag2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tags" Target="../tags/tag27.xml"/><Relationship Id="rId1" Type="http://schemas.openxmlformats.org/officeDocument/2006/relationships/tags" Target="../tags/tag26.xml"/><Relationship Id="rId4" Type="http://schemas.openxmlformats.org/officeDocument/2006/relationships/chart" Target="../charts/char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tags" Target="../tags/tag28.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tags" Target="../tags/tag2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tags" Target="../tags/tag31.xml"/><Relationship Id="rId1" Type="http://schemas.openxmlformats.org/officeDocument/2006/relationships/tags" Target="../tags/tag30.xml"/><Relationship Id="rId4" Type="http://schemas.openxmlformats.org/officeDocument/2006/relationships/chart" Target="../charts/chart16.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tags" Target="../tags/tag33.xml"/><Relationship Id="rId1" Type="http://schemas.openxmlformats.org/officeDocument/2006/relationships/tags" Target="../tags/tag32.xml"/><Relationship Id="rId4" Type="http://schemas.openxmlformats.org/officeDocument/2006/relationships/chart" Target="../charts/chart17.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tags" Target="../tags/tag35.xml"/><Relationship Id="rId1" Type="http://schemas.openxmlformats.org/officeDocument/2006/relationships/tags" Target="../tags/tag34.xml"/><Relationship Id="rId4" Type="http://schemas.openxmlformats.org/officeDocument/2006/relationships/chart" Target="../charts/chart18.xml"/></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tags" Target="../tags/tag37.xml"/><Relationship Id="rId1" Type="http://schemas.openxmlformats.org/officeDocument/2006/relationships/tags" Target="../tags/tag36.xml"/><Relationship Id="rId4" Type="http://schemas.openxmlformats.org/officeDocument/2006/relationships/chart" Target="../charts/chart19.xml"/></Relationships>
</file>

<file path=ppt/slides/_rels/slide29.xml.rels><?xml version="1.0" encoding="UTF-8" standalone="yes"?>
<Relationships xmlns="http://schemas.openxmlformats.org/package/2006/relationships"><Relationship Id="rId3" Type="http://schemas.openxmlformats.org/officeDocument/2006/relationships/hyperlink" Target="mailto:Jasin.Nordheim@kantar.com" TargetMode="External"/><Relationship Id="rId2" Type="http://schemas.openxmlformats.org/officeDocument/2006/relationships/hyperlink" Target="http://kantar.no/medier" TargetMode="External"/><Relationship Id="rId1" Type="http://schemas.openxmlformats.org/officeDocument/2006/relationships/slideLayout" Target="../slideLayouts/slideLayout1.xml"/><Relationship Id="rId4" Type="http://schemas.openxmlformats.org/officeDocument/2006/relationships/hyperlink" Target="mailto:Linn.Nordheim@kantar.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hyperlink" Target="http://kantar.no/medier" TargetMode="Externa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slideLayout" Target="../slideLayouts/slideLayout27.xml"/><Relationship Id="rId1" Type="http://schemas.openxmlformats.org/officeDocument/2006/relationships/tags" Target="../tags/tag11.xml"/><Relationship Id="rId4" Type="http://schemas.openxmlformats.org/officeDocument/2006/relationships/chart" Target="../charts/char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slideLayout" Target="../slideLayouts/slideLayout27.xml"/><Relationship Id="rId1" Type="http://schemas.openxmlformats.org/officeDocument/2006/relationships/tags" Target="../tags/tag12.xml"/><Relationship Id="rId4" Type="http://schemas.openxmlformats.org/officeDocument/2006/relationships/chart" Target="../charts/chart4.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slideLayout" Target="../slideLayouts/slideLayout27.xml"/><Relationship Id="rId1" Type="http://schemas.openxmlformats.org/officeDocument/2006/relationships/tags" Target="../tags/tag13.xml"/><Relationship Id="rId4" Type="http://schemas.openxmlformats.org/officeDocument/2006/relationships/chart" Target="../charts/chart6.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slideLayout" Target="../slideLayouts/slideLayout27.xml"/><Relationship Id="rId1" Type="http://schemas.openxmlformats.org/officeDocument/2006/relationships/tags" Target="../tags/tag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GB" dirty="0" err="1"/>
              <a:t>Årsrapport</a:t>
            </a:r>
            <a:r>
              <a:rPr lang="en-GB" dirty="0"/>
              <a:t> for </a:t>
            </a:r>
            <a:r>
              <a:rPr lang="en-GB" dirty="0" err="1"/>
              <a:t>konsum</a:t>
            </a:r>
            <a:r>
              <a:rPr lang="en-GB" dirty="0"/>
              <a:t> </a:t>
            </a:r>
            <a:r>
              <a:rPr lang="en-GB" dirty="0" err="1"/>
              <a:t>av</a:t>
            </a:r>
            <a:r>
              <a:rPr lang="en-GB" dirty="0"/>
              <a:t> TV </a:t>
            </a:r>
            <a:r>
              <a:rPr lang="en-GB" dirty="0" err="1"/>
              <a:t>og</a:t>
            </a:r>
            <a:r>
              <a:rPr lang="en-GB" dirty="0"/>
              <a:t> online video </a:t>
            </a:r>
            <a:r>
              <a:rPr lang="en-GB" dirty="0" err="1"/>
              <a:t>i</a:t>
            </a:r>
            <a:r>
              <a:rPr lang="en-GB" dirty="0"/>
              <a:t> Norge</a:t>
            </a:r>
            <a:br>
              <a:rPr lang="en-GB" dirty="0"/>
            </a:br>
            <a:r>
              <a:rPr lang="en-GB" dirty="0"/>
              <a:t>2022</a:t>
            </a:r>
          </a:p>
        </p:txBody>
      </p:sp>
      <p:sp>
        <p:nvSpPr>
          <p:cNvPr id="6" name="Subtitle 5"/>
          <p:cNvSpPr>
            <a:spLocks noGrp="1"/>
          </p:cNvSpPr>
          <p:nvPr>
            <p:ph type="subTitle" idx="1"/>
          </p:nvPr>
        </p:nvSpPr>
        <p:spPr/>
        <p:txBody>
          <a:bodyPr/>
          <a:lstStyle/>
          <a:p>
            <a:r>
              <a:rPr lang="en-GB" dirty="0" err="1"/>
              <a:t>Offisielle</a:t>
            </a:r>
            <a:r>
              <a:rPr lang="en-GB" dirty="0"/>
              <a:t> tall </a:t>
            </a:r>
            <a:r>
              <a:rPr lang="en-GB" dirty="0" err="1"/>
              <a:t>fra</a:t>
            </a:r>
            <a:r>
              <a:rPr lang="en-GB" dirty="0"/>
              <a:t> TVOV-</a:t>
            </a:r>
            <a:r>
              <a:rPr lang="en-GB" dirty="0" err="1"/>
              <a:t>undersøkelsen</a:t>
            </a:r>
            <a:endParaRPr lang="en-GB" sz="1600" dirty="0"/>
          </a:p>
        </p:txBody>
      </p:sp>
      <p:pic>
        <p:nvPicPr>
          <p:cNvPr id="10" name="Picture 9">
            <a:extLst>
              <a:ext uri="{FF2B5EF4-FFF2-40B4-BE49-F238E27FC236}">
                <a16:creationId xmlns:a16="http://schemas.microsoft.com/office/drawing/2014/main" id="{946B88C2-EA75-4FC3-9682-527327A02422}"/>
              </a:ext>
            </a:extLst>
          </p:cNvPr>
          <p:cNvPicPr>
            <a:picLocks noChangeAspect="1"/>
          </p:cNvPicPr>
          <p:nvPr>
            <p:custDataLst>
              <p:tags r:id="rId1"/>
            </p:custDataLst>
          </p:nvPr>
        </p:nvPicPr>
        <p:blipFill>
          <a:blip r:embed="rId4"/>
          <a:stretch>
            <a:fillRect/>
          </a:stretch>
        </p:blipFill>
        <p:spPr>
          <a:xfrm>
            <a:off x="4213475" y="1490401"/>
            <a:ext cx="63612" cy="4500000"/>
          </a:xfrm>
          <a:prstGeom prst="rect">
            <a:avLst/>
          </a:prstGeom>
        </p:spPr>
      </p:pic>
    </p:spTree>
    <p:extLst>
      <p:ext uri="{BB962C8B-B14F-4D97-AF65-F5344CB8AC3E}">
        <p14:creationId xmlns:p14="http://schemas.microsoft.com/office/powerpoint/2010/main" val="529941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D0689150-EEBB-4AC0-9EF5-24339602396E}"/>
              </a:ext>
            </a:extLst>
          </p:cNvPr>
          <p:cNvSpPr>
            <a:spLocks noGrp="1"/>
          </p:cNvSpPr>
          <p:nvPr>
            <p:ph type="title"/>
          </p:nvPr>
        </p:nvSpPr>
        <p:spPr>
          <a:xfrm>
            <a:off x="359999" y="430718"/>
            <a:ext cx="11466875" cy="704346"/>
          </a:xfrm>
        </p:spPr>
        <p:txBody>
          <a:bodyPr/>
          <a:lstStyle/>
          <a:p>
            <a:r>
              <a:rPr lang="nb-NO" sz="2400" dirty="0">
                <a:solidFill>
                  <a:srgbClr val="000000"/>
                </a:solidFill>
              </a:rPr>
              <a:t>Markedsandeler per lineære kanaler (topp 20)</a:t>
            </a:r>
            <a:endParaRPr lang="en-AU" sz="2400" dirty="0">
              <a:solidFill>
                <a:srgbClr val="000000"/>
              </a:solidFill>
            </a:endParaRPr>
          </a:p>
        </p:txBody>
      </p:sp>
      <p:graphicFrame>
        <p:nvGraphicFramePr>
          <p:cNvPr id="6" name="Chart 5">
            <a:extLst>
              <a:ext uri="{FF2B5EF4-FFF2-40B4-BE49-F238E27FC236}">
                <a16:creationId xmlns:a16="http://schemas.microsoft.com/office/drawing/2014/main" id="{0C9832BC-7ABB-4763-96CA-F0C4BD521A27}"/>
              </a:ext>
            </a:extLst>
          </p:cNvPr>
          <p:cNvGraphicFramePr/>
          <p:nvPr>
            <p:extLst>
              <p:ext uri="{D42A27DB-BD31-4B8C-83A1-F6EECF244321}">
                <p14:modId xmlns:p14="http://schemas.microsoft.com/office/powerpoint/2010/main" val="3933389837"/>
              </p:ext>
            </p:extLst>
          </p:nvPr>
        </p:nvGraphicFramePr>
        <p:xfrm>
          <a:off x="359999" y="957414"/>
          <a:ext cx="11466875" cy="4612020"/>
        </p:xfrm>
        <a:graphic>
          <a:graphicData uri="http://schemas.openxmlformats.org/drawingml/2006/chart">
            <c:chart xmlns:c="http://schemas.openxmlformats.org/drawingml/2006/chart" xmlns:r="http://schemas.openxmlformats.org/officeDocument/2006/relationships" r:id="rId3"/>
          </a:graphicData>
        </a:graphic>
      </p:graphicFrame>
      <p:sp>
        <p:nvSpPr>
          <p:cNvPr id="7" name="Plassholder for tekst 6">
            <a:extLst>
              <a:ext uri="{FF2B5EF4-FFF2-40B4-BE49-F238E27FC236}">
                <a16:creationId xmlns:a16="http://schemas.microsoft.com/office/drawing/2014/main" id="{0AD2127C-3367-40AB-9CDA-79C18C5FCF36}"/>
              </a:ext>
            </a:extLst>
          </p:cNvPr>
          <p:cNvSpPr txBox="1">
            <a:spLocks/>
          </p:cNvSpPr>
          <p:nvPr>
            <p:custDataLst>
              <p:tags r:id="rId1"/>
            </p:custDataLst>
          </p:nvPr>
        </p:nvSpPr>
        <p:spPr>
          <a:xfrm>
            <a:off x="417251" y="5569434"/>
            <a:ext cx="11274640" cy="377723"/>
          </a:xfrm>
          <a:prstGeom prst="rect">
            <a:avLst/>
          </a:prstGeom>
        </p:spPr>
        <p:txBody>
          <a:bodyPr lIns="0" tIns="0" rIns="0" bIns="0" anchor="ctr">
            <a:noAutofit/>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0"/>
              </a:spcBef>
            </a:pPr>
            <a:r>
              <a:rPr lang="nb-NO" sz="800" dirty="0">
                <a:solidFill>
                  <a:srgbClr val="000000"/>
                </a:solidFill>
                <a:latin typeface="+mj-lt"/>
              </a:rPr>
              <a:t>Kilde: </a:t>
            </a:r>
            <a:r>
              <a:rPr lang="nb-NO" sz="800" dirty="0" err="1">
                <a:solidFill>
                  <a:srgbClr val="000000"/>
                </a:solidFill>
                <a:latin typeface="+mj-lt"/>
              </a:rPr>
              <a:t>Kantar</a:t>
            </a:r>
            <a:r>
              <a:rPr lang="nb-NO" sz="800" dirty="0">
                <a:solidFill>
                  <a:srgbClr val="000000"/>
                </a:solidFill>
                <a:latin typeface="+mj-lt"/>
              </a:rPr>
              <a:t> TVOV-undersøkelsen. Personer 10-79 år. </a:t>
            </a:r>
            <a:r>
              <a:rPr lang="nb-NO" sz="800" b="1" dirty="0">
                <a:solidFill>
                  <a:srgbClr val="000000"/>
                </a:solidFill>
                <a:latin typeface="+mj-lt"/>
              </a:rPr>
              <a:t>Markedsandeler i prosent per lineære kanaler.</a:t>
            </a:r>
          </a:p>
        </p:txBody>
      </p:sp>
      <p:sp>
        <p:nvSpPr>
          <p:cNvPr id="4" name="Slide Number Placeholder 3">
            <a:extLst>
              <a:ext uri="{FF2B5EF4-FFF2-40B4-BE49-F238E27FC236}">
                <a16:creationId xmlns:a16="http://schemas.microsoft.com/office/drawing/2014/main" id="{30BA739B-5B91-4252-A949-E2B69917080B}"/>
              </a:ext>
            </a:extLst>
          </p:cNvPr>
          <p:cNvSpPr>
            <a:spLocks noGrp="1"/>
          </p:cNvSpPr>
          <p:nvPr>
            <p:ph type="sldNum" sz="quarter" idx="10"/>
          </p:nvPr>
        </p:nvSpPr>
        <p:spPr/>
        <p:txBody>
          <a:bodyPr/>
          <a:lstStyle/>
          <a:p>
            <a:fld id="{4034BEE3-566C-4068-A777-C3A4762E861B}" type="slidenum">
              <a:rPr lang="en-GB" smtClean="0"/>
              <a:pPr/>
              <a:t>10</a:t>
            </a:fld>
            <a:endParaRPr lang="en-GB" dirty="0"/>
          </a:p>
        </p:txBody>
      </p:sp>
    </p:spTree>
    <p:extLst>
      <p:ext uri="{BB962C8B-B14F-4D97-AF65-F5344CB8AC3E}">
        <p14:creationId xmlns:p14="http://schemas.microsoft.com/office/powerpoint/2010/main" val="1517784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D0689150-EEBB-4AC0-9EF5-24339602396E}"/>
              </a:ext>
            </a:extLst>
          </p:cNvPr>
          <p:cNvSpPr>
            <a:spLocks noGrp="1"/>
          </p:cNvSpPr>
          <p:nvPr>
            <p:ph type="title"/>
          </p:nvPr>
        </p:nvSpPr>
        <p:spPr>
          <a:xfrm>
            <a:off x="359999" y="430718"/>
            <a:ext cx="11466875" cy="704346"/>
          </a:xfrm>
        </p:spPr>
        <p:txBody>
          <a:bodyPr/>
          <a:lstStyle/>
          <a:p>
            <a:r>
              <a:rPr lang="en-US" sz="2400" dirty="0" err="1"/>
              <a:t>Seere</a:t>
            </a:r>
            <a:r>
              <a:rPr lang="en-US" sz="2400" dirty="0"/>
              <a:t> </a:t>
            </a:r>
            <a:r>
              <a:rPr lang="en-US" sz="2400" dirty="0" err="1"/>
              <a:t>i</a:t>
            </a:r>
            <a:r>
              <a:rPr lang="en-US" sz="2400" dirty="0"/>
              <a:t> </a:t>
            </a:r>
            <a:r>
              <a:rPr lang="en-US" sz="2400" dirty="0" err="1"/>
              <a:t>prosent</a:t>
            </a:r>
            <a:r>
              <a:rPr lang="en-US" sz="2400" dirty="0"/>
              <a:t> av </a:t>
            </a:r>
            <a:r>
              <a:rPr lang="en-US" sz="2400" dirty="0" err="1"/>
              <a:t>befolkningen</a:t>
            </a:r>
            <a:r>
              <a:rPr lang="en-US" sz="2400" dirty="0"/>
              <a:t> 2022: </a:t>
            </a:r>
            <a:br>
              <a:rPr lang="en-US" sz="2400" dirty="0">
                <a:solidFill>
                  <a:schemeClr val="tx2"/>
                </a:solidFill>
              </a:rPr>
            </a:br>
            <a:r>
              <a:rPr lang="en-US" sz="2400" b="0" i="1" dirty="0" err="1"/>
              <a:t>Ukedager</a:t>
            </a:r>
            <a:r>
              <a:rPr lang="en-US" sz="2400" b="0" i="1" dirty="0"/>
              <a:t> </a:t>
            </a:r>
            <a:r>
              <a:rPr lang="en-US" sz="2400" b="0" i="1" dirty="0" err="1"/>
              <a:t>og</a:t>
            </a:r>
            <a:r>
              <a:rPr lang="en-US" sz="2400" b="0" i="1" dirty="0"/>
              <a:t> </a:t>
            </a:r>
            <a:r>
              <a:rPr lang="en-US" sz="2400" b="0" i="1" dirty="0" err="1"/>
              <a:t>helg</a:t>
            </a:r>
            <a:endParaRPr lang="en-AU" sz="2400" i="1" dirty="0">
              <a:solidFill>
                <a:srgbClr val="000000"/>
              </a:solidFill>
            </a:endParaRPr>
          </a:p>
        </p:txBody>
      </p:sp>
      <p:graphicFrame>
        <p:nvGraphicFramePr>
          <p:cNvPr id="9" name="Plassholder for innhold 7">
            <a:hlinkClick r:id="" action="ppaction://macro?name=Zoom"/>
            <a:extLst>
              <a:ext uri="{FF2B5EF4-FFF2-40B4-BE49-F238E27FC236}">
                <a16:creationId xmlns:a16="http://schemas.microsoft.com/office/drawing/2014/main" id="{5CE7C741-96DF-4729-848B-229FBAA7B8CF}"/>
              </a:ext>
            </a:extLst>
          </p:cNvPr>
          <p:cNvGraphicFramePr>
            <a:graphicFrameLocks noChangeAspect="1"/>
          </p:cNvGraphicFramePr>
          <p:nvPr>
            <p:custDataLst>
              <p:tags r:id="rId1"/>
            </p:custDataLst>
            <p:extLst>
              <p:ext uri="{D42A27DB-BD31-4B8C-83A1-F6EECF244321}">
                <p14:modId xmlns:p14="http://schemas.microsoft.com/office/powerpoint/2010/main" val="4145444998"/>
              </p:ext>
            </p:extLst>
          </p:nvPr>
        </p:nvGraphicFramePr>
        <p:xfrm>
          <a:off x="359999" y="1135064"/>
          <a:ext cx="11466875" cy="4803775"/>
        </p:xfrm>
        <a:graphic>
          <a:graphicData uri="http://schemas.openxmlformats.org/drawingml/2006/chart">
            <c:chart xmlns:c="http://schemas.openxmlformats.org/drawingml/2006/chart" xmlns:r="http://schemas.openxmlformats.org/officeDocument/2006/relationships" r:id="rId4"/>
          </a:graphicData>
        </a:graphic>
      </p:graphicFrame>
      <p:sp>
        <p:nvSpPr>
          <p:cNvPr id="4" name="Slide Number Placeholder 3">
            <a:extLst>
              <a:ext uri="{FF2B5EF4-FFF2-40B4-BE49-F238E27FC236}">
                <a16:creationId xmlns:a16="http://schemas.microsoft.com/office/drawing/2014/main" id="{6A175C24-2CE9-46AB-8C64-7504F68C9144}"/>
              </a:ext>
            </a:extLst>
          </p:cNvPr>
          <p:cNvSpPr>
            <a:spLocks noGrp="1"/>
          </p:cNvSpPr>
          <p:nvPr>
            <p:ph type="sldNum" sz="quarter" idx="10"/>
          </p:nvPr>
        </p:nvSpPr>
        <p:spPr/>
        <p:txBody>
          <a:bodyPr/>
          <a:lstStyle/>
          <a:p>
            <a:fld id="{4034BEE3-566C-4068-A777-C3A4762E861B}" type="slidenum">
              <a:rPr lang="en-GB" smtClean="0"/>
              <a:pPr/>
              <a:t>11</a:t>
            </a:fld>
            <a:endParaRPr lang="en-GB" dirty="0"/>
          </a:p>
        </p:txBody>
      </p:sp>
      <p:sp>
        <p:nvSpPr>
          <p:cNvPr id="6" name="Plassholder for tekst 6">
            <a:extLst>
              <a:ext uri="{FF2B5EF4-FFF2-40B4-BE49-F238E27FC236}">
                <a16:creationId xmlns:a16="http://schemas.microsoft.com/office/drawing/2014/main" id="{B027D4DE-92DC-409A-A770-25DB189B272E}"/>
              </a:ext>
            </a:extLst>
          </p:cNvPr>
          <p:cNvSpPr txBox="1">
            <a:spLocks/>
          </p:cNvSpPr>
          <p:nvPr>
            <p:custDataLst>
              <p:tags r:id="rId2"/>
            </p:custDataLst>
          </p:nvPr>
        </p:nvSpPr>
        <p:spPr>
          <a:xfrm>
            <a:off x="417251" y="5569434"/>
            <a:ext cx="11274640" cy="377723"/>
          </a:xfrm>
          <a:prstGeom prst="rect">
            <a:avLst/>
          </a:prstGeom>
        </p:spPr>
        <p:txBody>
          <a:bodyPr lIns="0" tIns="0" rIns="0" bIns="0" anchor="ctr">
            <a:noAutofit/>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0"/>
              </a:spcBef>
            </a:pPr>
            <a:r>
              <a:rPr lang="nb-NO" sz="800" dirty="0">
                <a:solidFill>
                  <a:srgbClr val="000000"/>
                </a:solidFill>
                <a:latin typeface="+mj-lt"/>
              </a:rPr>
              <a:t>Kilde: </a:t>
            </a:r>
            <a:r>
              <a:rPr lang="nb-NO" sz="800" dirty="0" err="1">
                <a:solidFill>
                  <a:srgbClr val="000000"/>
                </a:solidFill>
                <a:latin typeface="+mj-lt"/>
              </a:rPr>
              <a:t>Kantar</a:t>
            </a:r>
            <a:r>
              <a:rPr lang="nb-NO" sz="800" dirty="0">
                <a:solidFill>
                  <a:srgbClr val="000000"/>
                </a:solidFill>
                <a:latin typeface="+mj-lt"/>
              </a:rPr>
              <a:t> TVOV-undersøkelsen. Personer 10-79 år. </a:t>
            </a:r>
            <a:r>
              <a:rPr lang="nb-NO" sz="800" b="1" dirty="0">
                <a:solidFill>
                  <a:srgbClr val="000000"/>
                </a:solidFill>
                <a:latin typeface="+mj-lt"/>
              </a:rPr>
              <a:t>Antall seere (</a:t>
            </a:r>
            <a:r>
              <a:rPr lang="nb-NO" sz="800" b="1" dirty="0" err="1">
                <a:solidFill>
                  <a:srgbClr val="000000"/>
                </a:solidFill>
                <a:latin typeface="+mj-lt"/>
              </a:rPr>
              <a:t>rating</a:t>
            </a:r>
            <a:r>
              <a:rPr lang="nb-NO" sz="800" b="1" dirty="0">
                <a:solidFill>
                  <a:srgbClr val="000000"/>
                </a:solidFill>
                <a:latin typeface="+mj-lt"/>
              </a:rPr>
              <a:t>) i prosent av befolkningen per tidspunkt. </a:t>
            </a:r>
            <a:r>
              <a:rPr lang="nb-NO" sz="800" dirty="0">
                <a:solidFill>
                  <a:srgbClr val="000000"/>
                </a:solidFill>
                <a:latin typeface="+mj-lt"/>
              </a:rPr>
              <a:t>Hele uken (man-</a:t>
            </a:r>
            <a:r>
              <a:rPr lang="nb-NO" sz="800" dirty="0" err="1">
                <a:solidFill>
                  <a:srgbClr val="000000"/>
                </a:solidFill>
                <a:latin typeface="+mj-lt"/>
              </a:rPr>
              <a:t>søn</a:t>
            </a:r>
            <a:r>
              <a:rPr lang="nb-NO" sz="800" dirty="0">
                <a:solidFill>
                  <a:srgbClr val="000000"/>
                </a:solidFill>
                <a:latin typeface="+mj-lt"/>
              </a:rPr>
              <a:t>), hverdager (man-</a:t>
            </a:r>
            <a:r>
              <a:rPr lang="nb-NO" sz="800" dirty="0" err="1">
                <a:solidFill>
                  <a:srgbClr val="000000"/>
                </a:solidFill>
                <a:latin typeface="+mj-lt"/>
              </a:rPr>
              <a:t>fre</a:t>
            </a:r>
            <a:r>
              <a:rPr lang="nb-NO" sz="800" dirty="0">
                <a:solidFill>
                  <a:srgbClr val="000000"/>
                </a:solidFill>
                <a:latin typeface="+mj-lt"/>
              </a:rPr>
              <a:t>), helg (lør-</a:t>
            </a:r>
            <a:r>
              <a:rPr lang="nb-NO" sz="800" dirty="0" err="1">
                <a:solidFill>
                  <a:srgbClr val="000000"/>
                </a:solidFill>
                <a:latin typeface="+mj-lt"/>
              </a:rPr>
              <a:t>søn</a:t>
            </a:r>
            <a:r>
              <a:rPr lang="nb-NO" sz="800" dirty="0">
                <a:solidFill>
                  <a:srgbClr val="000000"/>
                </a:solidFill>
                <a:latin typeface="+mj-lt"/>
              </a:rPr>
              <a:t>).</a:t>
            </a:r>
          </a:p>
        </p:txBody>
      </p:sp>
    </p:spTree>
    <p:extLst>
      <p:ext uri="{BB962C8B-B14F-4D97-AF65-F5344CB8AC3E}">
        <p14:creationId xmlns:p14="http://schemas.microsoft.com/office/powerpoint/2010/main" val="3757551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D0689150-EEBB-4AC0-9EF5-24339602396E}"/>
              </a:ext>
            </a:extLst>
          </p:cNvPr>
          <p:cNvSpPr>
            <a:spLocks noGrp="1"/>
          </p:cNvSpPr>
          <p:nvPr>
            <p:ph type="title"/>
          </p:nvPr>
        </p:nvSpPr>
        <p:spPr>
          <a:xfrm>
            <a:off x="359999" y="430718"/>
            <a:ext cx="11466875" cy="704346"/>
          </a:xfrm>
        </p:spPr>
        <p:txBody>
          <a:bodyPr/>
          <a:lstStyle/>
          <a:p>
            <a:r>
              <a:rPr lang="en-US" sz="2400" dirty="0" err="1"/>
              <a:t>Seere</a:t>
            </a:r>
            <a:r>
              <a:rPr lang="en-US" sz="2400" dirty="0"/>
              <a:t> </a:t>
            </a:r>
            <a:r>
              <a:rPr lang="en-US" sz="2400" dirty="0" err="1"/>
              <a:t>i</a:t>
            </a:r>
            <a:r>
              <a:rPr lang="en-US" sz="2400" dirty="0"/>
              <a:t> </a:t>
            </a:r>
            <a:r>
              <a:rPr lang="en-US" sz="2400" dirty="0" err="1"/>
              <a:t>prosent</a:t>
            </a:r>
            <a:r>
              <a:rPr lang="en-US" sz="2400" dirty="0"/>
              <a:t> av </a:t>
            </a:r>
            <a:r>
              <a:rPr lang="en-US" sz="2400" dirty="0" err="1"/>
              <a:t>befolkningen</a:t>
            </a:r>
            <a:r>
              <a:rPr lang="en-US" sz="2400" dirty="0"/>
              <a:t> 2022: </a:t>
            </a:r>
            <a:br>
              <a:rPr lang="en-US" sz="2400" dirty="0">
                <a:solidFill>
                  <a:schemeClr val="tx2"/>
                </a:solidFill>
              </a:rPr>
            </a:br>
            <a:r>
              <a:rPr lang="en-US" sz="2400" b="0" i="1" dirty="0"/>
              <a:t>Live, Playback, VOD </a:t>
            </a:r>
            <a:r>
              <a:rPr lang="en-US" sz="2400" b="0" i="1" dirty="0" err="1"/>
              <a:t>og</a:t>
            </a:r>
            <a:r>
              <a:rPr lang="en-US" sz="2400" b="0" i="1" dirty="0"/>
              <a:t> </a:t>
            </a:r>
            <a:r>
              <a:rPr lang="en-US" sz="2400" b="0" i="1" dirty="0" err="1"/>
              <a:t>totalt</a:t>
            </a:r>
            <a:endParaRPr lang="en-AU" sz="2400" i="1" dirty="0">
              <a:solidFill>
                <a:srgbClr val="000000"/>
              </a:solidFill>
            </a:endParaRPr>
          </a:p>
        </p:txBody>
      </p:sp>
      <p:graphicFrame>
        <p:nvGraphicFramePr>
          <p:cNvPr id="5" name="Plassholder for innhold 7">
            <a:hlinkClick r:id="" action="ppaction://macro?name=Zoom"/>
            <a:extLst>
              <a:ext uri="{FF2B5EF4-FFF2-40B4-BE49-F238E27FC236}">
                <a16:creationId xmlns:a16="http://schemas.microsoft.com/office/drawing/2014/main" id="{95C8CC70-D1C6-4ADE-9397-444D73AA2777}"/>
              </a:ext>
            </a:extLst>
          </p:cNvPr>
          <p:cNvGraphicFramePr>
            <a:graphicFrameLocks noChangeAspect="1"/>
          </p:cNvGraphicFramePr>
          <p:nvPr>
            <p:custDataLst>
              <p:tags r:id="rId1"/>
            </p:custDataLst>
            <p:extLst>
              <p:ext uri="{D42A27DB-BD31-4B8C-83A1-F6EECF244321}">
                <p14:modId xmlns:p14="http://schemas.microsoft.com/office/powerpoint/2010/main" val="1228191874"/>
              </p:ext>
            </p:extLst>
          </p:nvPr>
        </p:nvGraphicFramePr>
        <p:xfrm>
          <a:off x="359999" y="1295399"/>
          <a:ext cx="11466875" cy="4618482"/>
        </p:xfrm>
        <a:graphic>
          <a:graphicData uri="http://schemas.openxmlformats.org/drawingml/2006/chart">
            <c:chart xmlns:c="http://schemas.openxmlformats.org/drawingml/2006/chart" xmlns:r="http://schemas.openxmlformats.org/officeDocument/2006/relationships" r:id="rId4"/>
          </a:graphicData>
        </a:graphic>
      </p:graphicFrame>
      <p:sp>
        <p:nvSpPr>
          <p:cNvPr id="4" name="Slide Number Placeholder 3">
            <a:extLst>
              <a:ext uri="{FF2B5EF4-FFF2-40B4-BE49-F238E27FC236}">
                <a16:creationId xmlns:a16="http://schemas.microsoft.com/office/drawing/2014/main" id="{21C94747-494D-48B3-9C72-202835D0152B}"/>
              </a:ext>
            </a:extLst>
          </p:cNvPr>
          <p:cNvSpPr>
            <a:spLocks noGrp="1"/>
          </p:cNvSpPr>
          <p:nvPr>
            <p:ph type="sldNum" sz="quarter" idx="10"/>
          </p:nvPr>
        </p:nvSpPr>
        <p:spPr/>
        <p:txBody>
          <a:bodyPr/>
          <a:lstStyle/>
          <a:p>
            <a:fld id="{4034BEE3-566C-4068-A777-C3A4762E861B}" type="slidenum">
              <a:rPr lang="en-GB" smtClean="0"/>
              <a:pPr/>
              <a:t>12</a:t>
            </a:fld>
            <a:endParaRPr lang="en-GB" dirty="0"/>
          </a:p>
        </p:txBody>
      </p:sp>
      <p:sp>
        <p:nvSpPr>
          <p:cNvPr id="9" name="Plassholder for tekst 6">
            <a:extLst>
              <a:ext uri="{FF2B5EF4-FFF2-40B4-BE49-F238E27FC236}">
                <a16:creationId xmlns:a16="http://schemas.microsoft.com/office/drawing/2014/main" id="{C9D443C3-1BA1-40AB-A39C-3AB262A92577}"/>
              </a:ext>
            </a:extLst>
          </p:cNvPr>
          <p:cNvSpPr txBox="1">
            <a:spLocks/>
          </p:cNvSpPr>
          <p:nvPr>
            <p:custDataLst>
              <p:tags r:id="rId2"/>
            </p:custDataLst>
          </p:nvPr>
        </p:nvSpPr>
        <p:spPr>
          <a:xfrm>
            <a:off x="417251" y="5569434"/>
            <a:ext cx="11274640" cy="377723"/>
          </a:xfrm>
          <a:prstGeom prst="rect">
            <a:avLst/>
          </a:prstGeom>
        </p:spPr>
        <p:txBody>
          <a:bodyPr lIns="0" tIns="0" rIns="0" bIns="0" anchor="ctr">
            <a:noAutofit/>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0"/>
              </a:spcBef>
            </a:pPr>
            <a:r>
              <a:rPr lang="nb-NO" sz="800" dirty="0">
                <a:solidFill>
                  <a:srgbClr val="000000"/>
                </a:solidFill>
                <a:latin typeface="+mj-lt"/>
              </a:rPr>
              <a:t>Kilde: </a:t>
            </a:r>
            <a:r>
              <a:rPr lang="nb-NO" sz="800" dirty="0" err="1">
                <a:solidFill>
                  <a:srgbClr val="000000"/>
                </a:solidFill>
                <a:latin typeface="+mj-lt"/>
              </a:rPr>
              <a:t>Kantar</a:t>
            </a:r>
            <a:r>
              <a:rPr lang="nb-NO" sz="800" dirty="0">
                <a:solidFill>
                  <a:srgbClr val="000000"/>
                </a:solidFill>
                <a:latin typeface="+mj-lt"/>
              </a:rPr>
              <a:t> TVOV-undersøkelsen. Personer 10-79 år. </a:t>
            </a:r>
            <a:r>
              <a:rPr lang="nb-NO" sz="800" b="1" dirty="0">
                <a:solidFill>
                  <a:srgbClr val="000000"/>
                </a:solidFill>
                <a:latin typeface="+mj-lt"/>
              </a:rPr>
              <a:t>Antall seere (</a:t>
            </a:r>
            <a:r>
              <a:rPr lang="nb-NO" sz="800" b="1" dirty="0" err="1">
                <a:solidFill>
                  <a:srgbClr val="000000"/>
                </a:solidFill>
                <a:latin typeface="+mj-lt"/>
              </a:rPr>
              <a:t>rating</a:t>
            </a:r>
            <a:r>
              <a:rPr lang="nb-NO" sz="800" b="1" dirty="0">
                <a:solidFill>
                  <a:srgbClr val="000000"/>
                </a:solidFill>
                <a:latin typeface="+mj-lt"/>
              </a:rPr>
              <a:t>) i prosent av befolkningen per tidspunkt. Live: </a:t>
            </a:r>
            <a:r>
              <a:rPr lang="nb-NO" sz="800" dirty="0">
                <a:solidFill>
                  <a:srgbClr val="000000"/>
                </a:solidFill>
                <a:latin typeface="+mj-lt"/>
              </a:rPr>
              <a:t>Direktesendt TV. </a:t>
            </a:r>
            <a:r>
              <a:rPr lang="nb-NO" sz="800" b="1" dirty="0">
                <a:solidFill>
                  <a:srgbClr val="000000"/>
                </a:solidFill>
                <a:latin typeface="+mj-lt"/>
              </a:rPr>
              <a:t>Playback</a:t>
            </a:r>
            <a:r>
              <a:rPr lang="nb-NO" sz="800" dirty="0">
                <a:solidFill>
                  <a:srgbClr val="000000"/>
                </a:solidFill>
                <a:latin typeface="+mj-lt"/>
              </a:rPr>
              <a:t>: Opptak eller avspilling fra </a:t>
            </a:r>
            <a:r>
              <a:rPr lang="nb-NO" sz="800" dirty="0" err="1">
                <a:solidFill>
                  <a:srgbClr val="000000"/>
                </a:solidFill>
                <a:latin typeface="+mj-lt"/>
              </a:rPr>
              <a:t>ukesarkiv</a:t>
            </a:r>
            <a:r>
              <a:rPr lang="nb-NO" sz="800" dirty="0">
                <a:solidFill>
                  <a:srgbClr val="000000"/>
                </a:solidFill>
                <a:latin typeface="+mj-lt"/>
              </a:rPr>
              <a:t> inntil 7 dager etter sending. </a:t>
            </a:r>
            <a:r>
              <a:rPr lang="nb-NO" sz="800" b="1" dirty="0">
                <a:solidFill>
                  <a:srgbClr val="000000"/>
                </a:solidFill>
                <a:latin typeface="+mj-lt"/>
              </a:rPr>
              <a:t>VOD: </a:t>
            </a:r>
            <a:r>
              <a:rPr lang="nb-NO" sz="800" dirty="0">
                <a:solidFill>
                  <a:srgbClr val="000000"/>
                </a:solidFill>
                <a:latin typeface="+mj-lt"/>
              </a:rPr>
              <a:t>Video </a:t>
            </a:r>
            <a:r>
              <a:rPr lang="nb-NO" sz="800" dirty="0" err="1">
                <a:solidFill>
                  <a:srgbClr val="000000"/>
                </a:solidFill>
                <a:latin typeface="+mj-lt"/>
              </a:rPr>
              <a:t>on</a:t>
            </a:r>
            <a:r>
              <a:rPr lang="nb-NO" sz="800" dirty="0">
                <a:solidFill>
                  <a:srgbClr val="000000"/>
                </a:solidFill>
                <a:latin typeface="+mj-lt"/>
              </a:rPr>
              <a:t> </a:t>
            </a:r>
            <a:r>
              <a:rPr lang="nb-NO" sz="800" dirty="0" err="1">
                <a:solidFill>
                  <a:srgbClr val="000000"/>
                </a:solidFill>
                <a:latin typeface="+mj-lt"/>
              </a:rPr>
              <a:t>Demand</a:t>
            </a:r>
            <a:r>
              <a:rPr lang="nb-NO" sz="800" dirty="0">
                <a:solidFill>
                  <a:srgbClr val="000000"/>
                </a:solidFill>
                <a:latin typeface="+mj-lt"/>
              </a:rPr>
              <a:t>.</a:t>
            </a:r>
          </a:p>
        </p:txBody>
      </p:sp>
    </p:spTree>
    <p:extLst>
      <p:ext uri="{BB962C8B-B14F-4D97-AF65-F5344CB8AC3E}">
        <p14:creationId xmlns:p14="http://schemas.microsoft.com/office/powerpoint/2010/main" val="318920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D0689150-EEBB-4AC0-9EF5-24339602396E}"/>
              </a:ext>
            </a:extLst>
          </p:cNvPr>
          <p:cNvSpPr>
            <a:spLocks noGrp="1"/>
          </p:cNvSpPr>
          <p:nvPr>
            <p:ph type="title"/>
          </p:nvPr>
        </p:nvSpPr>
        <p:spPr>
          <a:xfrm>
            <a:off x="359999" y="430718"/>
            <a:ext cx="11466875" cy="704346"/>
          </a:xfrm>
        </p:spPr>
        <p:txBody>
          <a:bodyPr/>
          <a:lstStyle/>
          <a:p>
            <a:r>
              <a:rPr lang="nb-NO" sz="2400" dirty="0"/>
              <a:t>Sjangerfordelt TVOV-konsum 2022 (prosent)</a:t>
            </a:r>
            <a:endParaRPr lang="nb-NO" sz="2400" dirty="0">
              <a:latin typeface="Verdana"/>
            </a:endParaRPr>
          </a:p>
        </p:txBody>
      </p:sp>
      <p:graphicFrame>
        <p:nvGraphicFramePr>
          <p:cNvPr id="6" name="Chart 5">
            <a:extLst>
              <a:ext uri="{FF2B5EF4-FFF2-40B4-BE49-F238E27FC236}">
                <a16:creationId xmlns:a16="http://schemas.microsoft.com/office/drawing/2014/main" id="{FDAB2B80-AD05-4183-950B-0D9EB2C1C94F}"/>
              </a:ext>
            </a:extLst>
          </p:cNvPr>
          <p:cNvGraphicFramePr/>
          <p:nvPr>
            <p:extLst>
              <p:ext uri="{D42A27DB-BD31-4B8C-83A1-F6EECF244321}">
                <p14:modId xmlns:p14="http://schemas.microsoft.com/office/powerpoint/2010/main" val="3000352262"/>
              </p:ext>
            </p:extLst>
          </p:nvPr>
        </p:nvGraphicFramePr>
        <p:xfrm>
          <a:off x="359999" y="1115121"/>
          <a:ext cx="11466875" cy="4620660"/>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a:extLst>
              <a:ext uri="{FF2B5EF4-FFF2-40B4-BE49-F238E27FC236}">
                <a16:creationId xmlns:a16="http://schemas.microsoft.com/office/drawing/2014/main" id="{C88054B3-306B-4D77-9011-C9DEE49E22F1}"/>
              </a:ext>
            </a:extLst>
          </p:cNvPr>
          <p:cNvSpPr>
            <a:spLocks noGrp="1"/>
          </p:cNvSpPr>
          <p:nvPr>
            <p:ph type="sldNum" sz="quarter" idx="10"/>
          </p:nvPr>
        </p:nvSpPr>
        <p:spPr/>
        <p:txBody>
          <a:bodyPr/>
          <a:lstStyle/>
          <a:p>
            <a:fld id="{4034BEE3-566C-4068-A777-C3A4762E861B}" type="slidenum">
              <a:rPr lang="en-GB" smtClean="0"/>
              <a:pPr/>
              <a:t>13</a:t>
            </a:fld>
            <a:endParaRPr lang="en-GB" dirty="0"/>
          </a:p>
        </p:txBody>
      </p:sp>
      <p:sp>
        <p:nvSpPr>
          <p:cNvPr id="7" name="Plassholder for tekst 6">
            <a:extLst>
              <a:ext uri="{FF2B5EF4-FFF2-40B4-BE49-F238E27FC236}">
                <a16:creationId xmlns:a16="http://schemas.microsoft.com/office/drawing/2014/main" id="{26BDECA7-C892-4B35-872F-A3BB4272881A}"/>
              </a:ext>
            </a:extLst>
          </p:cNvPr>
          <p:cNvSpPr txBox="1">
            <a:spLocks/>
          </p:cNvSpPr>
          <p:nvPr>
            <p:custDataLst>
              <p:tags r:id="rId1"/>
            </p:custDataLst>
          </p:nvPr>
        </p:nvSpPr>
        <p:spPr>
          <a:xfrm>
            <a:off x="417251" y="5569434"/>
            <a:ext cx="11274640" cy="377723"/>
          </a:xfrm>
          <a:prstGeom prst="rect">
            <a:avLst/>
          </a:prstGeom>
        </p:spPr>
        <p:txBody>
          <a:bodyPr lIns="0" tIns="0" rIns="0" bIns="0" anchor="ctr">
            <a:noAutofit/>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0"/>
              </a:spcBef>
            </a:pPr>
            <a:r>
              <a:rPr lang="nb-NO" sz="800" dirty="0">
                <a:solidFill>
                  <a:srgbClr val="000000"/>
                </a:solidFill>
                <a:latin typeface="+mj-lt"/>
              </a:rPr>
              <a:t>Kilde: </a:t>
            </a:r>
            <a:r>
              <a:rPr lang="nb-NO" sz="800" dirty="0" err="1">
                <a:solidFill>
                  <a:srgbClr val="000000"/>
                </a:solidFill>
                <a:latin typeface="+mj-lt"/>
              </a:rPr>
              <a:t>Kantar</a:t>
            </a:r>
            <a:r>
              <a:rPr lang="nb-NO" sz="800" dirty="0">
                <a:solidFill>
                  <a:srgbClr val="000000"/>
                </a:solidFill>
                <a:latin typeface="+mj-lt"/>
              </a:rPr>
              <a:t> TVOV-undersøkelsen. Personer 10-79 år. </a:t>
            </a:r>
            <a:r>
              <a:rPr lang="nb-NO" sz="800" b="1" dirty="0">
                <a:solidFill>
                  <a:srgbClr val="000000"/>
                </a:solidFill>
                <a:latin typeface="+mj-lt"/>
              </a:rPr>
              <a:t>Seertid i prosent av totalen per sjangerkategori.</a:t>
            </a:r>
            <a:endParaRPr lang="nb-NO" sz="800" dirty="0">
              <a:solidFill>
                <a:srgbClr val="000000"/>
              </a:solidFill>
              <a:latin typeface="+mj-lt"/>
            </a:endParaRPr>
          </a:p>
        </p:txBody>
      </p:sp>
    </p:spTree>
    <p:extLst>
      <p:ext uri="{BB962C8B-B14F-4D97-AF65-F5344CB8AC3E}">
        <p14:creationId xmlns:p14="http://schemas.microsoft.com/office/powerpoint/2010/main" val="18287692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921BC36F-78C9-440A-A0AF-A157AD075F16}"/>
              </a:ext>
            </a:extLst>
          </p:cNvPr>
          <p:cNvSpPr>
            <a:spLocks noGrp="1"/>
          </p:cNvSpPr>
          <p:nvPr>
            <p:ph type="body" sz="quarter" idx="15"/>
          </p:nvPr>
        </p:nvSpPr>
        <p:spPr/>
        <p:txBody>
          <a:bodyPr/>
          <a:lstStyle/>
          <a:p>
            <a:endParaRPr lang="nb-NO" sz="3000" dirty="0"/>
          </a:p>
          <a:p>
            <a:r>
              <a:rPr lang="nb-NO" sz="3000" dirty="0"/>
              <a:t>Topplister TVOV 2022</a:t>
            </a:r>
          </a:p>
        </p:txBody>
      </p:sp>
      <p:sp>
        <p:nvSpPr>
          <p:cNvPr id="8" name="Text Placeholder 7">
            <a:extLst>
              <a:ext uri="{FF2B5EF4-FFF2-40B4-BE49-F238E27FC236}">
                <a16:creationId xmlns:a16="http://schemas.microsoft.com/office/drawing/2014/main" id="{1E23CBB6-0FBE-4AFF-8947-F3262937EA5A}"/>
              </a:ext>
            </a:extLst>
          </p:cNvPr>
          <p:cNvSpPr>
            <a:spLocks noGrp="1"/>
          </p:cNvSpPr>
          <p:nvPr>
            <p:ph type="body" sz="quarter" idx="16"/>
          </p:nvPr>
        </p:nvSpPr>
        <p:spPr/>
        <p:txBody>
          <a:bodyPr/>
          <a:lstStyle/>
          <a:p>
            <a:r>
              <a:rPr lang="nb-NO" b="1"/>
              <a:t>3</a:t>
            </a:r>
            <a:endParaRPr lang="nb-NO" b="1" dirty="0"/>
          </a:p>
        </p:txBody>
      </p:sp>
    </p:spTree>
    <p:extLst>
      <p:ext uri="{BB962C8B-B14F-4D97-AF65-F5344CB8AC3E}">
        <p14:creationId xmlns:p14="http://schemas.microsoft.com/office/powerpoint/2010/main" val="2513997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FD84B4F-BEC2-41D8-B901-972DD2920BAA}"/>
              </a:ext>
            </a:extLst>
          </p:cNvPr>
          <p:cNvSpPr>
            <a:spLocks noGrp="1"/>
          </p:cNvSpPr>
          <p:nvPr>
            <p:ph type="title"/>
          </p:nvPr>
        </p:nvSpPr>
        <p:spPr/>
        <p:txBody>
          <a:bodyPr/>
          <a:lstStyle/>
          <a:p>
            <a:r>
              <a:rPr lang="nb-NO" dirty="0"/>
              <a:t>Toppliste programmer 2022</a:t>
            </a:r>
          </a:p>
        </p:txBody>
      </p:sp>
      <p:sp>
        <p:nvSpPr>
          <p:cNvPr id="5" name="Content Placeholder 4">
            <a:extLst>
              <a:ext uri="{FF2B5EF4-FFF2-40B4-BE49-F238E27FC236}">
                <a16:creationId xmlns:a16="http://schemas.microsoft.com/office/drawing/2014/main" id="{721CB07D-09D2-4AE5-8855-D1045DF4E34D}"/>
              </a:ext>
            </a:extLst>
          </p:cNvPr>
          <p:cNvSpPr>
            <a:spLocks noGrp="1"/>
          </p:cNvSpPr>
          <p:nvPr>
            <p:ph sz="quarter" idx="14"/>
          </p:nvPr>
        </p:nvSpPr>
        <p:spPr>
          <a:xfrm>
            <a:off x="360363" y="966354"/>
            <a:ext cx="11466000" cy="4743245"/>
          </a:xfrm>
        </p:spPr>
        <p:txBody>
          <a:bodyPr/>
          <a:lstStyle/>
          <a:p>
            <a:pPr>
              <a:lnSpc>
                <a:spcPct val="150000"/>
              </a:lnSpc>
            </a:pPr>
            <a:r>
              <a:rPr lang="nb-NO" dirty="0">
                <a:solidFill>
                  <a:schemeClr val="tx1">
                    <a:lumMod val="75000"/>
                  </a:schemeClr>
                </a:solidFill>
              </a:rPr>
              <a:t>TVOV-undersøkelsen legger opp til en programsentrert rapportering av seertall. I denne delen presenteres totaltall for enkeltepisoder av programmer fordelt på live-TV, playback og VOD.</a:t>
            </a:r>
          </a:p>
          <a:p>
            <a:pPr>
              <a:lnSpc>
                <a:spcPct val="150000"/>
              </a:lnSpc>
            </a:pPr>
            <a:r>
              <a:rPr lang="nb-NO" dirty="0">
                <a:solidFill>
                  <a:schemeClr val="tx1">
                    <a:lumMod val="75000"/>
                  </a:schemeClr>
                </a:solidFill>
              </a:rPr>
              <a:t>Topp 10 enkeltprogrammer per TV-selskap viser totalt antall seere i tusen per enkeltstående program, fordelt på live, playback 0-99 dager (opptak eller avspilling fra </a:t>
            </a:r>
            <a:r>
              <a:rPr lang="nb-NO" dirty="0" err="1">
                <a:solidFill>
                  <a:schemeClr val="tx1">
                    <a:lumMod val="75000"/>
                  </a:schemeClr>
                </a:solidFill>
              </a:rPr>
              <a:t>ukesarkiv</a:t>
            </a:r>
            <a:r>
              <a:rPr lang="nb-NO" dirty="0">
                <a:solidFill>
                  <a:schemeClr val="tx1">
                    <a:lumMod val="75000"/>
                  </a:schemeClr>
                </a:solidFill>
              </a:rPr>
              <a:t>) og VOD (</a:t>
            </a:r>
            <a:r>
              <a:rPr lang="nb-NO" dirty="0" err="1">
                <a:solidFill>
                  <a:schemeClr val="tx1">
                    <a:lumMod val="75000"/>
                  </a:schemeClr>
                </a:solidFill>
              </a:rPr>
              <a:t>on</a:t>
            </a:r>
            <a:r>
              <a:rPr lang="nb-NO" dirty="0">
                <a:solidFill>
                  <a:schemeClr val="tx1">
                    <a:lumMod val="75000"/>
                  </a:schemeClr>
                </a:solidFill>
              </a:rPr>
              <a:t> </a:t>
            </a:r>
            <a:r>
              <a:rPr lang="nb-NO" dirty="0" err="1">
                <a:solidFill>
                  <a:schemeClr val="tx1">
                    <a:lumMod val="75000"/>
                  </a:schemeClr>
                </a:solidFill>
              </a:rPr>
              <a:t>demand</a:t>
            </a:r>
            <a:r>
              <a:rPr lang="nb-NO" dirty="0">
                <a:solidFill>
                  <a:schemeClr val="tx1">
                    <a:lumMod val="75000"/>
                  </a:schemeClr>
                </a:solidFill>
              </a:rPr>
              <a:t> avspillinger fra mediehusenes nettspillere). Her er det kun snakk om de mest sette enkeltepisodene, og viser hvilke spesifikke sendinger som har blitt mest sett i løpet av 2022. Listen inneholder kun programmer, og ikke kortere enkeltstående klipp.</a:t>
            </a:r>
          </a:p>
          <a:p>
            <a:pPr>
              <a:lnSpc>
                <a:spcPct val="150000"/>
              </a:lnSpc>
            </a:pPr>
            <a:r>
              <a:rPr lang="nb-NO" dirty="0">
                <a:solidFill>
                  <a:schemeClr val="tx1">
                    <a:lumMod val="75000"/>
                  </a:schemeClr>
                </a:solidFill>
              </a:rPr>
              <a:t>Topplistene for VOD enkeltprogrammer er bygget opp på samme måte, men inneholder kun VOD-seing. Denne seingen er akkumulert for hele 2022 og programmer som hadde première tidlig på året har derfor hatt en lenger periode tilgjengelig for konsum. Listen inneholder kun programmer og ikke kortere enkeltstående klipp.</a:t>
            </a:r>
          </a:p>
          <a:p>
            <a:pPr>
              <a:lnSpc>
                <a:spcPct val="150000"/>
              </a:lnSpc>
            </a:pPr>
            <a:r>
              <a:rPr lang="nb-NO" dirty="0">
                <a:solidFill>
                  <a:schemeClr val="tx1">
                    <a:lumMod val="75000"/>
                  </a:schemeClr>
                </a:solidFill>
              </a:rPr>
              <a:t>Topp 10 programtitler viser en oversikt per mediehus over hvilke programtitler som er mest sett i løpet av året, summen av alle sendinger i millioner minutter sett totalt.</a:t>
            </a:r>
          </a:p>
        </p:txBody>
      </p:sp>
      <p:sp>
        <p:nvSpPr>
          <p:cNvPr id="3" name="Slide Number Placeholder 2">
            <a:extLst>
              <a:ext uri="{FF2B5EF4-FFF2-40B4-BE49-F238E27FC236}">
                <a16:creationId xmlns:a16="http://schemas.microsoft.com/office/drawing/2014/main" id="{2A2B28CF-7F3D-41CC-8CE2-FE33CAACB2BC}"/>
              </a:ext>
            </a:extLst>
          </p:cNvPr>
          <p:cNvSpPr>
            <a:spLocks noGrp="1"/>
          </p:cNvSpPr>
          <p:nvPr>
            <p:ph type="sldNum" sz="quarter" idx="10"/>
          </p:nvPr>
        </p:nvSpPr>
        <p:spPr/>
        <p:txBody>
          <a:bodyPr/>
          <a:lstStyle/>
          <a:p>
            <a:fld id="{4034BEE3-566C-4068-A777-C3A4762E861B}" type="slidenum">
              <a:rPr lang="en-GB" smtClean="0"/>
              <a:pPr/>
              <a:t>15</a:t>
            </a:fld>
            <a:endParaRPr lang="en-GB" dirty="0"/>
          </a:p>
        </p:txBody>
      </p:sp>
    </p:spTree>
    <p:extLst>
      <p:ext uri="{BB962C8B-B14F-4D97-AF65-F5344CB8AC3E}">
        <p14:creationId xmlns:p14="http://schemas.microsoft.com/office/powerpoint/2010/main" val="30501123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921BC36F-78C9-440A-A0AF-A157AD075F16}"/>
              </a:ext>
            </a:extLst>
          </p:cNvPr>
          <p:cNvSpPr>
            <a:spLocks noGrp="1"/>
          </p:cNvSpPr>
          <p:nvPr>
            <p:ph type="body" sz="quarter" idx="15"/>
          </p:nvPr>
        </p:nvSpPr>
        <p:spPr>
          <a:xfrm>
            <a:off x="359999" y="2258559"/>
            <a:ext cx="9999852" cy="1980000"/>
          </a:xfrm>
        </p:spPr>
        <p:txBody>
          <a:bodyPr/>
          <a:lstStyle/>
          <a:p>
            <a:endParaRPr lang="nb-NO" sz="3200" dirty="0"/>
          </a:p>
          <a:p>
            <a:r>
              <a:rPr lang="nb-NO" sz="3200" dirty="0"/>
              <a:t>Topp 10 enkeltstående programmer per mediehus </a:t>
            </a:r>
            <a:r>
              <a:rPr lang="nb-NO" sz="3200" i="1" dirty="0">
                <a:solidFill>
                  <a:schemeClr val="tx1">
                    <a:lumMod val="60000"/>
                    <a:lumOff val="40000"/>
                  </a:schemeClr>
                </a:solidFill>
              </a:rPr>
              <a:t>Totalseing (live, repriser, playback og VOD) 2022</a:t>
            </a:r>
          </a:p>
          <a:p>
            <a:endParaRPr lang="nb-NO" sz="3000" dirty="0"/>
          </a:p>
        </p:txBody>
      </p:sp>
      <p:sp>
        <p:nvSpPr>
          <p:cNvPr id="8" name="Text Placeholder 7">
            <a:extLst>
              <a:ext uri="{FF2B5EF4-FFF2-40B4-BE49-F238E27FC236}">
                <a16:creationId xmlns:a16="http://schemas.microsoft.com/office/drawing/2014/main" id="{1E23CBB6-0FBE-4AFF-8947-F3262937EA5A}"/>
              </a:ext>
            </a:extLst>
          </p:cNvPr>
          <p:cNvSpPr>
            <a:spLocks noGrp="1"/>
          </p:cNvSpPr>
          <p:nvPr>
            <p:ph type="body" sz="quarter" idx="16"/>
          </p:nvPr>
        </p:nvSpPr>
        <p:spPr/>
        <p:txBody>
          <a:bodyPr/>
          <a:lstStyle/>
          <a:p>
            <a:r>
              <a:rPr lang="nb-NO" b="1"/>
              <a:t>4</a:t>
            </a:r>
            <a:endParaRPr lang="nb-NO" b="1" dirty="0"/>
          </a:p>
        </p:txBody>
      </p:sp>
    </p:spTree>
    <p:extLst>
      <p:ext uri="{BB962C8B-B14F-4D97-AF65-F5344CB8AC3E}">
        <p14:creationId xmlns:p14="http://schemas.microsoft.com/office/powerpoint/2010/main" val="3687004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47331DA-E4F0-484C-944C-DFA83B2FE90C}"/>
              </a:ext>
            </a:extLst>
          </p:cNvPr>
          <p:cNvSpPr txBox="1">
            <a:spLocks/>
          </p:cNvSpPr>
          <p:nvPr/>
        </p:nvSpPr>
        <p:spPr>
          <a:xfrm>
            <a:off x="359993" y="458881"/>
            <a:ext cx="11466875" cy="704346"/>
          </a:xfrm>
          <a:prstGeom prst="rect">
            <a:avLst/>
          </a:prstGeom>
        </p:spPr>
        <p:txBody>
          <a:bodyPr vert="horz" lIns="0" tIns="0" rIns="0" bIns="0" rtlCol="0" anchor="t">
            <a:noAutofit/>
          </a:bodyPr>
          <a:lstStyle>
            <a:lvl1pPr algn="l" defTabSz="914400" rtl="0" eaLnBrk="1" latinLnBrk="0" hangingPunct="1">
              <a:lnSpc>
                <a:spcPct val="100000"/>
              </a:lnSpc>
              <a:spcBef>
                <a:spcPts val="600"/>
              </a:spcBef>
              <a:buNone/>
              <a:defRPr sz="2000" b="1" kern="1200">
                <a:solidFill>
                  <a:schemeClr val="tx1"/>
                </a:solidFill>
                <a:latin typeface="+mj-lt"/>
                <a:ea typeface="+mj-ea"/>
                <a:cs typeface="+mj-cs"/>
              </a:defRPr>
            </a:lvl1pPr>
          </a:lstStyle>
          <a:p>
            <a:r>
              <a:rPr lang="nb-NO" dirty="0"/>
              <a:t>Topp 10 enkeltprogrammer NRK (seere ‘000)</a:t>
            </a:r>
          </a:p>
        </p:txBody>
      </p:sp>
      <p:sp>
        <p:nvSpPr>
          <p:cNvPr id="5" name="Plassholder for tekst 5">
            <a:extLst>
              <a:ext uri="{FF2B5EF4-FFF2-40B4-BE49-F238E27FC236}">
                <a16:creationId xmlns:a16="http://schemas.microsoft.com/office/drawing/2014/main" id="{0B6CD630-3988-4F91-A4AF-4AC0D407B35D}"/>
              </a:ext>
            </a:extLst>
          </p:cNvPr>
          <p:cNvSpPr txBox="1">
            <a:spLocks/>
          </p:cNvSpPr>
          <p:nvPr>
            <p:custDataLst>
              <p:tags r:id="rId1"/>
            </p:custDataLst>
          </p:nvPr>
        </p:nvSpPr>
        <p:spPr>
          <a:xfrm>
            <a:off x="359993" y="5630046"/>
            <a:ext cx="10092782" cy="377723"/>
          </a:xfrm>
          <a:prstGeom prst="rect">
            <a:avLst/>
          </a:prstGeom>
        </p:spPr>
        <p:txBody>
          <a:bodyPr lIns="0" tIns="0" rIns="0" bIns="0" anchor="ctr">
            <a:noAutofit/>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0"/>
              </a:spcBef>
            </a:pPr>
            <a:r>
              <a:rPr lang="nb-NO" sz="800" dirty="0">
                <a:solidFill>
                  <a:schemeClr val="tx1">
                    <a:lumMod val="75000"/>
                  </a:schemeClr>
                </a:solidFill>
              </a:rPr>
              <a:t>Kilde: </a:t>
            </a:r>
            <a:r>
              <a:rPr lang="nb-NO" sz="800" dirty="0" err="1">
                <a:solidFill>
                  <a:schemeClr val="tx1">
                    <a:lumMod val="75000"/>
                  </a:schemeClr>
                </a:solidFill>
              </a:rPr>
              <a:t>Kantar</a:t>
            </a:r>
            <a:r>
              <a:rPr lang="nb-NO" sz="800" dirty="0">
                <a:solidFill>
                  <a:schemeClr val="tx1">
                    <a:lumMod val="75000"/>
                  </a:schemeClr>
                </a:solidFill>
              </a:rPr>
              <a:t> TVOV-undersøkelsen. Personer 10-79 år.</a:t>
            </a:r>
          </a:p>
        </p:txBody>
      </p:sp>
      <p:sp>
        <p:nvSpPr>
          <p:cNvPr id="7" name="Plassholder for tekst 5">
            <a:extLst>
              <a:ext uri="{FF2B5EF4-FFF2-40B4-BE49-F238E27FC236}">
                <a16:creationId xmlns:a16="http://schemas.microsoft.com/office/drawing/2014/main" id="{8E00C0D4-7379-40DF-B62C-A643DFD76FB5}"/>
              </a:ext>
            </a:extLst>
          </p:cNvPr>
          <p:cNvSpPr txBox="1">
            <a:spLocks/>
          </p:cNvSpPr>
          <p:nvPr>
            <p:custDataLst>
              <p:tags r:id="rId2"/>
            </p:custDataLst>
          </p:nvPr>
        </p:nvSpPr>
        <p:spPr>
          <a:xfrm>
            <a:off x="4613565" y="6210257"/>
            <a:ext cx="6816436" cy="377723"/>
          </a:xfrm>
          <a:prstGeom prst="rect">
            <a:avLst/>
          </a:prstGeom>
        </p:spPr>
        <p:txBody>
          <a:bodyPr lIns="0" tIns="0" rIns="0" bIns="0" anchor="ctr">
            <a:noAutofit/>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spcBef>
                <a:spcPct val="0"/>
              </a:spcBef>
            </a:pPr>
            <a:r>
              <a:rPr lang="en-GB" sz="1000" b="1" dirty="0">
                <a:solidFill>
                  <a:schemeClr val="tx1">
                    <a:lumMod val="75000"/>
                  </a:schemeClr>
                </a:solidFill>
              </a:rPr>
              <a:t>L</a:t>
            </a:r>
            <a:r>
              <a:rPr lang="nb-NO" sz="1000" b="1" dirty="0" err="1">
                <a:solidFill>
                  <a:schemeClr val="tx1">
                    <a:lumMod val="75000"/>
                  </a:schemeClr>
                </a:solidFill>
              </a:rPr>
              <a:t>ive</a:t>
            </a:r>
            <a:r>
              <a:rPr lang="nb-NO" sz="1000" b="1" dirty="0">
                <a:solidFill>
                  <a:schemeClr val="tx1">
                    <a:lumMod val="75000"/>
                  </a:schemeClr>
                </a:solidFill>
              </a:rPr>
              <a:t>: </a:t>
            </a:r>
            <a:r>
              <a:rPr lang="nb-NO" sz="1000" dirty="0">
                <a:solidFill>
                  <a:schemeClr val="tx1">
                    <a:lumMod val="75000"/>
                  </a:schemeClr>
                </a:solidFill>
              </a:rPr>
              <a:t>Lineær direktesending. </a:t>
            </a:r>
            <a:r>
              <a:rPr lang="nb-NO" sz="1000" b="1" dirty="0">
                <a:solidFill>
                  <a:schemeClr val="tx1">
                    <a:lumMod val="75000"/>
                  </a:schemeClr>
                </a:solidFill>
              </a:rPr>
              <a:t>Playback inntil 99 dager: </a:t>
            </a:r>
            <a:r>
              <a:rPr lang="nb-NO" sz="1000" dirty="0">
                <a:solidFill>
                  <a:schemeClr val="tx1">
                    <a:lumMod val="75000"/>
                  </a:schemeClr>
                </a:solidFill>
              </a:rPr>
              <a:t>Opptak eller avspilling fra </a:t>
            </a:r>
            <a:r>
              <a:rPr lang="nb-NO" sz="1000" dirty="0" err="1">
                <a:solidFill>
                  <a:schemeClr val="tx1">
                    <a:lumMod val="75000"/>
                  </a:schemeClr>
                </a:solidFill>
              </a:rPr>
              <a:t>ukesarkiv</a:t>
            </a:r>
            <a:r>
              <a:rPr lang="nb-NO" sz="1000" dirty="0">
                <a:solidFill>
                  <a:schemeClr val="tx1">
                    <a:lumMod val="75000"/>
                  </a:schemeClr>
                </a:solidFill>
              </a:rPr>
              <a:t> inntil 99 dager etter sendetidspunkt. </a:t>
            </a:r>
            <a:r>
              <a:rPr lang="nb-NO" sz="1000" b="1" dirty="0">
                <a:solidFill>
                  <a:schemeClr val="tx1">
                    <a:lumMod val="75000"/>
                  </a:schemeClr>
                </a:solidFill>
              </a:rPr>
              <a:t>VOD</a:t>
            </a:r>
            <a:r>
              <a:rPr lang="nb-NO" sz="1000" dirty="0">
                <a:solidFill>
                  <a:schemeClr val="tx1">
                    <a:lumMod val="75000"/>
                  </a:schemeClr>
                </a:solidFill>
              </a:rPr>
              <a:t>: Video </a:t>
            </a:r>
            <a:r>
              <a:rPr lang="nb-NO" sz="1000" dirty="0" err="1">
                <a:solidFill>
                  <a:schemeClr val="tx1">
                    <a:lumMod val="75000"/>
                  </a:schemeClr>
                </a:solidFill>
              </a:rPr>
              <a:t>on</a:t>
            </a:r>
            <a:r>
              <a:rPr lang="nb-NO" sz="1000" dirty="0">
                <a:solidFill>
                  <a:schemeClr val="tx1">
                    <a:lumMod val="75000"/>
                  </a:schemeClr>
                </a:solidFill>
              </a:rPr>
              <a:t> </a:t>
            </a:r>
            <a:r>
              <a:rPr lang="nb-NO" sz="1000" dirty="0" err="1">
                <a:solidFill>
                  <a:schemeClr val="tx1">
                    <a:lumMod val="75000"/>
                  </a:schemeClr>
                </a:solidFill>
              </a:rPr>
              <a:t>demand</a:t>
            </a:r>
            <a:r>
              <a:rPr lang="nb-NO" sz="1000" dirty="0">
                <a:solidFill>
                  <a:schemeClr val="tx1">
                    <a:lumMod val="75000"/>
                  </a:schemeClr>
                </a:solidFill>
              </a:rPr>
              <a:t> fra mediehusets nettspiller.</a:t>
            </a:r>
          </a:p>
        </p:txBody>
      </p:sp>
      <p:sp>
        <p:nvSpPr>
          <p:cNvPr id="8" name="Slide Number Placeholder 2">
            <a:extLst>
              <a:ext uri="{FF2B5EF4-FFF2-40B4-BE49-F238E27FC236}">
                <a16:creationId xmlns:a16="http://schemas.microsoft.com/office/drawing/2014/main" id="{D3A2C4C4-B48D-47A2-A339-53EAEF63B487}"/>
              </a:ext>
            </a:extLst>
          </p:cNvPr>
          <p:cNvSpPr txBox="1">
            <a:spLocks/>
          </p:cNvSpPr>
          <p:nvPr/>
        </p:nvSpPr>
        <p:spPr>
          <a:xfrm>
            <a:off x="10856913" y="6390000"/>
            <a:ext cx="969962" cy="19685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034BEE3-566C-4068-A777-C3A4762E861B}" type="slidenum">
              <a:rPr lang="en-GB" sz="1000" smtClean="0"/>
              <a:pPr algn="r"/>
              <a:t>17</a:t>
            </a:fld>
            <a:endParaRPr lang="en-GB" sz="1000" dirty="0"/>
          </a:p>
        </p:txBody>
      </p:sp>
      <p:graphicFrame>
        <p:nvGraphicFramePr>
          <p:cNvPr id="9" name="Chart 8">
            <a:extLst>
              <a:ext uri="{FF2B5EF4-FFF2-40B4-BE49-F238E27FC236}">
                <a16:creationId xmlns:a16="http://schemas.microsoft.com/office/drawing/2014/main" id="{8F284916-8EB9-44D6-B094-A7DFF18CADE0}"/>
              </a:ext>
            </a:extLst>
          </p:cNvPr>
          <p:cNvGraphicFramePr/>
          <p:nvPr>
            <p:extLst>
              <p:ext uri="{D42A27DB-BD31-4B8C-83A1-F6EECF244321}">
                <p14:modId xmlns:p14="http://schemas.microsoft.com/office/powerpoint/2010/main" val="3603642816"/>
              </p:ext>
            </p:extLst>
          </p:nvPr>
        </p:nvGraphicFramePr>
        <p:xfrm>
          <a:off x="359997" y="1169880"/>
          <a:ext cx="11466871" cy="4837890"/>
        </p:xfrm>
        <a:graphic>
          <a:graphicData uri="http://schemas.openxmlformats.org/drawingml/2006/chart">
            <c:chart xmlns:c="http://schemas.openxmlformats.org/drawingml/2006/chart" xmlns:r="http://schemas.openxmlformats.org/officeDocument/2006/relationships" r:id="rId4"/>
          </a:graphicData>
        </a:graphic>
      </p:graphicFrame>
      <p:sp>
        <p:nvSpPr>
          <p:cNvPr id="10" name="TextBox 1">
            <a:extLst>
              <a:ext uri="{FF2B5EF4-FFF2-40B4-BE49-F238E27FC236}">
                <a16:creationId xmlns:a16="http://schemas.microsoft.com/office/drawing/2014/main" id="{803C60CE-8B20-4CD9-8064-01B62B3AF4FD}"/>
              </a:ext>
            </a:extLst>
          </p:cNvPr>
          <p:cNvSpPr txBox="1"/>
          <p:nvPr/>
        </p:nvSpPr>
        <p:spPr>
          <a:xfrm>
            <a:off x="4343907" y="1708721"/>
            <a:ext cx="461473" cy="215444"/>
          </a:xfrm>
          <a:prstGeom prst="rect">
            <a:avLst/>
          </a:prstGeom>
          <a:noFill/>
        </p:spPr>
        <p:txBody>
          <a:bodyPr wrap="square" lIns="0" tIns="0" rIns="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nb-NO" sz="1400" dirty="0"/>
              <a:t>1517</a:t>
            </a:r>
          </a:p>
        </p:txBody>
      </p:sp>
      <p:sp>
        <p:nvSpPr>
          <p:cNvPr id="11" name="TextBox 1">
            <a:extLst>
              <a:ext uri="{FF2B5EF4-FFF2-40B4-BE49-F238E27FC236}">
                <a16:creationId xmlns:a16="http://schemas.microsoft.com/office/drawing/2014/main" id="{803C60CE-8B20-4CD9-8064-01B62B3AF4FD}"/>
              </a:ext>
            </a:extLst>
          </p:cNvPr>
          <p:cNvSpPr txBox="1"/>
          <p:nvPr/>
        </p:nvSpPr>
        <p:spPr>
          <a:xfrm>
            <a:off x="5430971" y="1924165"/>
            <a:ext cx="461473" cy="215444"/>
          </a:xfrm>
          <a:prstGeom prst="rect">
            <a:avLst/>
          </a:prstGeom>
          <a:noFill/>
        </p:spPr>
        <p:txBody>
          <a:bodyPr wrap="square" lIns="0" tIns="0" rIns="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nb-NO" sz="1400" dirty="0"/>
              <a:t>1387</a:t>
            </a:r>
          </a:p>
        </p:txBody>
      </p:sp>
      <p:sp>
        <p:nvSpPr>
          <p:cNvPr id="12" name="TextBox 1">
            <a:extLst>
              <a:ext uri="{FF2B5EF4-FFF2-40B4-BE49-F238E27FC236}">
                <a16:creationId xmlns:a16="http://schemas.microsoft.com/office/drawing/2014/main" id="{803C60CE-8B20-4CD9-8064-01B62B3AF4FD}"/>
              </a:ext>
            </a:extLst>
          </p:cNvPr>
          <p:cNvSpPr txBox="1"/>
          <p:nvPr/>
        </p:nvSpPr>
        <p:spPr>
          <a:xfrm>
            <a:off x="6518035" y="2002983"/>
            <a:ext cx="461473" cy="215444"/>
          </a:xfrm>
          <a:prstGeom prst="rect">
            <a:avLst/>
          </a:prstGeom>
          <a:noFill/>
        </p:spPr>
        <p:txBody>
          <a:bodyPr wrap="square" lIns="0" tIns="0" rIns="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nb-NO" sz="1400" dirty="0"/>
              <a:t>1374</a:t>
            </a:r>
          </a:p>
        </p:txBody>
      </p:sp>
      <p:sp>
        <p:nvSpPr>
          <p:cNvPr id="13" name="TextBox 1">
            <a:extLst>
              <a:ext uri="{FF2B5EF4-FFF2-40B4-BE49-F238E27FC236}">
                <a16:creationId xmlns:a16="http://schemas.microsoft.com/office/drawing/2014/main" id="{803C60CE-8B20-4CD9-8064-01B62B3AF4FD}"/>
              </a:ext>
            </a:extLst>
          </p:cNvPr>
          <p:cNvSpPr txBox="1"/>
          <p:nvPr/>
        </p:nvSpPr>
        <p:spPr>
          <a:xfrm>
            <a:off x="7605099" y="2002983"/>
            <a:ext cx="461473" cy="215444"/>
          </a:xfrm>
          <a:prstGeom prst="rect">
            <a:avLst/>
          </a:prstGeom>
          <a:noFill/>
        </p:spPr>
        <p:txBody>
          <a:bodyPr wrap="square" lIns="0" tIns="0" rIns="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nb-NO" sz="1400" dirty="0"/>
              <a:t>1373</a:t>
            </a:r>
          </a:p>
        </p:txBody>
      </p:sp>
      <p:sp>
        <p:nvSpPr>
          <p:cNvPr id="14" name="TextBox 1">
            <a:extLst>
              <a:ext uri="{FF2B5EF4-FFF2-40B4-BE49-F238E27FC236}">
                <a16:creationId xmlns:a16="http://schemas.microsoft.com/office/drawing/2014/main" id="{803C60CE-8B20-4CD9-8064-01B62B3AF4FD}"/>
              </a:ext>
            </a:extLst>
          </p:cNvPr>
          <p:cNvSpPr txBox="1"/>
          <p:nvPr/>
        </p:nvSpPr>
        <p:spPr>
          <a:xfrm>
            <a:off x="8692163" y="2032691"/>
            <a:ext cx="461473" cy="215444"/>
          </a:xfrm>
          <a:prstGeom prst="rect">
            <a:avLst/>
          </a:prstGeom>
          <a:noFill/>
        </p:spPr>
        <p:txBody>
          <a:bodyPr wrap="square" lIns="0" tIns="0" rIns="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nb-NO" sz="1400" dirty="0"/>
              <a:t>1329</a:t>
            </a:r>
          </a:p>
        </p:txBody>
      </p:sp>
      <p:sp>
        <p:nvSpPr>
          <p:cNvPr id="15" name="TextBox 1">
            <a:extLst>
              <a:ext uri="{FF2B5EF4-FFF2-40B4-BE49-F238E27FC236}">
                <a16:creationId xmlns:a16="http://schemas.microsoft.com/office/drawing/2014/main" id="{803C60CE-8B20-4CD9-8064-01B62B3AF4FD}"/>
              </a:ext>
            </a:extLst>
          </p:cNvPr>
          <p:cNvSpPr txBox="1"/>
          <p:nvPr/>
        </p:nvSpPr>
        <p:spPr>
          <a:xfrm>
            <a:off x="9779227" y="2060340"/>
            <a:ext cx="461473" cy="215444"/>
          </a:xfrm>
          <a:prstGeom prst="rect">
            <a:avLst/>
          </a:prstGeom>
          <a:noFill/>
        </p:spPr>
        <p:txBody>
          <a:bodyPr wrap="square" lIns="0" tIns="0" rIns="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nb-NO" sz="1400" dirty="0"/>
              <a:t>1327</a:t>
            </a:r>
          </a:p>
        </p:txBody>
      </p:sp>
      <p:sp>
        <p:nvSpPr>
          <p:cNvPr id="16" name="TextBox 1">
            <a:extLst>
              <a:ext uri="{FF2B5EF4-FFF2-40B4-BE49-F238E27FC236}">
                <a16:creationId xmlns:a16="http://schemas.microsoft.com/office/drawing/2014/main" id="{803C60CE-8B20-4CD9-8064-01B62B3AF4FD}"/>
              </a:ext>
            </a:extLst>
          </p:cNvPr>
          <p:cNvSpPr txBox="1"/>
          <p:nvPr/>
        </p:nvSpPr>
        <p:spPr>
          <a:xfrm>
            <a:off x="10856913" y="2077432"/>
            <a:ext cx="461473" cy="461665"/>
          </a:xfrm>
          <a:prstGeom prst="rect">
            <a:avLst/>
          </a:prstGeom>
          <a:noFill/>
        </p:spPr>
        <p:txBody>
          <a:bodyPr wrap="square" lIns="0" tIns="0" rIns="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nb-NO" sz="1400" dirty="0"/>
              <a:t>1305</a:t>
            </a:r>
          </a:p>
          <a:p>
            <a:endParaRPr lang="nb-NO" sz="1600" dirty="0"/>
          </a:p>
        </p:txBody>
      </p:sp>
    </p:spTree>
    <p:extLst>
      <p:ext uri="{BB962C8B-B14F-4D97-AF65-F5344CB8AC3E}">
        <p14:creationId xmlns:p14="http://schemas.microsoft.com/office/powerpoint/2010/main" val="42528643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47331DA-E4F0-484C-944C-DFA83B2FE90C}"/>
              </a:ext>
            </a:extLst>
          </p:cNvPr>
          <p:cNvSpPr txBox="1">
            <a:spLocks/>
          </p:cNvSpPr>
          <p:nvPr/>
        </p:nvSpPr>
        <p:spPr>
          <a:xfrm>
            <a:off x="359993" y="458881"/>
            <a:ext cx="11466875" cy="704346"/>
          </a:xfrm>
          <a:prstGeom prst="rect">
            <a:avLst/>
          </a:prstGeom>
        </p:spPr>
        <p:txBody>
          <a:bodyPr vert="horz" lIns="0" tIns="0" rIns="0" bIns="0" rtlCol="0" anchor="t">
            <a:noAutofit/>
          </a:bodyPr>
          <a:lstStyle>
            <a:lvl1pPr algn="l" defTabSz="914400" rtl="0" eaLnBrk="1" latinLnBrk="0" hangingPunct="1">
              <a:lnSpc>
                <a:spcPct val="100000"/>
              </a:lnSpc>
              <a:spcBef>
                <a:spcPts val="600"/>
              </a:spcBef>
              <a:buNone/>
              <a:defRPr sz="2000" b="1" kern="1200">
                <a:solidFill>
                  <a:schemeClr val="tx1"/>
                </a:solidFill>
                <a:latin typeface="+mj-lt"/>
                <a:ea typeface="+mj-ea"/>
                <a:cs typeface="+mj-cs"/>
              </a:defRPr>
            </a:lvl1pPr>
          </a:lstStyle>
          <a:p>
            <a:r>
              <a:rPr lang="nb-NO" dirty="0"/>
              <a:t>Topp 10 enkeltprogrammer TV 2 (seere ‘000)</a:t>
            </a:r>
          </a:p>
        </p:txBody>
      </p:sp>
      <p:sp>
        <p:nvSpPr>
          <p:cNvPr id="5" name="Plassholder for tekst 5">
            <a:extLst>
              <a:ext uri="{FF2B5EF4-FFF2-40B4-BE49-F238E27FC236}">
                <a16:creationId xmlns:a16="http://schemas.microsoft.com/office/drawing/2014/main" id="{C515BA5C-A633-4E2F-91D7-11212B08F82E}"/>
              </a:ext>
            </a:extLst>
          </p:cNvPr>
          <p:cNvSpPr txBox="1">
            <a:spLocks/>
          </p:cNvSpPr>
          <p:nvPr>
            <p:custDataLst>
              <p:tags r:id="rId1"/>
            </p:custDataLst>
          </p:nvPr>
        </p:nvSpPr>
        <p:spPr>
          <a:xfrm>
            <a:off x="444413" y="5630046"/>
            <a:ext cx="10092782" cy="377723"/>
          </a:xfrm>
          <a:prstGeom prst="rect">
            <a:avLst/>
          </a:prstGeom>
        </p:spPr>
        <p:txBody>
          <a:bodyPr lIns="0" tIns="0" rIns="0" bIns="0" anchor="ctr">
            <a:noAutofit/>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0"/>
              </a:spcBef>
            </a:pPr>
            <a:r>
              <a:rPr lang="nb-NO" sz="800" dirty="0">
                <a:solidFill>
                  <a:schemeClr val="tx1">
                    <a:lumMod val="75000"/>
                  </a:schemeClr>
                </a:solidFill>
              </a:rPr>
              <a:t>Kilde: </a:t>
            </a:r>
            <a:r>
              <a:rPr lang="nb-NO" sz="800" dirty="0" err="1">
                <a:solidFill>
                  <a:schemeClr val="tx1">
                    <a:lumMod val="75000"/>
                  </a:schemeClr>
                </a:solidFill>
              </a:rPr>
              <a:t>Kantar</a:t>
            </a:r>
            <a:r>
              <a:rPr lang="nb-NO" sz="800" dirty="0">
                <a:solidFill>
                  <a:schemeClr val="tx1">
                    <a:lumMod val="75000"/>
                  </a:schemeClr>
                </a:solidFill>
              </a:rPr>
              <a:t> TVOV-undersøkelsen. Personer 10-79 år.</a:t>
            </a:r>
          </a:p>
        </p:txBody>
      </p:sp>
      <p:graphicFrame>
        <p:nvGraphicFramePr>
          <p:cNvPr id="6" name="Chart 5">
            <a:extLst>
              <a:ext uri="{FF2B5EF4-FFF2-40B4-BE49-F238E27FC236}">
                <a16:creationId xmlns:a16="http://schemas.microsoft.com/office/drawing/2014/main" id="{C250F9C8-3722-4FFA-8966-9AFE00B9D230}"/>
              </a:ext>
            </a:extLst>
          </p:cNvPr>
          <p:cNvGraphicFramePr/>
          <p:nvPr>
            <p:extLst>
              <p:ext uri="{D42A27DB-BD31-4B8C-83A1-F6EECF244321}">
                <p14:modId xmlns:p14="http://schemas.microsoft.com/office/powerpoint/2010/main" val="2912547500"/>
              </p:ext>
            </p:extLst>
          </p:nvPr>
        </p:nvGraphicFramePr>
        <p:xfrm>
          <a:off x="359997" y="1163227"/>
          <a:ext cx="11466871" cy="4655681"/>
        </p:xfrm>
        <a:graphic>
          <a:graphicData uri="http://schemas.openxmlformats.org/drawingml/2006/chart">
            <c:chart xmlns:c="http://schemas.openxmlformats.org/drawingml/2006/chart" xmlns:r="http://schemas.openxmlformats.org/officeDocument/2006/relationships" r:id="rId4"/>
          </a:graphicData>
        </a:graphic>
      </p:graphicFrame>
      <p:sp>
        <p:nvSpPr>
          <p:cNvPr id="7" name="Plassholder for tekst 5">
            <a:extLst>
              <a:ext uri="{FF2B5EF4-FFF2-40B4-BE49-F238E27FC236}">
                <a16:creationId xmlns:a16="http://schemas.microsoft.com/office/drawing/2014/main" id="{E55C38B0-BD85-46AD-B4BD-265BD36896BD}"/>
              </a:ext>
            </a:extLst>
          </p:cNvPr>
          <p:cNvSpPr txBox="1">
            <a:spLocks/>
          </p:cNvSpPr>
          <p:nvPr>
            <p:custDataLst>
              <p:tags r:id="rId2"/>
            </p:custDataLst>
          </p:nvPr>
        </p:nvSpPr>
        <p:spPr>
          <a:xfrm>
            <a:off x="4613565" y="6210257"/>
            <a:ext cx="6881750" cy="377723"/>
          </a:xfrm>
          <a:prstGeom prst="rect">
            <a:avLst/>
          </a:prstGeom>
        </p:spPr>
        <p:txBody>
          <a:bodyPr lIns="0" tIns="0" rIns="0" bIns="0" anchor="ctr">
            <a:noAutofit/>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spcBef>
                <a:spcPct val="0"/>
              </a:spcBef>
            </a:pPr>
            <a:r>
              <a:rPr lang="en-GB" sz="1000" b="1" dirty="0">
                <a:solidFill>
                  <a:schemeClr val="tx1">
                    <a:lumMod val="75000"/>
                  </a:schemeClr>
                </a:solidFill>
              </a:rPr>
              <a:t>L</a:t>
            </a:r>
            <a:r>
              <a:rPr lang="nb-NO" sz="1000" b="1" dirty="0" err="1">
                <a:solidFill>
                  <a:schemeClr val="tx1">
                    <a:lumMod val="75000"/>
                  </a:schemeClr>
                </a:solidFill>
              </a:rPr>
              <a:t>ive</a:t>
            </a:r>
            <a:r>
              <a:rPr lang="nb-NO" sz="1000" b="1" dirty="0">
                <a:solidFill>
                  <a:schemeClr val="tx1">
                    <a:lumMod val="75000"/>
                  </a:schemeClr>
                </a:solidFill>
              </a:rPr>
              <a:t>: </a:t>
            </a:r>
            <a:r>
              <a:rPr lang="nb-NO" sz="1000" dirty="0">
                <a:solidFill>
                  <a:schemeClr val="tx1">
                    <a:lumMod val="75000"/>
                  </a:schemeClr>
                </a:solidFill>
              </a:rPr>
              <a:t>Lineær direktesending. </a:t>
            </a:r>
            <a:r>
              <a:rPr lang="nb-NO" sz="1000" b="1" dirty="0">
                <a:solidFill>
                  <a:schemeClr val="tx1">
                    <a:lumMod val="75000"/>
                  </a:schemeClr>
                </a:solidFill>
              </a:rPr>
              <a:t>Playback inntil 99 dager: </a:t>
            </a:r>
            <a:r>
              <a:rPr lang="nb-NO" sz="1000" dirty="0">
                <a:solidFill>
                  <a:schemeClr val="tx1">
                    <a:lumMod val="75000"/>
                  </a:schemeClr>
                </a:solidFill>
              </a:rPr>
              <a:t>Opptak eller avspilling fra </a:t>
            </a:r>
            <a:r>
              <a:rPr lang="nb-NO" sz="1000" dirty="0" err="1">
                <a:solidFill>
                  <a:schemeClr val="tx1">
                    <a:lumMod val="75000"/>
                  </a:schemeClr>
                </a:solidFill>
              </a:rPr>
              <a:t>ukesarkiv</a:t>
            </a:r>
            <a:r>
              <a:rPr lang="nb-NO" sz="1000" dirty="0">
                <a:solidFill>
                  <a:schemeClr val="tx1">
                    <a:lumMod val="75000"/>
                  </a:schemeClr>
                </a:solidFill>
              </a:rPr>
              <a:t> inntil 99 dager etter sendetidspunkt. </a:t>
            </a:r>
            <a:r>
              <a:rPr lang="nb-NO" sz="1000" b="1" dirty="0">
                <a:solidFill>
                  <a:schemeClr val="tx1">
                    <a:lumMod val="75000"/>
                  </a:schemeClr>
                </a:solidFill>
              </a:rPr>
              <a:t>VOD</a:t>
            </a:r>
            <a:r>
              <a:rPr lang="nb-NO" sz="1000" dirty="0">
                <a:solidFill>
                  <a:schemeClr val="tx1">
                    <a:lumMod val="75000"/>
                  </a:schemeClr>
                </a:solidFill>
              </a:rPr>
              <a:t>: Video </a:t>
            </a:r>
            <a:r>
              <a:rPr lang="nb-NO" sz="1000" dirty="0" err="1">
                <a:solidFill>
                  <a:schemeClr val="tx1">
                    <a:lumMod val="75000"/>
                  </a:schemeClr>
                </a:solidFill>
              </a:rPr>
              <a:t>on</a:t>
            </a:r>
            <a:r>
              <a:rPr lang="nb-NO" sz="1000" dirty="0">
                <a:solidFill>
                  <a:schemeClr val="tx1">
                    <a:lumMod val="75000"/>
                  </a:schemeClr>
                </a:solidFill>
              </a:rPr>
              <a:t> </a:t>
            </a:r>
            <a:r>
              <a:rPr lang="nb-NO" sz="1000" dirty="0" err="1">
                <a:solidFill>
                  <a:schemeClr val="tx1">
                    <a:lumMod val="75000"/>
                  </a:schemeClr>
                </a:solidFill>
              </a:rPr>
              <a:t>demand</a:t>
            </a:r>
            <a:r>
              <a:rPr lang="nb-NO" sz="1000" dirty="0">
                <a:solidFill>
                  <a:schemeClr val="tx1">
                    <a:lumMod val="75000"/>
                  </a:schemeClr>
                </a:solidFill>
              </a:rPr>
              <a:t> fra mediehusets nettspiller.</a:t>
            </a:r>
          </a:p>
        </p:txBody>
      </p:sp>
      <p:sp>
        <p:nvSpPr>
          <p:cNvPr id="8" name="Slide Number Placeholder 2">
            <a:extLst>
              <a:ext uri="{FF2B5EF4-FFF2-40B4-BE49-F238E27FC236}">
                <a16:creationId xmlns:a16="http://schemas.microsoft.com/office/drawing/2014/main" id="{08B308E5-D5E8-475A-B610-9B005714A5DB}"/>
              </a:ext>
            </a:extLst>
          </p:cNvPr>
          <p:cNvSpPr txBox="1">
            <a:spLocks/>
          </p:cNvSpPr>
          <p:nvPr/>
        </p:nvSpPr>
        <p:spPr>
          <a:xfrm>
            <a:off x="10856913" y="6390000"/>
            <a:ext cx="969962" cy="19685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034BEE3-566C-4068-A777-C3A4762E861B}" type="slidenum">
              <a:rPr lang="en-GB" sz="1000" smtClean="0"/>
              <a:pPr algn="r"/>
              <a:t>18</a:t>
            </a:fld>
            <a:endParaRPr lang="en-GB" sz="1000" dirty="0"/>
          </a:p>
        </p:txBody>
      </p:sp>
      <p:sp>
        <p:nvSpPr>
          <p:cNvPr id="2" name="TextBox 1">
            <a:extLst>
              <a:ext uri="{FF2B5EF4-FFF2-40B4-BE49-F238E27FC236}">
                <a16:creationId xmlns:a16="http://schemas.microsoft.com/office/drawing/2014/main" id="{F0D0EB96-CF7D-448E-BCC1-1644000C6685}"/>
              </a:ext>
            </a:extLst>
          </p:cNvPr>
          <p:cNvSpPr txBox="1"/>
          <p:nvPr/>
        </p:nvSpPr>
        <p:spPr>
          <a:xfrm>
            <a:off x="1145136" y="1526548"/>
            <a:ext cx="444382" cy="215444"/>
          </a:xfrm>
          <a:prstGeom prst="rect">
            <a:avLst/>
          </a:prstGeom>
          <a:noFill/>
        </p:spPr>
        <p:txBody>
          <a:bodyPr wrap="square" lIns="0" tIns="0" rIns="0" bIns="0" rtlCol="0">
            <a:spAutoFit/>
          </a:bodyPr>
          <a:lstStyle/>
          <a:p>
            <a:r>
              <a:rPr lang="nb-NO" sz="1400" dirty="0"/>
              <a:t>1364</a:t>
            </a:r>
          </a:p>
        </p:txBody>
      </p:sp>
      <p:sp>
        <p:nvSpPr>
          <p:cNvPr id="9" name="TextBox 8">
            <a:extLst>
              <a:ext uri="{FF2B5EF4-FFF2-40B4-BE49-F238E27FC236}">
                <a16:creationId xmlns:a16="http://schemas.microsoft.com/office/drawing/2014/main" id="{510C07B9-A180-4DD0-AECD-6BAD90327EA3}"/>
              </a:ext>
            </a:extLst>
          </p:cNvPr>
          <p:cNvSpPr txBox="1"/>
          <p:nvPr/>
        </p:nvSpPr>
        <p:spPr>
          <a:xfrm>
            <a:off x="2235075" y="1652129"/>
            <a:ext cx="444382" cy="430887"/>
          </a:xfrm>
          <a:prstGeom prst="rect">
            <a:avLst/>
          </a:prstGeom>
          <a:noFill/>
        </p:spPr>
        <p:txBody>
          <a:bodyPr wrap="square" lIns="0" tIns="0" rIns="0" bIns="0" rtlCol="0">
            <a:spAutoFit/>
          </a:bodyPr>
          <a:lstStyle/>
          <a:p>
            <a:r>
              <a:rPr lang="nb-NO" sz="1400" dirty="0"/>
              <a:t>1316</a:t>
            </a:r>
          </a:p>
          <a:p>
            <a:endParaRPr lang="nb-NO" sz="1400" dirty="0"/>
          </a:p>
        </p:txBody>
      </p:sp>
      <p:sp>
        <p:nvSpPr>
          <p:cNvPr id="10" name="TextBox 9">
            <a:extLst>
              <a:ext uri="{FF2B5EF4-FFF2-40B4-BE49-F238E27FC236}">
                <a16:creationId xmlns:a16="http://schemas.microsoft.com/office/drawing/2014/main" id="{4C767D51-A9B0-42D5-9026-D7D1201FF4A1}"/>
              </a:ext>
            </a:extLst>
          </p:cNvPr>
          <p:cNvSpPr txBox="1"/>
          <p:nvPr/>
        </p:nvSpPr>
        <p:spPr>
          <a:xfrm>
            <a:off x="3325014" y="1759850"/>
            <a:ext cx="444382" cy="215444"/>
          </a:xfrm>
          <a:prstGeom prst="rect">
            <a:avLst/>
          </a:prstGeom>
          <a:noFill/>
        </p:spPr>
        <p:txBody>
          <a:bodyPr wrap="square" lIns="0" tIns="0" rIns="0" bIns="0" rtlCol="0">
            <a:spAutoFit/>
          </a:bodyPr>
          <a:lstStyle/>
          <a:p>
            <a:r>
              <a:rPr lang="nb-NO" sz="1400" dirty="0"/>
              <a:t>1268</a:t>
            </a:r>
          </a:p>
        </p:txBody>
      </p:sp>
    </p:spTree>
    <p:extLst>
      <p:ext uri="{BB962C8B-B14F-4D97-AF65-F5344CB8AC3E}">
        <p14:creationId xmlns:p14="http://schemas.microsoft.com/office/powerpoint/2010/main" val="4355641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47331DA-E4F0-484C-944C-DFA83B2FE90C}"/>
              </a:ext>
            </a:extLst>
          </p:cNvPr>
          <p:cNvSpPr txBox="1">
            <a:spLocks/>
          </p:cNvSpPr>
          <p:nvPr/>
        </p:nvSpPr>
        <p:spPr>
          <a:xfrm>
            <a:off x="359993" y="458881"/>
            <a:ext cx="11466875" cy="704346"/>
          </a:xfrm>
          <a:prstGeom prst="rect">
            <a:avLst/>
          </a:prstGeom>
        </p:spPr>
        <p:txBody>
          <a:bodyPr vert="horz" lIns="0" tIns="0" rIns="0" bIns="0" rtlCol="0" anchor="t">
            <a:noAutofit/>
          </a:bodyPr>
          <a:lstStyle>
            <a:lvl1pPr algn="l" defTabSz="914400" rtl="0" eaLnBrk="1" latinLnBrk="0" hangingPunct="1">
              <a:lnSpc>
                <a:spcPct val="100000"/>
              </a:lnSpc>
              <a:spcBef>
                <a:spcPts val="600"/>
              </a:spcBef>
              <a:buNone/>
              <a:defRPr sz="2000" b="1" kern="1200">
                <a:solidFill>
                  <a:schemeClr val="tx1"/>
                </a:solidFill>
                <a:latin typeface="+mj-lt"/>
                <a:ea typeface="+mj-ea"/>
                <a:cs typeface="+mj-cs"/>
              </a:defRPr>
            </a:lvl1pPr>
          </a:lstStyle>
          <a:p>
            <a:r>
              <a:rPr lang="nb-NO" dirty="0"/>
              <a:t>Topp 10 enkeltprogrammer Warner Bros. </a:t>
            </a:r>
            <a:r>
              <a:rPr lang="nb-NO" dirty="0" err="1"/>
              <a:t>Discovery</a:t>
            </a:r>
            <a:r>
              <a:rPr lang="nb-NO" dirty="0"/>
              <a:t> (seere ‘000)</a:t>
            </a:r>
          </a:p>
        </p:txBody>
      </p:sp>
      <p:graphicFrame>
        <p:nvGraphicFramePr>
          <p:cNvPr id="10" name="Chart 9">
            <a:extLst>
              <a:ext uri="{FF2B5EF4-FFF2-40B4-BE49-F238E27FC236}">
                <a16:creationId xmlns:a16="http://schemas.microsoft.com/office/drawing/2014/main" id="{F3318A72-F194-4DA8-B4CC-7C3E1F1CE66B}"/>
              </a:ext>
            </a:extLst>
          </p:cNvPr>
          <p:cNvGraphicFramePr/>
          <p:nvPr>
            <p:extLst>
              <p:ext uri="{D42A27DB-BD31-4B8C-83A1-F6EECF244321}">
                <p14:modId xmlns:p14="http://schemas.microsoft.com/office/powerpoint/2010/main" val="3501046857"/>
              </p:ext>
            </p:extLst>
          </p:nvPr>
        </p:nvGraphicFramePr>
        <p:xfrm>
          <a:off x="359997" y="1171121"/>
          <a:ext cx="11466871" cy="4655681"/>
        </p:xfrm>
        <a:graphic>
          <a:graphicData uri="http://schemas.openxmlformats.org/drawingml/2006/chart">
            <c:chart xmlns:c="http://schemas.openxmlformats.org/drawingml/2006/chart" xmlns:r="http://schemas.openxmlformats.org/officeDocument/2006/relationships" r:id="rId3"/>
          </a:graphicData>
        </a:graphic>
      </p:graphicFrame>
      <p:sp>
        <p:nvSpPr>
          <p:cNvPr id="7" name="Slide Number Placeholder 2">
            <a:extLst>
              <a:ext uri="{FF2B5EF4-FFF2-40B4-BE49-F238E27FC236}">
                <a16:creationId xmlns:a16="http://schemas.microsoft.com/office/drawing/2014/main" id="{FAD0A370-BF20-4C05-B0FD-13D2317CEDFA}"/>
              </a:ext>
            </a:extLst>
          </p:cNvPr>
          <p:cNvSpPr txBox="1">
            <a:spLocks/>
          </p:cNvSpPr>
          <p:nvPr/>
        </p:nvSpPr>
        <p:spPr>
          <a:xfrm>
            <a:off x="10856913" y="6390000"/>
            <a:ext cx="969962" cy="19685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034BEE3-566C-4068-A777-C3A4762E861B}" type="slidenum">
              <a:rPr lang="en-GB" sz="1000" smtClean="0"/>
              <a:pPr algn="r"/>
              <a:t>19</a:t>
            </a:fld>
            <a:endParaRPr lang="en-GB" sz="1000" dirty="0"/>
          </a:p>
        </p:txBody>
      </p:sp>
      <p:sp>
        <p:nvSpPr>
          <p:cNvPr id="9" name="Plassholder for tekst 5">
            <a:extLst>
              <a:ext uri="{FF2B5EF4-FFF2-40B4-BE49-F238E27FC236}">
                <a16:creationId xmlns:a16="http://schemas.microsoft.com/office/drawing/2014/main" id="{2972317B-AD2A-4AAE-A381-5DF6B752C1D7}"/>
              </a:ext>
            </a:extLst>
          </p:cNvPr>
          <p:cNvSpPr txBox="1">
            <a:spLocks/>
          </p:cNvSpPr>
          <p:nvPr>
            <p:custDataLst>
              <p:tags r:id="rId1"/>
            </p:custDataLst>
          </p:nvPr>
        </p:nvSpPr>
        <p:spPr>
          <a:xfrm>
            <a:off x="4613565" y="6210257"/>
            <a:ext cx="6816436" cy="377723"/>
          </a:xfrm>
          <a:prstGeom prst="rect">
            <a:avLst/>
          </a:prstGeom>
        </p:spPr>
        <p:txBody>
          <a:bodyPr lIns="0" tIns="0" rIns="0" bIns="0" anchor="ctr">
            <a:noAutofit/>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spcBef>
                <a:spcPct val="0"/>
              </a:spcBef>
            </a:pPr>
            <a:r>
              <a:rPr lang="en-GB" sz="1000" b="1" dirty="0">
                <a:solidFill>
                  <a:schemeClr val="tx1">
                    <a:lumMod val="75000"/>
                  </a:schemeClr>
                </a:solidFill>
              </a:rPr>
              <a:t>L</a:t>
            </a:r>
            <a:r>
              <a:rPr lang="nb-NO" sz="1000" b="1" dirty="0" err="1">
                <a:solidFill>
                  <a:schemeClr val="tx1">
                    <a:lumMod val="75000"/>
                  </a:schemeClr>
                </a:solidFill>
              </a:rPr>
              <a:t>ive</a:t>
            </a:r>
            <a:r>
              <a:rPr lang="nb-NO" sz="1000" b="1" dirty="0">
                <a:solidFill>
                  <a:schemeClr val="tx1">
                    <a:lumMod val="75000"/>
                  </a:schemeClr>
                </a:solidFill>
              </a:rPr>
              <a:t>: </a:t>
            </a:r>
            <a:r>
              <a:rPr lang="nb-NO" sz="1000" dirty="0">
                <a:solidFill>
                  <a:schemeClr val="tx1">
                    <a:lumMod val="75000"/>
                  </a:schemeClr>
                </a:solidFill>
              </a:rPr>
              <a:t>Lineær direktesending. </a:t>
            </a:r>
            <a:r>
              <a:rPr lang="nb-NO" sz="1000" b="1" dirty="0">
                <a:solidFill>
                  <a:schemeClr val="tx1">
                    <a:lumMod val="75000"/>
                  </a:schemeClr>
                </a:solidFill>
              </a:rPr>
              <a:t>Playback inntil 99 dager: </a:t>
            </a:r>
            <a:r>
              <a:rPr lang="nb-NO" sz="1000" dirty="0">
                <a:solidFill>
                  <a:schemeClr val="tx1">
                    <a:lumMod val="75000"/>
                  </a:schemeClr>
                </a:solidFill>
              </a:rPr>
              <a:t>Opptak eller avspilling fra </a:t>
            </a:r>
            <a:r>
              <a:rPr lang="nb-NO" sz="1000" dirty="0" err="1">
                <a:solidFill>
                  <a:schemeClr val="tx1">
                    <a:lumMod val="75000"/>
                  </a:schemeClr>
                </a:solidFill>
              </a:rPr>
              <a:t>ukesarkiv</a:t>
            </a:r>
            <a:r>
              <a:rPr lang="nb-NO" sz="1000" dirty="0">
                <a:solidFill>
                  <a:schemeClr val="tx1">
                    <a:lumMod val="75000"/>
                  </a:schemeClr>
                </a:solidFill>
              </a:rPr>
              <a:t> inntil 99 dager etter sendetidspunkt. </a:t>
            </a:r>
            <a:r>
              <a:rPr lang="nb-NO" sz="1000" b="1" dirty="0">
                <a:solidFill>
                  <a:schemeClr val="tx1">
                    <a:lumMod val="75000"/>
                  </a:schemeClr>
                </a:solidFill>
              </a:rPr>
              <a:t>VOD</a:t>
            </a:r>
            <a:r>
              <a:rPr lang="nb-NO" sz="1000" dirty="0">
                <a:solidFill>
                  <a:schemeClr val="tx1">
                    <a:lumMod val="75000"/>
                  </a:schemeClr>
                </a:solidFill>
              </a:rPr>
              <a:t>: Video </a:t>
            </a:r>
            <a:r>
              <a:rPr lang="nb-NO" sz="1000" dirty="0" err="1">
                <a:solidFill>
                  <a:schemeClr val="tx1">
                    <a:lumMod val="75000"/>
                  </a:schemeClr>
                </a:solidFill>
              </a:rPr>
              <a:t>on</a:t>
            </a:r>
            <a:r>
              <a:rPr lang="nb-NO" sz="1000" dirty="0">
                <a:solidFill>
                  <a:schemeClr val="tx1">
                    <a:lumMod val="75000"/>
                  </a:schemeClr>
                </a:solidFill>
              </a:rPr>
              <a:t> </a:t>
            </a:r>
            <a:r>
              <a:rPr lang="nb-NO" sz="1000" dirty="0" err="1">
                <a:solidFill>
                  <a:schemeClr val="tx1">
                    <a:lumMod val="75000"/>
                  </a:schemeClr>
                </a:solidFill>
              </a:rPr>
              <a:t>demand</a:t>
            </a:r>
            <a:r>
              <a:rPr lang="nb-NO" sz="1000" dirty="0">
                <a:solidFill>
                  <a:schemeClr val="tx1">
                    <a:lumMod val="75000"/>
                  </a:schemeClr>
                </a:solidFill>
              </a:rPr>
              <a:t> fra mediehusets nettspiller.</a:t>
            </a:r>
          </a:p>
        </p:txBody>
      </p:sp>
      <p:sp>
        <p:nvSpPr>
          <p:cNvPr id="2" name="TextBox 1">
            <a:extLst>
              <a:ext uri="{FF2B5EF4-FFF2-40B4-BE49-F238E27FC236}">
                <a16:creationId xmlns:a16="http://schemas.microsoft.com/office/drawing/2014/main" id="{8EC1E9B8-BA41-4BE9-A6E5-76F4B4FAA97B}"/>
              </a:ext>
            </a:extLst>
          </p:cNvPr>
          <p:cNvSpPr txBox="1"/>
          <p:nvPr/>
        </p:nvSpPr>
        <p:spPr>
          <a:xfrm>
            <a:off x="1110952" y="1573515"/>
            <a:ext cx="452927" cy="215444"/>
          </a:xfrm>
          <a:prstGeom prst="rect">
            <a:avLst/>
          </a:prstGeom>
          <a:noFill/>
        </p:spPr>
        <p:txBody>
          <a:bodyPr wrap="square" lIns="0" tIns="0" rIns="0" bIns="0" rtlCol="0">
            <a:spAutoFit/>
          </a:bodyPr>
          <a:lstStyle/>
          <a:p>
            <a:r>
              <a:rPr lang="nb-NO" sz="1400" dirty="0"/>
              <a:t>778</a:t>
            </a:r>
          </a:p>
        </p:txBody>
      </p:sp>
      <p:sp>
        <p:nvSpPr>
          <p:cNvPr id="8" name="TextBox 7">
            <a:extLst>
              <a:ext uri="{FF2B5EF4-FFF2-40B4-BE49-F238E27FC236}">
                <a16:creationId xmlns:a16="http://schemas.microsoft.com/office/drawing/2014/main" id="{D2A381E5-40BD-4C6D-A22A-852DE3F56599}"/>
              </a:ext>
            </a:extLst>
          </p:cNvPr>
          <p:cNvSpPr txBox="1"/>
          <p:nvPr/>
        </p:nvSpPr>
        <p:spPr>
          <a:xfrm>
            <a:off x="5467884" y="1961532"/>
            <a:ext cx="452927" cy="215444"/>
          </a:xfrm>
          <a:prstGeom prst="rect">
            <a:avLst/>
          </a:prstGeom>
          <a:noFill/>
        </p:spPr>
        <p:txBody>
          <a:bodyPr wrap="square" lIns="0" tIns="0" rIns="0" bIns="0" rtlCol="0">
            <a:spAutoFit/>
          </a:bodyPr>
          <a:lstStyle/>
          <a:p>
            <a:r>
              <a:rPr lang="nb-NO" sz="1400" dirty="0"/>
              <a:t>660</a:t>
            </a:r>
          </a:p>
        </p:txBody>
      </p:sp>
      <p:sp>
        <p:nvSpPr>
          <p:cNvPr id="12" name="TextBox 11">
            <a:extLst>
              <a:ext uri="{FF2B5EF4-FFF2-40B4-BE49-F238E27FC236}">
                <a16:creationId xmlns:a16="http://schemas.microsoft.com/office/drawing/2014/main" id="{0A0667AE-A113-49D2-A18F-F71D49E987FC}"/>
              </a:ext>
            </a:extLst>
          </p:cNvPr>
          <p:cNvSpPr txBox="1"/>
          <p:nvPr/>
        </p:nvSpPr>
        <p:spPr>
          <a:xfrm>
            <a:off x="121778" y="5781288"/>
            <a:ext cx="4176756" cy="215444"/>
          </a:xfrm>
          <a:prstGeom prst="rect">
            <a:avLst/>
          </a:prstGeom>
          <a:noFill/>
        </p:spPr>
        <p:txBody>
          <a:bodyPr wrap="square">
            <a:spAutoFit/>
          </a:bodyPr>
          <a:lstStyle/>
          <a:p>
            <a:pPr>
              <a:spcBef>
                <a:spcPct val="0"/>
              </a:spcBef>
            </a:pPr>
            <a:r>
              <a:rPr lang="nb-NO" sz="800" dirty="0">
                <a:solidFill>
                  <a:schemeClr val="tx1">
                    <a:lumMod val="75000"/>
                  </a:schemeClr>
                </a:solidFill>
              </a:rPr>
              <a:t>Kilde: </a:t>
            </a:r>
            <a:r>
              <a:rPr lang="nb-NO" sz="800" dirty="0" err="1">
                <a:solidFill>
                  <a:schemeClr val="tx1">
                    <a:lumMod val="75000"/>
                  </a:schemeClr>
                </a:solidFill>
              </a:rPr>
              <a:t>Kantar</a:t>
            </a:r>
            <a:r>
              <a:rPr lang="nb-NO" sz="800" dirty="0">
                <a:solidFill>
                  <a:schemeClr val="tx1">
                    <a:lumMod val="75000"/>
                  </a:schemeClr>
                </a:solidFill>
              </a:rPr>
              <a:t> TVOV-undersøkelsen. Personer 10-79 år.</a:t>
            </a:r>
          </a:p>
        </p:txBody>
      </p:sp>
    </p:spTree>
    <p:extLst>
      <p:ext uri="{BB962C8B-B14F-4D97-AF65-F5344CB8AC3E}">
        <p14:creationId xmlns:p14="http://schemas.microsoft.com/office/powerpoint/2010/main" val="913122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p:txBody>
          <a:bodyPr/>
          <a:lstStyle/>
          <a:p>
            <a:endParaRPr lang="en-GB" sz="3000" dirty="0"/>
          </a:p>
          <a:p>
            <a:r>
              <a:rPr lang="en-GB" sz="3000" dirty="0" err="1"/>
              <a:t>Oppsummering</a:t>
            </a:r>
            <a:r>
              <a:rPr lang="en-GB" sz="3000" dirty="0"/>
              <a:t> </a:t>
            </a:r>
            <a:r>
              <a:rPr lang="en-GB" sz="3000" dirty="0" err="1"/>
              <a:t>og</a:t>
            </a:r>
            <a:r>
              <a:rPr lang="en-GB" sz="3000" dirty="0"/>
              <a:t> </a:t>
            </a:r>
            <a:r>
              <a:rPr lang="en-GB" sz="3000" dirty="0" err="1"/>
              <a:t>informasjon</a:t>
            </a:r>
            <a:r>
              <a:rPr lang="en-GB" sz="3000" dirty="0"/>
              <a:t> om TVOV-</a:t>
            </a:r>
            <a:r>
              <a:rPr lang="en-GB" sz="3000" dirty="0" err="1"/>
              <a:t>undersøkelsen</a:t>
            </a:r>
            <a:endParaRPr lang="en-GB" sz="3000" dirty="0"/>
          </a:p>
        </p:txBody>
      </p:sp>
      <p:sp>
        <p:nvSpPr>
          <p:cNvPr id="3" name="Text Placeholder 2"/>
          <p:cNvSpPr>
            <a:spLocks noGrp="1"/>
          </p:cNvSpPr>
          <p:nvPr>
            <p:ph type="body" sz="quarter" idx="16"/>
          </p:nvPr>
        </p:nvSpPr>
        <p:spPr/>
        <p:txBody>
          <a:bodyPr/>
          <a:lstStyle/>
          <a:p>
            <a:r>
              <a:rPr lang="en-GB" b="1"/>
              <a:t>1</a:t>
            </a:r>
            <a:endParaRPr lang="en-GB" b="1" dirty="0"/>
          </a:p>
        </p:txBody>
      </p:sp>
    </p:spTree>
    <p:extLst>
      <p:ext uri="{BB962C8B-B14F-4D97-AF65-F5344CB8AC3E}">
        <p14:creationId xmlns:p14="http://schemas.microsoft.com/office/powerpoint/2010/main" val="1876841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47331DA-E4F0-484C-944C-DFA83B2FE90C}"/>
              </a:ext>
            </a:extLst>
          </p:cNvPr>
          <p:cNvSpPr txBox="1">
            <a:spLocks/>
          </p:cNvSpPr>
          <p:nvPr/>
        </p:nvSpPr>
        <p:spPr>
          <a:xfrm>
            <a:off x="359993" y="458881"/>
            <a:ext cx="11466875" cy="704346"/>
          </a:xfrm>
          <a:prstGeom prst="rect">
            <a:avLst/>
          </a:prstGeom>
        </p:spPr>
        <p:txBody>
          <a:bodyPr vert="horz" lIns="0" tIns="0" rIns="0" bIns="0" rtlCol="0" anchor="t">
            <a:noAutofit/>
          </a:bodyPr>
          <a:lstStyle>
            <a:lvl1pPr algn="l" defTabSz="914400" rtl="0" eaLnBrk="1" latinLnBrk="0" hangingPunct="1">
              <a:lnSpc>
                <a:spcPct val="100000"/>
              </a:lnSpc>
              <a:spcBef>
                <a:spcPts val="600"/>
              </a:spcBef>
              <a:buNone/>
              <a:defRPr sz="2000" b="1" kern="1200">
                <a:solidFill>
                  <a:schemeClr val="tx1"/>
                </a:solidFill>
                <a:latin typeface="+mj-lt"/>
                <a:ea typeface="+mj-ea"/>
                <a:cs typeface="+mj-cs"/>
              </a:defRPr>
            </a:lvl1pPr>
          </a:lstStyle>
          <a:p>
            <a:r>
              <a:rPr lang="nb-NO" dirty="0"/>
              <a:t>Topp 10 enkeltprogrammer </a:t>
            </a:r>
            <a:r>
              <a:rPr lang="nb-NO" dirty="0" err="1"/>
              <a:t>Viaplay</a:t>
            </a:r>
            <a:r>
              <a:rPr lang="nb-NO" dirty="0"/>
              <a:t> Group (seere ‘000)</a:t>
            </a:r>
          </a:p>
        </p:txBody>
      </p:sp>
      <p:graphicFrame>
        <p:nvGraphicFramePr>
          <p:cNvPr id="10" name="Chart 9">
            <a:extLst>
              <a:ext uri="{FF2B5EF4-FFF2-40B4-BE49-F238E27FC236}">
                <a16:creationId xmlns:a16="http://schemas.microsoft.com/office/drawing/2014/main" id="{F3318A72-F194-4DA8-B4CC-7C3E1F1CE66B}"/>
              </a:ext>
            </a:extLst>
          </p:cNvPr>
          <p:cNvGraphicFramePr/>
          <p:nvPr>
            <p:extLst>
              <p:ext uri="{D42A27DB-BD31-4B8C-83A1-F6EECF244321}">
                <p14:modId xmlns:p14="http://schemas.microsoft.com/office/powerpoint/2010/main" val="2823058265"/>
              </p:ext>
            </p:extLst>
          </p:nvPr>
        </p:nvGraphicFramePr>
        <p:xfrm>
          <a:off x="359997" y="1102614"/>
          <a:ext cx="11466871" cy="4655681"/>
        </p:xfrm>
        <a:graphic>
          <a:graphicData uri="http://schemas.openxmlformats.org/drawingml/2006/chart">
            <c:chart xmlns:c="http://schemas.openxmlformats.org/drawingml/2006/chart" xmlns:r="http://schemas.openxmlformats.org/officeDocument/2006/relationships" r:id="rId4"/>
          </a:graphicData>
        </a:graphic>
      </p:graphicFrame>
      <p:sp>
        <p:nvSpPr>
          <p:cNvPr id="5" name="Plassholder for tekst 5">
            <a:extLst>
              <a:ext uri="{FF2B5EF4-FFF2-40B4-BE49-F238E27FC236}">
                <a16:creationId xmlns:a16="http://schemas.microsoft.com/office/drawing/2014/main" id="{E27EECCA-133A-416F-BC9C-819F1DAB347C}"/>
              </a:ext>
            </a:extLst>
          </p:cNvPr>
          <p:cNvSpPr txBox="1">
            <a:spLocks/>
          </p:cNvSpPr>
          <p:nvPr>
            <p:custDataLst>
              <p:tags r:id="rId1"/>
            </p:custDataLst>
          </p:nvPr>
        </p:nvSpPr>
        <p:spPr>
          <a:xfrm>
            <a:off x="293915" y="5569434"/>
            <a:ext cx="10092782" cy="377723"/>
          </a:xfrm>
          <a:prstGeom prst="rect">
            <a:avLst/>
          </a:prstGeom>
        </p:spPr>
        <p:txBody>
          <a:bodyPr lIns="0" tIns="0" rIns="0" bIns="0" anchor="ctr">
            <a:noAutofit/>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0"/>
              </a:spcBef>
            </a:pPr>
            <a:r>
              <a:rPr lang="nb-NO" sz="800" dirty="0">
                <a:solidFill>
                  <a:schemeClr val="tx1">
                    <a:lumMod val="75000"/>
                  </a:schemeClr>
                </a:solidFill>
              </a:rPr>
              <a:t>Kilde: </a:t>
            </a:r>
            <a:r>
              <a:rPr lang="nb-NO" sz="800" dirty="0" err="1">
                <a:solidFill>
                  <a:schemeClr val="tx1">
                    <a:lumMod val="75000"/>
                  </a:schemeClr>
                </a:solidFill>
              </a:rPr>
              <a:t>Kantar</a:t>
            </a:r>
            <a:r>
              <a:rPr lang="nb-NO" sz="800" dirty="0">
                <a:solidFill>
                  <a:schemeClr val="tx1">
                    <a:lumMod val="75000"/>
                  </a:schemeClr>
                </a:solidFill>
              </a:rPr>
              <a:t> TVOV-undersøkelsen. Personer 10-79 år.</a:t>
            </a:r>
          </a:p>
        </p:txBody>
      </p:sp>
      <p:sp>
        <p:nvSpPr>
          <p:cNvPr id="7" name="Slide Number Placeholder 2">
            <a:extLst>
              <a:ext uri="{FF2B5EF4-FFF2-40B4-BE49-F238E27FC236}">
                <a16:creationId xmlns:a16="http://schemas.microsoft.com/office/drawing/2014/main" id="{FAD0A370-BF20-4C05-B0FD-13D2317CEDFA}"/>
              </a:ext>
            </a:extLst>
          </p:cNvPr>
          <p:cNvSpPr txBox="1">
            <a:spLocks/>
          </p:cNvSpPr>
          <p:nvPr/>
        </p:nvSpPr>
        <p:spPr>
          <a:xfrm>
            <a:off x="10856913" y="6390000"/>
            <a:ext cx="969962" cy="19685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034BEE3-566C-4068-A777-C3A4762E861B}" type="slidenum">
              <a:rPr lang="en-GB" sz="1000" smtClean="0"/>
              <a:pPr algn="r"/>
              <a:t>20</a:t>
            </a:fld>
            <a:endParaRPr lang="en-GB" sz="1000" dirty="0"/>
          </a:p>
        </p:txBody>
      </p:sp>
      <p:sp>
        <p:nvSpPr>
          <p:cNvPr id="9" name="Plassholder for tekst 5">
            <a:extLst>
              <a:ext uri="{FF2B5EF4-FFF2-40B4-BE49-F238E27FC236}">
                <a16:creationId xmlns:a16="http://schemas.microsoft.com/office/drawing/2014/main" id="{2972317B-AD2A-4AAE-A381-5DF6B752C1D7}"/>
              </a:ext>
            </a:extLst>
          </p:cNvPr>
          <p:cNvSpPr txBox="1">
            <a:spLocks/>
          </p:cNvSpPr>
          <p:nvPr>
            <p:custDataLst>
              <p:tags r:id="rId2"/>
            </p:custDataLst>
          </p:nvPr>
        </p:nvSpPr>
        <p:spPr>
          <a:xfrm>
            <a:off x="4613565" y="6210257"/>
            <a:ext cx="6816436" cy="377723"/>
          </a:xfrm>
          <a:prstGeom prst="rect">
            <a:avLst/>
          </a:prstGeom>
        </p:spPr>
        <p:txBody>
          <a:bodyPr lIns="0" tIns="0" rIns="0" bIns="0" anchor="ctr">
            <a:noAutofit/>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spcBef>
                <a:spcPct val="0"/>
              </a:spcBef>
            </a:pPr>
            <a:r>
              <a:rPr lang="en-GB" sz="1000" b="1" dirty="0">
                <a:solidFill>
                  <a:schemeClr val="tx1">
                    <a:lumMod val="75000"/>
                  </a:schemeClr>
                </a:solidFill>
              </a:rPr>
              <a:t>L</a:t>
            </a:r>
            <a:r>
              <a:rPr lang="nb-NO" sz="1000" b="1" dirty="0" err="1">
                <a:solidFill>
                  <a:schemeClr val="tx1">
                    <a:lumMod val="75000"/>
                  </a:schemeClr>
                </a:solidFill>
              </a:rPr>
              <a:t>ive</a:t>
            </a:r>
            <a:r>
              <a:rPr lang="nb-NO" sz="1000" b="1" dirty="0">
                <a:solidFill>
                  <a:schemeClr val="tx1">
                    <a:lumMod val="75000"/>
                  </a:schemeClr>
                </a:solidFill>
              </a:rPr>
              <a:t>: </a:t>
            </a:r>
            <a:r>
              <a:rPr lang="nb-NO" sz="1000" dirty="0">
                <a:solidFill>
                  <a:schemeClr val="tx1">
                    <a:lumMod val="75000"/>
                  </a:schemeClr>
                </a:solidFill>
              </a:rPr>
              <a:t>Lineær direktesending. </a:t>
            </a:r>
            <a:r>
              <a:rPr lang="nb-NO" sz="1000" b="1" dirty="0">
                <a:solidFill>
                  <a:schemeClr val="tx1">
                    <a:lumMod val="75000"/>
                  </a:schemeClr>
                </a:solidFill>
              </a:rPr>
              <a:t>Playback inntil 99 dager: </a:t>
            </a:r>
            <a:r>
              <a:rPr lang="nb-NO" sz="1000" dirty="0">
                <a:solidFill>
                  <a:schemeClr val="tx1">
                    <a:lumMod val="75000"/>
                  </a:schemeClr>
                </a:solidFill>
              </a:rPr>
              <a:t>Opptak eller avspilling fra </a:t>
            </a:r>
            <a:r>
              <a:rPr lang="nb-NO" sz="1000" dirty="0" err="1">
                <a:solidFill>
                  <a:schemeClr val="tx1">
                    <a:lumMod val="75000"/>
                  </a:schemeClr>
                </a:solidFill>
              </a:rPr>
              <a:t>ukesarkiv</a:t>
            </a:r>
            <a:r>
              <a:rPr lang="nb-NO" sz="1000" dirty="0">
                <a:solidFill>
                  <a:schemeClr val="tx1">
                    <a:lumMod val="75000"/>
                  </a:schemeClr>
                </a:solidFill>
              </a:rPr>
              <a:t> inntil 99 dager etter sendetidspunkt. </a:t>
            </a:r>
            <a:r>
              <a:rPr lang="nb-NO" sz="1000" b="1" dirty="0">
                <a:solidFill>
                  <a:schemeClr val="tx1">
                    <a:lumMod val="75000"/>
                  </a:schemeClr>
                </a:solidFill>
              </a:rPr>
              <a:t>VOD</a:t>
            </a:r>
            <a:r>
              <a:rPr lang="nb-NO" sz="1000" dirty="0">
                <a:solidFill>
                  <a:schemeClr val="tx1">
                    <a:lumMod val="75000"/>
                  </a:schemeClr>
                </a:solidFill>
              </a:rPr>
              <a:t>: Video </a:t>
            </a:r>
            <a:r>
              <a:rPr lang="nb-NO" sz="1000" dirty="0" err="1">
                <a:solidFill>
                  <a:schemeClr val="tx1">
                    <a:lumMod val="75000"/>
                  </a:schemeClr>
                </a:solidFill>
              </a:rPr>
              <a:t>on</a:t>
            </a:r>
            <a:r>
              <a:rPr lang="nb-NO" sz="1000" dirty="0">
                <a:solidFill>
                  <a:schemeClr val="tx1">
                    <a:lumMod val="75000"/>
                  </a:schemeClr>
                </a:solidFill>
              </a:rPr>
              <a:t> </a:t>
            </a:r>
            <a:r>
              <a:rPr lang="nb-NO" sz="1000" dirty="0" err="1">
                <a:solidFill>
                  <a:schemeClr val="tx1">
                    <a:lumMod val="75000"/>
                  </a:schemeClr>
                </a:solidFill>
              </a:rPr>
              <a:t>demand</a:t>
            </a:r>
            <a:r>
              <a:rPr lang="nb-NO" sz="1000" dirty="0">
                <a:solidFill>
                  <a:schemeClr val="tx1">
                    <a:lumMod val="75000"/>
                  </a:schemeClr>
                </a:solidFill>
              </a:rPr>
              <a:t> fra mediehusets nettspiller.</a:t>
            </a:r>
          </a:p>
        </p:txBody>
      </p:sp>
      <p:sp>
        <p:nvSpPr>
          <p:cNvPr id="2" name="TextBox 1">
            <a:extLst>
              <a:ext uri="{FF2B5EF4-FFF2-40B4-BE49-F238E27FC236}">
                <a16:creationId xmlns:a16="http://schemas.microsoft.com/office/drawing/2014/main" id="{8EC1E9B8-BA41-4BE9-A6E5-76F4B4FAA97B}"/>
              </a:ext>
            </a:extLst>
          </p:cNvPr>
          <p:cNvSpPr txBox="1"/>
          <p:nvPr/>
        </p:nvSpPr>
        <p:spPr>
          <a:xfrm>
            <a:off x="1218501" y="1699238"/>
            <a:ext cx="452927" cy="215444"/>
          </a:xfrm>
          <a:prstGeom prst="rect">
            <a:avLst/>
          </a:prstGeom>
          <a:noFill/>
        </p:spPr>
        <p:txBody>
          <a:bodyPr wrap="square" lIns="0" tIns="0" rIns="0" bIns="0" rtlCol="0">
            <a:spAutoFit/>
          </a:bodyPr>
          <a:lstStyle/>
          <a:p>
            <a:r>
              <a:rPr lang="nb-NO" sz="1400" dirty="0"/>
              <a:t>981</a:t>
            </a:r>
          </a:p>
        </p:txBody>
      </p:sp>
    </p:spTree>
    <p:extLst>
      <p:ext uri="{BB962C8B-B14F-4D97-AF65-F5344CB8AC3E}">
        <p14:creationId xmlns:p14="http://schemas.microsoft.com/office/powerpoint/2010/main" val="15031251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921BC36F-78C9-440A-A0AF-A157AD075F16}"/>
              </a:ext>
            </a:extLst>
          </p:cNvPr>
          <p:cNvSpPr>
            <a:spLocks noGrp="1"/>
          </p:cNvSpPr>
          <p:nvPr>
            <p:ph type="body" sz="quarter" idx="15"/>
          </p:nvPr>
        </p:nvSpPr>
        <p:spPr>
          <a:xfrm>
            <a:off x="359999" y="2258559"/>
            <a:ext cx="8784001" cy="1980000"/>
          </a:xfrm>
        </p:spPr>
        <p:txBody>
          <a:bodyPr/>
          <a:lstStyle/>
          <a:p>
            <a:endParaRPr lang="nb-NO" sz="3200" dirty="0"/>
          </a:p>
          <a:p>
            <a:r>
              <a:rPr lang="nb-NO" sz="3200" dirty="0"/>
              <a:t>Topp 10 programmer og programserier VOD</a:t>
            </a:r>
          </a:p>
          <a:p>
            <a:r>
              <a:rPr lang="nb-NO" sz="3200" i="1" dirty="0">
                <a:solidFill>
                  <a:schemeClr val="tx1">
                    <a:lumMod val="60000"/>
                    <a:lumOff val="40000"/>
                  </a:schemeClr>
                </a:solidFill>
              </a:rPr>
              <a:t>Totalt antall seere per mediehus 2022</a:t>
            </a:r>
          </a:p>
          <a:p>
            <a:endParaRPr lang="nb-NO" sz="3000" dirty="0"/>
          </a:p>
        </p:txBody>
      </p:sp>
      <p:sp>
        <p:nvSpPr>
          <p:cNvPr id="8" name="Text Placeholder 7">
            <a:extLst>
              <a:ext uri="{FF2B5EF4-FFF2-40B4-BE49-F238E27FC236}">
                <a16:creationId xmlns:a16="http://schemas.microsoft.com/office/drawing/2014/main" id="{1E23CBB6-0FBE-4AFF-8947-F3262937EA5A}"/>
              </a:ext>
            </a:extLst>
          </p:cNvPr>
          <p:cNvSpPr>
            <a:spLocks noGrp="1"/>
          </p:cNvSpPr>
          <p:nvPr>
            <p:ph type="body" sz="quarter" idx="16"/>
          </p:nvPr>
        </p:nvSpPr>
        <p:spPr/>
        <p:txBody>
          <a:bodyPr/>
          <a:lstStyle/>
          <a:p>
            <a:r>
              <a:rPr lang="nb-NO" b="1"/>
              <a:t>5</a:t>
            </a:r>
            <a:endParaRPr lang="nb-NO" b="1" dirty="0"/>
          </a:p>
        </p:txBody>
      </p:sp>
    </p:spTree>
    <p:extLst>
      <p:ext uri="{BB962C8B-B14F-4D97-AF65-F5344CB8AC3E}">
        <p14:creationId xmlns:p14="http://schemas.microsoft.com/office/powerpoint/2010/main" val="28246690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FD9AD-7475-49B2-A396-F023EB508217}"/>
              </a:ext>
            </a:extLst>
          </p:cNvPr>
          <p:cNvSpPr>
            <a:spLocks noGrp="1"/>
          </p:cNvSpPr>
          <p:nvPr>
            <p:ph type="title"/>
          </p:nvPr>
        </p:nvSpPr>
        <p:spPr/>
        <p:txBody>
          <a:bodyPr/>
          <a:lstStyle/>
          <a:p>
            <a:r>
              <a:rPr lang="nb-NO" dirty="0"/>
              <a:t>Topp 10 programmer on demand NRK (NRK TV)</a:t>
            </a:r>
          </a:p>
        </p:txBody>
      </p:sp>
      <p:sp>
        <p:nvSpPr>
          <p:cNvPr id="8" name="Plassholder for tekst 5">
            <a:extLst>
              <a:ext uri="{FF2B5EF4-FFF2-40B4-BE49-F238E27FC236}">
                <a16:creationId xmlns:a16="http://schemas.microsoft.com/office/drawing/2014/main" id="{A19AF2C1-D12B-494A-909D-5B2B6AE6B68C}"/>
              </a:ext>
            </a:extLst>
          </p:cNvPr>
          <p:cNvSpPr txBox="1">
            <a:spLocks/>
          </p:cNvSpPr>
          <p:nvPr>
            <p:custDataLst>
              <p:tags r:id="rId1"/>
            </p:custDataLst>
          </p:nvPr>
        </p:nvSpPr>
        <p:spPr>
          <a:xfrm>
            <a:off x="356732" y="5758295"/>
            <a:ext cx="10092782" cy="377723"/>
          </a:xfrm>
          <a:prstGeom prst="rect">
            <a:avLst/>
          </a:prstGeom>
        </p:spPr>
        <p:txBody>
          <a:bodyPr lIns="0" tIns="0" rIns="0" bIns="0" anchor="ctr">
            <a:noAutofit/>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0"/>
              </a:spcBef>
            </a:pPr>
            <a:r>
              <a:rPr lang="nb-NO" sz="800" dirty="0">
                <a:solidFill>
                  <a:schemeClr val="tx1">
                    <a:lumMod val="75000"/>
                  </a:schemeClr>
                </a:solidFill>
              </a:rPr>
              <a:t>Kilde: </a:t>
            </a:r>
            <a:r>
              <a:rPr lang="nb-NO" sz="800" dirty="0" err="1">
                <a:solidFill>
                  <a:schemeClr val="tx1">
                    <a:lumMod val="75000"/>
                  </a:schemeClr>
                </a:solidFill>
              </a:rPr>
              <a:t>Kantar</a:t>
            </a:r>
            <a:r>
              <a:rPr lang="nb-NO" sz="800" dirty="0">
                <a:solidFill>
                  <a:schemeClr val="tx1">
                    <a:lumMod val="75000"/>
                  </a:schemeClr>
                </a:solidFill>
              </a:rPr>
              <a:t> TVOV-undersøkelsen. Personer 10-79 år.</a:t>
            </a:r>
          </a:p>
        </p:txBody>
      </p:sp>
      <p:graphicFrame>
        <p:nvGraphicFramePr>
          <p:cNvPr id="9" name="Table 8">
            <a:extLst>
              <a:ext uri="{FF2B5EF4-FFF2-40B4-BE49-F238E27FC236}">
                <a16:creationId xmlns:a16="http://schemas.microsoft.com/office/drawing/2014/main" id="{493468B0-22F9-4E7B-A232-FD9A7FDADA9F}"/>
              </a:ext>
            </a:extLst>
          </p:cNvPr>
          <p:cNvGraphicFramePr>
            <a:graphicFrameLocks noGrp="1"/>
          </p:cNvGraphicFramePr>
          <p:nvPr>
            <p:extLst>
              <p:ext uri="{D42A27DB-BD31-4B8C-83A1-F6EECF244321}">
                <p14:modId xmlns:p14="http://schemas.microsoft.com/office/powerpoint/2010/main" val="2737144849"/>
              </p:ext>
            </p:extLst>
          </p:nvPr>
        </p:nvGraphicFramePr>
        <p:xfrm>
          <a:off x="359991" y="940889"/>
          <a:ext cx="11466876" cy="2069140"/>
        </p:xfrm>
        <a:graphic>
          <a:graphicData uri="http://schemas.openxmlformats.org/drawingml/2006/table">
            <a:tbl>
              <a:tblPr>
                <a:tableStyleId>{5C22544A-7EE6-4342-B048-85BDC9FD1C3A}</a:tableStyleId>
              </a:tblPr>
              <a:tblGrid>
                <a:gridCol w="1904744">
                  <a:extLst>
                    <a:ext uri="{9D8B030D-6E8A-4147-A177-3AD203B41FA5}">
                      <a16:colId xmlns:a16="http://schemas.microsoft.com/office/drawing/2014/main" val="20000"/>
                    </a:ext>
                  </a:extLst>
                </a:gridCol>
                <a:gridCol w="2339163">
                  <a:extLst>
                    <a:ext uri="{9D8B030D-6E8A-4147-A177-3AD203B41FA5}">
                      <a16:colId xmlns:a16="http://schemas.microsoft.com/office/drawing/2014/main" val="20001"/>
                    </a:ext>
                  </a:extLst>
                </a:gridCol>
                <a:gridCol w="1073888">
                  <a:extLst>
                    <a:ext uri="{9D8B030D-6E8A-4147-A177-3AD203B41FA5}">
                      <a16:colId xmlns:a16="http://schemas.microsoft.com/office/drawing/2014/main" val="2947242238"/>
                    </a:ext>
                  </a:extLst>
                </a:gridCol>
                <a:gridCol w="5011232">
                  <a:extLst>
                    <a:ext uri="{9D8B030D-6E8A-4147-A177-3AD203B41FA5}">
                      <a16:colId xmlns:a16="http://schemas.microsoft.com/office/drawing/2014/main" val="3130279916"/>
                    </a:ext>
                  </a:extLst>
                </a:gridCol>
                <a:gridCol w="1137849">
                  <a:extLst>
                    <a:ext uri="{9D8B030D-6E8A-4147-A177-3AD203B41FA5}">
                      <a16:colId xmlns:a16="http://schemas.microsoft.com/office/drawing/2014/main" val="20002"/>
                    </a:ext>
                  </a:extLst>
                </a:gridCol>
              </a:tblGrid>
              <a:tr h="246976">
                <a:tc>
                  <a:txBody>
                    <a:bodyPr/>
                    <a:lstStyle/>
                    <a:p>
                      <a:pPr algn="l" fontAlgn="ctr"/>
                      <a:r>
                        <a:rPr lang="nb-NO" sz="1200" b="1" i="0" u="none" strike="noStrike" dirty="0">
                          <a:solidFill>
                            <a:schemeClr val="bg1"/>
                          </a:solidFill>
                          <a:effectLst/>
                          <a:latin typeface="+mj-lt"/>
                        </a:rPr>
                        <a:t>Publiseringstidspunkt</a:t>
                      </a:r>
                    </a:p>
                  </a:txBody>
                  <a:tcPr marL="5963" marR="5963" marT="5963" marB="0" anchor="ctr">
                    <a:solidFill>
                      <a:schemeClr val="accent3"/>
                    </a:solidFill>
                  </a:tcPr>
                </a:tc>
                <a:tc>
                  <a:txBody>
                    <a:bodyPr/>
                    <a:lstStyle/>
                    <a:p>
                      <a:pPr algn="l" fontAlgn="ctr"/>
                      <a:r>
                        <a:rPr lang="nb-NO" sz="1200" b="1" i="0" u="none" strike="noStrike" dirty="0">
                          <a:solidFill>
                            <a:schemeClr val="bg1"/>
                          </a:solidFill>
                          <a:effectLst/>
                          <a:latin typeface="+mj-lt"/>
                        </a:rPr>
                        <a:t>Program</a:t>
                      </a:r>
                    </a:p>
                  </a:txBody>
                  <a:tcPr marL="5963" marR="5963" marT="5963" marB="0" anchor="ctr">
                    <a:solidFill>
                      <a:schemeClr val="accent3"/>
                    </a:solidFill>
                  </a:tcPr>
                </a:tc>
                <a:tc>
                  <a:txBody>
                    <a:bodyPr/>
                    <a:lstStyle/>
                    <a:p>
                      <a:pPr algn="l" fontAlgn="ctr"/>
                      <a:r>
                        <a:rPr lang="nb-NO" sz="1200" b="1" i="0" u="none" strike="noStrike" dirty="0">
                          <a:solidFill>
                            <a:schemeClr val="bg1"/>
                          </a:solidFill>
                          <a:effectLst/>
                          <a:latin typeface="+mj-lt"/>
                        </a:rPr>
                        <a:t>Episode nr.</a:t>
                      </a:r>
                    </a:p>
                  </a:txBody>
                  <a:tcPr marL="5963" marR="5963" marT="5963" marB="0" anchor="ctr">
                    <a:solidFill>
                      <a:schemeClr val="accent3"/>
                    </a:solidFill>
                  </a:tcPr>
                </a:tc>
                <a:tc>
                  <a:txBody>
                    <a:bodyPr/>
                    <a:lstStyle/>
                    <a:p>
                      <a:pPr algn="l" fontAlgn="ctr"/>
                      <a:r>
                        <a:rPr lang="nb-NO" sz="1200" b="1" i="0" u="none" strike="noStrike" dirty="0">
                          <a:solidFill>
                            <a:schemeClr val="bg1"/>
                          </a:solidFill>
                          <a:effectLst/>
                          <a:latin typeface="+mj-lt"/>
                        </a:rPr>
                        <a:t>Tittel</a:t>
                      </a:r>
                    </a:p>
                  </a:txBody>
                  <a:tcPr marL="5963" marR="5963" marT="5963" marB="0" anchor="ctr">
                    <a:solidFill>
                      <a:schemeClr val="accent3"/>
                    </a:solidFill>
                  </a:tcPr>
                </a:tc>
                <a:tc>
                  <a:txBody>
                    <a:bodyPr/>
                    <a:lstStyle/>
                    <a:p>
                      <a:pPr algn="l" fontAlgn="ctr"/>
                      <a:r>
                        <a:rPr lang="nb-NO" sz="1200" b="1" i="0" u="none" strike="noStrike" kern="1200" dirty="0">
                          <a:solidFill>
                            <a:schemeClr val="bg1"/>
                          </a:solidFill>
                          <a:effectLst/>
                          <a:latin typeface="+mn-lt"/>
                          <a:ea typeface="+mn-ea"/>
                          <a:cs typeface="+mn-cs"/>
                        </a:rPr>
                        <a:t>Antall seere</a:t>
                      </a:r>
                    </a:p>
                  </a:txBody>
                  <a:tcPr marL="5963" marR="5963" marT="5963" marB="0" anchor="ctr">
                    <a:solidFill>
                      <a:schemeClr val="accent3"/>
                    </a:solidFill>
                  </a:tcPr>
                </a:tc>
                <a:extLst>
                  <a:ext uri="{0D108BD9-81ED-4DB2-BD59-A6C34878D82A}">
                    <a16:rowId xmlns:a16="http://schemas.microsoft.com/office/drawing/2014/main" val="10000"/>
                  </a:ext>
                </a:extLst>
              </a:tr>
              <a:tr h="150333">
                <a:tc>
                  <a:txBody>
                    <a:bodyPr/>
                    <a:lstStyle/>
                    <a:p>
                      <a:pPr marL="0" algn="l" defTabSz="914400" rtl="0" eaLnBrk="1" fontAlgn="b" latinLnBrk="0" hangingPunct="1"/>
                      <a:r>
                        <a:rPr lang="nb-NO" sz="1100" b="0" i="0" u="none" strike="noStrike" kern="1200" dirty="0">
                          <a:solidFill>
                            <a:srgbClr val="000000"/>
                          </a:solidFill>
                          <a:effectLst/>
                          <a:latin typeface="+mj-lt"/>
                          <a:ea typeface="+mn-ea"/>
                          <a:cs typeface="+mn-cs"/>
                        </a:rPr>
                        <a:t>20.01.2022</a:t>
                      </a:r>
                    </a:p>
                  </a:txBody>
                  <a:tcPr marL="9525" marR="9525" marT="9525" marB="0" anchor="b">
                    <a:solidFill>
                      <a:schemeClr val="bg1">
                        <a:lumMod val="95000"/>
                      </a:schemeClr>
                    </a:solidFill>
                  </a:tcPr>
                </a:tc>
                <a:tc>
                  <a:txBody>
                    <a:bodyPr/>
                    <a:lstStyle/>
                    <a:p>
                      <a:pPr marL="0" algn="l" defTabSz="914400" rtl="0" eaLnBrk="1" fontAlgn="b" latinLnBrk="0" hangingPunct="1"/>
                      <a:r>
                        <a:rPr lang="nb-NO" sz="1100" b="0" i="0" u="none" strike="noStrike" kern="1200" dirty="0">
                          <a:solidFill>
                            <a:schemeClr val="dk1"/>
                          </a:solidFill>
                          <a:effectLst/>
                          <a:latin typeface="+mj-lt"/>
                          <a:ea typeface="+mn-ea"/>
                          <a:cs typeface="+mn-cs"/>
                        </a:rPr>
                        <a:t>Rådebank</a:t>
                      </a:r>
                    </a:p>
                  </a:txBody>
                  <a:tcPr marL="9525" marR="9525" marT="9525" marB="0" anchor="b">
                    <a:solidFill>
                      <a:schemeClr val="bg1">
                        <a:lumMod val="95000"/>
                      </a:schemeClr>
                    </a:solidFill>
                  </a:tcPr>
                </a:tc>
                <a:tc>
                  <a:txBody>
                    <a:bodyPr/>
                    <a:lstStyle/>
                    <a:p>
                      <a:pPr marL="0" algn="l" defTabSz="914400" rtl="0" eaLnBrk="1" fontAlgn="b" latinLnBrk="0" hangingPunct="1"/>
                      <a:r>
                        <a:rPr lang="nb-NO" sz="1100" b="0" i="0" u="none" strike="noStrike" kern="1200" dirty="0">
                          <a:solidFill>
                            <a:schemeClr val="dk1"/>
                          </a:solidFill>
                          <a:effectLst/>
                          <a:latin typeface="+mj-lt"/>
                          <a:ea typeface="+mn-ea"/>
                          <a:cs typeface="+mn-cs"/>
                        </a:rPr>
                        <a:t>1</a:t>
                      </a:r>
                    </a:p>
                  </a:txBody>
                  <a:tcPr marL="9525" marR="9525" marT="9525" marB="0" anchor="b">
                    <a:solidFill>
                      <a:schemeClr val="bg1">
                        <a:lumMod val="95000"/>
                      </a:schemeClr>
                    </a:solidFill>
                  </a:tcPr>
                </a:tc>
                <a:tc>
                  <a:txBody>
                    <a:bodyPr/>
                    <a:lstStyle/>
                    <a:p>
                      <a:pPr marL="0" algn="l" defTabSz="914400" rtl="0" eaLnBrk="1" fontAlgn="b" latinLnBrk="0" hangingPunct="1"/>
                      <a:r>
                        <a:rPr lang="nb-NO" sz="1100" b="0" i="0" u="none" strike="noStrike" kern="1200" dirty="0">
                          <a:solidFill>
                            <a:schemeClr val="dk1"/>
                          </a:solidFill>
                          <a:effectLst/>
                          <a:latin typeface="+mj-lt"/>
                          <a:ea typeface="+mn-ea"/>
                          <a:cs typeface="+mn-cs"/>
                        </a:rPr>
                        <a:t>Rådebank: Ny start</a:t>
                      </a:r>
                    </a:p>
                  </a:txBody>
                  <a:tcPr marL="9525" marR="9525" marT="9525" marB="0" anchor="b">
                    <a:solidFill>
                      <a:schemeClr val="bg1">
                        <a:lumMod val="95000"/>
                      </a:schemeClr>
                    </a:solidFill>
                  </a:tcPr>
                </a:tc>
                <a:tc>
                  <a:txBody>
                    <a:bodyPr/>
                    <a:lstStyle/>
                    <a:p>
                      <a:pPr marL="0" algn="r" defTabSz="914400" rtl="0" eaLnBrk="1" fontAlgn="b" latinLnBrk="0" hangingPunct="1"/>
                      <a:r>
                        <a:rPr lang="nb-NO" sz="1100" b="0" i="0" u="none" strike="noStrike" kern="1200" dirty="0">
                          <a:solidFill>
                            <a:schemeClr val="dk1"/>
                          </a:solidFill>
                          <a:effectLst/>
                          <a:latin typeface="+mj-lt"/>
                          <a:ea typeface="+mn-ea"/>
                          <a:cs typeface="+mn-cs"/>
                        </a:rPr>
                        <a:t>964 000</a:t>
                      </a:r>
                    </a:p>
                  </a:txBody>
                  <a:tcPr marL="9525" marR="9525" marT="9525" marB="0" anchor="b">
                    <a:solidFill>
                      <a:schemeClr val="bg1">
                        <a:lumMod val="95000"/>
                      </a:schemeClr>
                    </a:solidFill>
                  </a:tcPr>
                </a:tc>
                <a:extLst>
                  <a:ext uri="{0D108BD9-81ED-4DB2-BD59-A6C34878D82A}">
                    <a16:rowId xmlns:a16="http://schemas.microsoft.com/office/drawing/2014/main" val="10001"/>
                  </a:ext>
                </a:extLst>
              </a:tr>
              <a:tr h="155517">
                <a:tc>
                  <a:txBody>
                    <a:bodyPr/>
                    <a:lstStyle/>
                    <a:p>
                      <a:pPr marL="0" algn="l" defTabSz="914400" rtl="0" eaLnBrk="1" fontAlgn="b" latinLnBrk="0" hangingPunct="1"/>
                      <a:r>
                        <a:rPr lang="nb-NO" sz="1100" b="0" i="0" u="none" strike="noStrike" kern="1200" dirty="0">
                          <a:solidFill>
                            <a:srgbClr val="000000"/>
                          </a:solidFill>
                          <a:effectLst/>
                          <a:latin typeface="+mn-lt"/>
                          <a:ea typeface="+mn-ea"/>
                          <a:cs typeface="+mn-cs"/>
                        </a:rPr>
                        <a:t>27.08.2022</a:t>
                      </a:r>
                    </a:p>
                  </a:txBody>
                  <a:tcPr marL="9525" marR="9525" marT="9525" marB="0" anchor="b">
                    <a:solidFill>
                      <a:schemeClr val="bg1">
                        <a:lumMod val="85000"/>
                      </a:schemeClr>
                    </a:solidFill>
                  </a:tcPr>
                </a:tc>
                <a:tc>
                  <a:txBody>
                    <a:bodyPr/>
                    <a:lstStyle/>
                    <a:p>
                      <a:pPr marL="0" algn="l" defTabSz="914400" rtl="0" eaLnBrk="1" fontAlgn="b" latinLnBrk="0" hangingPunct="1"/>
                      <a:r>
                        <a:rPr lang="nb-NO" sz="1100" b="0" i="0" u="none" strike="noStrike" kern="1200">
                          <a:solidFill>
                            <a:schemeClr val="dk1"/>
                          </a:solidFill>
                          <a:effectLst/>
                          <a:latin typeface="+mj-lt"/>
                          <a:ea typeface="+mn-ea"/>
                          <a:cs typeface="+mn-cs"/>
                        </a:rPr>
                        <a:t>Side om Side</a:t>
                      </a:r>
                    </a:p>
                  </a:txBody>
                  <a:tcPr marL="9525" marR="9525" marT="9525" marB="0" anchor="b">
                    <a:solidFill>
                      <a:schemeClr val="bg1">
                        <a:lumMod val="85000"/>
                      </a:schemeClr>
                    </a:solidFill>
                  </a:tcPr>
                </a:tc>
                <a:tc>
                  <a:txBody>
                    <a:bodyPr/>
                    <a:lstStyle/>
                    <a:p>
                      <a:pPr marL="0" algn="l" defTabSz="914400" rtl="0" eaLnBrk="1" fontAlgn="b" latinLnBrk="0" hangingPunct="1"/>
                      <a:r>
                        <a:rPr lang="nb-NO" sz="1100" b="0" i="0" u="none" strike="noStrike" kern="1200" dirty="0">
                          <a:solidFill>
                            <a:schemeClr val="dk1"/>
                          </a:solidFill>
                          <a:effectLst/>
                          <a:latin typeface="+mj-lt"/>
                          <a:ea typeface="+mn-ea"/>
                          <a:cs typeface="+mn-cs"/>
                        </a:rPr>
                        <a:t>1</a:t>
                      </a:r>
                    </a:p>
                  </a:txBody>
                  <a:tcPr marL="9525" marR="9525" marT="9525" marB="0" anchor="b">
                    <a:solidFill>
                      <a:schemeClr val="bg1">
                        <a:lumMod val="85000"/>
                      </a:schemeClr>
                    </a:solidFill>
                  </a:tcPr>
                </a:tc>
                <a:tc>
                  <a:txBody>
                    <a:bodyPr/>
                    <a:lstStyle/>
                    <a:p>
                      <a:pPr marL="0" algn="l" defTabSz="914400" rtl="0" eaLnBrk="1" fontAlgn="b" latinLnBrk="0" hangingPunct="1"/>
                      <a:r>
                        <a:rPr lang="nb-NO" sz="1100" b="0" i="0" u="none" strike="noStrike" kern="1200" dirty="0">
                          <a:solidFill>
                            <a:schemeClr val="dk1"/>
                          </a:solidFill>
                          <a:effectLst/>
                          <a:latin typeface="+mj-lt"/>
                          <a:ea typeface="+mn-ea"/>
                          <a:cs typeface="+mn-cs"/>
                        </a:rPr>
                        <a:t>Side om Side: Ny jobb</a:t>
                      </a:r>
                    </a:p>
                  </a:txBody>
                  <a:tcPr marL="9525" marR="9525" marT="9525" marB="0" anchor="b">
                    <a:solidFill>
                      <a:schemeClr val="bg1">
                        <a:lumMod val="85000"/>
                      </a:schemeClr>
                    </a:solidFill>
                  </a:tcPr>
                </a:tc>
                <a:tc>
                  <a:txBody>
                    <a:bodyPr/>
                    <a:lstStyle/>
                    <a:p>
                      <a:pPr marL="0" algn="r" defTabSz="914400" rtl="0" eaLnBrk="1" fontAlgn="b" latinLnBrk="0" hangingPunct="1"/>
                      <a:r>
                        <a:rPr lang="nb-NO" sz="1100" b="0" i="0" u="none" strike="noStrike" kern="1200" dirty="0">
                          <a:solidFill>
                            <a:schemeClr val="dk1"/>
                          </a:solidFill>
                          <a:effectLst/>
                          <a:latin typeface="+mj-lt"/>
                          <a:ea typeface="+mn-ea"/>
                          <a:cs typeface="+mn-cs"/>
                        </a:rPr>
                        <a:t>941 000</a:t>
                      </a:r>
                    </a:p>
                  </a:txBody>
                  <a:tcPr marL="9525" marR="9525" marT="9525" marB="0" anchor="b">
                    <a:solidFill>
                      <a:schemeClr val="bg1">
                        <a:lumMod val="85000"/>
                      </a:schemeClr>
                    </a:solidFill>
                  </a:tcPr>
                </a:tc>
                <a:extLst>
                  <a:ext uri="{0D108BD9-81ED-4DB2-BD59-A6C34878D82A}">
                    <a16:rowId xmlns:a16="http://schemas.microsoft.com/office/drawing/2014/main" val="10002"/>
                  </a:ext>
                </a:extLst>
              </a:tr>
              <a:tr h="160701">
                <a:tc>
                  <a:txBody>
                    <a:bodyPr/>
                    <a:lstStyle/>
                    <a:p>
                      <a:pPr marL="0" algn="l" defTabSz="914400" rtl="0" eaLnBrk="1" fontAlgn="b" latinLnBrk="0" hangingPunct="1"/>
                      <a:r>
                        <a:rPr lang="nb-NO" sz="1100" b="0" i="0" u="none" strike="noStrike" kern="1200" dirty="0">
                          <a:solidFill>
                            <a:srgbClr val="000000"/>
                          </a:solidFill>
                          <a:effectLst/>
                          <a:latin typeface="+mn-lt"/>
                          <a:ea typeface="+mn-ea"/>
                          <a:cs typeface="+mn-cs"/>
                        </a:rPr>
                        <a:t>20.01.2022</a:t>
                      </a:r>
                    </a:p>
                  </a:txBody>
                  <a:tcPr marL="9525" marR="9525" marT="9525" marB="0" anchor="b">
                    <a:solidFill>
                      <a:schemeClr val="bg1">
                        <a:lumMod val="95000"/>
                      </a:schemeClr>
                    </a:solidFill>
                  </a:tcPr>
                </a:tc>
                <a:tc>
                  <a:txBody>
                    <a:bodyPr/>
                    <a:lstStyle/>
                    <a:p>
                      <a:pPr marL="0" algn="l" defTabSz="914400" rtl="0" eaLnBrk="1" fontAlgn="b" latinLnBrk="0" hangingPunct="1"/>
                      <a:r>
                        <a:rPr lang="nb-NO" sz="1100" b="0" i="0" u="none" strike="noStrike" kern="1200">
                          <a:solidFill>
                            <a:schemeClr val="dk1"/>
                          </a:solidFill>
                          <a:effectLst/>
                          <a:latin typeface="+mj-lt"/>
                          <a:ea typeface="+mn-ea"/>
                          <a:cs typeface="+mn-cs"/>
                        </a:rPr>
                        <a:t>Rådebank</a:t>
                      </a:r>
                    </a:p>
                  </a:txBody>
                  <a:tcPr marL="9525" marR="9525" marT="9525" marB="0" anchor="b">
                    <a:solidFill>
                      <a:schemeClr val="bg1">
                        <a:lumMod val="95000"/>
                      </a:schemeClr>
                    </a:solidFill>
                  </a:tcPr>
                </a:tc>
                <a:tc>
                  <a:txBody>
                    <a:bodyPr/>
                    <a:lstStyle/>
                    <a:p>
                      <a:pPr marL="0" algn="l" defTabSz="914400" rtl="0" eaLnBrk="1" fontAlgn="b" latinLnBrk="0" hangingPunct="1"/>
                      <a:r>
                        <a:rPr lang="nb-NO" sz="1100" b="0" i="0" u="none" strike="noStrike" kern="1200" dirty="0">
                          <a:solidFill>
                            <a:schemeClr val="dk1"/>
                          </a:solidFill>
                          <a:effectLst/>
                          <a:latin typeface="+mj-lt"/>
                          <a:ea typeface="+mn-ea"/>
                          <a:cs typeface="+mn-cs"/>
                        </a:rPr>
                        <a:t>4</a:t>
                      </a:r>
                    </a:p>
                  </a:txBody>
                  <a:tcPr marL="9525" marR="9525" marT="9525" marB="0" anchor="b">
                    <a:solidFill>
                      <a:schemeClr val="bg1">
                        <a:lumMod val="95000"/>
                      </a:schemeClr>
                    </a:solidFill>
                  </a:tcPr>
                </a:tc>
                <a:tc>
                  <a:txBody>
                    <a:bodyPr/>
                    <a:lstStyle/>
                    <a:p>
                      <a:pPr marL="0" algn="l" defTabSz="914400" rtl="0" eaLnBrk="1" fontAlgn="b" latinLnBrk="0" hangingPunct="1"/>
                      <a:r>
                        <a:rPr lang="nb-NO" sz="1100" b="0" i="0" u="none" strike="noStrike" kern="1200" dirty="0">
                          <a:solidFill>
                            <a:schemeClr val="dk1"/>
                          </a:solidFill>
                          <a:effectLst/>
                          <a:latin typeface="+mj-lt"/>
                          <a:ea typeface="+mn-ea"/>
                          <a:cs typeface="+mn-cs"/>
                        </a:rPr>
                        <a:t>Rådebank: Sankthansaften</a:t>
                      </a:r>
                    </a:p>
                  </a:txBody>
                  <a:tcPr marL="9525" marR="9525" marT="9525" marB="0" anchor="b">
                    <a:solidFill>
                      <a:schemeClr val="bg1">
                        <a:lumMod val="95000"/>
                      </a:schemeClr>
                    </a:solidFill>
                  </a:tcPr>
                </a:tc>
                <a:tc>
                  <a:txBody>
                    <a:bodyPr/>
                    <a:lstStyle/>
                    <a:p>
                      <a:pPr marL="0" algn="r" defTabSz="914400" rtl="0" eaLnBrk="1" fontAlgn="b" latinLnBrk="0" hangingPunct="1"/>
                      <a:r>
                        <a:rPr lang="nb-NO" sz="1100" b="0" i="0" u="none" strike="noStrike" kern="1200" dirty="0">
                          <a:solidFill>
                            <a:schemeClr val="dk1"/>
                          </a:solidFill>
                          <a:effectLst/>
                          <a:latin typeface="+mj-lt"/>
                          <a:ea typeface="+mn-ea"/>
                          <a:cs typeface="+mn-cs"/>
                        </a:rPr>
                        <a:t>916 000</a:t>
                      </a:r>
                    </a:p>
                  </a:txBody>
                  <a:tcPr marL="9525" marR="9525" marT="9525" marB="0" anchor="b">
                    <a:solidFill>
                      <a:schemeClr val="bg1">
                        <a:lumMod val="95000"/>
                      </a:schemeClr>
                    </a:solidFill>
                  </a:tcPr>
                </a:tc>
                <a:extLst>
                  <a:ext uri="{0D108BD9-81ED-4DB2-BD59-A6C34878D82A}">
                    <a16:rowId xmlns:a16="http://schemas.microsoft.com/office/drawing/2014/main" val="10003"/>
                  </a:ext>
                </a:extLst>
              </a:tr>
              <a:tr h="160701">
                <a:tc>
                  <a:txBody>
                    <a:bodyPr/>
                    <a:lstStyle/>
                    <a:p>
                      <a:pPr marL="0" algn="l" defTabSz="914400" rtl="0" eaLnBrk="1" fontAlgn="b" latinLnBrk="0" hangingPunct="1"/>
                      <a:r>
                        <a:rPr lang="nb-NO" sz="1100" b="0" i="0" u="none" strike="noStrike" kern="1200" dirty="0">
                          <a:solidFill>
                            <a:srgbClr val="000000"/>
                          </a:solidFill>
                          <a:effectLst/>
                          <a:latin typeface="+mn-lt"/>
                          <a:ea typeface="+mn-ea"/>
                          <a:cs typeface="+mn-cs"/>
                        </a:rPr>
                        <a:t>03.02.2022</a:t>
                      </a:r>
                    </a:p>
                  </a:txBody>
                  <a:tcPr marL="9525" marR="9525" marT="9525" marB="0" anchor="b">
                    <a:solidFill>
                      <a:schemeClr val="bg1">
                        <a:lumMod val="85000"/>
                      </a:schemeClr>
                    </a:solidFill>
                  </a:tcPr>
                </a:tc>
                <a:tc>
                  <a:txBody>
                    <a:bodyPr/>
                    <a:lstStyle/>
                    <a:p>
                      <a:pPr marL="0" algn="l" defTabSz="914400" rtl="0" eaLnBrk="1" fontAlgn="b" latinLnBrk="0" hangingPunct="1"/>
                      <a:r>
                        <a:rPr lang="nb-NO" sz="1100" b="0" i="0" u="none" strike="noStrike" kern="1200">
                          <a:solidFill>
                            <a:schemeClr val="dk1"/>
                          </a:solidFill>
                          <a:effectLst/>
                          <a:latin typeface="+mj-lt"/>
                          <a:ea typeface="+mn-ea"/>
                          <a:cs typeface="+mn-cs"/>
                        </a:rPr>
                        <a:t>Rådebank</a:t>
                      </a:r>
                    </a:p>
                  </a:txBody>
                  <a:tcPr marL="9525" marR="9525" marT="9525" marB="0" anchor="b">
                    <a:solidFill>
                      <a:schemeClr val="bg1">
                        <a:lumMod val="85000"/>
                      </a:schemeClr>
                    </a:solidFill>
                  </a:tcPr>
                </a:tc>
                <a:tc>
                  <a:txBody>
                    <a:bodyPr/>
                    <a:lstStyle/>
                    <a:p>
                      <a:pPr marL="0" algn="l" defTabSz="914400" rtl="0" eaLnBrk="1" fontAlgn="b" latinLnBrk="0" hangingPunct="1"/>
                      <a:r>
                        <a:rPr lang="nb-NO" sz="1100" b="0" i="0" u="none" strike="noStrike" kern="1200" dirty="0">
                          <a:solidFill>
                            <a:schemeClr val="dk1"/>
                          </a:solidFill>
                          <a:effectLst/>
                          <a:latin typeface="+mj-lt"/>
                          <a:ea typeface="+mn-ea"/>
                          <a:cs typeface="+mn-cs"/>
                        </a:rPr>
                        <a:t>7</a:t>
                      </a:r>
                    </a:p>
                  </a:txBody>
                  <a:tcPr marL="9525" marR="9525" marT="9525" marB="0" anchor="b">
                    <a:solidFill>
                      <a:schemeClr val="bg1">
                        <a:lumMod val="85000"/>
                      </a:schemeClr>
                    </a:solidFill>
                  </a:tcPr>
                </a:tc>
                <a:tc>
                  <a:txBody>
                    <a:bodyPr/>
                    <a:lstStyle/>
                    <a:p>
                      <a:pPr marL="0" algn="l" defTabSz="914400" rtl="0" eaLnBrk="1" fontAlgn="b" latinLnBrk="0" hangingPunct="1"/>
                      <a:r>
                        <a:rPr lang="nb-NO" sz="1100" b="0" i="0" u="none" strike="noStrike" kern="1200" dirty="0">
                          <a:solidFill>
                            <a:schemeClr val="dk1"/>
                          </a:solidFill>
                          <a:effectLst/>
                          <a:latin typeface="+mj-lt"/>
                          <a:ea typeface="+mn-ea"/>
                          <a:cs typeface="+mn-cs"/>
                        </a:rPr>
                        <a:t>Rådebank: Uro</a:t>
                      </a:r>
                    </a:p>
                  </a:txBody>
                  <a:tcPr marL="9525" marR="9525" marT="9525" marB="0" anchor="b">
                    <a:solidFill>
                      <a:schemeClr val="bg1">
                        <a:lumMod val="85000"/>
                      </a:schemeClr>
                    </a:solidFill>
                  </a:tcPr>
                </a:tc>
                <a:tc>
                  <a:txBody>
                    <a:bodyPr/>
                    <a:lstStyle/>
                    <a:p>
                      <a:pPr marL="0" algn="r" defTabSz="914400" rtl="0" eaLnBrk="1" fontAlgn="b" latinLnBrk="0" hangingPunct="1"/>
                      <a:r>
                        <a:rPr lang="nb-NO" sz="1100" b="0" i="0" u="none" strike="noStrike" kern="1200" dirty="0">
                          <a:solidFill>
                            <a:schemeClr val="dk1"/>
                          </a:solidFill>
                          <a:effectLst/>
                          <a:latin typeface="+mj-lt"/>
                          <a:ea typeface="+mn-ea"/>
                          <a:cs typeface="+mn-cs"/>
                        </a:rPr>
                        <a:t>874 000</a:t>
                      </a:r>
                    </a:p>
                  </a:txBody>
                  <a:tcPr marL="9525" marR="9525" marT="9525" marB="0" anchor="b">
                    <a:solidFill>
                      <a:schemeClr val="bg1">
                        <a:lumMod val="85000"/>
                      </a:schemeClr>
                    </a:solidFill>
                  </a:tcPr>
                </a:tc>
                <a:extLst>
                  <a:ext uri="{0D108BD9-81ED-4DB2-BD59-A6C34878D82A}">
                    <a16:rowId xmlns:a16="http://schemas.microsoft.com/office/drawing/2014/main" val="10004"/>
                  </a:ext>
                </a:extLst>
              </a:tr>
              <a:tr h="185343">
                <a:tc>
                  <a:txBody>
                    <a:bodyPr/>
                    <a:lstStyle/>
                    <a:p>
                      <a:pPr marL="0" algn="l" defTabSz="914400" rtl="0" eaLnBrk="1" fontAlgn="b" latinLnBrk="0" hangingPunct="1"/>
                      <a:r>
                        <a:rPr lang="nb-NO" sz="1100" b="0" i="0" u="none" strike="noStrike" kern="1200" dirty="0">
                          <a:solidFill>
                            <a:srgbClr val="000000"/>
                          </a:solidFill>
                          <a:effectLst/>
                          <a:latin typeface="+mn-lt"/>
                          <a:ea typeface="+mn-ea"/>
                          <a:cs typeface="+mn-cs"/>
                        </a:rPr>
                        <a:t>20.01.2022</a:t>
                      </a:r>
                    </a:p>
                  </a:txBody>
                  <a:tcPr marL="9525" marR="9525" marT="9525" marB="0" anchor="b">
                    <a:solidFill>
                      <a:schemeClr val="bg1">
                        <a:lumMod val="95000"/>
                      </a:schemeClr>
                    </a:solidFill>
                  </a:tcPr>
                </a:tc>
                <a:tc>
                  <a:txBody>
                    <a:bodyPr/>
                    <a:lstStyle/>
                    <a:p>
                      <a:pPr marL="0" algn="l" defTabSz="914400" rtl="0" eaLnBrk="1" fontAlgn="b" latinLnBrk="0" hangingPunct="1"/>
                      <a:r>
                        <a:rPr lang="nb-NO" sz="1100" b="0" i="0" u="none" strike="noStrike" kern="1200">
                          <a:solidFill>
                            <a:schemeClr val="dk1"/>
                          </a:solidFill>
                          <a:effectLst/>
                          <a:latin typeface="+mj-lt"/>
                          <a:ea typeface="+mn-ea"/>
                          <a:cs typeface="+mn-cs"/>
                        </a:rPr>
                        <a:t>Rådebank</a:t>
                      </a:r>
                    </a:p>
                  </a:txBody>
                  <a:tcPr marL="9525" marR="9525" marT="9525" marB="0" anchor="b">
                    <a:solidFill>
                      <a:schemeClr val="bg1">
                        <a:lumMod val="95000"/>
                      </a:schemeClr>
                    </a:solidFill>
                  </a:tcPr>
                </a:tc>
                <a:tc>
                  <a:txBody>
                    <a:bodyPr/>
                    <a:lstStyle/>
                    <a:p>
                      <a:pPr marL="0" algn="l" defTabSz="914400" rtl="0" eaLnBrk="1" fontAlgn="b" latinLnBrk="0" hangingPunct="1"/>
                      <a:r>
                        <a:rPr lang="nb-NO" sz="1100" b="0" i="0" u="none" strike="noStrike" kern="1200" dirty="0">
                          <a:solidFill>
                            <a:schemeClr val="dk1"/>
                          </a:solidFill>
                          <a:effectLst/>
                          <a:latin typeface="+mj-lt"/>
                          <a:ea typeface="+mn-ea"/>
                          <a:cs typeface="+mn-cs"/>
                        </a:rPr>
                        <a:t>2</a:t>
                      </a:r>
                    </a:p>
                  </a:txBody>
                  <a:tcPr marL="9525" marR="9525" marT="9525" marB="0" anchor="b">
                    <a:solidFill>
                      <a:schemeClr val="bg1">
                        <a:lumMod val="95000"/>
                      </a:schemeClr>
                    </a:solidFill>
                  </a:tcPr>
                </a:tc>
                <a:tc>
                  <a:txBody>
                    <a:bodyPr/>
                    <a:lstStyle/>
                    <a:p>
                      <a:pPr marL="0" algn="l" defTabSz="914400" rtl="0" eaLnBrk="1" fontAlgn="b" latinLnBrk="0" hangingPunct="1"/>
                      <a:r>
                        <a:rPr lang="nb-NO" sz="1100" b="0" i="0" u="none" strike="noStrike" kern="1200" dirty="0">
                          <a:solidFill>
                            <a:schemeClr val="dk1"/>
                          </a:solidFill>
                          <a:effectLst/>
                          <a:latin typeface="+mj-lt"/>
                          <a:ea typeface="+mn-ea"/>
                          <a:cs typeface="+mn-cs"/>
                        </a:rPr>
                        <a:t>Rådebank: Helt dronning</a:t>
                      </a:r>
                    </a:p>
                  </a:txBody>
                  <a:tcPr marL="9525" marR="9525" marT="9525" marB="0" anchor="b">
                    <a:solidFill>
                      <a:schemeClr val="bg1">
                        <a:lumMod val="95000"/>
                      </a:schemeClr>
                    </a:solidFill>
                  </a:tcPr>
                </a:tc>
                <a:tc>
                  <a:txBody>
                    <a:bodyPr/>
                    <a:lstStyle/>
                    <a:p>
                      <a:pPr marL="0" algn="r" defTabSz="914400" rtl="0" eaLnBrk="1" fontAlgn="b" latinLnBrk="0" hangingPunct="1"/>
                      <a:r>
                        <a:rPr lang="nb-NO" sz="1100" b="0" i="0" u="none" strike="noStrike" kern="1200" dirty="0">
                          <a:solidFill>
                            <a:schemeClr val="dk1"/>
                          </a:solidFill>
                          <a:effectLst/>
                          <a:latin typeface="+mj-lt"/>
                          <a:ea typeface="+mn-ea"/>
                          <a:cs typeface="+mn-cs"/>
                        </a:rPr>
                        <a:t>873 000</a:t>
                      </a:r>
                    </a:p>
                  </a:txBody>
                  <a:tcPr marL="9525" marR="9525" marT="9525" marB="0" anchor="b">
                    <a:solidFill>
                      <a:schemeClr val="bg1">
                        <a:lumMod val="95000"/>
                      </a:schemeClr>
                    </a:solidFill>
                  </a:tcPr>
                </a:tc>
                <a:extLst>
                  <a:ext uri="{0D108BD9-81ED-4DB2-BD59-A6C34878D82A}">
                    <a16:rowId xmlns:a16="http://schemas.microsoft.com/office/drawing/2014/main" val="10005"/>
                  </a:ext>
                </a:extLst>
              </a:tr>
              <a:tr h="185343">
                <a:tc>
                  <a:txBody>
                    <a:bodyPr/>
                    <a:lstStyle/>
                    <a:p>
                      <a:pPr marL="0" algn="l" defTabSz="914400" rtl="0" eaLnBrk="1" fontAlgn="b" latinLnBrk="0" hangingPunct="1"/>
                      <a:r>
                        <a:rPr lang="nb-NO" sz="1100" b="0" i="0" u="none" strike="noStrike" kern="1200" dirty="0">
                          <a:solidFill>
                            <a:srgbClr val="000000"/>
                          </a:solidFill>
                          <a:effectLst/>
                          <a:latin typeface="+mn-lt"/>
                          <a:ea typeface="+mn-ea"/>
                          <a:cs typeface="+mn-cs"/>
                        </a:rPr>
                        <a:t>20.01.2022</a:t>
                      </a:r>
                    </a:p>
                  </a:txBody>
                  <a:tcPr marL="9525" marR="9525" marT="9525" marB="0" anchor="b">
                    <a:solidFill>
                      <a:schemeClr val="bg1">
                        <a:lumMod val="85000"/>
                      </a:schemeClr>
                    </a:solidFill>
                  </a:tcPr>
                </a:tc>
                <a:tc>
                  <a:txBody>
                    <a:bodyPr/>
                    <a:lstStyle/>
                    <a:p>
                      <a:pPr marL="0" algn="l" defTabSz="914400" rtl="0" eaLnBrk="1" fontAlgn="b" latinLnBrk="0" hangingPunct="1"/>
                      <a:r>
                        <a:rPr lang="nb-NO" sz="1100" b="0" i="0" u="none" strike="noStrike" kern="1200">
                          <a:solidFill>
                            <a:schemeClr val="dk1"/>
                          </a:solidFill>
                          <a:effectLst/>
                          <a:latin typeface="+mj-lt"/>
                          <a:ea typeface="+mn-ea"/>
                          <a:cs typeface="+mn-cs"/>
                        </a:rPr>
                        <a:t>Rådebank</a:t>
                      </a:r>
                    </a:p>
                  </a:txBody>
                  <a:tcPr marL="9525" marR="9525" marT="9525" marB="0" anchor="b">
                    <a:solidFill>
                      <a:schemeClr val="bg1">
                        <a:lumMod val="85000"/>
                      </a:schemeClr>
                    </a:solidFill>
                  </a:tcPr>
                </a:tc>
                <a:tc>
                  <a:txBody>
                    <a:bodyPr/>
                    <a:lstStyle/>
                    <a:p>
                      <a:pPr marL="0" algn="l" defTabSz="914400" rtl="0" eaLnBrk="1" fontAlgn="b" latinLnBrk="0" hangingPunct="1"/>
                      <a:r>
                        <a:rPr lang="nb-NO" sz="1100" b="0" i="0" u="none" strike="noStrike" kern="1200" dirty="0">
                          <a:solidFill>
                            <a:schemeClr val="dk1"/>
                          </a:solidFill>
                          <a:effectLst/>
                          <a:latin typeface="+mj-lt"/>
                          <a:ea typeface="+mn-ea"/>
                          <a:cs typeface="+mn-cs"/>
                        </a:rPr>
                        <a:t>3</a:t>
                      </a:r>
                    </a:p>
                  </a:txBody>
                  <a:tcPr marL="9525" marR="9525" marT="9525" marB="0" anchor="b">
                    <a:solidFill>
                      <a:schemeClr val="bg1">
                        <a:lumMod val="85000"/>
                      </a:schemeClr>
                    </a:solidFill>
                  </a:tcPr>
                </a:tc>
                <a:tc>
                  <a:txBody>
                    <a:bodyPr/>
                    <a:lstStyle/>
                    <a:p>
                      <a:pPr marL="0" algn="l" defTabSz="914400" rtl="0" eaLnBrk="1" fontAlgn="b" latinLnBrk="0" hangingPunct="1"/>
                      <a:r>
                        <a:rPr lang="nb-NO" sz="1100" b="0" i="0" u="none" strike="noStrike" kern="1200">
                          <a:solidFill>
                            <a:schemeClr val="dk1"/>
                          </a:solidFill>
                          <a:effectLst/>
                          <a:latin typeface="+mj-lt"/>
                          <a:ea typeface="+mn-ea"/>
                          <a:cs typeface="+mn-cs"/>
                        </a:rPr>
                        <a:t>Rådebank: Søt musikk</a:t>
                      </a:r>
                    </a:p>
                  </a:txBody>
                  <a:tcPr marL="9525" marR="9525" marT="9525" marB="0" anchor="b">
                    <a:solidFill>
                      <a:schemeClr val="bg1">
                        <a:lumMod val="85000"/>
                      </a:schemeClr>
                    </a:solidFill>
                  </a:tcPr>
                </a:tc>
                <a:tc>
                  <a:txBody>
                    <a:bodyPr/>
                    <a:lstStyle/>
                    <a:p>
                      <a:pPr marL="0" algn="r" defTabSz="914400" rtl="0" eaLnBrk="1" fontAlgn="b" latinLnBrk="0" hangingPunct="1"/>
                      <a:r>
                        <a:rPr lang="nb-NO" sz="1100" b="0" i="0" u="none" strike="noStrike" kern="1200" dirty="0">
                          <a:solidFill>
                            <a:schemeClr val="dk1"/>
                          </a:solidFill>
                          <a:effectLst/>
                          <a:latin typeface="+mj-lt"/>
                          <a:ea typeface="+mn-ea"/>
                          <a:cs typeface="+mn-cs"/>
                        </a:rPr>
                        <a:t>870 000</a:t>
                      </a:r>
                    </a:p>
                  </a:txBody>
                  <a:tcPr marL="9525" marR="9525" marT="9525" marB="0" anchor="b">
                    <a:solidFill>
                      <a:schemeClr val="bg1">
                        <a:lumMod val="85000"/>
                      </a:schemeClr>
                    </a:solidFill>
                  </a:tcPr>
                </a:tc>
                <a:extLst>
                  <a:ext uri="{0D108BD9-81ED-4DB2-BD59-A6C34878D82A}">
                    <a16:rowId xmlns:a16="http://schemas.microsoft.com/office/drawing/2014/main" val="3032816266"/>
                  </a:ext>
                </a:extLst>
              </a:tr>
              <a:tr h="185343">
                <a:tc>
                  <a:txBody>
                    <a:bodyPr/>
                    <a:lstStyle/>
                    <a:p>
                      <a:pPr marL="0" algn="l" defTabSz="914400" rtl="0" eaLnBrk="1" fontAlgn="b" latinLnBrk="0" hangingPunct="1"/>
                      <a:r>
                        <a:rPr lang="nb-NO" sz="1100" b="0" i="0" u="none" strike="noStrike" kern="1200" dirty="0">
                          <a:solidFill>
                            <a:srgbClr val="000000"/>
                          </a:solidFill>
                          <a:effectLst/>
                          <a:latin typeface="+mn-lt"/>
                          <a:ea typeface="+mn-ea"/>
                          <a:cs typeface="+mn-cs"/>
                        </a:rPr>
                        <a:t>27.01.2022</a:t>
                      </a:r>
                    </a:p>
                  </a:txBody>
                  <a:tcPr marL="9525" marR="9525" marT="9525" marB="0" anchor="b">
                    <a:solidFill>
                      <a:schemeClr val="bg1">
                        <a:lumMod val="95000"/>
                      </a:schemeClr>
                    </a:solidFill>
                  </a:tcPr>
                </a:tc>
                <a:tc>
                  <a:txBody>
                    <a:bodyPr/>
                    <a:lstStyle/>
                    <a:p>
                      <a:pPr marL="0" algn="l" defTabSz="914400" rtl="0" eaLnBrk="1" fontAlgn="b" latinLnBrk="0" hangingPunct="1"/>
                      <a:r>
                        <a:rPr lang="nb-NO" sz="1100" b="0" i="0" u="none" strike="noStrike" kern="1200">
                          <a:solidFill>
                            <a:schemeClr val="dk1"/>
                          </a:solidFill>
                          <a:effectLst/>
                          <a:latin typeface="+mj-lt"/>
                          <a:ea typeface="+mn-ea"/>
                          <a:cs typeface="+mn-cs"/>
                        </a:rPr>
                        <a:t>Rådebank</a:t>
                      </a:r>
                    </a:p>
                  </a:txBody>
                  <a:tcPr marL="9525" marR="9525" marT="9525" marB="0" anchor="b">
                    <a:solidFill>
                      <a:schemeClr val="bg1">
                        <a:lumMod val="95000"/>
                      </a:schemeClr>
                    </a:solidFill>
                  </a:tcPr>
                </a:tc>
                <a:tc>
                  <a:txBody>
                    <a:bodyPr/>
                    <a:lstStyle/>
                    <a:p>
                      <a:pPr marL="0" algn="l" defTabSz="914400" rtl="0" eaLnBrk="1" fontAlgn="b" latinLnBrk="0" hangingPunct="1"/>
                      <a:r>
                        <a:rPr lang="nb-NO" sz="1100" b="0" i="0" u="none" strike="noStrike" kern="1200" dirty="0">
                          <a:solidFill>
                            <a:schemeClr val="dk1"/>
                          </a:solidFill>
                          <a:effectLst/>
                          <a:latin typeface="+mj-lt"/>
                          <a:ea typeface="+mn-ea"/>
                          <a:cs typeface="+mn-cs"/>
                        </a:rPr>
                        <a:t>6</a:t>
                      </a:r>
                    </a:p>
                  </a:txBody>
                  <a:tcPr marL="9525" marR="9525" marT="9525" marB="0" anchor="b">
                    <a:solidFill>
                      <a:schemeClr val="bg1">
                        <a:lumMod val="95000"/>
                      </a:schemeClr>
                    </a:solidFill>
                  </a:tcPr>
                </a:tc>
                <a:tc>
                  <a:txBody>
                    <a:bodyPr/>
                    <a:lstStyle/>
                    <a:p>
                      <a:pPr marL="0" algn="l" defTabSz="914400" rtl="0" eaLnBrk="1" fontAlgn="b" latinLnBrk="0" hangingPunct="1"/>
                      <a:r>
                        <a:rPr lang="nb-NO" sz="1100" b="0" i="0" u="none" strike="noStrike" kern="1200" dirty="0">
                          <a:solidFill>
                            <a:schemeClr val="dk1"/>
                          </a:solidFill>
                          <a:effectLst/>
                          <a:latin typeface="+mj-lt"/>
                          <a:ea typeface="+mn-ea"/>
                          <a:cs typeface="+mn-cs"/>
                        </a:rPr>
                        <a:t>Rådebank: I døra</a:t>
                      </a:r>
                    </a:p>
                  </a:txBody>
                  <a:tcPr marL="9525" marR="9525" marT="9525" marB="0" anchor="b">
                    <a:solidFill>
                      <a:schemeClr val="bg1">
                        <a:lumMod val="95000"/>
                      </a:schemeClr>
                    </a:solidFill>
                  </a:tcPr>
                </a:tc>
                <a:tc>
                  <a:txBody>
                    <a:bodyPr/>
                    <a:lstStyle/>
                    <a:p>
                      <a:pPr marL="0" algn="r" defTabSz="914400" rtl="0" eaLnBrk="1" fontAlgn="b" latinLnBrk="0" hangingPunct="1"/>
                      <a:r>
                        <a:rPr lang="nb-NO" sz="1100" b="0" i="0" u="none" strike="noStrike" kern="1200" dirty="0">
                          <a:solidFill>
                            <a:schemeClr val="dk1"/>
                          </a:solidFill>
                          <a:effectLst/>
                          <a:latin typeface="+mj-lt"/>
                          <a:ea typeface="+mn-ea"/>
                          <a:cs typeface="+mn-cs"/>
                        </a:rPr>
                        <a:t>864 000</a:t>
                      </a:r>
                    </a:p>
                  </a:txBody>
                  <a:tcPr marL="9525" marR="9525" marT="9525" marB="0" anchor="b">
                    <a:solidFill>
                      <a:schemeClr val="bg1">
                        <a:lumMod val="95000"/>
                      </a:schemeClr>
                    </a:solidFill>
                  </a:tcPr>
                </a:tc>
                <a:extLst>
                  <a:ext uri="{0D108BD9-81ED-4DB2-BD59-A6C34878D82A}">
                    <a16:rowId xmlns:a16="http://schemas.microsoft.com/office/drawing/2014/main" val="1188624582"/>
                  </a:ext>
                </a:extLst>
              </a:tr>
              <a:tr h="185343">
                <a:tc>
                  <a:txBody>
                    <a:bodyPr/>
                    <a:lstStyle/>
                    <a:p>
                      <a:pPr marL="0" algn="l" defTabSz="914400" rtl="0" eaLnBrk="1" fontAlgn="b" latinLnBrk="0" hangingPunct="1"/>
                      <a:r>
                        <a:rPr lang="nb-NO" sz="1100" b="0" i="0" u="none" strike="noStrike" kern="1200" dirty="0">
                          <a:solidFill>
                            <a:srgbClr val="000000"/>
                          </a:solidFill>
                          <a:effectLst/>
                          <a:latin typeface="+mn-lt"/>
                          <a:ea typeface="+mn-ea"/>
                          <a:cs typeface="+mn-cs"/>
                        </a:rPr>
                        <a:t>03.02.2022</a:t>
                      </a:r>
                    </a:p>
                  </a:txBody>
                  <a:tcPr marL="9525" marR="9525" marT="9525" marB="0" anchor="b">
                    <a:solidFill>
                      <a:schemeClr val="bg1">
                        <a:lumMod val="85000"/>
                      </a:schemeClr>
                    </a:solidFill>
                  </a:tcPr>
                </a:tc>
                <a:tc>
                  <a:txBody>
                    <a:bodyPr/>
                    <a:lstStyle/>
                    <a:p>
                      <a:pPr marL="0" algn="l" defTabSz="914400" rtl="0" eaLnBrk="1" fontAlgn="b" latinLnBrk="0" hangingPunct="1"/>
                      <a:r>
                        <a:rPr lang="nb-NO" sz="1100" b="0" i="0" u="none" strike="noStrike" kern="1200">
                          <a:solidFill>
                            <a:schemeClr val="dk1"/>
                          </a:solidFill>
                          <a:effectLst/>
                          <a:latin typeface="+mj-lt"/>
                          <a:ea typeface="+mn-ea"/>
                          <a:cs typeface="+mn-cs"/>
                        </a:rPr>
                        <a:t>Rådebank</a:t>
                      </a:r>
                    </a:p>
                  </a:txBody>
                  <a:tcPr marL="9525" marR="9525" marT="9525" marB="0" anchor="b">
                    <a:solidFill>
                      <a:schemeClr val="bg1">
                        <a:lumMod val="85000"/>
                      </a:schemeClr>
                    </a:solidFill>
                  </a:tcPr>
                </a:tc>
                <a:tc>
                  <a:txBody>
                    <a:bodyPr/>
                    <a:lstStyle/>
                    <a:p>
                      <a:pPr marL="0" algn="l" defTabSz="914400" rtl="0" eaLnBrk="1" fontAlgn="b" latinLnBrk="0" hangingPunct="1"/>
                      <a:r>
                        <a:rPr lang="nb-NO" sz="1100" b="0" i="0" u="none" strike="noStrike" kern="1200" dirty="0">
                          <a:solidFill>
                            <a:schemeClr val="dk1"/>
                          </a:solidFill>
                          <a:effectLst/>
                          <a:latin typeface="+mj-lt"/>
                          <a:ea typeface="+mn-ea"/>
                          <a:cs typeface="+mn-cs"/>
                        </a:rPr>
                        <a:t>8</a:t>
                      </a:r>
                    </a:p>
                  </a:txBody>
                  <a:tcPr marL="9525" marR="9525" marT="9525" marB="0" anchor="b">
                    <a:solidFill>
                      <a:schemeClr val="bg1">
                        <a:lumMod val="85000"/>
                      </a:schemeClr>
                    </a:solidFill>
                  </a:tcPr>
                </a:tc>
                <a:tc>
                  <a:txBody>
                    <a:bodyPr/>
                    <a:lstStyle/>
                    <a:p>
                      <a:pPr marL="0" algn="l" defTabSz="914400" rtl="0" eaLnBrk="1" fontAlgn="b" latinLnBrk="0" hangingPunct="1"/>
                      <a:r>
                        <a:rPr lang="nb-NO" sz="1100" b="0" i="0" u="none" strike="noStrike" kern="1200" dirty="0">
                          <a:solidFill>
                            <a:schemeClr val="dk1"/>
                          </a:solidFill>
                          <a:effectLst/>
                          <a:latin typeface="+mj-lt"/>
                          <a:ea typeface="+mn-ea"/>
                          <a:cs typeface="+mn-cs"/>
                        </a:rPr>
                        <a:t>Rådebank: Ingen vei tilbake</a:t>
                      </a:r>
                    </a:p>
                  </a:txBody>
                  <a:tcPr marL="9525" marR="9525" marT="9525" marB="0" anchor="b">
                    <a:solidFill>
                      <a:schemeClr val="bg1">
                        <a:lumMod val="85000"/>
                      </a:schemeClr>
                    </a:solidFill>
                  </a:tcPr>
                </a:tc>
                <a:tc>
                  <a:txBody>
                    <a:bodyPr/>
                    <a:lstStyle/>
                    <a:p>
                      <a:pPr marL="0" algn="r" defTabSz="914400" rtl="0" eaLnBrk="1" fontAlgn="b" latinLnBrk="0" hangingPunct="1"/>
                      <a:r>
                        <a:rPr lang="nb-NO" sz="1100" b="0" i="0" u="none" strike="noStrike" kern="1200" dirty="0">
                          <a:solidFill>
                            <a:schemeClr val="dk1"/>
                          </a:solidFill>
                          <a:effectLst/>
                          <a:latin typeface="+mj-lt"/>
                          <a:ea typeface="+mn-ea"/>
                          <a:cs typeface="+mn-cs"/>
                        </a:rPr>
                        <a:t>847 000</a:t>
                      </a:r>
                    </a:p>
                  </a:txBody>
                  <a:tcPr marL="9525" marR="9525" marT="9525" marB="0" anchor="b">
                    <a:solidFill>
                      <a:schemeClr val="bg1">
                        <a:lumMod val="85000"/>
                      </a:schemeClr>
                    </a:solidFill>
                  </a:tcPr>
                </a:tc>
                <a:extLst>
                  <a:ext uri="{0D108BD9-81ED-4DB2-BD59-A6C34878D82A}">
                    <a16:rowId xmlns:a16="http://schemas.microsoft.com/office/drawing/2014/main" val="1990458982"/>
                  </a:ext>
                </a:extLst>
              </a:tr>
              <a:tr h="185343">
                <a:tc>
                  <a:txBody>
                    <a:bodyPr/>
                    <a:lstStyle/>
                    <a:p>
                      <a:pPr marL="0" algn="l" defTabSz="914400" rtl="0" eaLnBrk="1" fontAlgn="b" latinLnBrk="0" hangingPunct="1"/>
                      <a:r>
                        <a:rPr lang="nb-NO" sz="1100" b="0" i="0" u="none" strike="noStrike" kern="1200" dirty="0">
                          <a:solidFill>
                            <a:srgbClr val="000000"/>
                          </a:solidFill>
                          <a:effectLst/>
                          <a:latin typeface="+mj-lt"/>
                          <a:ea typeface="+mn-ea"/>
                          <a:cs typeface="+mn-cs"/>
                        </a:rPr>
                        <a:t>27.01.2022</a:t>
                      </a:r>
                    </a:p>
                  </a:txBody>
                  <a:tcPr marL="9525" marR="9525" marT="9525" marB="0" anchor="b">
                    <a:solidFill>
                      <a:schemeClr val="bg1">
                        <a:lumMod val="95000"/>
                      </a:schemeClr>
                    </a:solidFill>
                  </a:tcPr>
                </a:tc>
                <a:tc>
                  <a:txBody>
                    <a:bodyPr/>
                    <a:lstStyle/>
                    <a:p>
                      <a:pPr marL="0" algn="l" defTabSz="914400" rtl="0" eaLnBrk="1" fontAlgn="b" latinLnBrk="0" hangingPunct="1"/>
                      <a:r>
                        <a:rPr lang="nb-NO" sz="1100" b="0" i="0" u="none" strike="noStrike" kern="1200">
                          <a:solidFill>
                            <a:schemeClr val="dk1"/>
                          </a:solidFill>
                          <a:effectLst/>
                          <a:latin typeface="+mj-lt"/>
                          <a:ea typeface="+mn-ea"/>
                          <a:cs typeface="+mn-cs"/>
                        </a:rPr>
                        <a:t>Rådebank</a:t>
                      </a:r>
                    </a:p>
                  </a:txBody>
                  <a:tcPr marL="9525" marR="9525" marT="9525" marB="0" anchor="b">
                    <a:solidFill>
                      <a:schemeClr val="bg1">
                        <a:lumMod val="95000"/>
                      </a:schemeClr>
                    </a:solidFill>
                  </a:tcPr>
                </a:tc>
                <a:tc>
                  <a:txBody>
                    <a:bodyPr/>
                    <a:lstStyle/>
                    <a:p>
                      <a:pPr marL="0" algn="l" defTabSz="914400" rtl="0" eaLnBrk="1" fontAlgn="b" latinLnBrk="0" hangingPunct="1"/>
                      <a:r>
                        <a:rPr lang="nb-NO" sz="1100" b="0" i="0" u="none" strike="noStrike" kern="1200" dirty="0">
                          <a:solidFill>
                            <a:schemeClr val="dk1"/>
                          </a:solidFill>
                          <a:effectLst/>
                          <a:latin typeface="+mj-lt"/>
                          <a:ea typeface="+mn-ea"/>
                          <a:cs typeface="+mn-cs"/>
                        </a:rPr>
                        <a:t>5</a:t>
                      </a:r>
                    </a:p>
                  </a:txBody>
                  <a:tcPr marL="9525" marR="9525" marT="9525" marB="0" anchor="b">
                    <a:solidFill>
                      <a:schemeClr val="bg1">
                        <a:lumMod val="95000"/>
                      </a:schemeClr>
                    </a:solidFill>
                  </a:tcPr>
                </a:tc>
                <a:tc>
                  <a:txBody>
                    <a:bodyPr/>
                    <a:lstStyle/>
                    <a:p>
                      <a:pPr marL="0" algn="l" defTabSz="914400" rtl="0" eaLnBrk="1" fontAlgn="b" latinLnBrk="0" hangingPunct="1"/>
                      <a:r>
                        <a:rPr lang="nb-NO" sz="1100" b="0" i="0" u="none" strike="noStrike" kern="1200" dirty="0">
                          <a:solidFill>
                            <a:schemeClr val="dk1"/>
                          </a:solidFill>
                          <a:effectLst/>
                          <a:latin typeface="+mj-lt"/>
                          <a:ea typeface="+mn-ea"/>
                          <a:cs typeface="+mn-cs"/>
                        </a:rPr>
                        <a:t>Rådebank: Hemmeligheter</a:t>
                      </a:r>
                    </a:p>
                  </a:txBody>
                  <a:tcPr marL="9525" marR="9525" marT="9525" marB="0" anchor="b">
                    <a:solidFill>
                      <a:schemeClr val="bg1">
                        <a:lumMod val="95000"/>
                      </a:schemeClr>
                    </a:solidFill>
                  </a:tcPr>
                </a:tc>
                <a:tc>
                  <a:txBody>
                    <a:bodyPr/>
                    <a:lstStyle/>
                    <a:p>
                      <a:pPr marL="0" algn="r" defTabSz="914400" rtl="0" eaLnBrk="1" fontAlgn="b" latinLnBrk="0" hangingPunct="1"/>
                      <a:r>
                        <a:rPr lang="nb-NO" sz="1100" b="0" i="0" u="none" strike="noStrike" kern="1200" dirty="0">
                          <a:solidFill>
                            <a:schemeClr val="dk1"/>
                          </a:solidFill>
                          <a:effectLst/>
                          <a:latin typeface="+mj-lt"/>
                          <a:ea typeface="+mn-ea"/>
                          <a:cs typeface="+mn-cs"/>
                        </a:rPr>
                        <a:t>839 000</a:t>
                      </a:r>
                    </a:p>
                  </a:txBody>
                  <a:tcPr marL="9525" marR="9525" marT="9525" marB="0" anchor="b">
                    <a:solidFill>
                      <a:schemeClr val="bg1">
                        <a:lumMod val="95000"/>
                      </a:schemeClr>
                    </a:solidFill>
                  </a:tcPr>
                </a:tc>
                <a:extLst>
                  <a:ext uri="{0D108BD9-81ED-4DB2-BD59-A6C34878D82A}">
                    <a16:rowId xmlns:a16="http://schemas.microsoft.com/office/drawing/2014/main" val="821261149"/>
                  </a:ext>
                </a:extLst>
              </a:tr>
              <a:tr h="186789">
                <a:tc>
                  <a:txBody>
                    <a:bodyPr/>
                    <a:lstStyle/>
                    <a:p>
                      <a:pPr marL="0" algn="l" defTabSz="914400" rtl="0" eaLnBrk="1" fontAlgn="b" latinLnBrk="0" hangingPunct="1"/>
                      <a:r>
                        <a:rPr lang="nb-NO" sz="1100" b="0" i="0" u="none" strike="noStrike" kern="1200" dirty="0">
                          <a:solidFill>
                            <a:srgbClr val="000000"/>
                          </a:solidFill>
                          <a:effectLst/>
                          <a:latin typeface="+mn-lt"/>
                          <a:ea typeface="+mn-ea"/>
                          <a:cs typeface="+mn-cs"/>
                        </a:rPr>
                        <a:t>22.10.2022</a:t>
                      </a:r>
                    </a:p>
                  </a:txBody>
                  <a:tcPr marL="9525" marR="9525" marT="9525" marB="0" anchor="b">
                    <a:solidFill>
                      <a:schemeClr val="bg1">
                        <a:lumMod val="85000"/>
                      </a:schemeClr>
                    </a:solidFill>
                  </a:tcPr>
                </a:tc>
                <a:tc>
                  <a:txBody>
                    <a:bodyPr/>
                    <a:lstStyle/>
                    <a:p>
                      <a:pPr marL="0" algn="l" defTabSz="914400" rtl="0" eaLnBrk="1" fontAlgn="b" latinLnBrk="0" hangingPunct="1"/>
                      <a:r>
                        <a:rPr lang="nb-NO" sz="1100" b="0" i="0" u="none" strike="noStrike" kern="1200" dirty="0">
                          <a:solidFill>
                            <a:schemeClr val="dk1"/>
                          </a:solidFill>
                          <a:effectLst/>
                          <a:latin typeface="+mj-lt"/>
                          <a:ea typeface="+mn-ea"/>
                          <a:cs typeface="+mn-cs"/>
                        </a:rPr>
                        <a:t>Minibarna</a:t>
                      </a:r>
                    </a:p>
                  </a:txBody>
                  <a:tcPr marL="9525" marR="9525" marT="9525" marB="0" anchor="b">
                    <a:solidFill>
                      <a:schemeClr val="bg1">
                        <a:lumMod val="85000"/>
                      </a:schemeClr>
                    </a:solidFill>
                  </a:tcPr>
                </a:tc>
                <a:tc>
                  <a:txBody>
                    <a:bodyPr/>
                    <a:lstStyle/>
                    <a:p>
                      <a:pPr marL="0" algn="l" defTabSz="914400" rtl="0" eaLnBrk="1" fontAlgn="b" latinLnBrk="0" hangingPunct="1"/>
                      <a:r>
                        <a:rPr lang="nb-NO" sz="1100" b="0" i="0" u="none" strike="noStrike" kern="1200" dirty="0">
                          <a:solidFill>
                            <a:schemeClr val="dk1"/>
                          </a:solidFill>
                          <a:effectLst/>
                          <a:latin typeface="+mj-lt"/>
                          <a:ea typeface="+mn-ea"/>
                          <a:cs typeface="+mn-cs"/>
                        </a:rPr>
                        <a:t>1</a:t>
                      </a:r>
                    </a:p>
                  </a:txBody>
                  <a:tcPr marL="9525" marR="9525" marT="9525" marB="0" anchor="b">
                    <a:solidFill>
                      <a:schemeClr val="bg1">
                        <a:lumMod val="85000"/>
                      </a:schemeClr>
                    </a:solidFill>
                  </a:tcPr>
                </a:tc>
                <a:tc>
                  <a:txBody>
                    <a:bodyPr/>
                    <a:lstStyle/>
                    <a:p>
                      <a:pPr marL="0" algn="l" defTabSz="914400" rtl="0" eaLnBrk="1" fontAlgn="b" latinLnBrk="0" hangingPunct="1"/>
                      <a:r>
                        <a:rPr lang="nb-NO" sz="1100" b="0" i="0" u="none" strike="noStrike" kern="1200" dirty="0">
                          <a:solidFill>
                            <a:schemeClr val="dk1"/>
                          </a:solidFill>
                          <a:effectLst/>
                          <a:latin typeface="+mj-lt"/>
                          <a:ea typeface="+mn-ea"/>
                          <a:cs typeface="+mn-cs"/>
                        </a:rPr>
                        <a:t>Minibarna</a:t>
                      </a:r>
                    </a:p>
                  </a:txBody>
                  <a:tcPr marL="9525" marR="9525" marT="9525" marB="0" anchor="b">
                    <a:solidFill>
                      <a:schemeClr val="bg1">
                        <a:lumMod val="85000"/>
                      </a:schemeClr>
                    </a:solidFill>
                  </a:tcPr>
                </a:tc>
                <a:tc>
                  <a:txBody>
                    <a:bodyPr/>
                    <a:lstStyle/>
                    <a:p>
                      <a:pPr marL="0" algn="r" defTabSz="914400" rtl="0" eaLnBrk="1" fontAlgn="b" latinLnBrk="0" hangingPunct="1"/>
                      <a:r>
                        <a:rPr lang="nb-NO" sz="1100" b="0" i="0" u="none" strike="noStrike" kern="1200" dirty="0">
                          <a:solidFill>
                            <a:schemeClr val="dk1"/>
                          </a:solidFill>
                          <a:effectLst/>
                          <a:latin typeface="+mj-lt"/>
                          <a:ea typeface="+mn-ea"/>
                          <a:cs typeface="+mn-cs"/>
                        </a:rPr>
                        <a:t>780 000</a:t>
                      </a:r>
                    </a:p>
                  </a:txBody>
                  <a:tcPr marL="9525" marR="9525" marT="9525" marB="0" anchor="b">
                    <a:solidFill>
                      <a:schemeClr val="bg1">
                        <a:lumMod val="85000"/>
                      </a:schemeClr>
                    </a:solidFill>
                  </a:tcPr>
                </a:tc>
                <a:extLst>
                  <a:ext uri="{0D108BD9-81ED-4DB2-BD59-A6C34878D82A}">
                    <a16:rowId xmlns:a16="http://schemas.microsoft.com/office/drawing/2014/main" val="2338487574"/>
                  </a:ext>
                </a:extLst>
              </a:tr>
            </a:tbl>
          </a:graphicData>
        </a:graphic>
      </p:graphicFrame>
      <p:sp>
        <p:nvSpPr>
          <p:cNvPr id="11" name="TextBox 10">
            <a:extLst>
              <a:ext uri="{FF2B5EF4-FFF2-40B4-BE49-F238E27FC236}">
                <a16:creationId xmlns:a16="http://schemas.microsoft.com/office/drawing/2014/main" id="{3599356E-1845-45AA-823D-688150876303}"/>
              </a:ext>
            </a:extLst>
          </p:cNvPr>
          <p:cNvSpPr txBox="1"/>
          <p:nvPr/>
        </p:nvSpPr>
        <p:spPr>
          <a:xfrm>
            <a:off x="368395" y="5796222"/>
            <a:ext cx="11466873" cy="153888"/>
          </a:xfrm>
          <a:prstGeom prst="rect">
            <a:avLst/>
          </a:prstGeom>
          <a:noFill/>
        </p:spPr>
        <p:txBody>
          <a:bodyPr wrap="square" lIns="0" tIns="0" rIns="0" bIns="0" rtlCol="0">
            <a:spAutoFit/>
          </a:bodyPr>
          <a:lstStyle/>
          <a:p>
            <a:pPr algn="r"/>
            <a:r>
              <a:rPr lang="nb-NO" sz="1000" dirty="0"/>
              <a:t>*TV 2 Play er en betalingstjeneste. NRK TV er åpent tilgjengelig.</a:t>
            </a:r>
          </a:p>
        </p:txBody>
      </p:sp>
      <p:sp>
        <p:nvSpPr>
          <p:cNvPr id="10" name="Slide Number Placeholder 2">
            <a:extLst>
              <a:ext uri="{FF2B5EF4-FFF2-40B4-BE49-F238E27FC236}">
                <a16:creationId xmlns:a16="http://schemas.microsoft.com/office/drawing/2014/main" id="{0DDBC1F6-46AC-45D2-88A9-0435DB5836F6}"/>
              </a:ext>
            </a:extLst>
          </p:cNvPr>
          <p:cNvSpPr txBox="1">
            <a:spLocks/>
          </p:cNvSpPr>
          <p:nvPr/>
        </p:nvSpPr>
        <p:spPr>
          <a:xfrm>
            <a:off x="10856913" y="6390000"/>
            <a:ext cx="969962" cy="19685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034BEE3-566C-4068-A777-C3A4762E861B}" type="slidenum">
              <a:rPr lang="en-GB" sz="1000" smtClean="0"/>
              <a:pPr algn="r"/>
              <a:t>22</a:t>
            </a:fld>
            <a:endParaRPr lang="en-GB" sz="1000" dirty="0"/>
          </a:p>
        </p:txBody>
      </p:sp>
      <p:graphicFrame>
        <p:nvGraphicFramePr>
          <p:cNvPr id="13" name="Table 12">
            <a:extLst>
              <a:ext uri="{FF2B5EF4-FFF2-40B4-BE49-F238E27FC236}">
                <a16:creationId xmlns:a16="http://schemas.microsoft.com/office/drawing/2014/main" id="{62DDC1A5-4791-4C22-B3D5-3D4F0719FD83}"/>
              </a:ext>
            </a:extLst>
          </p:cNvPr>
          <p:cNvGraphicFramePr>
            <a:graphicFrameLocks noGrp="1"/>
          </p:cNvGraphicFramePr>
          <p:nvPr>
            <p:extLst>
              <p:ext uri="{D42A27DB-BD31-4B8C-83A1-F6EECF244321}">
                <p14:modId xmlns:p14="http://schemas.microsoft.com/office/powerpoint/2010/main" val="65576946"/>
              </p:ext>
            </p:extLst>
          </p:nvPr>
        </p:nvGraphicFramePr>
        <p:xfrm>
          <a:off x="359991" y="3579879"/>
          <a:ext cx="11466876" cy="2029988"/>
        </p:xfrm>
        <a:graphic>
          <a:graphicData uri="http://schemas.openxmlformats.org/drawingml/2006/table">
            <a:tbl>
              <a:tblPr>
                <a:tableStyleId>{5C22544A-7EE6-4342-B048-85BDC9FD1C3A}</a:tableStyleId>
              </a:tblPr>
              <a:tblGrid>
                <a:gridCol w="1883479">
                  <a:extLst>
                    <a:ext uri="{9D8B030D-6E8A-4147-A177-3AD203B41FA5}">
                      <a16:colId xmlns:a16="http://schemas.microsoft.com/office/drawing/2014/main" val="20000"/>
                    </a:ext>
                  </a:extLst>
                </a:gridCol>
                <a:gridCol w="2360428">
                  <a:extLst>
                    <a:ext uri="{9D8B030D-6E8A-4147-A177-3AD203B41FA5}">
                      <a16:colId xmlns:a16="http://schemas.microsoft.com/office/drawing/2014/main" val="20001"/>
                    </a:ext>
                  </a:extLst>
                </a:gridCol>
                <a:gridCol w="1063255">
                  <a:extLst>
                    <a:ext uri="{9D8B030D-6E8A-4147-A177-3AD203B41FA5}">
                      <a16:colId xmlns:a16="http://schemas.microsoft.com/office/drawing/2014/main" val="2947242238"/>
                    </a:ext>
                  </a:extLst>
                </a:gridCol>
                <a:gridCol w="5021865">
                  <a:extLst>
                    <a:ext uri="{9D8B030D-6E8A-4147-A177-3AD203B41FA5}">
                      <a16:colId xmlns:a16="http://schemas.microsoft.com/office/drawing/2014/main" val="3130279916"/>
                    </a:ext>
                  </a:extLst>
                </a:gridCol>
                <a:gridCol w="1137849">
                  <a:extLst>
                    <a:ext uri="{9D8B030D-6E8A-4147-A177-3AD203B41FA5}">
                      <a16:colId xmlns:a16="http://schemas.microsoft.com/office/drawing/2014/main" val="20002"/>
                    </a:ext>
                  </a:extLst>
                </a:gridCol>
              </a:tblGrid>
              <a:tr h="252068">
                <a:tc>
                  <a:txBody>
                    <a:bodyPr/>
                    <a:lstStyle/>
                    <a:p>
                      <a:pPr algn="l" fontAlgn="ctr"/>
                      <a:r>
                        <a:rPr lang="nb-NO" sz="1200" b="1" i="0" u="none" strike="noStrike" dirty="0">
                          <a:solidFill>
                            <a:schemeClr val="bg1"/>
                          </a:solidFill>
                          <a:effectLst/>
                          <a:latin typeface="+mj-lt"/>
                        </a:rPr>
                        <a:t>Publiseringstidspunkt</a:t>
                      </a:r>
                    </a:p>
                  </a:txBody>
                  <a:tcPr marL="5963" marR="5963" marT="5963" marB="0" anchor="ctr">
                    <a:solidFill>
                      <a:schemeClr val="accent3"/>
                    </a:solidFill>
                  </a:tcPr>
                </a:tc>
                <a:tc>
                  <a:txBody>
                    <a:bodyPr/>
                    <a:lstStyle/>
                    <a:p>
                      <a:pPr algn="l" fontAlgn="ctr"/>
                      <a:r>
                        <a:rPr lang="nb-NO" sz="1200" b="1" i="0" u="none" strike="noStrike" dirty="0">
                          <a:solidFill>
                            <a:schemeClr val="bg1"/>
                          </a:solidFill>
                          <a:effectLst/>
                          <a:latin typeface="+mj-lt"/>
                        </a:rPr>
                        <a:t>Program</a:t>
                      </a:r>
                    </a:p>
                  </a:txBody>
                  <a:tcPr marL="5963" marR="5963" marT="5963" marB="0" anchor="ctr">
                    <a:solidFill>
                      <a:schemeClr val="accent3"/>
                    </a:solidFill>
                  </a:tcPr>
                </a:tc>
                <a:tc>
                  <a:txBody>
                    <a:bodyPr/>
                    <a:lstStyle/>
                    <a:p>
                      <a:pPr algn="l" fontAlgn="ctr"/>
                      <a:r>
                        <a:rPr lang="nb-NO" sz="1200" b="1" i="0" u="none" strike="noStrike" dirty="0">
                          <a:solidFill>
                            <a:schemeClr val="bg1"/>
                          </a:solidFill>
                          <a:effectLst/>
                          <a:latin typeface="+mj-lt"/>
                        </a:rPr>
                        <a:t>Episode nr.</a:t>
                      </a:r>
                    </a:p>
                  </a:txBody>
                  <a:tcPr marL="5963" marR="5963" marT="5963" marB="0" anchor="ctr">
                    <a:solidFill>
                      <a:schemeClr val="accent3"/>
                    </a:solidFill>
                  </a:tcPr>
                </a:tc>
                <a:tc>
                  <a:txBody>
                    <a:bodyPr/>
                    <a:lstStyle/>
                    <a:p>
                      <a:pPr algn="l" fontAlgn="ctr"/>
                      <a:r>
                        <a:rPr lang="nb-NO" sz="1200" b="1" i="0" u="none" strike="noStrike" dirty="0">
                          <a:solidFill>
                            <a:schemeClr val="bg1"/>
                          </a:solidFill>
                          <a:effectLst/>
                          <a:latin typeface="+mj-lt"/>
                        </a:rPr>
                        <a:t>Tittel</a:t>
                      </a:r>
                    </a:p>
                  </a:txBody>
                  <a:tcPr marL="5963" marR="5963" marT="5963" marB="0" anchor="ctr">
                    <a:solidFill>
                      <a:schemeClr val="accent3"/>
                    </a:solidFill>
                  </a:tcPr>
                </a:tc>
                <a:tc>
                  <a:txBody>
                    <a:bodyPr/>
                    <a:lstStyle/>
                    <a:p>
                      <a:pPr algn="l" fontAlgn="ctr"/>
                      <a:r>
                        <a:rPr lang="nb-NO" sz="1200" b="1" i="0" u="none" strike="noStrike" kern="1200" dirty="0">
                          <a:solidFill>
                            <a:schemeClr val="bg1"/>
                          </a:solidFill>
                          <a:effectLst/>
                          <a:latin typeface="+mn-lt"/>
                          <a:ea typeface="+mn-ea"/>
                          <a:cs typeface="+mn-cs"/>
                        </a:rPr>
                        <a:t>Antall seere</a:t>
                      </a:r>
                    </a:p>
                  </a:txBody>
                  <a:tcPr marL="5963" marR="5963" marT="5963" marB="0" anchor="ctr">
                    <a:solidFill>
                      <a:schemeClr val="accent3"/>
                    </a:solidFill>
                  </a:tcPr>
                </a:tc>
                <a:extLst>
                  <a:ext uri="{0D108BD9-81ED-4DB2-BD59-A6C34878D82A}">
                    <a16:rowId xmlns:a16="http://schemas.microsoft.com/office/drawing/2014/main" val="10000"/>
                  </a:ext>
                </a:extLst>
              </a:tr>
              <a:tr h="144547">
                <a:tc>
                  <a:txBody>
                    <a:bodyPr/>
                    <a:lstStyle/>
                    <a:p>
                      <a:pPr marL="0" algn="l" defTabSz="914400" rtl="0" eaLnBrk="1" fontAlgn="b" latinLnBrk="0" hangingPunct="1"/>
                      <a:r>
                        <a:rPr lang="nb-NO" sz="1100" b="0" i="0" u="none" strike="noStrike" kern="1200" dirty="0">
                          <a:solidFill>
                            <a:srgbClr val="000000"/>
                          </a:solidFill>
                          <a:effectLst/>
                          <a:latin typeface="+mj-lt"/>
                          <a:ea typeface="+mn-ea"/>
                          <a:cs typeface="+mn-cs"/>
                        </a:rPr>
                        <a:t>02.03.2022</a:t>
                      </a:r>
                    </a:p>
                  </a:txBody>
                  <a:tcPr marL="9525" marR="9525" marT="9525" marB="0" anchor="b">
                    <a:solidFill>
                      <a:schemeClr val="bg1">
                        <a:lumMod val="95000"/>
                      </a:schemeClr>
                    </a:solidFill>
                  </a:tcPr>
                </a:tc>
                <a:tc>
                  <a:txBody>
                    <a:bodyPr/>
                    <a:lstStyle/>
                    <a:p>
                      <a:pPr marL="0" algn="l" defTabSz="914400" rtl="0" eaLnBrk="1" fontAlgn="b" latinLnBrk="0" hangingPunct="1"/>
                      <a:r>
                        <a:rPr lang="nb-NO" sz="1100" b="0" i="0" u="none" strike="noStrike" kern="1200" dirty="0">
                          <a:solidFill>
                            <a:schemeClr val="dk1"/>
                          </a:solidFill>
                          <a:effectLst/>
                          <a:latin typeface="+mj-lt"/>
                          <a:ea typeface="+mn-ea"/>
                          <a:cs typeface="+mn-cs"/>
                        </a:rPr>
                        <a:t>Kompani Lauritzen: Tropp 1</a:t>
                      </a:r>
                    </a:p>
                  </a:txBody>
                  <a:tcPr marL="9525" marR="9525" marT="9525" marB="0" anchor="b">
                    <a:solidFill>
                      <a:schemeClr val="bg1">
                        <a:lumMod val="95000"/>
                      </a:schemeClr>
                    </a:solidFill>
                  </a:tcPr>
                </a:tc>
                <a:tc>
                  <a:txBody>
                    <a:bodyPr/>
                    <a:lstStyle/>
                    <a:p>
                      <a:pPr marL="0" algn="l" defTabSz="914400" rtl="0" eaLnBrk="1" fontAlgn="b" latinLnBrk="0" hangingPunct="1"/>
                      <a:r>
                        <a:rPr lang="nb-NO" sz="1100" b="0" i="0" u="none" strike="noStrike" kern="1200" dirty="0">
                          <a:solidFill>
                            <a:schemeClr val="dk1"/>
                          </a:solidFill>
                          <a:effectLst/>
                          <a:latin typeface="+mj-lt"/>
                          <a:ea typeface="+mn-ea"/>
                          <a:cs typeface="+mn-cs"/>
                        </a:rPr>
                        <a:t>1</a:t>
                      </a:r>
                    </a:p>
                  </a:txBody>
                  <a:tcPr marL="9525" marR="9525" marT="9525" marB="0" anchor="b">
                    <a:solidFill>
                      <a:schemeClr val="bg1">
                        <a:lumMod val="95000"/>
                      </a:schemeClr>
                    </a:solidFill>
                  </a:tcPr>
                </a:tc>
                <a:tc>
                  <a:txBody>
                    <a:bodyPr/>
                    <a:lstStyle/>
                    <a:p>
                      <a:pPr marL="0" algn="l" defTabSz="914400" rtl="0" eaLnBrk="1" fontAlgn="b" latinLnBrk="0" hangingPunct="1"/>
                      <a:r>
                        <a:rPr lang="nb-NO" sz="1100" b="0" i="0" u="none" strike="noStrike" kern="1200" dirty="0">
                          <a:solidFill>
                            <a:schemeClr val="dk1"/>
                          </a:solidFill>
                          <a:effectLst/>
                          <a:latin typeface="+mj-lt"/>
                          <a:ea typeface="+mn-ea"/>
                          <a:cs typeface="+mn-cs"/>
                        </a:rPr>
                        <a:t>Innrykk</a:t>
                      </a:r>
                    </a:p>
                  </a:txBody>
                  <a:tcPr marL="9525" marR="9525" marT="9525" marB="0" anchor="b">
                    <a:solidFill>
                      <a:schemeClr val="bg1">
                        <a:lumMod val="95000"/>
                      </a:schemeClr>
                    </a:solidFill>
                  </a:tcPr>
                </a:tc>
                <a:tc>
                  <a:txBody>
                    <a:bodyPr/>
                    <a:lstStyle/>
                    <a:p>
                      <a:pPr marL="0" algn="r" defTabSz="914400" rtl="0" eaLnBrk="1" fontAlgn="b" latinLnBrk="0" hangingPunct="1"/>
                      <a:r>
                        <a:rPr lang="nb-NO" sz="1100" b="0" i="0" u="none" strike="noStrike" kern="1200" dirty="0">
                          <a:solidFill>
                            <a:schemeClr val="dk1"/>
                          </a:solidFill>
                          <a:effectLst/>
                          <a:latin typeface="+mj-lt"/>
                          <a:ea typeface="+mn-ea"/>
                          <a:cs typeface="+mn-cs"/>
                        </a:rPr>
                        <a:t>582 000</a:t>
                      </a:r>
                    </a:p>
                  </a:txBody>
                  <a:tcPr marL="9525" marR="9525" marT="9525" marB="0" anchor="b">
                    <a:solidFill>
                      <a:schemeClr val="bg1">
                        <a:lumMod val="95000"/>
                      </a:schemeClr>
                    </a:solidFill>
                  </a:tcPr>
                </a:tc>
                <a:extLst>
                  <a:ext uri="{0D108BD9-81ED-4DB2-BD59-A6C34878D82A}">
                    <a16:rowId xmlns:a16="http://schemas.microsoft.com/office/drawing/2014/main" val="10001"/>
                  </a:ext>
                </a:extLst>
              </a:tr>
              <a:tr h="149531">
                <a:tc>
                  <a:txBody>
                    <a:bodyPr/>
                    <a:lstStyle/>
                    <a:p>
                      <a:pPr marL="0" algn="l" defTabSz="914400" rtl="0" eaLnBrk="1" fontAlgn="b" latinLnBrk="0" hangingPunct="1"/>
                      <a:r>
                        <a:rPr lang="nb-NO" sz="1100" b="0" i="0" u="none" strike="noStrike" kern="1200" dirty="0">
                          <a:solidFill>
                            <a:srgbClr val="000000"/>
                          </a:solidFill>
                          <a:effectLst/>
                          <a:latin typeface="+mj-lt"/>
                          <a:ea typeface="+mn-ea"/>
                          <a:cs typeface="+mn-cs"/>
                        </a:rPr>
                        <a:t>09.09.2022</a:t>
                      </a:r>
                    </a:p>
                  </a:txBody>
                  <a:tcPr marL="9525" marR="9525" marT="9525" marB="0" anchor="b">
                    <a:solidFill>
                      <a:schemeClr val="bg1">
                        <a:lumMod val="85000"/>
                      </a:schemeClr>
                    </a:solidFill>
                  </a:tcPr>
                </a:tc>
                <a:tc>
                  <a:txBody>
                    <a:bodyPr/>
                    <a:lstStyle/>
                    <a:p>
                      <a:pPr marL="0" algn="l" defTabSz="914400" rtl="0" eaLnBrk="1" fontAlgn="b" latinLnBrk="0" hangingPunct="1"/>
                      <a:r>
                        <a:rPr lang="nb-NO" sz="1100" b="0" i="0" u="none" strike="noStrike" kern="1200" dirty="0">
                          <a:solidFill>
                            <a:schemeClr val="dk1"/>
                          </a:solidFill>
                          <a:effectLst/>
                          <a:latin typeface="+mj-lt"/>
                          <a:ea typeface="+mn-ea"/>
                          <a:cs typeface="+mn-cs"/>
                        </a:rPr>
                        <a:t>Kompani Lauritzen</a:t>
                      </a:r>
                    </a:p>
                  </a:txBody>
                  <a:tcPr marL="9525" marR="9525" marT="9525" marB="0" anchor="b">
                    <a:solidFill>
                      <a:schemeClr val="bg1">
                        <a:lumMod val="85000"/>
                      </a:schemeClr>
                    </a:solidFill>
                  </a:tcPr>
                </a:tc>
                <a:tc>
                  <a:txBody>
                    <a:bodyPr/>
                    <a:lstStyle/>
                    <a:p>
                      <a:pPr marL="0" algn="l" defTabSz="914400" rtl="0" eaLnBrk="1" fontAlgn="b" latinLnBrk="0" hangingPunct="1"/>
                      <a:r>
                        <a:rPr lang="nb-NO" sz="1100" b="0" i="0" u="none" strike="noStrike" kern="1200" dirty="0">
                          <a:solidFill>
                            <a:schemeClr val="dk1"/>
                          </a:solidFill>
                          <a:effectLst/>
                          <a:latin typeface="+mj-lt"/>
                          <a:ea typeface="+mn-ea"/>
                          <a:cs typeface="+mn-cs"/>
                        </a:rPr>
                        <a:t>3</a:t>
                      </a:r>
                    </a:p>
                  </a:txBody>
                  <a:tcPr marL="9525" marR="9525" marT="9525" marB="0" anchor="b">
                    <a:solidFill>
                      <a:schemeClr val="bg1">
                        <a:lumMod val="85000"/>
                      </a:schemeClr>
                    </a:solidFill>
                  </a:tcPr>
                </a:tc>
                <a:tc>
                  <a:txBody>
                    <a:bodyPr/>
                    <a:lstStyle/>
                    <a:p>
                      <a:pPr marL="0" algn="l" defTabSz="914400" rtl="0" eaLnBrk="1" fontAlgn="b" latinLnBrk="0" hangingPunct="1"/>
                      <a:r>
                        <a:rPr lang="nb-NO" sz="1100" b="0" i="0" u="none" strike="noStrike" kern="1200" dirty="0">
                          <a:solidFill>
                            <a:schemeClr val="dk1"/>
                          </a:solidFill>
                          <a:effectLst/>
                          <a:latin typeface="+mj-lt"/>
                          <a:ea typeface="+mn-ea"/>
                          <a:cs typeface="+mn-cs"/>
                        </a:rPr>
                        <a:t>Rekrutten - del 1</a:t>
                      </a:r>
                    </a:p>
                  </a:txBody>
                  <a:tcPr marL="9525" marR="9525" marT="9525" marB="0" anchor="b">
                    <a:solidFill>
                      <a:schemeClr val="bg1">
                        <a:lumMod val="85000"/>
                      </a:schemeClr>
                    </a:solidFill>
                  </a:tcPr>
                </a:tc>
                <a:tc>
                  <a:txBody>
                    <a:bodyPr/>
                    <a:lstStyle/>
                    <a:p>
                      <a:pPr marL="0" algn="r" defTabSz="914400" rtl="0" eaLnBrk="1" fontAlgn="b" latinLnBrk="0" hangingPunct="1"/>
                      <a:r>
                        <a:rPr lang="nb-NO" sz="1100" b="0" i="0" u="none" strike="noStrike" kern="1200" dirty="0">
                          <a:solidFill>
                            <a:schemeClr val="dk1"/>
                          </a:solidFill>
                          <a:effectLst/>
                          <a:latin typeface="+mj-lt"/>
                          <a:ea typeface="+mn-ea"/>
                          <a:cs typeface="+mn-cs"/>
                        </a:rPr>
                        <a:t>562 000</a:t>
                      </a:r>
                    </a:p>
                  </a:txBody>
                  <a:tcPr marL="9525" marR="9525" marT="9525" marB="0" anchor="b">
                    <a:solidFill>
                      <a:schemeClr val="bg1">
                        <a:lumMod val="85000"/>
                      </a:schemeClr>
                    </a:solidFill>
                  </a:tcPr>
                </a:tc>
                <a:extLst>
                  <a:ext uri="{0D108BD9-81ED-4DB2-BD59-A6C34878D82A}">
                    <a16:rowId xmlns:a16="http://schemas.microsoft.com/office/drawing/2014/main" val="10002"/>
                  </a:ext>
                </a:extLst>
              </a:tr>
              <a:tr h="154516">
                <a:tc>
                  <a:txBody>
                    <a:bodyPr/>
                    <a:lstStyle/>
                    <a:p>
                      <a:pPr marL="0" algn="l" defTabSz="914400" rtl="0" eaLnBrk="1" fontAlgn="b" latinLnBrk="0" hangingPunct="1"/>
                      <a:r>
                        <a:rPr lang="nb-NO" sz="1100" b="0" i="0" u="none" strike="noStrike" kern="1200" dirty="0">
                          <a:solidFill>
                            <a:srgbClr val="000000"/>
                          </a:solidFill>
                          <a:effectLst/>
                          <a:latin typeface="+mj-lt"/>
                          <a:ea typeface="+mn-ea"/>
                          <a:cs typeface="+mn-cs"/>
                        </a:rPr>
                        <a:t>26.02.2022</a:t>
                      </a:r>
                    </a:p>
                  </a:txBody>
                  <a:tcPr marL="9525" marR="9525" marT="9525" marB="0" anchor="b">
                    <a:solidFill>
                      <a:schemeClr val="bg1">
                        <a:lumMod val="95000"/>
                      </a:schemeClr>
                    </a:solidFill>
                  </a:tcPr>
                </a:tc>
                <a:tc>
                  <a:txBody>
                    <a:bodyPr/>
                    <a:lstStyle/>
                    <a:p>
                      <a:pPr marL="0" algn="l" defTabSz="914400" rtl="0" eaLnBrk="1" fontAlgn="b" latinLnBrk="0" hangingPunct="1"/>
                      <a:r>
                        <a:rPr lang="nb-NO" sz="1100" b="0" i="0" u="none" strike="noStrike" kern="1200" dirty="0">
                          <a:solidFill>
                            <a:schemeClr val="dk1"/>
                          </a:solidFill>
                          <a:effectLst/>
                          <a:latin typeface="+mj-lt"/>
                          <a:ea typeface="+mn-ea"/>
                          <a:cs typeface="+mn-cs"/>
                        </a:rPr>
                        <a:t>Forræder</a:t>
                      </a:r>
                    </a:p>
                  </a:txBody>
                  <a:tcPr marL="9525" marR="9525" marT="9525" marB="0" anchor="b">
                    <a:solidFill>
                      <a:schemeClr val="bg1">
                        <a:lumMod val="95000"/>
                      </a:schemeClr>
                    </a:solidFill>
                  </a:tcPr>
                </a:tc>
                <a:tc>
                  <a:txBody>
                    <a:bodyPr/>
                    <a:lstStyle/>
                    <a:p>
                      <a:pPr marL="0" algn="l" defTabSz="914400" rtl="0" eaLnBrk="1" fontAlgn="b" latinLnBrk="0" hangingPunct="1"/>
                      <a:r>
                        <a:rPr lang="nb-NO" sz="1100" b="0" i="0" u="none" strike="noStrike" kern="1200" dirty="0">
                          <a:solidFill>
                            <a:schemeClr val="dk1"/>
                          </a:solidFill>
                          <a:effectLst/>
                          <a:latin typeface="+mj-lt"/>
                          <a:ea typeface="+mn-ea"/>
                          <a:cs typeface="+mn-cs"/>
                        </a:rPr>
                        <a:t>1</a:t>
                      </a:r>
                    </a:p>
                  </a:txBody>
                  <a:tcPr marL="9525" marR="9525" marT="9525" marB="0" anchor="b">
                    <a:solidFill>
                      <a:schemeClr val="bg1">
                        <a:lumMod val="95000"/>
                      </a:schemeClr>
                    </a:solidFill>
                  </a:tcPr>
                </a:tc>
                <a:tc>
                  <a:txBody>
                    <a:bodyPr/>
                    <a:lstStyle/>
                    <a:p>
                      <a:pPr marL="0" algn="l" defTabSz="914400" rtl="0" eaLnBrk="1" fontAlgn="b" latinLnBrk="0" hangingPunct="1"/>
                      <a:r>
                        <a:rPr lang="nb-NO" sz="1100" b="0" i="0" u="none" strike="noStrike" kern="1200" dirty="0">
                          <a:solidFill>
                            <a:schemeClr val="dk1"/>
                          </a:solidFill>
                          <a:effectLst/>
                          <a:latin typeface="+mj-lt"/>
                          <a:ea typeface="+mn-ea"/>
                          <a:cs typeface="+mn-cs"/>
                        </a:rPr>
                        <a:t>– Æ har </a:t>
                      </a:r>
                      <a:r>
                        <a:rPr lang="nb-NO" sz="1100" b="0" i="0" u="none" strike="noStrike" kern="1200" dirty="0" err="1">
                          <a:solidFill>
                            <a:schemeClr val="dk1"/>
                          </a:solidFill>
                          <a:effectLst/>
                          <a:latin typeface="+mj-lt"/>
                          <a:ea typeface="+mn-ea"/>
                          <a:cs typeface="+mn-cs"/>
                        </a:rPr>
                        <a:t>ittj</a:t>
                      </a:r>
                      <a:r>
                        <a:rPr lang="nb-NO" sz="1100" b="0" i="0" u="none" strike="noStrike" kern="1200" dirty="0">
                          <a:solidFill>
                            <a:schemeClr val="dk1"/>
                          </a:solidFill>
                          <a:effectLst/>
                          <a:latin typeface="+mj-lt"/>
                          <a:ea typeface="+mn-ea"/>
                          <a:cs typeface="+mn-cs"/>
                        </a:rPr>
                        <a:t> tillit te </a:t>
                      </a:r>
                      <a:r>
                        <a:rPr lang="nb-NO" sz="1100" b="0" i="0" u="none" strike="noStrike" kern="1200" dirty="0" err="1">
                          <a:solidFill>
                            <a:schemeClr val="dk1"/>
                          </a:solidFill>
                          <a:effectLst/>
                          <a:latin typeface="+mj-lt"/>
                          <a:ea typeface="+mn-ea"/>
                          <a:cs typeface="+mn-cs"/>
                        </a:rPr>
                        <a:t>nån</a:t>
                      </a:r>
                      <a:r>
                        <a:rPr lang="nb-NO" sz="1100" b="0" i="0" u="none" strike="noStrike" kern="1200" dirty="0">
                          <a:solidFill>
                            <a:schemeClr val="dk1"/>
                          </a:solidFill>
                          <a:effectLst/>
                          <a:latin typeface="+mj-lt"/>
                          <a:ea typeface="+mn-ea"/>
                          <a:cs typeface="+mn-cs"/>
                        </a:rPr>
                        <a:t> æ </a:t>
                      </a:r>
                      <a:r>
                        <a:rPr lang="nb-NO" sz="1100" b="0" i="0" u="none" strike="noStrike" kern="1200" dirty="0" err="1">
                          <a:solidFill>
                            <a:schemeClr val="dk1"/>
                          </a:solidFill>
                          <a:effectLst/>
                          <a:latin typeface="+mj-lt"/>
                          <a:ea typeface="+mn-ea"/>
                          <a:cs typeface="+mn-cs"/>
                        </a:rPr>
                        <a:t>no</a:t>
                      </a:r>
                      <a:r>
                        <a:rPr lang="nb-NO" sz="1100" b="0" i="0" u="none" strike="noStrike" kern="1200" dirty="0">
                          <a:solidFill>
                            <a:schemeClr val="dk1"/>
                          </a:solidFill>
                          <a:effectLst/>
                          <a:latin typeface="+mj-lt"/>
                          <a:ea typeface="+mn-ea"/>
                          <a:cs typeface="+mn-cs"/>
                        </a:rPr>
                        <a:t> - del 1</a:t>
                      </a:r>
                    </a:p>
                  </a:txBody>
                  <a:tcPr marL="9525" marR="9525" marT="9525" marB="0" anchor="b">
                    <a:solidFill>
                      <a:schemeClr val="bg1">
                        <a:lumMod val="95000"/>
                      </a:schemeClr>
                    </a:solidFill>
                  </a:tcPr>
                </a:tc>
                <a:tc>
                  <a:txBody>
                    <a:bodyPr/>
                    <a:lstStyle/>
                    <a:p>
                      <a:pPr marL="0" algn="r" defTabSz="914400" rtl="0" eaLnBrk="1" fontAlgn="b" latinLnBrk="0" hangingPunct="1"/>
                      <a:r>
                        <a:rPr lang="nb-NO" sz="1100" b="0" i="0" u="none" strike="noStrike" kern="1200" dirty="0">
                          <a:solidFill>
                            <a:schemeClr val="dk1"/>
                          </a:solidFill>
                          <a:effectLst/>
                          <a:latin typeface="+mj-lt"/>
                          <a:ea typeface="+mn-ea"/>
                          <a:cs typeface="+mn-cs"/>
                        </a:rPr>
                        <a:t>550 000</a:t>
                      </a:r>
                    </a:p>
                  </a:txBody>
                  <a:tcPr marL="9525" marR="9525" marT="9525" marB="0" anchor="b">
                    <a:solidFill>
                      <a:schemeClr val="bg1">
                        <a:lumMod val="95000"/>
                      </a:schemeClr>
                    </a:solidFill>
                  </a:tcPr>
                </a:tc>
                <a:extLst>
                  <a:ext uri="{0D108BD9-81ED-4DB2-BD59-A6C34878D82A}">
                    <a16:rowId xmlns:a16="http://schemas.microsoft.com/office/drawing/2014/main" val="10003"/>
                  </a:ext>
                </a:extLst>
              </a:tr>
              <a:tr h="154516">
                <a:tc>
                  <a:txBody>
                    <a:bodyPr/>
                    <a:lstStyle/>
                    <a:p>
                      <a:pPr marL="0" algn="l" defTabSz="914400" rtl="0" eaLnBrk="1" fontAlgn="b" latinLnBrk="0" hangingPunct="1"/>
                      <a:r>
                        <a:rPr lang="nb-NO" sz="1100" b="0" i="0" u="none" strike="noStrike" kern="1200" dirty="0">
                          <a:solidFill>
                            <a:srgbClr val="000000"/>
                          </a:solidFill>
                          <a:effectLst/>
                          <a:latin typeface="+mj-lt"/>
                          <a:ea typeface="+mn-ea"/>
                          <a:cs typeface="+mn-cs"/>
                        </a:rPr>
                        <a:t>05.03.2022</a:t>
                      </a:r>
                    </a:p>
                  </a:txBody>
                  <a:tcPr marL="9525" marR="9525" marT="9525" marB="0" anchor="b">
                    <a:solidFill>
                      <a:schemeClr val="bg1">
                        <a:lumMod val="85000"/>
                      </a:schemeClr>
                    </a:solidFill>
                  </a:tcPr>
                </a:tc>
                <a:tc>
                  <a:txBody>
                    <a:bodyPr/>
                    <a:lstStyle/>
                    <a:p>
                      <a:pPr marL="0" algn="l" defTabSz="914400" rtl="0" eaLnBrk="1" fontAlgn="b" latinLnBrk="0" hangingPunct="1"/>
                      <a:r>
                        <a:rPr lang="nb-NO" sz="1100" b="0" i="0" u="none" strike="noStrike" kern="1200">
                          <a:solidFill>
                            <a:schemeClr val="dk1"/>
                          </a:solidFill>
                          <a:effectLst/>
                          <a:latin typeface="+mj-lt"/>
                          <a:ea typeface="+mn-ea"/>
                          <a:cs typeface="+mn-cs"/>
                        </a:rPr>
                        <a:t>Kompani Lauritzen</a:t>
                      </a:r>
                    </a:p>
                  </a:txBody>
                  <a:tcPr marL="9525" marR="9525" marT="9525" marB="0" anchor="b">
                    <a:solidFill>
                      <a:schemeClr val="bg1">
                        <a:lumMod val="85000"/>
                      </a:schemeClr>
                    </a:solidFill>
                  </a:tcPr>
                </a:tc>
                <a:tc>
                  <a:txBody>
                    <a:bodyPr/>
                    <a:lstStyle/>
                    <a:p>
                      <a:pPr marL="0" algn="l" defTabSz="914400" rtl="0" eaLnBrk="1" fontAlgn="b" latinLnBrk="0" hangingPunct="1"/>
                      <a:r>
                        <a:rPr lang="nb-NO" sz="1100" b="0" i="0" u="none" strike="noStrike" kern="1200" dirty="0">
                          <a:solidFill>
                            <a:schemeClr val="dk1"/>
                          </a:solidFill>
                          <a:effectLst/>
                          <a:latin typeface="+mj-lt"/>
                          <a:ea typeface="+mn-ea"/>
                          <a:cs typeface="+mn-cs"/>
                        </a:rPr>
                        <a:t>1</a:t>
                      </a:r>
                    </a:p>
                  </a:txBody>
                  <a:tcPr marL="9525" marR="9525" marT="9525" marB="0" anchor="b">
                    <a:solidFill>
                      <a:schemeClr val="bg1">
                        <a:lumMod val="85000"/>
                      </a:schemeClr>
                    </a:solidFill>
                  </a:tcPr>
                </a:tc>
                <a:tc>
                  <a:txBody>
                    <a:bodyPr/>
                    <a:lstStyle/>
                    <a:p>
                      <a:pPr marL="0" algn="l" defTabSz="914400" rtl="0" eaLnBrk="1" fontAlgn="b" latinLnBrk="0" hangingPunct="1"/>
                      <a:r>
                        <a:rPr lang="nb-NO" sz="1100" b="0" i="0" u="none" strike="noStrike" kern="1200">
                          <a:solidFill>
                            <a:schemeClr val="dk1"/>
                          </a:solidFill>
                          <a:effectLst/>
                          <a:latin typeface="+mj-lt"/>
                          <a:ea typeface="+mn-ea"/>
                          <a:cs typeface="+mn-cs"/>
                        </a:rPr>
                        <a:t>Palmesjokk - del 1</a:t>
                      </a:r>
                    </a:p>
                  </a:txBody>
                  <a:tcPr marL="9525" marR="9525" marT="9525" marB="0" anchor="b">
                    <a:solidFill>
                      <a:schemeClr val="bg1">
                        <a:lumMod val="85000"/>
                      </a:schemeClr>
                    </a:solidFill>
                  </a:tcPr>
                </a:tc>
                <a:tc>
                  <a:txBody>
                    <a:bodyPr/>
                    <a:lstStyle/>
                    <a:p>
                      <a:pPr marL="0" algn="r" defTabSz="914400" rtl="0" eaLnBrk="1" fontAlgn="b" latinLnBrk="0" hangingPunct="1"/>
                      <a:r>
                        <a:rPr lang="nb-NO" sz="1100" b="0" i="0" u="none" strike="noStrike" kern="1200" dirty="0">
                          <a:solidFill>
                            <a:schemeClr val="dk1"/>
                          </a:solidFill>
                          <a:effectLst/>
                          <a:latin typeface="+mj-lt"/>
                          <a:ea typeface="+mn-ea"/>
                          <a:cs typeface="+mn-cs"/>
                        </a:rPr>
                        <a:t>543 000</a:t>
                      </a:r>
                    </a:p>
                  </a:txBody>
                  <a:tcPr marL="9525" marR="9525" marT="9525" marB="0" anchor="b">
                    <a:solidFill>
                      <a:schemeClr val="bg1">
                        <a:lumMod val="85000"/>
                      </a:schemeClr>
                    </a:solidFill>
                  </a:tcPr>
                </a:tc>
                <a:extLst>
                  <a:ext uri="{0D108BD9-81ED-4DB2-BD59-A6C34878D82A}">
                    <a16:rowId xmlns:a16="http://schemas.microsoft.com/office/drawing/2014/main" val="10004"/>
                  </a:ext>
                </a:extLst>
              </a:tr>
              <a:tr h="178210">
                <a:tc>
                  <a:txBody>
                    <a:bodyPr/>
                    <a:lstStyle/>
                    <a:p>
                      <a:pPr marL="0" algn="l" defTabSz="914400" rtl="0" eaLnBrk="1" fontAlgn="b" latinLnBrk="0" hangingPunct="1"/>
                      <a:r>
                        <a:rPr lang="nb-NO" sz="1100" b="0" i="0" u="none" strike="noStrike" kern="1200" dirty="0">
                          <a:solidFill>
                            <a:srgbClr val="000000"/>
                          </a:solidFill>
                          <a:effectLst/>
                          <a:latin typeface="+mj-lt"/>
                          <a:ea typeface="+mn-ea"/>
                          <a:cs typeface="+mn-cs"/>
                        </a:rPr>
                        <a:t>26.02.2022</a:t>
                      </a:r>
                    </a:p>
                  </a:txBody>
                  <a:tcPr marL="9525" marR="9525" marT="9525" marB="0" anchor="b">
                    <a:solidFill>
                      <a:schemeClr val="bg1">
                        <a:lumMod val="95000"/>
                      </a:schemeClr>
                    </a:solidFill>
                  </a:tcPr>
                </a:tc>
                <a:tc>
                  <a:txBody>
                    <a:bodyPr/>
                    <a:lstStyle/>
                    <a:p>
                      <a:pPr marL="0" algn="l" defTabSz="914400" rtl="0" eaLnBrk="1" fontAlgn="b" latinLnBrk="0" hangingPunct="1"/>
                      <a:r>
                        <a:rPr lang="nb-NO" sz="1100" b="0" i="0" u="none" strike="noStrike" kern="1200" dirty="0">
                          <a:solidFill>
                            <a:schemeClr val="dk1"/>
                          </a:solidFill>
                          <a:effectLst/>
                          <a:latin typeface="+mj-lt"/>
                          <a:ea typeface="+mn-ea"/>
                          <a:cs typeface="+mn-cs"/>
                        </a:rPr>
                        <a:t>Kompani Lauritzen</a:t>
                      </a:r>
                    </a:p>
                  </a:txBody>
                  <a:tcPr marL="9525" marR="9525" marT="9525" marB="0" anchor="b">
                    <a:solidFill>
                      <a:schemeClr val="bg1">
                        <a:lumMod val="95000"/>
                      </a:schemeClr>
                    </a:solidFill>
                  </a:tcPr>
                </a:tc>
                <a:tc>
                  <a:txBody>
                    <a:bodyPr/>
                    <a:lstStyle/>
                    <a:p>
                      <a:pPr marL="0" algn="l" defTabSz="914400" rtl="0" eaLnBrk="1" fontAlgn="b" latinLnBrk="0" hangingPunct="1"/>
                      <a:r>
                        <a:rPr lang="nb-NO" sz="1100" b="0" i="0" u="none" strike="noStrike" kern="1200">
                          <a:solidFill>
                            <a:schemeClr val="dk1"/>
                          </a:solidFill>
                          <a:effectLst/>
                          <a:latin typeface="+mj-lt"/>
                          <a:ea typeface="+mn-ea"/>
                          <a:cs typeface="+mn-cs"/>
                        </a:rPr>
                        <a:t>4</a:t>
                      </a:r>
                    </a:p>
                  </a:txBody>
                  <a:tcPr marL="9525" marR="9525" marT="9525" marB="0" anchor="b">
                    <a:solidFill>
                      <a:schemeClr val="bg1">
                        <a:lumMod val="95000"/>
                      </a:schemeClr>
                    </a:solidFill>
                  </a:tcPr>
                </a:tc>
                <a:tc>
                  <a:txBody>
                    <a:bodyPr/>
                    <a:lstStyle/>
                    <a:p>
                      <a:pPr marL="0" algn="l" defTabSz="914400" rtl="0" eaLnBrk="1" fontAlgn="b" latinLnBrk="0" hangingPunct="1"/>
                      <a:r>
                        <a:rPr lang="nb-NO" sz="1100" b="0" i="0" u="none" strike="noStrike" kern="1200" dirty="0">
                          <a:solidFill>
                            <a:schemeClr val="dk1"/>
                          </a:solidFill>
                          <a:effectLst/>
                          <a:latin typeface="+mj-lt"/>
                          <a:ea typeface="+mn-ea"/>
                          <a:cs typeface="+mn-cs"/>
                        </a:rPr>
                        <a:t>Rekrutten - del 2</a:t>
                      </a:r>
                    </a:p>
                  </a:txBody>
                  <a:tcPr marL="9525" marR="9525" marT="9525" marB="0" anchor="b">
                    <a:solidFill>
                      <a:schemeClr val="bg1">
                        <a:lumMod val="95000"/>
                      </a:schemeClr>
                    </a:solidFill>
                  </a:tcPr>
                </a:tc>
                <a:tc>
                  <a:txBody>
                    <a:bodyPr/>
                    <a:lstStyle/>
                    <a:p>
                      <a:pPr marL="0" algn="r" defTabSz="914400" rtl="0" eaLnBrk="1" fontAlgn="b" latinLnBrk="0" hangingPunct="1"/>
                      <a:r>
                        <a:rPr lang="nb-NO" sz="1100" b="0" i="0" u="none" strike="noStrike" kern="1200" dirty="0">
                          <a:solidFill>
                            <a:schemeClr val="dk1"/>
                          </a:solidFill>
                          <a:effectLst/>
                          <a:latin typeface="+mj-lt"/>
                          <a:ea typeface="+mn-ea"/>
                          <a:cs typeface="+mn-cs"/>
                        </a:rPr>
                        <a:t>543 000</a:t>
                      </a:r>
                    </a:p>
                  </a:txBody>
                  <a:tcPr marL="9525" marR="9525" marT="9525" marB="0" anchor="b">
                    <a:solidFill>
                      <a:schemeClr val="bg1">
                        <a:lumMod val="95000"/>
                      </a:schemeClr>
                    </a:solidFill>
                  </a:tcPr>
                </a:tc>
                <a:extLst>
                  <a:ext uri="{0D108BD9-81ED-4DB2-BD59-A6C34878D82A}">
                    <a16:rowId xmlns:a16="http://schemas.microsoft.com/office/drawing/2014/main" val="10005"/>
                  </a:ext>
                </a:extLst>
              </a:tr>
              <a:tr h="178210">
                <a:tc>
                  <a:txBody>
                    <a:bodyPr/>
                    <a:lstStyle/>
                    <a:p>
                      <a:pPr marL="0" algn="l" defTabSz="914400" rtl="0" eaLnBrk="1" fontAlgn="b" latinLnBrk="0" hangingPunct="1"/>
                      <a:r>
                        <a:rPr lang="nb-NO" sz="1100" b="0" i="0" u="none" strike="noStrike" kern="1200" dirty="0">
                          <a:solidFill>
                            <a:srgbClr val="000000"/>
                          </a:solidFill>
                          <a:effectLst/>
                          <a:latin typeface="+mj-lt"/>
                          <a:ea typeface="+mn-ea"/>
                          <a:cs typeface="+mn-cs"/>
                        </a:rPr>
                        <a:t>05.03.2022</a:t>
                      </a:r>
                    </a:p>
                  </a:txBody>
                  <a:tcPr marL="9525" marR="9525" marT="9525" marB="0" anchor="b">
                    <a:solidFill>
                      <a:schemeClr val="bg1">
                        <a:lumMod val="85000"/>
                      </a:schemeClr>
                    </a:solidFill>
                  </a:tcPr>
                </a:tc>
                <a:tc>
                  <a:txBody>
                    <a:bodyPr/>
                    <a:lstStyle/>
                    <a:p>
                      <a:pPr marL="0" algn="l" defTabSz="914400" rtl="0" eaLnBrk="1" fontAlgn="b" latinLnBrk="0" hangingPunct="1"/>
                      <a:r>
                        <a:rPr lang="nb-NO" sz="1100" b="0" i="0" u="none" strike="noStrike" kern="1200">
                          <a:solidFill>
                            <a:schemeClr val="dk1"/>
                          </a:solidFill>
                          <a:effectLst/>
                          <a:latin typeface="+mj-lt"/>
                          <a:ea typeface="+mn-ea"/>
                          <a:cs typeface="+mn-cs"/>
                        </a:rPr>
                        <a:t>Kompani Lauritzen</a:t>
                      </a:r>
                    </a:p>
                  </a:txBody>
                  <a:tcPr marL="9525" marR="9525" marT="9525" marB="0" anchor="b">
                    <a:solidFill>
                      <a:schemeClr val="bg1">
                        <a:lumMod val="85000"/>
                      </a:schemeClr>
                    </a:solidFill>
                  </a:tcPr>
                </a:tc>
                <a:tc>
                  <a:txBody>
                    <a:bodyPr/>
                    <a:lstStyle/>
                    <a:p>
                      <a:pPr marL="0" algn="l" defTabSz="914400" rtl="0" eaLnBrk="1" fontAlgn="b" latinLnBrk="0" hangingPunct="1"/>
                      <a:r>
                        <a:rPr lang="nb-NO" sz="1100" b="0" i="0" u="none" strike="noStrike" kern="1200" dirty="0">
                          <a:solidFill>
                            <a:schemeClr val="dk1"/>
                          </a:solidFill>
                          <a:effectLst/>
                          <a:latin typeface="+mj-lt"/>
                          <a:ea typeface="+mn-ea"/>
                          <a:cs typeface="+mn-cs"/>
                        </a:rPr>
                        <a:t>2</a:t>
                      </a:r>
                    </a:p>
                  </a:txBody>
                  <a:tcPr marL="9525" marR="9525" marT="9525" marB="0" anchor="b">
                    <a:solidFill>
                      <a:schemeClr val="bg1">
                        <a:lumMod val="85000"/>
                      </a:schemeClr>
                    </a:solidFill>
                  </a:tcPr>
                </a:tc>
                <a:tc>
                  <a:txBody>
                    <a:bodyPr/>
                    <a:lstStyle/>
                    <a:p>
                      <a:pPr marL="0" algn="l" defTabSz="914400" rtl="0" eaLnBrk="1" fontAlgn="b" latinLnBrk="0" hangingPunct="1"/>
                      <a:r>
                        <a:rPr lang="nb-NO" sz="1100" b="0" i="0" u="none" strike="noStrike" kern="1200" dirty="0">
                          <a:solidFill>
                            <a:schemeClr val="dk1"/>
                          </a:solidFill>
                          <a:effectLst/>
                          <a:latin typeface="+mj-lt"/>
                          <a:ea typeface="+mn-ea"/>
                          <a:cs typeface="+mn-cs"/>
                        </a:rPr>
                        <a:t>Palmesjokk - del 2</a:t>
                      </a:r>
                    </a:p>
                  </a:txBody>
                  <a:tcPr marL="9525" marR="9525" marT="9525" marB="0" anchor="b">
                    <a:solidFill>
                      <a:schemeClr val="bg1">
                        <a:lumMod val="85000"/>
                      </a:schemeClr>
                    </a:solidFill>
                  </a:tcPr>
                </a:tc>
                <a:tc>
                  <a:txBody>
                    <a:bodyPr/>
                    <a:lstStyle/>
                    <a:p>
                      <a:pPr marL="0" algn="r" defTabSz="914400" rtl="0" eaLnBrk="1" fontAlgn="b" latinLnBrk="0" hangingPunct="1"/>
                      <a:r>
                        <a:rPr lang="nb-NO" sz="1100" b="0" i="0" u="none" strike="noStrike" kern="1200" dirty="0">
                          <a:solidFill>
                            <a:schemeClr val="dk1"/>
                          </a:solidFill>
                          <a:effectLst/>
                          <a:latin typeface="+mj-lt"/>
                          <a:ea typeface="+mn-ea"/>
                          <a:cs typeface="+mn-cs"/>
                        </a:rPr>
                        <a:t>536 000</a:t>
                      </a:r>
                    </a:p>
                  </a:txBody>
                  <a:tcPr marL="9525" marR="9525" marT="9525" marB="0" anchor="b">
                    <a:solidFill>
                      <a:schemeClr val="bg1">
                        <a:lumMod val="85000"/>
                      </a:schemeClr>
                    </a:solidFill>
                  </a:tcPr>
                </a:tc>
                <a:extLst>
                  <a:ext uri="{0D108BD9-81ED-4DB2-BD59-A6C34878D82A}">
                    <a16:rowId xmlns:a16="http://schemas.microsoft.com/office/drawing/2014/main" val="3032816266"/>
                  </a:ext>
                </a:extLst>
              </a:tr>
              <a:tr h="178210">
                <a:tc>
                  <a:txBody>
                    <a:bodyPr/>
                    <a:lstStyle/>
                    <a:p>
                      <a:pPr marL="0" algn="l" defTabSz="914400" rtl="0" eaLnBrk="1" fontAlgn="b" latinLnBrk="0" hangingPunct="1"/>
                      <a:r>
                        <a:rPr lang="nb-NO" sz="1100" b="0" i="0" u="none" strike="noStrike" kern="1200" dirty="0">
                          <a:solidFill>
                            <a:srgbClr val="000000"/>
                          </a:solidFill>
                          <a:effectLst/>
                          <a:latin typeface="+mj-lt"/>
                          <a:ea typeface="+mn-ea"/>
                          <a:cs typeface="+mn-cs"/>
                        </a:rPr>
                        <a:t>09.03.2022</a:t>
                      </a:r>
                    </a:p>
                  </a:txBody>
                  <a:tcPr marL="9525" marR="9525" marT="9525" marB="0" anchor="b">
                    <a:solidFill>
                      <a:schemeClr val="bg1">
                        <a:lumMod val="95000"/>
                      </a:schemeClr>
                    </a:solidFill>
                  </a:tcPr>
                </a:tc>
                <a:tc>
                  <a:txBody>
                    <a:bodyPr/>
                    <a:lstStyle/>
                    <a:p>
                      <a:pPr marL="0" algn="l" defTabSz="914400" rtl="0" eaLnBrk="1" fontAlgn="b" latinLnBrk="0" hangingPunct="1"/>
                      <a:r>
                        <a:rPr lang="nb-NO" sz="1100" b="0" i="0" u="none" strike="noStrike" kern="1200" dirty="0">
                          <a:solidFill>
                            <a:schemeClr val="dk1"/>
                          </a:solidFill>
                          <a:effectLst/>
                          <a:latin typeface="+mj-lt"/>
                          <a:ea typeface="+mn-ea"/>
                          <a:cs typeface="+mn-cs"/>
                        </a:rPr>
                        <a:t>Kompani Lauritzen</a:t>
                      </a:r>
                    </a:p>
                  </a:txBody>
                  <a:tcPr marL="9525" marR="9525" marT="9525" marB="0" anchor="b">
                    <a:solidFill>
                      <a:schemeClr val="bg1">
                        <a:lumMod val="95000"/>
                      </a:schemeClr>
                    </a:solidFill>
                  </a:tcPr>
                </a:tc>
                <a:tc>
                  <a:txBody>
                    <a:bodyPr/>
                    <a:lstStyle/>
                    <a:p>
                      <a:pPr marL="0" algn="l" defTabSz="914400" rtl="0" eaLnBrk="1" fontAlgn="b" latinLnBrk="0" hangingPunct="1"/>
                      <a:r>
                        <a:rPr lang="nb-NO" sz="1100" b="0" i="0" u="none" strike="noStrike" kern="1200" dirty="0">
                          <a:solidFill>
                            <a:schemeClr val="dk1"/>
                          </a:solidFill>
                          <a:effectLst/>
                          <a:latin typeface="+mj-lt"/>
                          <a:ea typeface="+mn-ea"/>
                          <a:cs typeface="+mn-cs"/>
                        </a:rPr>
                        <a:t>5</a:t>
                      </a:r>
                    </a:p>
                  </a:txBody>
                  <a:tcPr marL="9525" marR="9525" marT="9525" marB="0" anchor="b">
                    <a:solidFill>
                      <a:schemeClr val="bg1">
                        <a:lumMod val="95000"/>
                      </a:schemeClr>
                    </a:solidFill>
                  </a:tcPr>
                </a:tc>
                <a:tc>
                  <a:txBody>
                    <a:bodyPr/>
                    <a:lstStyle/>
                    <a:p>
                      <a:pPr marL="0" algn="l" defTabSz="914400" rtl="0" eaLnBrk="1" fontAlgn="b" latinLnBrk="0" hangingPunct="1"/>
                      <a:r>
                        <a:rPr lang="nb-NO" sz="1100" b="0" i="0" u="none" strike="noStrike" kern="1200">
                          <a:solidFill>
                            <a:schemeClr val="dk1"/>
                          </a:solidFill>
                          <a:effectLst/>
                          <a:latin typeface="+mj-lt"/>
                          <a:ea typeface="+mn-ea"/>
                          <a:cs typeface="+mn-cs"/>
                        </a:rPr>
                        <a:t>Rekrutten - del 3</a:t>
                      </a:r>
                    </a:p>
                  </a:txBody>
                  <a:tcPr marL="9525" marR="9525" marT="9525" marB="0" anchor="b">
                    <a:solidFill>
                      <a:schemeClr val="bg1">
                        <a:lumMod val="95000"/>
                      </a:schemeClr>
                    </a:solidFill>
                  </a:tcPr>
                </a:tc>
                <a:tc>
                  <a:txBody>
                    <a:bodyPr/>
                    <a:lstStyle/>
                    <a:p>
                      <a:pPr marL="0" algn="r" defTabSz="914400" rtl="0" eaLnBrk="1" fontAlgn="b" latinLnBrk="0" hangingPunct="1"/>
                      <a:r>
                        <a:rPr lang="nb-NO" sz="1100" b="0" i="0" u="none" strike="noStrike" kern="1200" dirty="0">
                          <a:solidFill>
                            <a:schemeClr val="dk1"/>
                          </a:solidFill>
                          <a:effectLst/>
                          <a:latin typeface="+mj-lt"/>
                          <a:ea typeface="+mn-ea"/>
                          <a:cs typeface="+mn-cs"/>
                        </a:rPr>
                        <a:t>534 000</a:t>
                      </a:r>
                    </a:p>
                  </a:txBody>
                  <a:tcPr marL="9525" marR="9525" marT="9525" marB="0" anchor="b">
                    <a:solidFill>
                      <a:schemeClr val="bg1">
                        <a:lumMod val="95000"/>
                      </a:schemeClr>
                    </a:solidFill>
                  </a:tcPr>
                </a:tc>
                <a:extLst>
                  <a:ext uri="{0D108BD9-81ED-4DB2-BD59-A6C34878D82A}">
                    <a16:rowId xmlns:a16="http://schemas.microsoft.com/office/drawing/2014/main" val="1188624582"/>
                  </a:ext>
                </a:extLst>
              </a:tr>
              <a:tr h="178210">
                <a:tc>
                  <a:txBody>
                    <a:bodyPr/>
                    <a:lstStyle/>
                    <a:p>
                      <a:pPr marL="0" algn="l" defTabSz="914400" rtl="0" eaLnBrk="1" fontAlgn="b" latinLnBrk="0" hangingPunct="1"/>
                      <a:r>
                        <a:rPr lang="nb-NO" sz="1100" b="0" i="0" u="none" strike="noStrike" kern="1200" dirty="0">
                          <a:solidFill>
                            <a:srgbClr val="000000"/>
                          </a:solidFill>
                          <a:effectLst/>
                          <a:latin typeface="+mj-lt"/>
                          <a:ea typeface="+mn-ea"/>
                          <a:cs typeface="+mn-cs"/>
                        </a:rPr>
                        <a:t>19.03.2022</a:t>
                      </a:r>
                    </a:p>
                  </a:txBody>
                  <a:tcPr marL="9525" marR="9525" marT="9525" marB="0" anchor="b">
                    <a:solidFill>
                      <a:schemeClr val="bg1">
                        <a:lumMod val="85000"/>
                      </a:schemeClr>
                    </a:solidFill>
                  </a:tcPr>
                </a:tc>
                <a:tc>
                  <a:txBody>
                    <a:bodyPr/>
                    <a:lstStyle/>
                    <a:p>
                      <a:pPr marL="0" algn="l" defTabSz="914400" rtl="0" eaLnBrk="1" fontAlgn="b" latinLnBrk="0" hangingPunct="1"/>
                      <a:r>
                        <a:rPr lang="nb-NO" sz="1100" b="0" i="0" u="none" strike="noStrike" kern="1200" dirty="0">
                          <a:solidFill>
                            <a:schemeClr val="dk1"/>
                          </a:solidFill>
                          <a:effectLst/>
                          <a:latin typeface="+mj-lt"/>
                          <a:ea typeface="+mn-ea"/>
                          <a:cs typeface="+mn-cs"/>
                        </a:rPr>
                        <a:t>Kompani Lauritzen</a:t>
                      </a:r>
                    </a:p>
                  </a:txBody>
                  <a:tcPr marL="9525" marR="9525" marT="9525" marB="0" anchor="b">
                    <a:solidFill>
                      <a:schemeClr val="bg1">
                        <a:lumMod val="85000"/>
                      </a:schemeClr>
                    </a:solidFill>
                  </a:tcPr>
                </a:tc>
                <a:tc>
                  <a:txBody>
                    <a:bodyPr/>
                    <a:lstStyle/>
                    <a:p>
                      <a:pPr marL="0" algn="l" defTabSz="914400" rtl="0" eaLnBrk="1" fontAlgn="b" latinLnBrk="0" hangingPunct="1"/>
                      <a:r>
                        <a:rPr lang="nb-NO" sz="1100" b="0" i="0" u="none" strike="noStrike" kern="1200" dirty="0">
                          <a:solidFill>
                            <a:schemeClr val="dk1"/>
                          </a:solidFill>
                          <a:effectLst/>
                          <a:latin typeface="+mj-lt"/>
                          <a:ea typeface="+mn-ea"/>
                          <a:cs typeface="+mn-cs"/>
                        </a:rPr>
                        <a:t>6</a:t>
                      </a:r>
                    </a:p>
                  </a:txBody>
                  <a:tcPr marL="9525" marR="9525" marT="9525" marB="0" anchor="b">
                    <a:solidFill>
                      <a:schemeClr val="bg1">
                        <a:lumMod val="85000"/>
                      </a:schemeClr>
                    </a:solidFill>
                  </a:tcPr>
                </a:tc>
                <a:tc>
                  <a:txBody>
                    <a:bodyPr/>
                    <a:lstStyle/>
                    <a:p>
                      <a:pPr marL="0" algn="l" defTabSz="914400" rtl="0" eaLnBrk="1" fontAlgn="b" latinLnBrk="0" hangingPunct="1"/>
                      <a:r>
                        <a:rPr lang="nb-NO" sz="1100" b="0" i="0" u="none" strike="noStrike" kern="1200" dirty="0">
                          <a:solidFill>
                            <a:schemeClr val="dk1"/>
                          </a:solidFill>
                          <a:effectLst/>
                          <a:latin typeface="+mj-lt"/>
                          <a:ea typeface="+mn-ea"/>
                          <a:cs typeface="+mn-cs"/>
                        </a:rPr>
                        <a:t>Militært forhold</a:t>
                      </a:r>
                    </a:p>
                  </a:txBody>
                  <a:tcPr marL="9525" marR="9525" marT="9525" marB="0" anchor="b">
                    <a:solidFill>
                      <a:schemeClr val="bg1">
                        <a:lumMod val="85000"/>
                      </a:schemeClr>
                    </a:solidFill>
                  </a:tcPr>
                </a:tc>
                <a:tc>
                  <a:txBody>
                    <a:bodyPr/>
                    <a:lstStyle/>
                    <a:p>
                      <a:pPr marL="0" algn="r" defTabSz="914400" rtl="0" eaLnBrk="1" fontAlgn="b" latinLnBrk="0" hangingPunct="1"/>
                      <a:r>
                        <a:rPr lang="nb-NO" sz="1100" b="0" i="0" u="none" strike="noStrike" kern="1200" dirty="0">
                          <a:solidFill>
                            <a:schemeClr val="dk1"/>
                          </a:solidFill>
                          <a:effectLst/>
                          <a:latin typeface="+mj-lt"/>
                          <a:ea typeface="+mn-ea"/>
                          <a:cs typeface="+mn-cs"/>
                        </a:rPr>
                        <a:t>513 000</a:t>
                      </a:r>
                    </a:p>
                  </a:txBody>
                  <a:tcPr marL="9525" marR="9525" marT="9525" marB="0" anchor="b">
                    <a:solidFill>
                      <a:schemeClr val="bg1">
                        <a:lumMod val="85000"/>
                      </a:schemeClr>
                    </a:solidFill>
                  </a:tcPr>
                </a:tc>
                <a:extLst>
                  <a:ext uri="{0D108BD9-81ED-4DB2-BD59-A6C34878D82A}">
                    <a16:rowId xmlns:a16="http://schemas.microsoft.com/office/drawing/2014/main" val="1990458982"/>
                  </a:ext>
                </a:extLst>
              </a:tr>
              <a:tr h="178210">
                <a:tc>
                  <a:txBody>
                    <a:bodyPr/>
                    <a:lstStyle/>
                    <a:p>
                      <a:pPr marL="0" algn="l" defTabSz="914400" rtl="0" eaLnBrk="1" fontAlgn="b" latinLnBrk="0" hangingPunct="1"/>
                      <a:r>
                        <a:rPr lang="nb-NO" sz="1100" b="0" i="0" u="none" strike="noStrike" kern="1200" dirty="0">
                          <a:solidFill>
                            <a:srgbClr val="000000"/>
                          </a:solidFill>
                          <a:effectLst/>
                          <a:latin typeface="+mj-lt"/>
                          <a:ea typeface="+mn-ea"/>
                          <a:cs typeface="+mn-cs"/>
                        </a:rPr>
                        <a:t>23.03.2022</a:t>
                      </a:r>
                    </a:p>
                  </a:txBody>
                  <a:tcPr marL="9525" marR="9525" marT="9525" marB="0" anchor="b">
                    <a:solidFill>
                      <a:schemeClr val="bg1">
                        <a:lumMod val="95000"/>
                      </a:schemeClr>
                    </a:solidFill>
                  </a:tcPr>
                </a:tc>
                <a:tc>
                  <a:txBody>
                    <a:bodyPr/>
                    <a:lstStyle/>
                    <a:p>
                      <a:pPr marL="0" algn="l" defTabSz="914400" rtl="0" eaLnBrk="1" fontAlgn="b" latinLnBrk="0" hangingPunct="1"/>
                      <a:r>
                        <a:rPr lang="nb-NO" sz="1100" b="0" i="0" u="none" strike="noStrike" kern="1200" dirty="0">
                          <a:solidFill>
                            <a:schemeClr val="dk1"/>
                          </a:solidFill>
                          <a:effectLst/>
                          <a:latin typeface="+mj-lt"/>
                          <a:ea typeface="+mn-ea"/>
                          <a:cs typeface="+mn-cs"/>
                        </a:rPr>
                        <a:t>Kompani Lauritzen</a:t>
                      </a:r>
                    </a:p>
                  </a:txBody>
                  <a:tcPr marL="9525" marR="9525" marT="9525" marB="0" anchor="b">
                    <a:solidFill>
                      <a:schemeClr val="bg1">
                        <a:lumMod val="95000"/>
                      </a:schemeClr>
                    </a:solidFill>
                  </a:tcPr>
                </a:tc>
                <a:tc>
                  <a:txBody>
                    <a:bodyPr/>
                    <a:lstStyle/>
                    <a:p>
                      <a:pPr marL="0" algn="l" defTabSz="914400" rtl="0" eaLnBrk="1" fontAlgn="b" latinLnBrk="0" hangingPunct="1"/>
                      <a:r>
                        <a:rPr lang="nb-NO" sz="1100" b="0" i="0" u="none" strike="noStrike" kern="1200" dirty="0">
                          <a:solidFill>
                            <a:schemeClr val="dk1"/>
                          </a:solidFill>
                          <a:effectLst/>
                          <a:latin typeface="+mj-lt"/>
                          <a:ea typeface="+mn-ea"/>
                          <a:cs typeface="+mn-cs"/>
                        </a:rPr>
                        <a:t>10</a:t>
                      </a:r>
                    </a:p>
                  </a:txBody>
                  <a:tcPr marL="9525" marR="9525" marT="9525" marB="0" anchor="b">
                    <a:solidFill>
                      <a:schemeClr val="bg1">
                        <a:lumMod val="95000"/>
                      </a:schemeClr>
                    </a:solidFill>
                  </a:tcPr>
                </a:tc>
                <a:tc>
                  <a:txBody>
                    <a:bodyPr/>
                    <a:lstStyle/>
                    <a:p>
                      <a:pPr marL="0" algn="l" defTabSz="914400" rtl="0" eaLnBrk="1" fontAlgn="b" latinLnBrk="0" hangingPunct="1"/>
                      <a:r>
                        <a:rPr lang="nb-NO" sz="1100" b="0" i="0" u="none" strike="noStrike" kern="1200">
                          <a:solidFill>
                            <a:schemeClr val="dk1"/>
                          </a:solidFill>
                          <a:effectLst/>
                          <a:latin typeface="+mj-lt"/>
                          <a:ea typeface="+mn-ea"/>
                          <a:cs typeface="+mn-cs"/>
                        </a:rPr>
                        <a:t>Felttjeneste: Venn eller fiende</a:t>
                      </a:r>
                    </a:p>
                  </a:txBody>
                  <a:tcPr marL="9525" marR="9525" marT="9525" marB="0" anchor="b">
                    <a:solidFill>
                      <a:schemeClr val="bg1">
                        <a:lumMod val="95000"/>
                      </a:schemeClr>
                    </a:solidFill>
                  </a:tcPr>
                </a:tc>
                <a:tc>
                  <a:txBody>
                    <a:bodyPr/>
                    <a:lstStyle/>
                    <a:p>
                      <a:pPr marL="0" algn="r" defTabSz="914400" rtl="0" eaLnBrk="1" fontAlgn="b" latinLnBrk="0" hangingPunct="1"/>
                      <a:r>
                        <a:rPr lang="nb-NO" sz="1100" b="0" i="0" u="none" strike="noStrike" kern="1200" dirty="0">
                          <a:solidFill>
                            <a:schemeClr val="dk1"/>
                          </a:solidFill>
                          <a:effectLst/>
                          <a:latin typeface="+mj-lt"/>
                          <a:ea typeface="+mn-ea"/>
                          <a:cs typeface="+mn-cs"/>
                        </a:rPr>
                        <a:t>511 000</a:t>
                      </a:r>
                    </a:p>
                  </a:txBody>
                  <a:tcPr marL="9525" marR="9525" marT="9525" marB="0" anchor="b">
                    <a:solidFill>
                      <a:schemeClr val="bg1">
                        <a:lumMod val="95000"/>
                      </a:schemeClr>
                    </a:solidFill>
                  </a:tcPr>
                </a:tc>
                <a:extLst>
                  <a:ext uri="{0D108BD9-81ED-4DB2-BD59-A6C34878D82A}">
                    <a16:rowId xmlns:a16="http://schemas.microsoft.com/office/drawing/2014/main" val="821261149"/>
                  </a:ext>
                </a:extLst>
              </a:tr>
              <a:tr h="178210">
                <a:tc>
                  <a:txBody>
                    <a:bodyPr/>
                    <a:lstStyle/>
                    <a:p>
                      <a:pPr marL="0" algn="l" defTabSz="914400" rtl="0" eaLnBrk="1" fontAlgn="b" latinLnBrk="0" hangingPunct="1"/>
                      <a:r>
                        <a:rPr lang="nb-NO" sz="1100" b="0" i="0" u="none" strike="noStrike" kern="1200" dirty="0">
                          <a:solidFill>
                            <a:srgbClr val="000000"/>
                          </a:solidFill>
                          <a:effectLst/>
                          <a:latin typeface="+mj-lt"/>
                          <a:ea typeface="+mn-ea"/>
                          <a:cs typeface="+mn-cs"/>
                        </a:rPr>
                        <a:t>12.03.2022</a:t>
                      </a:r>
                    </a:p>
                  </a:txBody>
                  <a:tcPr marL="9525" marR="9525" marT="9525" marB="0" anchor="b">
                    <a:solidFill>
                      <a:schemeClr val="bg1">
                        <a:lumMod val="85000"/>
                      </a:schemeClr>
                    </a:solidFill>
                  </a:tcPr>
                </a:tc>
                <a:tc>
                  <a:txBody>
                    <a:bodyPr/>
                    <a:lstStyle/>
                    <a:p>
                      <a:pPr marL="0" algn="l" defTabSz="914400" rtl="0" eaLnBrk="1" fontAlgn="b" latinLnBrk="0" hangingPunct="1"/>
                      <a:r>
                        <a:rPr lang="nb-NO" sz="1100" b="0" i="0" u="none" strike="noStrike" kern="1200" dirty="0">
                          <a:solidFill>
                            <a:schemeClr val="dk1"/>
                          </a:solidFill>
                          <a:effectLst/>
                          <a:latin typeface="+mj-lt"/>
                          <a:ea typeface="+mn-ea"/>
                          <a:cs typeface="+mn-cs"/>
                        </a:rPr>
                        <a:t>Kompani Lauritzen</a:t>
                      </a:r>
                    </a:p>
                  </a:txBody>
                  <a:tcPr marL="9525" marR="9525" marT="9525" marB="0" anchor="b">
                    <a:solidFill>
                      <a:schemeClr val="bg1">
                        <a:lumMod val="85000"/>
                      </a:schemeClr>
                    </a:solidFill>
                  </a:tcPr>
                </a:tc>
                <a:tc>
                  <a:txBody>
                    <a:bodyPr/>
                    <a:lstStyle/>
                    <a:p>
                      <a:pPr marL="0" algn="l" defTabSz="914400" rtl="0" eaLnBrk="1" fontAlgn="b" latinLnBrk="0" hangingPunct="1"/>
                      <a:r>
                        <a:rPr lang="nb-NO" sz="1100" b="0" i="0" u="none" strike="noStrike" kern="1200" dirty="0">
                          <a:solidFill>
                            <a:schemeClr val="dk1"/>
                          </a:solidFill>
                          <a:effectLst/>
                          <a:latin typeface="+mj-lt"/>
                          <a:ea typeface="+mn-ea"/>
                          <a:cs typeface="+mn-cs"/>
                        </a:rPr>
                        <a:t>12</a:t>
                      </a:r>
                    </a:p>
                  </a:txBody>
                  <a:tcPr marL="9525" marR="9525" marT="9525" marB="0" anchor="b">
                    <a:solidFill>
                      <a:schemeClr val="bg1">
                        <a:lumMod val="85000"/>
                      </a:schemeClr>
                    </a:solidFill>
                  </a:tcPr>
                </a:tc>
                <a:tc>
                  <a:txBody>
                    <a:bodyPr/>
                    <a:lstStyle/>
                    <a:p>
                      <a:pPr marL="0" algn="l" defTabSz="914400" rtl="0" eaLnBrk="1" fontAlgn="b" latinLnBrk="0" hangingPunct="1"/>
                      <a:r>
                        <a:rPr lang="nb-NO" sz="1100" b="0" i="0" u="none" strike="noStrike" kern="1200" dirty="0">
                          <a:solidFill>
                            <a:schemeClr val="dk1"/>
                          </a:solidFill>
                          <a:effectLst/>
                          <a:latin typeface="+mj-lt"/>
                          <a:ea typeface="+mn-ea"/>
                          <a:cs typeface="+mn-cs"/>
                        </a:rPr>
                        <a:t>Mot: Velferdstur</a:t>
                      </a:r>
                    </a:p>
                  </a:txBody>
                  <a:tcPr marL="9525" marR="9525" marT="9525" marB="0" anchor="b">
                    <a:solidFill>
                      <a:schemeClr val="bg1">
                        <a:lumMod val="85000"/>
                      </a:schemeClr>
                    </a:solidFill>
                  </a:tcPr>
                </a:tc>
                <a:tc>
                  <a:txBody>
                    <a:bodyPr/>
                    <a:lstStyle/>
                    <a:p>
                      <a:pPr marL="0" algn="r" defTabSz="914400" rtl="0" eaLnBrk="1" fontAlgn="b" latinLnBrk="0" hangingPunct="1"/>
                      <a:r>
                        <a:rPr lang="nb-NO" sz="1100" b="0" i="0" u="none" strike="noStrike" kern="1200" dirty="0">
                          <a:solidFill>
                            <a:schemeClr val="dk1"/>
                          </a:solidFill>
                          <a:effectLst/>
                          <a:latin typeface="+mj-lt"/>
                          <a:ea typeface="+mn-ea"/>
                          <a:cs typeface="+mn-cs"/>
                        </a:rPr>
                        <a:t>511 000</a:t>
                      </a:r>
                    </a:p>
                  </a:txBody>
                  <a:tcPr marL="9525" marR="9525" marT="9525" marB="0" anchor="b">
                    <a:solidFill>
                      <a:schemeClr val="bg1">
                        <a:lumMod val="85000"/>
                      </a:schemeClr>
                    </a:solidFill>
                  </a:tcPr>
                </a:tc>
                <a:extLst>
                  <a:ext uri="{0D108BD9-81ED-4DB2-BD59-A6C34878D82A}">
                    <a16:rowId xmlns:a16="http://schemas.microsoft.com/office/drawing/2014/main" val="2338487574"/>
                  </a:ext>
                </a:extLst>
              </a:tr>
            </a:tbl>
          </a:graphicData>
        </a:graphic>
      </p:graphicFrame>
      <p:sp>
        <p:nvSpPr>
          <p:cNvPr id="14" name="Title 1">
            <a:extLst>
              <a:ext uri="{FF2B5EF4-FFF2-40B4-BE49-F238E27FC236}">
                <a16:creationId xmlns:a16="http://schemas.microsoft.com/office/drawing/2014/main" id="{0F9AD998-CD77-4FD9-96B6-BDF480DAC39C}"/>
              </a:ext>
            </a:extLst>
          </p:cNvPr>
          <p:cNvSpPr txBox="1">
            <a:spLocks/>
          </p:cNvSpPr>
          <p:nvPr/>
        </p:nvSpPr>
        <p:spPr>
          <a:xfrm>
            <a:off x="359992" y="3151744"/>
            <a:ext cx="11466875" cy="704346"/>
          </a:xfrm>
          <a:prstGeom prst="rect">
            <a:avLst/>
          </a:prstGeom>
        </p:spPr>
        <p:txBody>
          <a:bodyPr vert="horz" lIns="0" tIns="0" rIns="0" bIns="0" rtlCol="0" anchor="t">
            <a:noAutofit/>
          </a:bodyPr>
          <a:lstStyle>
            <a:lvl1pPr algn="l" defTabSz="914400" rtl="0" eaLnBrk="1" latinLnBrk="0" hangingPunct="1">
              <a:lnSpc>
                <a:spcPct val="100000"/>
              </a:lnSpc>
              <a:spcBef>
                <a:spcPts val="600"/>
              </a:spcBef>
              <a:buNone/>
              <a:defRPr sz="2000" b="1" kern="1200">
                <a:solidFill>
                  <a:schemeClr val="tx1"/>
                </a:solidFill>
                <a:latin typeface="+mj-lt"/>
                <a:ea typeface="+mj-ea"/>
                <a:cs typeface="+mj-cs"/>
              </a:defRPr>
            </a:lvl1pPr>
          </a:lstStyle>
          <a:p>
            <a:r>
              <a:rPr lang="nb-NO" dirty="0"/>
              <a:t>Topp 10 programmer on demand TV 2 (TV 2 Play*)</a:t>
            </a:r>
          </a:p>
        </p:txBody>
      </p:sp>
    </p:spTree>
    <p:extLst>
      <p:ext uri="{BB962C8B-B14F-4D97-AF65-F5344CB8AC3E}">
        <p14:creationId xmlns:p14="http://schemas.microsoft.com/office/powerpoint/2010/main" val="18666204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FD9AD-7475-49B2-A396-F023EB508217}"/>
              </a:ext>
            </a:extLst>
          </p:cNvPr>
          <p:cNvSpPr>
            <a:spLocks noGrp="1"/>
          </p:cNvSpPr>
          <p:nvPr>
            <p:ph type="title"/>
          </p:nvPr>
        </p:nvSpPr>
        <p:spPr/>
        <p:txBody>
          <a:bodyPr/>
          <a:lstStyle/>
          <a:p>
            <a:r>
              <a:rPr lang="nb-NO" dirty="0"/>
              <a:t>Topp 10 programmer on </a:t>
            </a:r>
            <a:r>
              <a:rPr lang="nb-NO" dirty="0" err="1"/>
              <a:t>demand</a:t>
            </a:r>
            <a:r>
              <a:rPr lang="nb-NO" dirty="0"/>
              <a:t> Warner Bros. </a:t>
            </a:r>
            <a:r>
              <a:rPr lang="nb-NO" dirty="0" err="1"/>
              <a:t>Discovery</a:t>
            </a:r>
            <a:r>
              <a:rPr lang="nb-NO" dirty="0"/>
              <a:t> (</a:t>
            </a:r>
            <a:r>
              <a:rPr lang="nb-NO" dirty="0" err="1"/>
              <a:t>Discovery</a:t>
            </a:r>
            <a:r>
              <a:rPr lang="nb-NO" dirty="0"/>
              <a:t>+)</a:t>
            </a:r>
          </a:p>
        </p:txBody>
      </p:sp>
      <p:sp>
        <p:nvSpPr>
          <p:cNvPr id="8" name="Plassholder for tekst 5">
            <a:extLst>
              <a:ext uri="{FF2B5EF4-FFF2-40B4-BE49-F238E27FC236}">
                <a16:creationId xmlns:a16="http://schemas.microsoft.com/office/drawing/2014/main" id="{A19AF2C1-D12B-494A-909D-5B2B6AE6B68C}"/>
              </a:ext>
            </a:extLst>
          </p:cNvPr>
          <p:cNvSpPr txBox="1">
            <a:spLocks/>
          </p:cNvSpPr>
          <p:nvPr>
            <p:custDataLst>
              <p:tags r:id="rId1"/>
            </p:custDataLst>
          </p:nvPr>
        </p:nvSpPr>
        <p:spPr>
          <a:xfrm>
            <a:off x="356732" y="5758295"/>
            <a:ext cx="10092782" cy="377723"/>
          </a:xfrm>
          <a:prstGeom prst="rect">
            <a:avLst/>
          </a:prstGeom>
        </p:spPr>
        <p:txBody>
          <a:bodyPr lIns="0" tIns="0" rIns="0" bIns="0" anchor="ctr">
            <a:noAutofit/>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0"/>
              </a:spcBef>
            </a:pPr>
            <a:r>
              <a:rPr lang="nb-NO" sz="800" dirty="0">
                <a:solidFill>
                  <a:schemeClr val="tx1">
                    <a:lumMod val="75000"/>
                  </a:schemeClr>
                </a:solidFill>
              </a:rPr>
              <a:t>Kilde: </a:t>
            </a:r>
            <a:r>
              <a:rPr lang="nb-NO" sz="800" dirty="0" err="1">
                <a:solidFill>
                  <a:schemeClr val="tx1">
                    <a:lumMod val="75000"/>
                  </a:schemeClr>
                </a:solidFill>
              </a:rPr>
              <a:t>Kantar</a:t>
            </a:r>
            <a:r>
              <a:rPr lang="nb-NO" sz="800" dirty="0">
                <a:solidFill>
                  <a:schemeClr val="tx1">
                    <a:lumMod val="75000"/>
                  </a:schemeClr>
                </a:solidFill>
              </a:rPr>
              <a:t> TVOV-undersøkelsen. Personer 10-79 år.</a:t>
            </a:r>
          </a:p>
        </p:txBody>
      </p:sp>
      <p:graphicFrame>
        <p:nvGraphicFramePr>
          <p:cNvPr id="9" name="Table 8">
            <a:extLst>
              <a:ext uri="{FF2B5EF4-FFF2-40B4-BE49-F238E27FC236}">
                <a16:creationId xmlns:a16="http://schemas.microsoft.com/office/drawing/2014/main" id="{493468B0-22F9-4E7B-A232-FD9A7FDADA9F}"/>
              </a:ext>
            </a:extLst>
          </p:cNvPr>
          <p:cNvGraphicFramePr>
            <a:graphicFrameLocks noGrp="1"/>
          </p:cNvGraphicFramePr>
          <p:nvPr>
            <p:extLst>
              <p:ext uri="{D42A27DB-BD31-4B8C-83A1-F6EECF244321}">
                <p14:modId xmlns:p14="http://schemas.microsoft.com/office/powerpoint/2010/main" val="300161661"/>
              </p:ext>
            </p:extLst>
          </p:nvPr>
        </p:nvGraphicFramePr>
        <p:xfrm>
          <a:off x="359991" y="940889"/>
          <a:ext cx="11466876" cy="2082876"/>
        </p:xfrm>
        <a:graphic>
          <a:graphicData uri="http://schemas.openxmlformats.org/drawingml/2006/table">
            <a:tbl>
              <a:tblPr>
                <a:tableStyleId>{5C22544A-7EE6-4342-B048-85BDC9FD1C3A}</a:tableStyleId>
              </a:tblPr>
              <a:tblGrid>
                <a:gridCol w="1904744">
                  <a:extLst>
                    <a:ext uri="{9D8B030D-6E8A-4147-A177-3AD203B41FA5}">
                      <a16:colId xmlns:a16="http://schemas.microsoft.com/office/drawing/2014/main" val="20000"/>
                    </a:ext>
                  </a:extLst>
                </a:gridCol>
                <a:gridCol w="2339163">
                  <a:extLst>
                    <a:ext uri="{9D8B030D-6E8A-4147-A177-3AD203B41FA5}">
                      <a16:colId xmlns:a16="http://schemas.microsoft.com/office/drawing/2014/main" val="20001"/>
                    </a:ext>
                  </a:extLst>
                </a:gridCol>
                <a:gridCol w="1073888">
                  <a:extLst>
                    <a:ext uri="{9D8B030D-6E8A-4147-A177-3AD203B41FA5}">
                      <a16:colId xmlns:a16="http://schemas.microsoft.com/office/drawing/2014/main" val="2947242238"/>
                    </a:ext>
                  </a:extLst>
                </a:gridCol>
                <a:gridCol w="5011232">
                  <a:extLst>
                    <a:ext uri="{9D8B030D-6E8A-4147-A177-3AD203B41FA5}">
                      <a16:colId xmlns:a16="http://schemas.microsoft.com/office/drawing/2014/main" val="3130279916"/>
                    </a:ext>
                  </a:extLst>
                </a:gridCol>
                <a:gridCol w="1137849">
                  <a:extLst>
                    <a:ext uri="{9D8B030D-6E8A-4147-A177-3AD203B41FA5}">
                      <a16:colId xmlns:a16="http://schemas.microsoft.com/office/drawing/2014/main" val="20002"/>
                    </a:ext>
                  </a:extLst>
                </a:gridCol>
              </a:tblGrid>
              <a:tr h="262158">
                <a:tc>
                  <a:txBody>
                    <a:bodyPr/>
                    <a:lstStyle/>
                    <a:p>
                      <a:pPr algn="l" fontAlgn="ctr"/>
                      <a:r>
                        <a:rPr lang="nb-NO" sz="1200" b="1" i="0" u="none" strike="noStrike" dirty="0">
                          <a:solidFill>
                            <a:schemeClr val="bg1"/>
                          </a:solidFill>
                          <a:effectLst/>
                          <a:latin typeface="+mj-lt"/>
                        </a:rPr>
                        <a:t>Publiseringstidspunkt</a:t>
                      </a:r>
                    </a:p>
                  </a:txBody>
                  <a:tcPr marL="5963" marR="5963" marT="5963" marB="0" anchor="ctr">
                    <a:solidFill>
                      <a:schemeClr val="accent3"/>
                    </a:solidFill>
                  </a:tcPr>
                </a:tc>
                <a:tc>
                  <a:txBody>
                    <a:bodyPr/>
                    <a:lstStyle/>
                    <a:p>
                      <a:pPr algn="l" fontAlgn="ctr"/>
                      <a:r>
                        <a:rPr lang="nb-NO" sz="1200" b="1" i="0" u="none" strike="noStrike" dirty="0">
                          <a:solidFill>
                            <a:schemeClr val="bg1"/>
                          </a:solidFill>
                          <a:effectLst/>
                          <a:latin typeface="+mj-lt"/>
                        </a:rPr>
                        <a:t>Program</a:t>
                      </a:r>
                    </a:p>
                  </a:txBody>
                  <a:tcPr marL="5963" marR="5963" marT="5963" marB="0" anchor="ctr">
                    <a:solidFill>
                      <a:schemeClr val="accent3"/>
                    </a:solidFill>
                  </a:tcPr>
                </a:tc>
                <a:tc>
                  <a:txBody>
                    <a:bodyPr/>
                    <a:lstStyle/>
                    <a:p>
                      <a:pPr algn="l" fontAlgn="ctr"/>
                      <a:r>
                        <a:rPr lang="nb-NO" sz="1200" b="1" i="0" u="none" strike="noStrike" dirty="0">
                          <a:solidFill>
                            <a:schemeClr val="bg1"/>
                          </a:solidFill>
                          <a:effectLst/>
                          <a:latin typeface="+mj-lt"/>
                        </a:rPr>
                        <a:t>Episode nr.</a:t>
                      </a:r>
                    </a:p>
                  </a:txBody>
                  <a:tcPr marL="5963" marR="5963" marT="5963" marB="0" anchor="ctr">
                    <a:solidFill>
                      <a:schemeClr val="accent3"/>
                    </a:solidFill>
                  </a:tcPr>
                </a:tc>
                <a:tc>
                  <a:txBody>
                    <a:bodyPr/>
                    <a:lstStyle/>
                    <a:p>
                      <a:pPr algn="l" fontAlgn="ctr"/>
                      <a:r>
                        <a:rPr lang="nb-NO" sz="1200" b="1" i="0" u="none" strike="noStrike" dirty="0">
                          <a:solidFill>
                            <a:schemeClr val="bg1"/>
                          </a:solidFill>
                          <a:effectLst/>
                          <a:latin typeface="+mj-lt"/>
                        </a:rPr>
                        <a:t>Tittel</a:t>
                      </a:r>
                    </a:p>
                  </a:txBody>
                  <a:tcPr marL="5963" marR="5963" marT="5963" marB="0" anchor="ctr">
                    <a:solidFill>
                      <a:schemeClr val="accent3"/>
                    </a:solidFill>
                  </a:tcPr>
                </a:tc>
                <a:tc>
                  <a:txBody>
                    <a:bodyPr/>
                    <a:lstStyle/>
                    <a:p>
                      <a:pPr algn="l" fontAlgn="ctr"/>
                      <a:r>
                        <a:rPr lang="nb-NO" sz="1200" b="1" i="0" u="none" strike="noStrike" kern="1200" dirty="0">
                          <a:solidFill>
                            <a:schemeClr val="bg1"/>
                          </a:solidFill>
                          <a:effectLst/>
                          <a:latin typeface="+mn-lt"/>
                          <a:ea typeface="+mn-ea"/>
                          <a:cs typeface="+mn-cs"/>
                        </a:rPr>
                        <a:t>Antall seere</a:t>
                      </a:r>
                    </a:p>
                  </a:txBody>
                  <a:tcPr marL="5963" marR="5963" marT="5963" marB="0" anchor="ctr">
                    <a:solidFill>
                      <a:schemeClr val="accent3"/>
                    </a:solidFill>
                  </a:tcPr>
                </a:tc>
                <a:extLst>
                  <a:ext uri="{0D108BD9-81ED-4DB2-BD59-A6C34878D82A}">
                    <a16:rowId xmlns:a16="http://schemas.microsoft.com/office/drawing/2014/main" val="10000"/>
                  </a:ext>
                </a:extLst>
              </a:tr>
              <a:tr h="150333">
                <a:tc>
                  <a:txBody>
                    <a:bodyPr/>
                    <a:lstStyle/>
                    <a:p>
                      <a:pPr marL="0" algn="l" defTabSz="914400" rtl="0" eaLnBrk="1" fontAlgn="b" latinLnBrk="0" hangingPunct="1"/>
                      <a:r>
                        <a:rPr lang="nb-NO" sz="1100" b="0" i="0" u="none" strike="noStrike" kern="1200" dirty="0">
                          <a:solidFill>
                            <a:srgbClr val="000000"/>
                          </a:solidFill>
                          <a:effectLst/>
                          <a:latin typeface="+mj-lt"/>
                          <a:ea typeface="+mn-ea"/>
                          <a:cs typeface="+mn-cs"/>
                        </a:rPr>
                        <a:t>25.08.2022</a:t>
                      </a:r>
                    </a:p>
                  </a:txBody>
                  <a:tcPr marL="9525" marR="9525" marT="9525" marB="0" anchor="b">
                    <a:solidFill>
                      <a:schemeClr val="bg1">
                        <a:lumMod val="95000"/>
                      </a:schemeClr>
                    </a:solidFill>
                  </a:tcPr>
                </a:tc>
                <a:tc>
                  <a:txBody>
                    <a:bodyPr/>
                    <a:lstStyle/>
                    <a:p>
                      <a:pPr marL="0" algn="l" defTabSz="914400" rtl="0" eaLnBrk="1" fontAlgn="b" latinLnBrk="0" hangingPunct="1"/>
                      <a:r>
                        <a:rPr lang="nb-NO" sz="1100" b="0" i="0" u="none" strike="noStrike" kern="1200">
                          <a:solidFill>
                            <a:srgbClr val="000000"/>
                          </a:solidFill>
                          <a:effectLst/>
                          <a:latin typeface="+mj-lt"/>
                          <a:ea typeface="+mn-ea"/>
                          <a:cs typeface="+mn-cs"/>
                        </a:rPr>
                        <a:t>Hvite gutter</a:t>
                      </a:r>
                    </a:p>
                  </a:txBody>
                  <a:tcPr marL="9525" marR="9525" marT="9525" marB="0" anchor="b">
                    <a:solidFill>
                      <a:schemeClr val="bg1">
                        <a:lumMod val="95000"/>
                      </a:schemeClr>
                    </a:solidFill>
                  </a:tcPr>
                </a:tc>
                <a:tc>
                  <a:txBody>
                    <a:bodyPr/>
                    <a:lstStyle/>
                    <a:p>
                      <a:pPr marL="0" algn="l" defTabSz="914400" rtl="0" eaLnBrk="1" fontAlgn="b" latinLnBrk="0" hangingPunct="1"/>
                      <a:r>
                        <a:rPr lang="nb-NO" sz="1100" b="0" i="0" u="none" strike="noStrike" kern="1200">
                          <a:solidFill>
                            <a:srgbClr val="000000"/>
                          </a:solidFill>
                          <a:effectLst/>
                          <a:latin typeface="+mj-lt"/>
                          <a:ea typeface="+mn-ea"/>
                          <a:cs typeface="+mn-cs"/>
                        </a:rPr>
                        <a:t>1</a:t>
                      </a:r>
                    </a:p>
                  </a:txBody>
                  <a:tcPr marL="9525" marR="9525" marT="9525" marB="0" anchor="b">
                    <a:solidFill>
                      <a:schemeClr val="bg1">
                        <a:lumMod val="95000"/>
                      </a:schemeClr>
                    </a:solidFill>
                  </a:tcPr>
                </a:tc>
                <a:tc>
                  <a:txBody>
                    <a:bodyPr/>
                    <a:lstStyle/>
                    <a:p>
                      <a:pPr marL="0" algn="l" defTabSz="914400" rtl="0" eaLnBrk="1" fontAlgn="b" latinLnBrk="0" hangingPunct="1"/>
                      <a:r>
                        <a:rPr lang="nb-NO" sz="1100" b="0" i="0" u="none" strike="noStrike" kern="1200">
                          <a:solidFill>
                            <a:srgbClr val="000000"/>
                          </a:solidFill>
                          <a:effectLst/>
                          <a:latin typeface="+mj-lt"/>
                          <a:ea typeface="+mn-ea"/>
                          <a:cs typeface="+mn-cs"/>
                        </a:rPr>
                        <a:t>Har du sagt det?</a:t>
                      </a:r>
                    </a:p>
                  </a:txBody>
                  <a:tcPr marL="9525" marR="9525" marT="9525" marB="0" anchor="b">
                    <a:solidFill>
                      <a:schemeClr val="bg1">
                        <a:lumMod val="95000"/>
                      </a:schemeClr>
                    </a:solidFill>
                  </a:tcPr>
                </a:tc>
                <a:tc>
                  <a:txBody>
                    <a:bodyPr/>
                    <a:lstStyle/>
                    <a:p>
                      <a:pPr marL="0" algn="r" defTabSz="914400" rtl="0" eaLnBrk="1" fontAlgn="b" latinLnBrk="0" hangingPunct="1"/>
                      <a:r>
                        <a:rPr lang="nb-NO" sz="1100" b="0" i="0" u="none" strike="noStrike" kern="1200" dirty="0">
                          <a:solidFill>
                            <a:srgbClr val="000000"/>
                          </a:solidFill>
                          <a:effectLst/>
                          <a:latin typeface="+mj-lt"/>
                          <a:ea typeface="+mn-ea"/>
                          <a:cs typeface="+mn-cs"/>
                        </a:rPr>
                        <a:t>223 000</a:t>
                      </a:r>
                    </a:p>
                  </a:txBody>
                  <a:tcPr marL="9525" marR="9525" marT="9525" marB="0" anchor="b">
                    <a:solidFill>
                      <a:schemeClr val="bg1">
                        <a:lumMod val="95000"/>
                      </a:schemeClr>
                    </a:solidFill>
                  </a:tcPr>
                </a:tc>
                <a:extLst>
                  <a:ext uri="{0D108BD9-81ED-4DB2-BD59-A6C34878D82A}">
                    <a16:rowId xmlns:a16="http://schemas.microsoft.com/office/drawing/2014/main" val="10001"/>
                  </a:ext>
                </a:extLst>
              </a:tr>
              <a:tr h="155517">
                <a:tc>
                  <a:txBody>
                    <a:bodyPr/>
                    <a:lstStyle/>
                    <a:p>
                      <a:pPr marL="0" algn="l" defTabSz="914400" rtl="0" eaLnBrk="1" fontAlgn="b" latinLnBrk="0" hangingPunct="1"/>
                      <a:r>
                        <a:rPr lang="nb-NO" sz="1100" b="0" i="0" u="none" strike="noStrike" kern="1200" dirty="0">
                          <a:solidFill>
                            <a:srgbClr val="000000"/>
                          </a:solidFill>
                          <a:effectLst/>
                          <a:latin typeface="+mj-lt"/>
                          <a:ea typeface="+mn-ea"/>
                          <a:cs typeface="+mn-cs"/>
                        </a:rPr>
                        <a:t>15.09.2022</a:t>
                      </a:r>
                    </a:p>
                  </a:txBody>
                  <a:tcPr marL="9525" marR="9525" marT="9525" marB="0" anchor="b">
                    <a:solidFill>
                      <a:schemeClr val="bg1">
                        <a:lumMod val="85000"/>
                      </a:schemeClr>
                    </a:solidFill>
                  </a:tcPr>
                </a:tc>
                <a:tc>
                  <a:txBody>
                    <a:bodyPr/>
                    <a:lstStyle/>
                    <a:p>
                      <a:pPr marL="0" algn="l" defTabSz="914400" rtl="0" eaLnBrk="1" fontAlgn="b" latinLnBrk="0" hangingPunct="1"/>
                      <a:r>
                        <a:rPr lang="nb-NO" sz="1100" b="0" i="0" u="none" strike="noStrike" kern="1200">
                          <a:solidFill>
                            <a:srgbClr val="000000"/>
                          </a:solidFill>
                          <a:effectLst/>
                          <a:latin typeface="+mj-lt"/>
                          <a:ea typeface="+mn-ea"/>
                          <a:cs typeface="+mn-cs"/>
                        </a:rPr>
                        <a:t>Kongen befaler</a:t>
                      </a:r>
                    </a:p>
                  </a:txBody>
                  <a:tcPr marL="9525" marR="9525" marT="9525" marB="0" anchor="b">
                    <a:solidFill>
                      <a:schemeClr val="bg1">
                        <a:lumMod val="85000"/>
                      </a:schemeClr>
                    </a:solidFill>
                  </a:tcPr>
                </a:tc>
                <a:tc>
                  <a:txBody>
                    <a:bodyPr/>
                    <a:lstStyle/>
                    <a:p>
                      <a:pPr marL="0" algn="l" defTabSz="914400" rtl="0" eaLnBrk="1" fontAlgn="b" latinLnBrk="0" hangingPunct="1"/>
                      <a:r>
                        <a:rPr lang="nb-NO" sz="1100" b="0" i="0" u="none" strike="noStrike" kern="1200">
                          <a:solidFill>
                            <a:srgbClr val="000000"/>
                          </a:solidFill>
                          <a:effectLst/>
                          <a:latin typeface="+mj-lt"/>
                          <a:ea typeface="+mn-ea"/>
                          <a:cs typeface="+mn-cs"/>
                        </a:rPr>
                        <a:t>2</a:t>
                      </a:r>
                    </a:p>
                  </a:txBody>
                  <a:tcPr marL="9525" marR="9525" marT="9525" marB="0" anchor="b">
                    <a:solidFill>
                      <a:schemeClr val="bg1">
                        <a:lumMod val="85000"/>
                      </a:schemeClr>
                    </a:solidFill>
                  </a:tcPr>
                </a:tc>
                <a:tc>
                  <a:txBody>
                    <a:bodyPr/>
                    <a:lstStyle/>
                    <a:p>
                      <a:pPr marL="0" algn="l" defTabSz="914400" rtl="0" eaLnBrk="1" fontAlgn="b" latinLnBrk="0" hangingPunct="1"/>
                      <a:r>
                        <a:rPr lang="sv-SE" sz="1100" b="0" i="0" u="none" strike="noStrike" kern="1200">
                          <a:solidFill>
                            <a:srgbClr val="000000"/>
                          </a:solidFill>
                          <a:effectLst/>
                          <a:latin typeface="+mj-lt"/>
                          <a:ea typeface="+mn-ea"/>
                          <a:cs typeface="+mn-cs"/>
                        </a:rPr>
                        <a:t>Ka sjuk porno e detta?</a:t>
                      </a:r>
                    </a:p>
                  </a:txBody>
                  <a:tcPr marL="9525" marR="9525" marT="9525" marB="0" anchor="b">
                    <a:solidFill>
                      <a:schemeClr val="bg1">
                        <a:lumMod val="85000"/>
                      </a:schemeClr>
                    </a:solidFill>
                  </a:tcPr>
                </a:tc>
                <a:tc>
                  <a:txBody>
                    <a:bodyPr/>
                    <a:lstStyle/>
                    <a:p>
                      <a:pPr marL="0" algn="r" defTabSz="914400" rtl="0" eaLnBrk="1" fontAlgn="b" latinLnBrk="0" hangingPunct="1"/>
                      <a:r>
                        <a:rPr lang="nb-NO" sz="1100" b="0" i="0" u="none" strike="noStrike" kern="1200" dirty="0">
                          <a:solidFill>
                            <a:srgbClr val="000000"/>
                          </a:solidFill>
                          <a:effectLst/>
                          <a:latin typeface="+mj-lt"/>
                          <a:ea typeface="+mn-ea"/>
                          <a:cs typeface="+mn-cs"/>
                        </a:rPr>
                        <a:t>206 000</a:t>
                      </a:r>
                    </a:p>
                  </a:txBody>
                  <a:tcPr marL="9525" marR="9525" marT="9525" marB="0" anchor="b">
                    <a:solidFill>
                      <a:schemeClr val="bg1">
                        <a:lumMod val="85000"/>
                      </a:schemeClr>
                    </a:solidFill>
                  </a:tcPr>
                </a:tc>
                <a:extLst>
                  <a:ext uri="{0D108BD9-81ED-4DB2-BD59-A6C34878D82A}">
                    <a16:rowId xmlns:a16="http://schemas.microsoft.com/office/drawing/2014/main" val="10002"/>
                  </a:ext>
                </a:extLst>
              </a:tr>
              <a:tr h="160701">
                <a:tc>
                  <a:txBody>
                    <a:bodyPr/>
                    <a:lstStyle/>
                    <a:p>
                      <a:pPr marL="0" algn="l" defTabSz="914400" rtl="0" eaLnBrk="1" fontAlgn="b" latinLnBrk="0" hangingPunct="1"/>
                      <a:r>
                        <a:rPr lang="nb-NO" sz="1100" b="0" i="0" u="none" strike="noStrike" kern="1200">
                          <a:solidFill>
                            <a:srgbClr val="000000"/>
                          </a:solidFill>
                          <a:effectLst/>
                          <a:latin typeface="+mj-lt"/>
                          <a:ea typeface="+mn-ea"/>
                          <a:cs typeface="+mn-cs"/>
                        </a:rPr>
                        <a:t>01.09.2022</a:t>
                      </a:r>
                    </a:p>
                  </a:txBody>
                  <a:tcPr marL="9525" marR="9525" marT="9525" marB="0" anchor="b">
                    <a:solidFill>
                      <a:schemeClr val="bg1">
                        <a:lumMod val="95000"/>
                      </a:schemeClr>
                    </a:solidFill>
                  </a:tcPr>
                </a:tc>
                <a:tc>
                  <a:txBody>
                    <a:bodyPr/>
                    <a:lstStyle/>
                    <a:p>
                      <a:pPr marL="0" algn="l" defTabSz="914400" rtl="0" eaLnBrk="1" fontAlgn="b" latinLnBrk="0" hangingPunct="1"/>
                      <a:r>
                        <a:rPr lang="nb-NO" sz="1100" b="0" i="0" u="none" strike="noStrike" kern="1200" dirty="0">
                          <a:solidFill>
                            <a:srgbClr val="000000"/>
                          </a:solidFill>
                          <a:effectLst/>
                          <a:latin typeface="+mj-lt"/>
                          <a:ea typeface="+mn-ea"/>
                          <a:cs typeface="+mn-cs"/>
                        </a:rPr>
                        <a:t>Hvite gutter</a:t>
                      </a:r>
                    </a:p>
                  </a:txBody>
                  <a:tcPr marL="9525" marR="9525" marT="9525" marB="0" anchor="b">
                    <a:solidFill>
                      <a:schemeClr val="bg1">
                        <a:lumMod val="95000"/>
                      </a:schemeClr>
                    </a:solidFill>
                  </a:tcPr>
                </a:tc>
                <a:tc>
                  <a:txBody>
                    <a:bodyPr/>
                    <a:lstStyle/>
                    <a:p>
                      <a:pPr marL="0" algn="l" defTabSz="914400" rtl="0" eaLnBrk="1" fontAlgn="b" latinLnBrk="0" hangingPunct="1"/>
                      <a:r>
                        <a:rPr lang="nb-NO" sz="1100" b="0" i="0" u="none" strike="noStrike" kern="1200">
                          <a:solidFill>
                            <a:srgbClr val="000000"/>
                          </a:solidFill>
                          <a:effectLst/>
                          <a:latin typeface="+mj-lt"/>
                          <a:ea typeface="+mn-ea"/>
                          <a:cs typeface="+mn-cs"/>
                        </a:rPr>
                        <a:t>2</a:t>
                      </a:r>
                    </a:p>
                  </a:txBody>
                  <a:tcPr marL="9525" marR="9525" marT="9525" marB="0" anchor="b">
                    <a:solidFill>
                      <a:schemeClr val="bg1">
                        <a:lumMod val="95000"/>
                      </a:schemeClr>
                    </a:solidFill>
                  </a:tcPr>
                </a:tc>
                <a:tc>
                  <a:txBody>
                    <a:bodyPr/>
                    <a:lstStyle/>
                    <a:p>
                      <a:pPr marL="0" algn="l" defTabSz="914400" rtl="0" eaLnBrk="1" fontAlgn="b" latinLnBrk="0" hangingPunct="1"/>
                      <a:r>
                        <a:rPr lang="nb-NO" sz="1100" b="0" i="0" u="none" strike="noStrike" kern="1200">
                          <a:solidFill>
                            <a:srgbClr val="000000"/>
                          </a:solidFill>
                          <a:effectLst/>
                          <a:latin typeface="+mj-lt"/>
                          <a:ea typeface="+mn-ea"/>
                          <a:cs typeface="+mn-cs"/>
                        </a:rPr>
                        <a:t>Min far, Bon Jovi</a:t>
                      </a:r>
                    </a:p>
                  </a:txBody>
                  <a:tcPr marL="9525" marR="9525" marT="9525" marB="0" anchor="b">
                    <a:solidFill>
                      <a:schemeClr val="bg1">
                        <a:lumMod val="95000"/>
                      </a:schemeClr>
                    </a:solidFill>
                  </a:tcPr>
                </a:tc>
                <a:tc>
                  <a:txBody>
                    <a:bodyPr/>
                    <a:lstStyle/>
                    <a:p>
                      <a:pPr marL="0" algn="r" defTabSz="914400" rtl="0" eaLnBrk="1" fontAlgn="b" latinLnBrk="0" hangingPunct="1"/>
                      <a:r>
                        <a:rPr lang="nb-NO" sz="1100" b="0" i="0" u="none" strike="noStrike" kern="1200" dirty="0">
                          <a:solidFill>
                            <a:srgbClr val="000000"/>
                          </a:solidFill>
                          <a:effectLst/>
                          <a:latin typeface="+mj-lt"/>
                          <a:ea typeface="+mn-ea"/>
                          <a:cs typeface="+mn-cs"/>
                        </a:rPr>
                        <a:t>206 000</a:t>
                      </a:r>
                    </a:p>
                  </a:txBody>
                  <a:tcPr marL="9525" marR="9525" marT="9525" marB="0" anchor="b">
                    <a:solidFill>
                      <a:schemeClr val="bg1">
                        <a:lumMod val="95000"/>
                      </a:schemeClr>
                    </a:solidFill>
                  </a:tcPr>
                </a:tc>
                <a:extLst>
                  <a:ext uri="{0D108BD9-81ED-4DB2-BD59-A6C34878D82A}">
                    <a16:rowId xmlns:a16="http://schemas.microsoft.com/office/drawing/2014/main" val="10003"/>
                  </a:ext>
                </a:extLst>
              </a:tr>
              <a:tr h="160701">
                <a:tc>
                  <a:txBody>
                    <a:bodyPr/>
                    <a:lstStyle/>
                    <a:p>
                      <a:pPr marL="0" algn="l" defTabSz="914400" rtl="0" eaLnBrk="1" fontAlgn="b" latinLnBrk="0" hangingPunct="1"/>
                      <a:r>
                        <a:rPr lang="nb-NO" sz="1100" b="0" i="0" u="none" strike="noStrike" kern="1200">
                          <a:solidFill>
                            <a:srgbClr val="000000"/>
                          </a:solidFill>
                          <a:effectLst/>
                          <a:latin typeface="+mj-lt"/>
                          <a:ea typeface="+mn-ea"/>
                          <a:cs typeface="+mn-cs"/>
                        </a:rPr>
                        <a:t>17.03.2022</a:t>
                      </a:r>
                    </a:p>
                  </a:txBody>
                  <a:tcPr marL="9525" marR="9525" marT="9525" marB="0" anchor="b">
                    <a:solidFill>
                      <a:schemeClr val="bg1">
                        <a:lumMod val="85000"/>
                      </a:schemeClr>
                    </a:solidFill>
                  </a:tcPr>
                </a:tc>
                <a:tc>
                  <a:txBody>
                    <a:bodyPr/>
                    <a:lstStyle/>
                    <a:p>
                      <a:pPr marL="0" algn="l" defTabSz="914400" rtl="0" eaLnBrk="1" fontAlgn="b" latinLnBrk="0" hangingPunct="1"/>
                      <a:r>
                        <a:rPr lang="nb-NO" sz="1100" b="0" i="0" u="none" strike="noStrike" kern="1200" dirty="0">
                          <a:solidFill>
                            <a:srgbClr val="000000"/>
                          </a:solidFill>
                          <a:effectLst/>
                          <a:latin typeface="+mj-lt"/>
                          <a:ea typeface="+mn-ea"/>
                          <a:cs typeface="+mn-cs"/>
                        </a:rPr>
                        <a:t>Basic </a:t>
                      </a:r>
                      <a:r>
                        <a:rPr lang="nb-NO" sz="1100" b="0" i="0" u="none" strike="noStrike" kern="1200" dirty="0" err="1">
                          <a:solidFill>
                            <a:srgbClr val="000000"/>
                          </a:solidFill>
                          <a:effectLst/>
                          <a:latin typeface="+mj-lt"/>
                          <a:ea typeface="+mn-ea"/>
                          <a:cs typeface="+mn-cs"/>
                        </a:rPr>
                        <a:t>Bitch</a:t>
                      </a:r>
                      <a:endParaRPr lang="nb-NO" sz="1100" b="0" i="0" u="none" strike="noStrike" kern="1200" dirty="0">
                        <a:solidFill>
                          <a:srgbClr val="000000"/>
                        </a:solidFill>
                        <a:effectLst/>
                        <a:latin typeface="+mj-lt"/>
                        <a:ea typeface="+mn-ea"/>
                        <a:cs typeface="+mn-cs"/>
                      </a:endParaRPr>
                    </a:p>
                  </a:txBody>
                  <a:tcPr marL="9525" marR="9525" marT="9525" marB="0" anchor="b">
                    <a:solidFill>
                      <a:schemeClr val="bg1">
                        <a:lumMod val="85000"/>
                      </a:schemeClr>
                    </a:solidFill>
                  </a:tcPr>
                </a:tc>
                <a:tc>
                  <a:txBody>
                    <a:bodyPr/>
                    <a:lstStyle/>
                    <a:p>
                      <a:pPr marL="0" algn="l" defTabSz="914400" rtl="0" eaLnBrk="1" fontAlgn="b" latinLnBrk="0" hangingPunct="1"/>
                      <a:r>
                        <a:rPr lang="nb-NO" sz="1100" b="0" i="0" u="none" strike="noStrike" kern="1200">
                          <a:solidFill>
                            <a:srgbClr val="000000"/>
                          </a:solidFill>
                          <a:effectLst/>
                          <a:latin typeface="+mj-lt"/>
                          <a:ea typeface="+mn-ea"/>
                          <a:cs typeface="+mn-cs"/>
                        </a:rPr>
                        <a:t>1</a:t>
                      </a:r>
                    </a:p>
                  </a:txBody>
                  <a:tcPr marL="9525" marR="9525" marT="9525" marB="0" anchor="b">
                    <a:solidFill>
                      <a:schemeClr val="bg1">
                        <a:lumMod val="85000"/>
                      </a:schemeClr>
                    </a:solidFill>
                  </a:tcPr>
                </a:tc>
                <a:tc>
                  <a:txBody>
                    <a:bodyPr/>
                    <a:lstStyle/>
                    <a:p>
                      <a:pPr marL="0" algn="l" defTabSz="914400" rtl="0" eaLnBrk="1" fontAlgn="b" latinLnBrk="0" hangingPunct="1"/>
                      <a:r>
                        <a:rPr lang="nb-NO" sz="1100" b="0" i="0" u="none" strike="noStrike" kern="1200">
                          <a:solidFill>
                            <a:srgbClr val="000000"/>
                          </a:solidFill>
                          <a:effectLst/>
                          <a:latin typeface="+mj-lt"/>
                          <a:ea typeface="+mn-ea"/>
                          <a:cs typeface="+mn-cs"/>
                        </a:rPr>
                        <a:t>Fittepalasset</a:t>
                      </a:r>
                    </a:p>
                  </a:txBody>
                  <a:tcPr marL="9525" marR="9525" marT="9525" marB="0" anchor="b">
                    <a:solidFill>
                      <a:schemeClr val="bg1">
                        <a:lumMod val="85000"/>
                      </a:schemeClr>
                    </a:solidFill>
                  </a:tcPr>
                </a:tc>
                <a:tc>
                  <a:txBody>
                    <a:bodyPr/>
                    <a:lstStyle/>
                    <a:p>
                      <a:pPr marL="0" algn="r" defTabSz="914400" rtl="0" eaLnBrk="1" fontAlgn="b" latinLnBrk="0" hangingPunct="1"/>
                      <a:r>
                        <a:rPr lang="nb-NO" sz="1100" b="0" i="0" u="none" strike="noStrike" kern="1200" dirty="0">
                          <a:solidFill>
                            <a:srgbClr val="000000"/>
                          </a:solidFill>
                          <a:effectLst/>
                          <a:latin typeface="+mj-lt"/>
                          <a:ea typeface="+mn-ea"/>
                          <a:cs typeface="+mn-cs"/>
                        </a:rPr>
                        <a:t>203 000</a:t>
                      </a:r>
                    </a:p>
                  </a:txBody>
                  <a:tcPr marL="9525" marR="9525" marT="9525" marB="0" anchor="b">
                    <a:solidFill>
                      <a:schemeClr val="bg1">
                        <a:lumMod val="85000"/>
                      </a:schemeClr>
                    </a:solidFill>
                  </a:tcPr>
                </a:tc>
                <a:extLst>
                  <a:ext uri="{0D108BD9-81ED-4DB2-BD59-A6C34878D82A}">
                    <a16:rowId xmlns:a16="http://schemas.microsoft.com/office/drawing/2014/main" val="10004"/>
                  </a:ext>
                </a:extLst>
              </a:tr>
              <a:tr h="185343">
                <a:tc>
                  <a:txBody>
                    <a:bodyPr/>
                    <a:lstStyle/>
                    <a:p>
                      <a:pPr marL="0" algn="l" defTabSz="914400" rtl="0" eaLnBrk="1" fontAlgn="b" latinLnBrk="0" hangingPunct="1"/>
                      <a:r>
                        <a:rPr lang="nb-NO" sz="1100" b="0" i="0" u="none" strike="noStrike" kern="1200">
                          <a:solidFill>
                            <a:srgbClr val="000000"/>
                          </a:solidFill>
                          <a:effectLst/>
                          <a:latin typeface="+mj-lt"/>
                          <a:ea typeface="+mn-ea"/>
                          <a:cs typeface="+mn-cs"/>
                        </a:rPr>
                        <a:t>08.09.2022</a:t>
                      </a:r>
                    </a:p>
                  </a:txBody>
                  <a:tcPr marL="9525" marR="9525" marT="9525" marB="0" anchor="b">
                    <a:solidFill>
                      <a:schemeClr val="bg1">
                        <a:lumMod val="95000"/>
                      </a:schemeClr>
                    </a:solidFill>
                  </a:tcPr>
                </a:tc>
                <a:tc>
                  <a:txBody>
                    <a:bodyPr/>
                    <a:lstStyle/>
                    <a:p>
                      <a:pPr marL="0" algn="l" defTabSz="914400" rtl="0" eaLnBrk="1" fontAlgn="b" latinLnBrk="0" hangingPunct="1"/>
                      <a:r>
                        <a:rPr lang="nb-NO" sz="1100" b="0" i="0" u="none" strike="noStrike" kern="1200">
                          <a:solidFill>
                            <a:srgbClr val="000000"/>
                          </a:solidFill>
                          <a:effectLst/>
                          <a:latin typeface="+mj-lt"/>
                          <a:ea typeface="+mn-ea"/>
                          <a:cs typeface="+mn-cs"/>
                        </a:rPr>
                        <a:t>Hvite gutter</a:t>
                      </a:r>
                    </a:p>
                  </a:txBody>
                  <a:tcPr marL="9525" marR="9525" marT="9525" marB="0" anchor="b">
                    <a:solidFill>
                      <a:schemeClr val="bg1">
                        <a:lumMod val="95000"/>
                      </a:schemeClr>
                    </a:solidFill>
                  </a:tcPr>
                </a:tc>
                <a:tc>
                  <a:txBody>
                    <a:bodyPr/>
                    <a:lstStyle/>
                    <a:p>
                      <a:pPr marL="0" algn="l" defTabSz="914400" rtl="0" eaLnBrk="1" fontAlgn="b" latinLnBrk="0" hangingPunct="1"/>
                      <a:r>
                        <a:rPr lang="nb-NO" sz="1100" b="0" i="0" u="none" strike="noStrike" kern="1200" dirty="0">
                          <a:solidFill>
                            <a:srgbClr val="000000"/>
                          </a:solidFill>
                          <a:effectLst/>
                          <a:latin typeface="+mj-lt"/>
                          <a:ea typeface="+mn-ea"/>
                          <a:cs typeface="+mn-cs"/>
                        </a:rPr>
                        <a:t>3</a:t>
                      </a:r>
                    </a:p>
                  </a:txBody>
                  <a:tcPr marL="9525" marR="9525" marT="9525" marB="0" anchor="b">
                    <a:solidFill>
                      <a:schemeClr val="bg1">
                        <a:lumMod val="95000"/>
                      </a:schemeClr>
                    </a:solidFill>
                  </a:tcPr>
                </a:tc>
                <a:tc>
                  <a:txBody>
                    <a:bodyPr/>
                    <a:lstStyle/>
                    <a:p>
                      <a:pPr marL="0" algn="l" defTabSz="914400" rtl="0" eaLnBrk="1" fontAlgn="b" latinLnBrk="0" hangingPunct="1"/>
                      <a:r>
                        <a:rPr lang="nb-NO" sz="1100" b="0" i="0" u="none" strike="noStrike" kern="1200" dirty="0">
                          <a:solidFill>
                            <a:srgbClr val="000000"/>
                          </a:solidFill>
                          <a:effectLst/>
                          <a:latin typeface="+mj-lt"/>
                          <a:ea typeface="+mn-ea"/>
                          <a:cs typeface="+mn-cs"/>
                        </a:rPr>
                        <a:t>Jeg er homo ...</a:t>
                      </a:r>
                    </a:p>
                  </a:txBody>
                  <a:tcPr marL="9525" marR="9525" marT="9525" marB="0" anchor="b">
                    <a:solidFill>
                      <a:schemeClr val="bg1">
                        <a:lumMod val="95000"/>
                      </a:schemeClr>
                    </a:solidFill>
                  </a:tcPr>
                </a:tc>
                <a:tc>
                  <a:txBody>
                    <a:bodyPr/>
                    <a:lstStyle/>
                    <a:p>
                      <a:pPr marL="0" algn="r" defTabSz="914400" rtl="0" eaLnBrk="1" fontAlgn="b" latinLnBrk="0" hangingPunct="1"/>
                      <a:r>
                        <a:rPr lang="nb-NO" sz="1100" b="0" i="0" u="none" strike="noStrike" kern="1200" dirty="0">
                          <a:solidFill>
                            <a:srgbClr val="000000"/>
                          </a:solidFill>
                          <a:effectLst/>
                          <a:latin typeface="+mj-lt"/>
                          <a:ea typeface="+mn-ea"/>
                          <a:cs typeface="+mn-cs"/>
                        </a:rPr>
                        <a:t>203 000</a:t>
                      </a:r>
                    </a:p>
                  </a:txBody>
                  <a:tcPr marL="9525" marR="9525" marT="9525" marB="0" anchor="b">
                    <a:solidFill>
                      <a:schemeClr val="bg1">
                        <a:lumMod val="95000"/>
                      </a:schemeClr>
                    </a:solidFill>
                  </a:tcPr>
                </a:tc>
                <a:extLst>
                  <a:ext uri="{0D108BD9-81ED-4DB2-BD59-A6C34878D82A}">
                    <a16:rowId xmlns:a16="http://schemas.microsoft.com/office/drawing/2014/main" val="10005"/>
                  </a:ext>
                </a:extLst>
              </a:tr>
              <a:tr h="185343">
                <a:tc>
                  <a:txBody>
                    <a:bodyPr/>
                    <a:lstStyle/>
                    <a:p>
                      <a:pPr marL="0" algn="l" defTabSz="914400" rtl="0" eaLnBrk="1" fontAlgn="b" latinLnBrk="0" hangingPunct="1"/>
                      <a:r>
                        <a:rPr lang="nb-NO" sz="1100" b="0" i="0" u="none" strike="noStrike" kern="1200">
                          <a:solidFill>
                            <a:srgbClr val="000000"/>
                          </a:solidFill>
                          <a:effectLst/>
                          <a:latin typeface="+mj-lt"/>
                          <a:ea typeface="+mn-ea"/>
                          <a:cs typeface="+mn-cs"/>
                        </a:rPr>
                        <a:t>24.02.2022</a:t>
                      </a:r>
                    </a:p>
                  </a:txBody>
                  <a:tcPr marL="9525" marR="9525" marT="9525" marB="0" anchor="b">
                    <a:solidFill>
                      <a:schemeClr val="bg1">
                        <a:lumMod val="85000"/>
                      </a:schemeClr>
                    </a:solidFill>
                  </a:tcPr>
                </a:tc>
                <a:tc>
                  <a:txBody>
                    <a:bodyPr/>
                    <a:lstStyle/>
                    <a:p>
                      <a:pPr marL="0" algn="l" defTabSz="914400" rtl="0" eaLnBrk="1" fontAlgn="b" latinLnBrk="0" hangingPunct="1"/>
                      <a:r>
                        <a:rPr lang="nb-NO" sz="1100" b="0" i="0" u="none" strike="noStrike" kern="1200">
                          <a:solidFill>
                            <a:srgbClr val="000000"/>
                          </a:solidFill>
                          <a:effectLst/>
                          <a:latin typeface="+mj-lt"/>
                          <a:ea typeface="+mn-ea"/>
                          <a:cs typeface="+mn-cs"/>
                        </a:rPr>
                        <a:t>Kongen befaler</a:t>
                      </a:r>
                    </a:p>
                  </a:txBody>
                  <a:tcPr marL="9525" marR="9525" marT="9525" marB="0" anchor="b">
                    <a:solidFill>
                      <a:schemeClr val="bg1">
                        <a:lumMod val="85000"/>
                      </a:schemeClr>
                    </a:solidFill>
                  </a:tcPr>
                </a:tc>
                <a:tc>
                  <a:txBody>
                    <a:bodyPr/>
                    <a:lstStyle/>
                    <a:p>
                      <a:pPr marL="0" algn="l" defTabSz="914400" rtl="0" eaLnBrk="1" fontAlgn="b" latinLnBrk="0" hangingPunct="1"/>
                      <a:r>
                        <a:rPr lang="nb-NO" sz="1100" b="0" i="0" u="none" strike="noStrike" kern="1200">
                          <a:solidFill>
                            <a:srgbClr val="000000"/>
                          </a:solidFill>
                          <a:effectLst/>
                          <a:latin typeface="+mj-lt"/>
                          <a:ea typeface="+mn-ea"/>
                          <a:cs typeface="+mn-cs"/>
                        </a:rPr>
                        <a:t>1</a:t>
                      </a:r>
                    </a:p>
                  </a:txBody>
                  <a:tcPr marL="9525" marR="9525" marT="9525" marB="0" anchor="b">
                    <a:solidFill>
                      <a:schemeClr val="bg1">
                        <a:lumMod val="85000"/>
                      </a:schemeClr>
                    </a:solidFill>
                  </a:tcPr>
                </a:tc>
                <a:tc>
                  <a:txBody>
                    <a:bodyPr/>
                    <a:lstStyle/>
                    <a:p>
                      <a:pPr marL="0" algn="l" defTabSz="914400" rtl="0" eaLnBrk="1" fontAlgn="b" latinLnBrk="0" hangingPunct="1"/>
                      <a:r>
                        <a:rPr lang="nb-NO" sz="1100" b="0" i="0" u="none" strike="noStrike" kern="1200" dirty="0">
                          <a:solidFill>
                            <a:srgbClr val="000000"/>
                          </a:solidFill>
                          <a:effectLst/>
                          <a:latin typeface="+mj-lt"/>
                          <a:ea typeface="+mn-ea"/>
                          <a:cs typeface="+mn-cs"/>
                        </a:rPr>
                        <a:t>Kult med Kongen befaler, da</a:t>
                      </a:r>
                    </a:p>
                  </a:txBody>
                  <a:tcPr marL="9525" marR="9525" marT="9525" marB="0" anchor="b">
                    <a:solidFill>
                      <a:schemeClr val="bg1">
                        <a:lumMod val="85000"/>
                      </a:schemeClr>
                    </a:solidFill>
                  </a:tcPr>
                </a:tc>
                <a:tc>
                  <a:txBody>
                    <a:bodyPr/>
                    <a:lstStyle/>
                    <a:p>
                      <a:pPr marL="0" algn="r" defTabSz="914400" rtl="0" eaLnBrk="1" fontAlgn="b" latinLnBrk="0" hangingPunct="1"/>
                      <a:r>
                        <a:rPr lang="nb-NO" sz="1100" b="0" i="0" u="none" strike="noStrike" kern="1200" dirty="0">
                          <a:solidFill>
                            <a:srgbClr val="000000"/>
                          </a:solidFill>
                          <a:effectLst/>
                          <a:latin typeface="+mj-lt"/>
                          <a:ea typeface="+mn-ea"/>
                          <a:cs typeface="+mn-cs"/>
                        </a:rPr>
                        <a:t>201 000</a:t>
                      </a:r>
                    </a:p>
                  </a:txBody>
                  <a:tcPr marL="9525" marR="9525" marT="9525" marB="0" anchor="b">
                    <a:solidFill>
                      <a:schemeClr val="bg1">
                        <a:lumMod val="85000"/>
                      </a:schemeClr>
                    </a:solidFill>
                  </a:tcPr>
                </a:tc>
                <a:extLst>
                  <a:ext uri="{0D108BD9-81ED-4DB2-BD59-A6C34878D82A}">
                    <a16:rowId xmlns:a16="http://schemas.microsoft.com/office/drawing/2014/main" val="3032816266"/>
                  </a:ext>
                </a:extLst>
              </a:tr>
              <a:tr h="185343">
                <a:tc>
                  <a:txBody>
                    <a:bodyPr/>
                    <a:lstStyle/>
                    <a:p>
                      <a:pPr marL="0" algn="l" defTabSz="914400" rtl="0" eaLnBrk="1" fontAlgn="b" latinLnBrk="0" hangingPunct="1"/>
                      <a:r>
                        <a:rPr lang="nb-NO" sz="1100" b="0" i="0" u="none" strike="noStrike" kern="1200">
                          <a:solidFill>
                            <a:srgbClr val="000000"/>
                          </a:solidFill>
                          <a:effectLst/>
                          <a:latin typeface="+mj-lt"/>
                          <a:ea typeface="+mn-ea"/>
                          <a:cs typeface="+mn-cs"/>
                        </a:rPr>
                        <a:t>06.02.2022</a:t>
                      </a:r>
                    </a:p>
                  </a:txBody>
                  <a:tcPr marL="9525" marR="9525" marT="9525" marB="0" anchor="b">
                    <a:solidFill>
                      <a:schemeClr val="bg1">
                        <a:lumMod val="95000"/>
                      </a:schemeClr>
                    </a:solidFill>
                  </a:tcPr>
                </a:tc>
                <a:tc>
                  <a:txBody>
                    <a:bodyPr/>
                    <a:lstStyle/>
                    <a:p>
                      <a:pPr marL="0" algn="l" defTabSz="914400" rtl="0" eaLnBrk="1" fontAlgn="b" latinLnBrk="0" hangingPunct="1"/>
                      <a:r>
                        <a:rPr lang="nb-NO" sz="1100" b="0" i="0" u="none" strike="noStrike" kern="1200">
                          <a:solidFill>
                            <a:srgbClr val="000000"/>
                          </a:solidFill>
                          <a:effectLst/>
                          <a:latin typeface="+mj-lt"/>
                          <a:ea typeface="+mn-ea"/>
                          <a:cs typeface="+mn-cs"/>
                        </a:rPr>
                        <a:t>Neste sommer</a:t>
                      </a:r>
                    </a:p>
                  </a:txBody>
                  <a:tcPr marL="9525" marR="9525" marT="9525" marB="0" anchor="b">
                    <a:solidFill>
                      <a:schemeClr val="bg1">
                        <a:lumMod val="95000"/>
                      </a:schemeClr>
                    </a:solidFill>
                  </a:tcPr>
                </a:tc>
                <a:tc>
                  <a:txBody>
                    <a:bodyPr/>
                    <a:lstStyle/>
                    <a:p>
                      <a:pPr marL="0" algn="l" defTabSz="914400" rtl="0" eaLnBrk="1" fontAlgn="b" latinLnBrk="0" hangingPunct="1"/>
                      <a:r>
                        <a:rPr lang="nb-NO" sz="1100" b="0" i="0" u="none" strike="noStrike" kern="1200">
                          <a:solidFill>
                            <a:srgbClr val="000000"/>
                          </a:solidFill>
                          <a:effectLst/>
                          <a:latin typeface="+mj-lt"/>
                          <a:ea typeface="+mn-ea"/>
                          <a:cs typeface="+mn-cs"/>
                        </a:rPr>
                        <a:t>1</a:t>
                      </a:r>
                    </a:p>
                  </a:txBody>
                  <a:tcPr marL="9525" marR="9525" marT="9525" marB="0" anchor="b">
                    <a:solidFill>
                      <a:schemeClr val="bg1">
                        <a:lumMod val="95000"/>
                      </a:schemeClr>
                    </a:solidFill>
                  </a:tcPr>
                </a:tc>
                <a:tc>
                  <a:txBody>
                    <a:bodyPr/>
                    <a:lstStyle/>
                    <a:p>
                      <a:pPr marL="0" algn="l" defTabSz="914400" rtl="0" eaLnBrk="1" fontAlgn="b" latinLnBrk="0" hangingPunct="1"/>
                      <a:r>
                        <a:rPr lang="nb-NO" sz="1100" b="0" i="0" u="none" strike="noStrike" kern="1200" dirty="0" err="1">
                          <a:solidFill>
                            <a:srgbClr val="000000"/>
                          </a:solidFill>
                          <a:effectLst/>
                          <a:latin typeface="+mj-lt"/>
                          <a:ea typeface="+mn-ea"/>
                          <a:cs typeface="+mn-cs"/>
                        </a:rPr>
                        <a:t>Eiesyk</a:t>
                      </a:r>
                      <a:r>
                        <a:rPr lang="nb-NO" sz="1100" b="0" i="0" u="none" strike="noStrike" kern="1200" dirty="0">
                          <a:solidFill>
                            <a:srgbClr val="000000"/>
                          </a:solidFill>
                          <a:effectLst/>
                          <a:latin typeface="+mj-lt"/>
                          <a:ea typeface="+mn-ea"/>
                          <a:cs typeface="+mn-cs"/>
                        </a:rPr>
                        <a:t> og sorgprosess</a:t>
                      </a:r>
                    </a:p>
                  </a:txBody>
                  <a:tcPr marL="9525" marR="9525" marT="9525" marB="0" anchor="b">
                    <a:solidFill>
                      <a:schemeClr val="bg1">
                        <a:lumMod val="95000"/>
                      </a:schemeClr>
                    </a:solidFill>
                  </a:tcPr>
                </a:tc>
                <a:tc>
                  <a:txBody>
                    <a:bodyPr/>
                    <a:lstStyle/>
                    <a:p>
                      <a:pPr marL="0" algn="r" defTabSz="914400" rtl="0" eaLnBrk="1" fontAlgn="b" latinLnBrk="0" hangingPunct="1"/>
                      <a:r>
                        <a:rPr lang="nb-NO" sz="1100" b="0" i="0" u="none" strike="noStrike" kern="1200" dirty="0">
                          <a:solidFill>
                            <a:srgbClr val="000000"/>
                          </a:solidFill>
                          <a:effectLst/>
                          <a:latin typeface="+mj-lt"/>
                          <a:ea typeface="+mn-ea"/>
                          <a:cs typeface="+mn-cs"/>
                        </a:rPr>
                        <a:t>201 000</a:t>
                      </a:r>
                    </a:p>
                  </a:txBody>
                  <a:tcPr marL="9525" marR="9525" marT="9525" marB="0" anchor="b">
                    <a:solidFill>
                      <a:schemeClr val="bg1">
                        <a:lumMod val="95000"/>
                      </a:schemeClr>
                    </a:solidFill>
                  </a:tcPr>
                </a:tc>
                <a:extLst>
                  <a:ext uri="{0D108BD9-81ED-4DB2-BD59-A6C34878D82A}">
                    <a16:rowId xmlns:a16="http://schemas.microsoft.com/office/drawing/2014/main" val="1188624582"/>
                  </a:ext>
                </a:extLst>
              </a:tr>
              <a:tr h="185343">
                <a:tc>
                  <a:txBody>
                    <a:bodyPr/>
                    <a:lstStyle/>
                    <a:p>
                      <a:pPr marL="0" algn="l" defTabSz="914400" rtl="0" eaLnBrk="1" fontAlgn="b" latinLnBrk="0" hangingPunct="1"/>
                      <a:r>
                        <a:rPr lang="nb-NO" sz="1100" b="0" i="0" u="none" strike="noStrike" kern="1200">
                          <a:solidFill>
                            <a:srgbClr val="000000"/>
                          </a:solidFill>
                          <a:effectLst/>
                          <a:latin typeface="+mj-lt"/>
                          <a:ea typeface="+mn-ea"/>
                          <a:cs typeface="+mn-cs"/>
                        </a:rPr>
                        <a:t>15.09.2022</a:t>
                      </a:r>
                    </a:p>
                  </a:txBody>
                  <a:tcPr marL="9525" marR="9525" marT="9525" marB="0" anchor="b">
                    <a:solidFill>
                      <a:schemeClr val="bg1">
                        <a:lumMod val="85000"/>
                      </a:schemeClr>
                    </a:solidFill>
                  </a:tcPr>
                </a:tc>
                <a:tc>
                  <a:txBody>
                    <a:bodyPr/>
                    <a:lstStyle/>
                    <a:p>
                      <a:pPr marL="0" algn="l" defTabSz="914400" rtl="0" eaLnBrk="1" fontAlgn="b" latinLnBrk="0" hangingPunct="1"/>
                      <a:r>
                        <a:rPr lang="nb-NO" sz="1100" b="0" i="0" u="none" strike="noStrike" kern="1200">
                          <a:solidFill>
                            <a:srgbClr val="000000"/>
                          </a:solidFill>
                          <a:effectLst/>
                          <a:latin typeface="+mj-lt"/>
                          <a:ea typeface="+mn-ea"/>
                          <a:cs typeface="+mn-cs"/>
                        </a:rPr>
                        <a:t>Kongen befaler</a:t>
                      </a:r>
                    </a:p>
                  </a:txBody>
                  <a:tcPr marL="9525" marR="9525" marT="9525" marB="0" anchor="b">
                    <a:solidFill>
                      <a:schemeClr val="bg1">
                        <a:lumMod val="85000"/>
                      </a:schemeClr>
                    </a:solidFill>
                  </a:tcPr>
                </a:tc>
                <a:tc>
                  <a:txBody>
                    <a:bodyPr/>
                    <a:lstStyle/>
                    <a:p>
                      <a:pPr marL="0" algn="l" defTabSz="914400" rtl="0" eaLnBrk="1" fontAlgn="b" latinLnBrk="0" hangingPunct="1"/>
                      <a:r>
                        <a:rPr lang="nb-NO" sz="1100" b="0" i="0" u="none" strike="noStrike" kern="1200">
                          <a:solidFill>
                            <a:srgbClr val="000000"/>
                          </a:solidFill>
                          <a:effectLst/>
                          <a:latin typeface="+mj-lt"/>
                          <a:ea typeface="+mn-ea"/>
                          <a:cs typeface="+mn-cs"/>
                        </a:rPr>
                        <a:t>1</a:t>
                      </a:r>
                    </a:p>
                  </a:txBody>
                  <a:tcPr marL="9525" marR="9525" marT="9525" marB="0" anchor="b">
                    <a:solidFill>
                      <a:schemeClr val="bg1">
                        <a:lumMod val="85000"/>
                      </a:schemeClr>
                    </a:solidFill>
                  </a:tcPr>
                </a:tc>
                <a:tc>
                  <a:txBody>
                    <a:bodyPr/>
                    <a:lstStyle/>
                    <a:p>
                      <a:pPr marL="0" algn="l" defTabSz="914400" rtl="0" eaLnBrk="1" fontAlgn="b" latinLnBrk="0" hangingPunct="1"/>
                      <a:r>
                        <a:rPr lang="nb-NO" sz="1100" b="0" i="0" u="none" strike="noStrike" kern="1200" dirty="0">
                          <a:solidFill>
                            <a:srgbClr val="000000"/>
                          </a:solidFill>
                          <a:effectLst/>
                          <a:latin typeface="+mj-lt"/>
                          <a:ea typeface="+mn-ea"/>
                          <a:cs typeface="+mn-cs"/>
                        </a:rPr>
                        <a:t>Den nye kokken</a:t>
                      </a:r>
                    </a:p>
                  </a:txBody>
                  <a:tcPr marL="9525" marR="9525" marT="9525" marB="0" anchor="b">
                    <a:solidFill>
                      <a:schemeClr val="bg1">
                        <a:lumMod val="85000"/>
                      </a:schemeClr>
                    </a:solidFill>
                  </a:tcPr>
                </a:tc>
                <a:tc>
                  <a:txBody>
                    <a:bodyPr/>
                    <a:lstStyle/>
                    <a:p>
                      <a:pPr marL="0" algn="r" defTabSz="914400" rtl="0" eaLnBrk="1" fontAlgn="b" latinLnBrk="0" hangingPunct="1"/>
                      <a:r>
                        <a:rPr lang="nb-NO" sz="1100" b="0" i="0" u="none" strike="noStrike" kern="1200" dirty="0">
                          <a:solidFill>
                            <a:srgbClr val="000000"/>
                          </a:solidFill>
                          <a:effectLst/>
                          <a:latin typeface="+mj-lt"/>
                          <a:ea typeface="+mn-ea"/>
                          <a:cs typeface="+mn-cs"/>
                        </a:rPr>
                        <a:t>201 000</a:t>
                      </a:r>
                    </a:p>
                  </a:txBody>
                  <a:tcPr marL="9525" marR="9525" marT="9525" marB="0" anchor="b">
                    <a:solidFill>
                      <a:schemeClr val="bg1">
                        <a:lumMod val="85000"/>
                      </a:schemeClr>
                    </a:solidFill>
                  </a:tcPr>
                </a:tc>
                <a:extLst>
                  <a:ext uri="{0D108BD9-81ED-4DB2-BD59-A6C34878D82A}">
                    <a16:rowId xmlns:a16="http://schemas.microsoft.com/office/drawing/2014/main" val="1990458982"/>
                  </a:ext>
                </a:extLst>
              </a:tr>
              <a:tr h="185343">
                <a:tc>
                  <a:txBody>
                    <a:bodyPr/>
                    <a:lstStyle/>
                    <a:p>
                      <a:pPr marL="0" algn="l" defTabSz="914400" rtl="0" eaLnBrk="1" fontAlgn="b" latinLnBrk="0" hangingPunct="1"/>
                      <a:r>
                        <a:rPr lang="nb-NO" sz="1100" b="0" i="0" u="none" strike="noStrike" kern="1200">
                          <a:solidFill>
                            <a:srgbClr val="000000"/>
                          </a:solidFill>
                          <a:effectLst/>
                          <a:latin typeface="+mj-lt"/>
                          <a:ea typeface="+mn-ea"/>
                          <a:cs typeface="+mn-cs"/>
                        </a:rPr>
                        <a:t>11.10.2022</a:t>
                      </a:r>
                    </a:p>
                  </a:txBody>
                  <a:tcPr marL="9525" marR="9525" marT="9525" marB="0" anchor="b">
                    <a:solidFill>
                      <a:schemeClr val="bg1">
                        <a:lumMod val="95000"/>
                      </a:schemeClr>
                    </a:solidFill>
                  </a:tcPr>
                </a:tc>
                <a:tc>
                  <a:txBody>
                    <a:bodyPr/>
                    <a:lstStyle/>
                    <a:p>
                      <a:pPr marL="0" algn="l" defTabSz="914400" rtl="0" eaLnBrk="1" fontAlgn="b" latinLnBrk="0" hangingPunct="1"/>
                      <a:r>
                        <a:rPr lang="en-US" sz="1100" b="0" i="0" u="none" strike="noStrike" kern="1200">
                          <a:solidFill>
                            <a:srgbClr val="000000"/>
                          </a:solidFill>
                          <a:effectLst/>
                          <a:latin typeface="+mj-lt"/>
                          <a:ea typeface="+mn-ea"/>
                          <a:cs typeface="+mn-cs"/>
                        </a:rPr>
                        <a:t>Ex on the Beach Norge</a:t>
                      </a:r>
                    </a:p>
                  </a:txBody>
                  <a:tcPr marL="9525" marR="9525" marT="9525" marB="0" anchor="b">
                    <a:solidFill>
                      <a:schemeClr val="bg1">
                        <a:lumMod val="95000"/>
                      </a:schemeClr>
                    </a:solidFill>
                  </a:tcPr>
                </a:tc>
                <a:tc>
                  <a:txBody>
                    <a:bodyPr/>
                    <a:lstStyle/>
                    <a:p>
                      <a:pPr marL="0" algn="l" defTabSz="914400" rtl="0" eaLnBrk="1" fontAlgn="b" latinLnBrk="0" hangingPunct="1"/>
                      <a:r>
                        <a:rPr lang="nb-NO" sz="1100" b="0" i="0" u="none" strike="noStrike" kern="1200">
                          <a:solidFill>
                            <a:srgbClr val="000000"/>
                          </a:solidFill>
                          <a:effectLst/>
                          <a:latin typeface="+mj-lt"/>
                          <a:ea typeface="+mn-ea"/>
                          <a:cs typeface="+mn-cs"/>
                        </a:rPr>
                        <a:t>2</a:t>
                      </a:r>
                    </a:p>
                  </a:txBody>
                  <a:tcPr marL="9525" marR="9525" marT="9525" marB="0" anchor="b">
                    <a:solidFill>
                      <a:schemeClr val="bg1">
                        <a:lumMod val="95000"/>
                      </a:schemeClr>
                    </a:solidFill>
                  </a:tcPr>
                </a:tc>
                <a:tc>
                  <a:txBody>
                    <a:bodyPr/>
                    <a:lstStyle/>
                    <a:p>
                      <a:pPr marL="0" algn="l" defTabSz="914400" rtl="0" eaLnBrk="1" fontAlgn="b" latinLnBrk="0" hangingPunct="1"/>
                      <a:r>
                        <a:rPr lang="nb-NO" sz="1100" b="0" i="0" u="none" strike="noStrike" kern="1200" dirty="0">
                          <a:solidFill>
                            <a:srgbClr val="000000"/>
                          </a:solidFill>
                          <a:effectLst/>
                          <a:latin typeface="+mj-lt"/>
                          <a:ea typeface="+mn-ea"/>
                          <a:cs typeface="+mn-cs"/>
                        </a:rPr>
                        <a:t>Episode 2</a:t>
                      </a:r>
                    </a:p>
                  </a:txBody>
                  <a:tcPr marL="9525" marR="9525" marT="9525" marB="0" anchor="b">
                    <a:solidFill>
                      <a:schemeClr val="bg1">
                        <a:lumMod val="95000"/>
                      </a:schemeClr>
                    </a:solidFill>
                  </a:tcPr>
                </a:tc>
                <a:tc>
                  <a:txBody>
                    <a:bodyPr/>
                    <a:lstStyle/>
                    <a:p>
                      <a:pPr marL="0" algn="r" defTabSz="914400" rtl="0" eaLnBrk="1" fontAlgn="b" latinLnBrk="0" hangingPunct="1"/>
                      <a:r>
                        <a:rPr lang="nb-NO" sz="1100" b="0" i="0" u="none" strike="noStrike" kern="1200" dirty="0">
                          <a:solidFill>
                            <a:srgbClr val="000000"/>
                          </a:solidFill>
                          <a:effectLst/>
                          <a:latin typeface="+mj-lt"/>
                          <a:ea typeface="+mn-ea"/>
                          <a:cs typeface="+mn-cs"/>
                        </a:rPr>
                        <a:t>199 000</a:t>
                      </a:r>
                    </a:p>
                  </a:txBody>
                  <a:tcPr marL="9525" marR="9525" marT="9525" marB="0" anchor="b">
                    <a:solidFill>
                      <a:schemeClr val="bg1">
                        <a:lumMod val="95000"/>
                      </a:schemeClr>
                    </a:solidFill>
                  </a:tcPr>
                </a:tc>
                <a:extLst>
                  <a:ext uri="{0D108BD9-81ED-4DB2-BD59-A6C34878D82A}">
                    <a16:rowId xmlns:a16="http://schemas.microsoft.com/office/drawing/2014/main" val="821261149"/>
                  </a:ext>
                </a:extLst>
              </a:tr>
              <a:tr h="185343">
                <a:tc>
                  <a:txBody>
                    <a:bodyPr/>
                    <a:lstStyle/>
                    <a:p>
                      <a:pPr marL="0" algn="l" defTabSz="914400" rtl="0" eaLnBrk="1" fontAlgn="b" latinLnBrk="0" hangingPunct="1"/>
                      <a:r>
                        <a:rPr lang="nb-NO" sz="1100" b="0" i="0" u="none" strike="noStrike" kern="1200" dirty="0">
                          <a:solidFill>
                            <a:srgbClr val="000000"/>
                          </a:solidFill>
                          <a:effectLst/>
                          <a:latin typeface="+mj-lt"/>
                          <a:ea typeface="+mn-ea"/>
                          <a:cs typeface="+mn-cs"/>
                        </a:rPr>
                        <a:t>13.10.2022</a:t>
                      </a:r>
                    </a:p>
                  </a:txBody>
                  <a:tcPr marL="9525" marR="9525" marT="9525" marB="0" anchor="b">
                    <a:solidFill>
                      <a:schemeClr val="bg1">
                        <a:lumMod val="85000"/>
                      </a:schemeClr>
                    </a:solidFill>
                  </a:tcPr>
                </a:tc>
                <a:tc>
                  <a:txBody>
                    <a:bodyPr/>
                    <a:lstStyle/>
                    <a:p>
                      <a:pPr marL="0" algn="l" defTabSz="914400" rtl="0" eaLnBrk="1" fontAlgn="b" latinLnBrk="0" hangingPunct="1"/>
                      <a:r>
                        <a:rPr lang="en-US" sz="1100" b="0" i="0" u="none" strike="noStrike" kern="1200" dirty="0">
                          <a:solidFill>
                            <a:srgbClr val="000000"/>
                          </a:solidFill>
                          <a:effectLst/>
                          <a:latin typeface="+mj-lt"/>
                          <a:ea typeface="+mn-ea"/>
                          <a:cs typeface="+mn-cs"/>
                        </a:rPr>
                        <a:t>Ex on the Beach Norge</a:t>
                      </a:r>
                    </a:p>
                  </a:txBody>
                  <a:tcPr marL="9525" marR="9525" marT="9525" marB="0" anchor="b">
                    <a:solidFill>
                      <a:schemeClr val="bg1">
                        <a:lumMod val="85000"/>
                      </a:schemeClr>
                    </a:solidFill>
                  </a:tcPr>
                </a:tc>
                <a:tc>
                  <a:txBody>
                    <a:bodyPr/>
                    <a:lstStyle/>
                    <a:p>
                      <a:pPr marL="0" algn="l" defTabSz="914400" rtl="0" eaLnBrk="1" fontAlgn="b" latinLnBrk="0" hangingPunct="1"/>
                      <a:r>
                        <a:rPr lang="nb-NO" sz="1100" b="0" i="0" u="none" strike="noStrike" kern="1200" dirty="0">
                          <a:solidFill>
                            <a:srgbClr val="000000"/>
                          </a:solidFill>
                          <a:effectLst/>
                          <a:latin typeface="+mj-lt"/>
                          <a:ea typeface="+mn-ea"/>
                          <a:cs typeface="+mn-cs"/>
                        </a:rPr>
                        <a:t>3</a:t>
                      </a:r>
                    </a:p>
                  </a:txBody>
                  <a:tcPr marL="9525" marR="9525" marT="9525" marB="0" anchor="b">
                    <a:solidFill>
                      <a:schemeClr val="bg1">
                        <a:lumMod val="85000"/>
                      </a:schemeClr>
                    </a:solidFill>
                  </a:tcPr>
                </a:tc>
                <a:tc>
                  <a:txBody>
                    <a:bodyPr/>
                    <a:lstStyle/>
                    <a:p>
                      <a:pPr marL="0" algn="l" defTabSz="914400" rtl="0" eaLnBrk="1" fontAlgn="b" latinLnBrk="0" hangingPunct="1"/>
                      <a:r>
                        <a:rPr lang="nb-NO" sz="1100" b="0" i="0" u="none" strike="noStrike" kern="1200" dirty="0">
                          <a:solidFill>
                            <a:srgbClr val="000000"/>
                          </a:solidFill>
                          <a:effectLst/>
                          <a:latin typeface="+mj-lt"/>
                          <a:ea typeface="+mn-ea"/>
                          <a:cs typeface="+mn-cs"/>
                        </a:rPr>
                        <a:t>Episode 3</a:t>
                      </a:r>
                    </a:p>
                  </a:txBody>
                  <a:tcPr marL="9525" marR="9525" marT="9525" marB="0" anchor="b">
                    <a:solidFill>
                      <a:schemeClr val="bg1">
                        <a:lumMod val="85000"/>
                      </a:schemeClr>
                    </a:solidFill>
                  </a:tcPr>
                </a:tc>
                <a:tc>
                  <a:txBody>
                    <a:bodyPr/>
                    <a:lstStyle/>
                    <a:p>
                      <a:pPr marL="0" algn="r" defTabSz="914400" rtl="0" eaLnBrk="1" fontAlgn="b" latinLnBrk="0" hangingPunct="1"/>
                      <a:r>
                        <a:rPr lang="nb-NO" sz="1100" b="0" i="0" u="none" strike="noStrike" kern="1200" dirty="0">
                          <a:solidFill>
                            <a:srgbClr val="000000"/>
                          </a:solidFill>
                          <a:effectLst/>
                          <a:latin typeface="+mj-lt"/>
                          <a:ea typeface="+mn-ea"/>
                          <a:cs typeface="+mn-cs"/>
                        </a:rPr>
                        <a:t>197 000</a:t>
                      </a:r>
                    </a:p>
                  </a:txBody>
                  <a:tcPr marL="9525" marR="9525" marT="9525" marB="0" anchor="b">
                    <a:solidFill>
                      <a:schemeClr val="bg1">
                        <a:lumMod val="85000"/>
                      </a:schemeClr>
                    </a:solidFill>
                  </a:tcPr>
                </a:tc>
                <a:extLst>
                  <a:ext uri="{0D108BD9-81ED-4DB2-BD59-A6C34878D82A}">
                    <a16:rowId xmlns:a16="http://schemas.microsoft.com/office/drawing/2014/main" val="2338487574"/>
                  </a:ext>
                </a:extLst>
              </a:tr>
            </a:tbl>
          </a:graphicData>
        </a:graphic>
      </p:graphicFrame>
      <p:sp>
        <p:nvSpPr>
          <p:cNvPr id="10" name="Slide Number Placeholder 2">
            <a:extLst>
              <a:ext uri="{FF2B5EF4-FFF2-40B4-BE49-F238E27FC236}">
                <a16:creationId xmlns:a16="http://schemas.microsoft.com/office/drawing/2014/main" id="{0DDBC1F6-46AC-45D2-88A9-0435DB5836F6}"/>
              </a:ext>
            </a:extLst>
          </p:cNvPr>
          <p:cNvSpPr txBox="1">
            <a:spLocks/>
          </p:cNvSpPr>
          <p:nvPr/>
        </p:nvSpPr>
        <p:spPr>
          <a:xfrm>
            <a:off x="10856913" y="6390000"/>
            <a:ext cx="969962" cy="19685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034BEE3-566C-4068-A777-C3A4762E861B}" type="slidenum">
              <a:rPr lang="en-GB" sz="1000" smtClean="0"/>
              <a:pPr algn="r"/>
              <a:t>23</a:t>
            </a:fld>
            <a:endParaRPr lang="en-GB" sz="1000" dirty="0"/>
          </a:p>
        </p:txBody>
      </p:sp>
    </p:spTree>
    <p:extLst>
      <p:ext uri="{BB962C8B-B14F-4D97-AF65-F5344CB8AC3E}">
        <p14:creationId xmlns:p14="http://schemas.microsoft.com/office/powerpoint/2010/main" val="25693726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921BC36F-78C9-440A-A0AF-A157AD075F16}"/>
              </a:ext>
            </a:extLst>
          </p:cNvPr>
          <p:cNvSpPr>
            <a:spLocks noGrp="1"/>
          </p:cNvSpPr>
          <p:nvPr>
            <p:ph type="body" sz="quarter" idx="15"/>
          </p:nvPr>
        </p:nvSpPr>
        <p:spPr>
          <a:xfrm>
            <a:off x="359999" y="2258559"/>
            <a:ext cx="9999852" cy="1980000"/>
          </a:xfrm>
        </p:spPr>
        <p:txBody>
          <a:bodyPr/>
          <a:lstStyle/>
          <a:p>
            <a:endParaRPr lang="nb-NO" sz="3200" dirty="0"/>
          </a:p>
          <a:p>
            <a:r>
              <a:rPr lang="nb-NO" sz="3200" dirty="0"/>
              <a:t>Topp 10 programtitler per mediehus</a:t>
            </a:r>
          </a:p>
          <a:p>
            <a:r>
              <a:rPr lang="nb-NO" sz="3200" i="1" dirty="0">
                <a:solidFill>
                  <a:schemeClr val="tx1">
                    <a:lumMod val="60000"/>
                    <a:lumOff val="40000"/>
                  </a:schemeClr>
                </a:solidFill>
              </a:rPr>
              <a:t>Mest seing (minutter totalt)</a:t>
            </a:r>
          </a:p>
          <a:p>
            <a:endParaRPr lang="nb-NO" sz="3000" dirty="0"/>
          </a:p>
        </p:txBody>
      </p:sp>
      <p:sp>
        <p:nvSpPr>
          <p:cNvPr id="8" name="Text Placeholder 7">
            <a:extLst>
              <a:ext uri="{FF2B5EF4-FFF2-40B4-BE49-F238E27FC236}">
                <a16:creationId xmlns:a16="http://schemas.microsoft.com/office/drawing/2014/main" id="{1E23CBB6-0FBE-4AFF-8947-F3262937EA5A}"/>
              </a:ext>
            </a:extLst>
          </p:cNvPr>
          <p:cNvSpPr>
            <a:spLocks noGrp="1"/>
          </p:cNvSpPr>
          <p:nvPr>
            <p:ph type="body" sz="quarter" idx="16"/>
          </p:nvPr>
        </p:nvSpPr>
        <p:spPr/>
        <p:txBody>
          <a:bodyPr/>
          <a:lstStyle/>
          <a:p>
            <a:r>
              <a:rPr lang="en-GB" b="1" dirty="0"/>
              <a:t>6</a:t>
            </a:r>
            <a:endParaRPr lang="nb-NO" b="1" dirty="0"/>
          </a:p>
        </p:txBody>
      </p:sp>
    </p:spTree>
    <p:extLst>
      <p:ext uri="{BB962C8B-B14F-4D97-AF65-F5344CB8AC3E}">
        <p14:creationId xmlns:p14="http://schemas.microsoft.com/office/powerpoint/2010/main" val="2456114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47331DA-E4F0-484C-944C-DFA83B2FE90C}"/>
              </a:ext>
            </a:extLst>
          </p:cNvPr>
          <p:cNvSpPr txBox="1">
            <a:spLocks/>
          </p:cNvSpPr>
          <p:nvPr/>
        </p:nvSpPr>
        <p:spPr>
          <a:xfrm>
            <a:off x="359993" y="458881"/>
            <a:ext cx="11466875" cy="704346"/>
          </a:xfrm>
          <a:prstGeom prst="rect">
            <a:avLst/>
          </a:prstGeom>
        </p:spPr>
        <p:txBody>
          <a:bodyPr vert="horz" lIns="0" tIns="0" rIns="0" bIns="0" rtlCol="0" anchor="t">
            <a:noAutofit/>
          </a:bodyPr>
          <a:lstStyle>
            <a:lvl1pPr algn="l" defTabSz="914400" rtl="0" eaLnBrk="1" latinLnBrk="0" hangingPunct="1">
              <a:lnSpc>
                <a:spcPct val="100000"/>
              </a:lnSpc>
              <a:spcBef>
                <a:spcPts val="600"/>
              </a:spcBef>
              <a:buNone/>
              <a:defRPr sz="2000" b="1" kern="1200">
                <a:solidFill>
                  <a:schemeClr val="tx1"/>
                </a:solidFill>
                <a:latin typeface="+mj-lt"/>
                <a:ea typeface="+mj-ea"/>
                <a:cs typeface="+mj-cs"/>
              </a:defRPr>
            </a:lvl1pPr>
          </a:lstStyle>
          <a:p>
            <a:r>
              <a:rPr lang="nb-NO" dirty="0"/>
              <a:t>Topp 10 programtitler NRK (seertid, millioner minutter)</a:t>
            </a:r>
          </a:p>
        </p:txBody>
      </p:sp>
      <p:graphicFrame>
        <p:nvGraphicFramePr>
          <p:cNvPr id="10" name="Chart 9">
            <a:extLst>
              <a:ext uri="{FF2B5EF4-FFF2-40B4-BE49-F238E27FC236}">
                <a16:creationId xmlns:a16="http://schemas.microsoft.com/office/drawing/2014/main" id="{F3318A72-F194-4DA8-B4CC-7C3E1F1CE66B}"/>
              </a:ext>
            </a:extLst>
          </p:cNvPr>
          <p:cNvGraphicFramePr/>
          <p:nvPr>
            <p:extLst>
              <p:ext uri="{D42A27DB-BD31-4B8C-83A1-F6EECF244321}">
                <p14:modId xmlns:p14="http://schemas.microsoft.com/office/powerpoint/2010/main" val="1391970079"/>
              </p:ext>
            </p:extLst>
          </p:nvPr>
        </p:nvGraphicFramePr>
        <p:xfrm>
          <a:off x="446314" y="888380"/>
          <a:ext cx="11466871" cy="4655681"/>
        </p:xfrm>
        <a:graphic>
          <a:graphicData uri="http://schemas.openxmlformats.org/drawingml/2006/chart">
            <c:chart xmlns:c="http://schemas.openxmlformats.org/drawingml/2006/chart" xmlns:r="http://schemas.openxmlformats.org/officeDocument/2006/relationships" r:id="rId4"/>
          </a:graphicData>
        </a:graphic>
      </p:graphicFrame>
      <p:sp>
        <p:nvSpPr>
          <p:cNvPr id="5" name="Plassholder for tekst 5">
            <a:extLst>
              <a:ext uri="{FF2B5EF4-FFF2-40B4-BE49-F238E27FC236}">
                <a16:creationId xmlns:a16="http://schemas.microsoft.com/office/drawing/2014/main" id="{07D172F9-9812-42BB-86B5-1BC45D910765}"/>
              </a:ext>
            </a:extLst>
          </p:cNvPr>
          <p:cNvSpPr txBox="1">
            <a:spLocks/>
          </p:cNvSpPr>
          <p:nvPr>
            <p:custDataLst>
              <p:tags r:id="rId1"/>
            </p:custDataLst>
          </p:nvPr>
        </p:nvSpPr>
        <p:spPr>
          <a:xfrm>
            <a:off x="293914" y="5554766"/>
            <a:ext cx="10097771" cy="392391"/>
          </a:xfrm>
          <a:prstGeom prst="rect">
            <a:avLst/>
          </a:prstGeom>
        </p:spPr>
        <p:txBody>
          <a:bodyPr lIns="0" tIns="0" rIns="0" bIns="0" anchor="ctr">
            <a:noAutofit/>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0"/>
              </a:spcBef>
            </a:pPr>
            <a:r>
              <a:rPr lang="nb-NO" sz="800" dirty="0">
                <a:solidFill>
                  <a:schemeClr val="tx1">
                    <a:lumMod val="75000"/>
                  </a:schemeClr>
                </a:solidFill>
              </a:rPr>
              <a:t>Kilde: </a:t>
            </a:r>
            <a:r>
              <a:rPr lang="nb-NO" sz="800" dirty="0" err="1">
                <a:solidFill>
                  <a:schemeClr val="tx1">
                    <a:lumMod val="75000"/>
                  </a:schemeClr>
                </a:solidFill>
              </a:rPr>
              <a:t>Kantar</a:t>
            </a:r>
            <a:r>
              <a:rPr lang="nb-NO" sz="800" dirty="0">
                <a:solidFill>
                  <a:schemeClr val="tx1">
                    <a:lumMod val="75000"/>
                  </a:schemeClr>
                </a:solidFill>
              </a:rPr>
              <a:t> TVOV-undersøkelsen. Personer 10-79 år.</a:t>
            </a:r>
          </a:p>
        </p:txBody>
      </p:sp>
      <p:sp>
        <p:nvSpPr>
          <p:cNvPr id="7" name="Slide Number Placeholder 2">
            <a:extLst>
              <a:ext uri="{FF2B5EF4-FFF2-40B4-BE49-F238E27FC236}">
                <a16:creationId xmlns:a16="http://schemas.microsoft.com/office/drawing/2014/main" id="{657CBA39-E2F5-48A3-88EF-4F2AD6EB8ADA}"/>
              </a:ext>
            </a:extLst>
          </p:cNvPr>
          <p:cNvSpPr txBox="1">
            <a:spLocks/>
          </p:cNvSpPr>
          <p:nvPr/>
        </p:nvSpPr>
        <p:spPr>
          <a:xfrm>
            <a:off x="10856913" y="6390000"/>
            <a:ext cx="969962" cy="19685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034BEE3-566C-4068-A777-C3A4762E861B}" type="slidenum">
              <a:rPr lang="en-GB" sz="1000" smtClean="0"/>
              <a:pPr algn="r"/>
              <a:t>25</a:t>
            </a:fld>
            <a:endParaRPr lang="en-GB" sz="1000" dirty="0"/>
          </a:p>
        </p:txBody>
      </p:sp>
      <p:sp>
        <p:nvSpPr>
          <p:cNvPr id="9" name="Plassholder for tekst 5">
            <a:extLst>
              <a:ext uri="{FF2B5EF4-FFF2-40B4-BE49-F238E27FC236}">
                <a16:creationId xmlns:a16="http://schemas.microsoft.com/office/drawing/2014/main" id="{54AD918D-9BD2-415B-8DB7-7A1409004703}"/>
              </a:ext>
            </a:extLst>
          </p:cNvPr>
          <p:cNvSpPr txBox="1">
            <a:spLocks/>
          </p:cNvSpPr>
          <p:nvPr>
            <p:custDataLst>
              <p:tags r:id="rId2"/>
            </p:custDataLst>
          </p:nvPr>
        </p:nvSpPr>
        <p:spPr>
          <a:xfrm>
            <a:off x="4613565" y="6210257"/>
            <a:ext cx="6816436" cy="377723"/>
          </a:xfrm>
          <a:prstGeom prst="rect">
            <a:avLst/>
          </a:prstGeom>
        </p:spPr>
        <p:txBody>
          <a:bodyPr lIns="0" tIns="0" rIns="0" bIns="0" anchor="ctr">
            <a:noAutofit/>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spcBef>
                <a:spcPct val="0"/>
              </a:spcBef>
            </a:pPr>
            <a:r>
              <a:rPr lang="en-GB" sz="1000" b="1" dirty="0">
                <a:solidFill>
                  <a:schemeClr val="tx1">
                    <a:lumMod val="75000"/>
                  </a:schemeClr>
                </a:solidFill>
              </a:rPr>
              <a:t>*</a:t>
            </a:r>
            <a:r>
              <a:rPr lang="en-GB" sz="1000" b="1" dirty="0" err="1">
                <a:solidFill>
                  <a:schemeClr val="tx1">
                    <a:lumMod val="75000"/>
                  </a:schemeClr>
                </a:solidFill>
              </a:rPr>
              <a:t>Antall</a:t>
            </a:r>
            <a:r>
              <a:rPr lang="en-GB" sz="1000" b="1" dirty="0">
                <a:solidFill>
                  <a:schemeClr val="tx1">
                    <a:lumMod val="75000"/>
                  </a:schemeClr>
                </a:solidFill>
              </a:rPr>
              <a:t> </a:t>
            </a:r>
            <a:r>
              <a:rPr lang="en-GB" sz="1000" b="1" dirty="0" err="1">
                <a:solidFill>
                  <a:schemeClr val="tx1">
                    <a:lumMod val="75000"/>
                  </a:schemeClr>
                </a:solidFill>
              </a:rPr>
              <a:t>seerminutter</a:t>
            </a:r>
            <a:r>
              <a:rPr lang="en-GB" sz="1000" b="1" dirty="0">
                <a:solidFill>
                  <a:schemeClr val="tx1">
                    <a:lumMod val="75000"/>
                  </a:schemeClr>
                </a:solidFill>
              </a:rPr>
              <a:t> </a:t>
            </a:r>
            <a:r>
              <a:rPr lang="en-GB" sz="1000" b="1" dirty="0" err="1">
                <a:solidFill>
                  <a:schemeClr val="tx1">
                    <a:lumMod val="75000"/>
                  </a:schemeClr>
                </a:solidFill>
              </a:rPr>
              <a:t>totalt</a:t>
            </a:r>
            <a:r>
              <a:rPr lang="en-GB" sz="1000" b="1" dirty="0">
                <a:solidFill>
                  <a:schemeClr val="tx1">
                    <a:lumMod val="75000"/>
                  </a:schemeClr>
                </a:solidFill>
              </a:rPr>
              <a:t> per </a:t>
            </a:r>
            <a:r>
              <a:rPr lang="en-GB" sz="1000" b="1" dirty="0" err="1">
                <a:solidFill>
                  <a:schemeClr val="tx1">
                    <a:lumMod val="75000"/>
                  </a:schemeClr>
                </a:solidFill>
              </a:rPr>
              <a:t>programtittel</a:t>
            </a:r>
            <a:r>
              <a:rPr lang="en-GB" sz="1000" b="1" dirty="0">
                <a:solidFill>
                  <a:schemeClr val="tx1">
                    <a:lumMod val="75000"/>
                  </a:schemeClr>
                </a:solidFill>
              </a:rPr>
              <a:t>, tall </a:t>
            </a:r>
            <a:r>
              <a:rPr lang="en-GB" sz="1000" b="1" dirty="0" err="1">
                <a:solidFill>
                  <a:schemeClr val="tx1">
                    <a:lumMod val="75000"/>
                  </a:schemeClr>
                </a:solidFill>
              </a:rPr>
              <a:t>i</a:t>
            </a:r>
            <a:r>
              <a:rPr lang="en-GB" sz="1000" b="1" dirty="0">
                <a:solidFill>
                  <a:schemeClr val="tx1">
                    <a:lumMod val="75000"/>
                  </a:schemeClr>
                </a:solidFill>
              </a:rPr>
              <a:t> </a:t>
            </a:r>
            <a:r>
              <a:rPr lang="en-GB" sz="1000" b="1" dirty="0" err="1">
                <a:solidFill>
                  <a:schemeClr val="tx1">
                    <a:lumMod val="75000"/>
                  </a:schemeClr>
                </a:solidFill>
              </a:rPr>
              <a:t>millioner</a:t>
            </a:r>
            <a:r>
              <a:rPr lang="en-GB" sz="1000" b="1" dirty="0">
                <a:solidFill>
                  <a:schemeClr val="tx1">
                    <a:lumMod val="75000"/>
                  </a:schemeClr>
                </a:solidFill>
              </a:rPr>
              <a:t> </a:t>
            </a:r>
            <a:r>
              <a:rPr lang="en-GB" sz="1000" b="1" dirty="0" err="1">
                <a:solidFill>
                  <a:schemeClr val="tx1">
                    <a:lumMod val="75000"/>
                  </a:schemeClr>
                </a:solidFill>
              </a:rPr>
              <a:t>minutter</a:t>
            </a:r>
            <a:r>
              <a:rPr lang="en-GB" sz="1000" b="1" dirty="0">
                <a:solidFill>
                  <a:schemeClr val="tx1">
                    <a:lumMod val="75000"/>
                  </a:schemeClr>
                </a:solidFill>
              </a:rPr>
              <a:t> </a:t>
            </a:r>
            <a:r>
              <a:rPr lang="en-GB" sz="1000" b="1" dirty="0" err="1">
                <a:solidFill>
                  <a:schemeClr val="tx1">
                    <a:lumMod val="75000"/>
                  </a:schemeClr>
                </a:solidFill>
              </a:rPr>
              <a:t>inkludert</a:t>
            </a:r>
            <a:r>
              <a:rPr lang="en-GB" sz="1000" b="1" dirty="0">
                <a:solidFill>
                  <a:schemeClr val="tx1">
                    <a:lumMod val="75000"/>
                  </a:schemeClr>
                </a:solidFill>
              </a:rPr>
              <a:t> live-TV, playback </a:t>
            </a:r>
            <a:r>
              <a:rPr lang="en-GB" sz="1000" b="1" dirty="0" err="1">
                <a:solidFill>
                  <a:schemeClr val="tx1">
                    <a:lumMod val="75000"/>
                  </a:schemeClr>
                </a:solidFill>
              </a:rPr>
              <a:t>og</a:t>
            </a:r>
            <a:r>
              <a:rPr lang="en-GB" sz="1000" b="1" dirty="0">
                <a:solidFill>
                  <a:schemeClr val="tx1">
                    <a:lumMod val="75000"/>
                  </a:schemeClr>
                </a:solidFill>
              </a:rPr>
              <a:t> VOD.</a:t>
            </a:r>
            <a:endParaRPr lang="nb-NO" sz="1000" dirty="0">
              <a:solidFill>
                <a:schemeClr val="tx1">
                  <a:lumMod val="75000"/>
                </a:schemeClr>
              </a:solidFill>
            </a:endParaRPr>
          </a:p>
        </p:txBody>
      </p:sp>
    </p:spTree>
    <p:extLst>
      <p:ext uri="{BB962C8B-B14F-4D97-AF65-F5344CB8AC3E}">
        <p14:creationId xmlns:p14="http://schemas.microsoft.com/office/powerpoint/2010/main" val="21156789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47331DA-E4F0-484C-944C-DFA83B2FE90C}"/>
              </a:ext>
            </a:extLst>
          </p:cNvPr>
          <p:cNvSpPr txBox="1">
            <a:spLocks/>
          </p:cNvSpPr>
          <p:nvPr/>
        </p:nvSpPr>
        <p:spPr>
          <a:xfrm>
            <a:off x="359993" y="458881"/>
            <a:ext cx="11466875" cy="704346"/>
          </a:xfrm>
          <a:prstGeom prst="rect">
            <a:avLst/>
          </a:prstGeom>
        </p:spPr>
        <p:txBody>
          <a:bodyPr vert="horz" lIns="0" tIns="0" rIns="0" bIns="0" rtlCol="0" anchor="t">
            <a:noAutofit/>
          </a:bodyPr>
          <a:lstStyle>
            <a:lvl1pPr algn="l" defTabSz="914400" rtl="0" eaLnBrk="1" latinLnBrk="0" hangingPunct="1">
              <a:lnSpc>
                <a:spcPct val="100000"/>
              </a:lnSpc>
              <a:spcBef>
                <a:spcPts val="600"/>
              </a:spcBef>
              <a:buNone/>
              <a:defRPr sz="2000" b="1" kern="1200">
                <a:solidFill>
                  <a:schemeClr val="tx1"/>
                </a:solidFill>
                <a:latin typeface="+mj-lt"/>
                <a:ea typeface="+mj-ea"/>
                <a:cs typeface="+mj-cs"/>
              </a:defRPr>
            </a:lvl1pPr>
          </a:lstStyle>
          <a:p>
            <a:r>
              <a:rPr lang="nb-NO" dirty="0"/>
              <a:t>Topp 10 programtitler TV 2 (seertid, millioner minutter)</a:t>
            </a:r>
          </a:p>
        </p:txBody>
      </p:sp>
      <p:graphicFrame>
        <p:nvGraphicFramePr>
          <p:cNvPr id="10" name="Chart 9">
            <a:extLst>
              <a:ext uri="{FF2B5EF4-FFF2-40B4-BE49-F238E27FC236}">
                <a16:creationId xmlns:a16="http://schemas.microsoft.com/office/drawing/2014/main" id="{F3318A72-F194-4DA8-B4CC-7C3E1F1CE66B}"/>
              </a:ext>
            </a:extLst>
          </p:cNvPr>
          <p:cNvGraphicFramePr/>
          <p:nvPr>
            <p:extLst>
              <p:ext uri="{D42A27DB-BD31-4B8C-83A1-F6EECF244321}">
                <p14:modId xmlns:p14="http://schemas.microsoft.com/office/powerpoint/2010/main" val="1135844489"/>
              </p:ext>
            </p:extLst>
          </p:nvPr>
        </p:nvGraphicFramePr>
        <p:xfrm>
          <a:off x="359997" y="1163227"/>
          <a:ext cx="11466871" cy="4655681"/>
        </p:xfrm>
        <a:graphic>
          <a:graphicData uri="http://schemas.openxmlformats.org/drawingml/2006/chart">
            <c:chart xmlns:c="http://schemas.openxmlformats.org/drawingml/2006/chart" xmlns:r="http://schemas.openxmlformats.org/officeDocument/2006/relationships" r:id="rId4"/>
          </a:graphicData>
        </a:graphic>
      </p:graphicFrame>
      <p:sp>
        <p:nvSpPr>
          <p:cNvPr id="5" name="Plassholder for tekst 5">
            <a:extLst>
              <a:ext uri="{FF2B5EF4-FFF2-40B4-BE49-F238E27FC236}">
                <a16:creationId xmlns:a16="http://schemas.microsoft.com/office/drawing/2014/main" id="{07D172F9-9812-42BB-86B5-1BC45D910765}"/>
              </a:ext>
            </a:extLst>
          </p:cNvPr>
          <p:cNvSpPr txBox="1">
            <a:spLocks/>
          </p:cNvSpPr>
          <p:nvPr>
            <p:custDataLst>
              <p:tags r:id="rId1"/>
            </p:custDataLst>
          </p:nvPr>
        </p:nvSpPr>
        <p:spPr>
          <a:xfrm>
            <a:off x="293915" y="5569434"/>
            <a:ext cx="10092782" cy="377723"/>
          </a:xfrm>
          <a:prstGeom prst="rect">
            <a:avLst/>
          </a:prstGeom>
        </p:spPr>
        <p:txBody>
          <a:bodyPr lIns="0" tIns="0" rIns="0" bIns="0" anchor="ctr">
            <a:noAutofit/>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0"/>
              </a:spcBef>
            </a:pPr>
            <a:r>
              <a:rPr lang="nb-NO" sz="800" dirty="0">
                <a:solidFill>
                  <a:schemeClr val="tx1">
                    <a:lumMod val="75000"/>
                  </a:schemeClr>
                </a:solidFill>
              </a:rPr>
              <a:t>Kilde: </a:t>
            </a:r>
            <a:r>
              <a:rPr lang="nb-NO" sz="800" dirty="0" err="1">
                <a:solidFill>
                  <a:schemeClr val="tx1">
                    <a:lumMod val="75000"/>
                  </a:schemeClr>
                </a:solidFill>
              </a:rPr>
              <a:t>Kantar</a:t>
            </a:r>
            <a:r>
              <a:rPr lang="nb-NO" sz="800" dirty="0">
                <a:solidFill>
                  <a:schemeClr val="tx1">
                    <a:lumMod val="75000"/>
                  </a:schemeClr>
                </a:solidFill>
              </a:rPr>
              <a:t> TVOV-undersøkelsen. Personer 10-79 år.</a:t>
            </a:r>
          </a:p>
        </p:txBody>
      </p:sp>
      <p:sp>
        <p:nvSpPr>
          <p:cNvPr id="7" name="Slide Number Placeholder 2">
            <a:extLst>
              <a:ext uri="{FF2B5EF4-FFF2-40B4-BE49-F238E27FC236}">
                <a16:creationId xmlns:a16="http://schemas.microsoft.com/office/drawing/2014/main" id="{657CBA39-E2F5-48A3-88EF-4F2AD6EB8ADA}"/>
              </a:ext>
            </a:extLst>
          </p:cNvPr>
          <p:cNvSpPr txBox="1">
            <a:spLocks/>
          </p:cNvSpPr>
          <p:nvPr/>
        </p:nvSpPr>
        <p:spPr>
          <a:xfrm>
            <a:off x="10856913" y="6390000"/>
            <a:ext cx="969962" cy="19685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034BEE3-566C-4068-A777-C3A4762E861B}" type="slidenum">
              <a:rPr lang="en-GB" sz="1000" smtClean="0"/>
              <a:pPr algn="r"/>
              <a:t>26</a:t>
            </a:fld>
            <a:endParaRPr lang="en-GB" sz="1000" dirty="0"/>
          </a:p>
        </p:txBody>
      </p:sp>
      <p:sp>
        <p:nvSpPr>
          <p:cNvPr id="3" name="Plassholder for tekst 5">
            <a:extLst>
              <a:ext uri="{FF2B5EF4-FFF2-40B4-BE49-F238E27FC236}">
                <a16:creationId xmlns:a16="http://schemas.microsoft.com/office/drawing/2014/main" id="{DAF01F65-18DA-7FED-FF1A-0D07AA544EA7}"/>
              </a:ext>
            </a:extLst>
          </p:cNvPr>
          <p:cNvSpPr txBox="1">
            <a:spLocks/>
          </p:cNvSpPr>
          <p:nvPr>
            <p:custDataLst>
              <p:tags r:id="rId2"/>
            </p:custDataLst>
          </p:nvPr>
        </p:nvSpPr>
        <p:spPr>
          <a:xfrm>
            <a:off x="4613565" y="6210257"/>
            <a:ext cx="6816436" cy="377723"/>
          </a:xfrm>
          <a:prstGeom prst="rect">
            <a:avLst/>
          </a:prstGeom>
        </p:spPr>
        <p:txBody>
          <a:bodyPr lIns="0" tIns="0" rIns="0" bIns="0" anchor="ctr">
            <a:noAutofit/>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spcBef>
                <a:spcPct val="0"/>
              </a:spcBef>
            </a:pPr>
            <a:r>
              <a:rPr lang="en-GB" sz="1000" b="1" dirty="0">
                <a:solidFill>
                  <a:schemeClr val="tx1">
                    <a:lumMod val="75000"/>
                  </a:schemeClr>
                </a:solidFill>
              </a:rPr>
              <a:t>*</a:t>
            </a:r>
            <a:r>
              <a:rPr lang="en-GB" sz="1000" b="1" dirty="0" err="1">
                <a:solidFill>
                  <a:schemeClr val="tx1">
                    <a:lumMod val="75000"/>
                  </a:schemeClr>
                </a:solidFill>
              </a:rPr>
              <a:t>Antall</a:t>
            </a:r>
            <a:r>
              <a:rPr lang="en-GB" sz="1000" b="1" dirty="0">
                <a:solidFill>
                  <a:schemeClr val="tx1">
                    <a:lumMod val="75000"/>
                  </a:schemeClr>
                </a:solidFill>
              </a:rPr>
              <a:t> </a:t>
            </a:r>
            <a:r>
              <a:rPr lang="en-GB" sz="1000" b="1" dirty="0" err="1">
                <a:solidFill>
                  <a:schemeClr val="tx1">
                    <a:lumMod val="75000"/>
                  </a:schemeClr>
                </a:solidFill>
              </a:rPr>
              <a:t>seerminutter</a:t>
            </a:r>
            <a:r>
              <a:rPr lang="en-GB" sz="1000" b="1" dirty="0">
                <a:solidFill>
                  <a:schemeClr val="tx1">
                    <a:lumMod val="75000"/>
                  </a:schemeClr>
                </a:solidFill>
              </a:rPr>
              <a:t> </a:t>
            </a:r>
            <a:r>
              <a:rPr lang="en-GB" sz="1000" b="1" dirty="0" err="1">
                <a:solidFill>
                  <a:schemeClr val="tx1">
                    <a:lumMod val="75000"/>
                  </a:schemeClr>
                </a:solidFill>
              </a:rPr>
              <a:t>totalt</a:t>
            </a:r>
            <a:r>
              <a:rPr lang="en-GB" sz="1000" b="1" dirty="0">
                <a:solidFill>
                  <a:schemeClr val="tx1">
                    <a:lumMod val="75000"/>
                  </a:schemeClr>
                </a:solidFill>
              </a:rPr>
              <a:t> per </a:t>
            </a:r>
            <a:r>
              <a:rPr lang="en-GB" sz="1000" b="1" dirty="0" err="1">
                <a:solidFill>
                  <a:schemeClr val="tx1">
                    <a:lumMod val="75000"/>
                  </a:schemeClr>
                </a:solidFill>
              </a:rPr>
              <a:t>programtittel</a:t>
            </a:r>
            <a:r>
              <a:rPr lang="en-GB" sz="1000" b="1" dirty="0">
                <a:solidFill>
                  <a:schemeClr val="tx1">
                    <a:lumMod val="75000"/>
                  </a:schemeClr>
                </a:solidFill>
              </a:rPr>
              <a:t>, tall </a:t>
            </a:r>
            <a:r>
              <a:rPr lang="en-GB" sz="1000" b="1" dirty="0" err="1">
                <a:solidFill>
                  <a:schemeClr val="tx1">
                    <a:lumMod val="75000"/>
                  </a:schemeClr>
                </a:solidFill>
              </a:rPr>
              <a:t>i</a:t>
            </a:r>
            <a:r>
              <a:rPr lang="en-GB" sz="1000" b="1" dirty="0">
                <a:solidFill>
                  <a:schemeClr val="tx1">
                    <a:lumMod val="75000"/>
                  </a:schemeClr>
                </a:solidFill>
              </a:rPr>
              <a:t> </a:t>
            </a:r>
            <a:r>
              <a:rPr lang="en-GB" sz="1000" b="1" dirty="0" err="1">
                <a:solidFill>
                  <a:schemeClr val="tx1">
                    <a:lumMod val="75000"/>
                  </a:schemeClr>
                </a:solidFill>
              </a:rPr>
              <a:t>millioner</a:t>
            </a:r>
            <a:r>
              <a:rPr lang="en-GB" sz="1000" b="1" dirty="0">
                <a:solidFill>
                  <a:schemeClr val="tx1">
                    <a:lumMod val="75000"/>
                  </a:schemeClr>
                </a:solidFill>
              </a:rPr>
              <a:t> </a:t>
            </a:r>
            <a:r>
              <a:rPr lang="en-GB" sz="1000" b="1" dirty="0" err="1">
                <a:solidFill>
                  <a:schemeClr val="tx1">
                    <a:lumMod val="75000"/>
                  </a:schemeClr>
                </a:solidFill>
              </a:rPr>
              <a:t>minutter</a:t>
            </a:r>
            <a:r>
              <a:rPr lang="en-GB" sz="1000" b="1" dirty="0">
                <a:solidFill>
                  <a:schemeClr val="tx1">
                    <a:lumMod val="75000"/>
                  </a:schemeClr>
                </a:solidFill>
              </a:rPr>
              <a:t> </a:t>
            </a:r>
            <a:r>
              <a:rPr lang="en-GB" sz="1000" b="1" dirty="0" err="1">
                <a:solidFill>
                  <a:schemeClr val="tx1">
                    <a:lumMod val="75000"/>
                  </a:schemeClr>
                </a:solidFill>
              </a:rPr>
              <a:t>inkludert</a:t>
            </a:r>
            <a:r>
              <a:rPr lang="en-GB" sz="1000" b="1" dirty="0">
                <a:solidFill>
                  <a:schemeClr val="tx1">
                    <a:lumMod val="75000"/>
                  </a:schemeClr>
                </a:solidFill>
              </a:rPr>
              <a:t> live-TV, playback </a:t>
            </a:r>
            <a:r>
              <a:rPr lang="en-GB" sz="1000" b="1" dirty="0" err="1">
                <a:solidFill>
                  <a:schemeClr val="tx1">
                    <a:lumMod val="75000"/>
                  </a:schemeClr>
                </a:solidFill>
              </a:rPr>
              <a:t>og</a:t>
            </a:r>
            <a:r>
              <a:rPr lang="en-GB" sz="1000" b="1" dirty="0">
                <a:solidFill>
                  <a:schemeClr val="tx1">
                    <a:lumMod val="75000"/>
                  </a:schemeClr>
                </a:solidFill>
              </a:rPr>
              <a:t> VOD.</a:t>
            </a:r>
            <a:endParaRPr lang="nb-NO" sz="1000" dirty="0">
              <a:solidFill>
                <a:schemeClr val="tx1">
                  <a:lumMod val="75000"/>
                </a:schemeClr>
              </a:solidFill>
            </a:endParaRPr>
          </a:p>
        </p:txBody>
      </p:sp>
    </p:spTree>
    <p:extLst>
      <p:ext uri="{BB962C8B-B14F-4D97-AF65-F5344CB8AC3E}">
        <p14:creationId xmlns:p14="http://schemas.microsoft.com/office/powerpoint/2010/main" val="22919200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47331DA-E4F0-484C-944C-DFA83B2FE90C}"/>
              </a:ext>
            </a:extLst>
          </p:cNvPr>
          <p:cNvSpPr txBox="1">
            <a:spLocks/>
          </p:cNvSpPr>
          <p:nvPr/>
        </p:nvSpPr>
        <p:spPr>
          <a:xfrm>
            <a:off x="359993" y="458881"/>
            <a:ext cx="11466875" cy="704346"/>
          </a:xfrm>
          <a:prstGeom prst="rect">
            <a:avLst/>
          </a:prstGeom>
        </p:spPr>
        <p:txBody>
          <a:bodyPr vert="horz" lIns="0" tIns="0" rIns="0" bIns="0" rtlCol="0" anchor="t">
            <a:noAutofit/>
          </a:bodyPr>
          <a:lstStyle>
            <a:lvl1pPr algn="l" defTabSz="914400" rtl="0" eaLnBrk="1" latinLnBrk="0" hangingPunct="1">
              <a:lnSpc>
                <a:spcPct val="100000"/>
              </a:lnSpc>
              <a:spcBef>
                <a:spcPts val="600"/>
              </a:spcBef>
              <a:buNone/>
              <a:defRPr sz="2000" b="1" kern="1200">
                <a:solidFill>
                  <a:schemeClr val="tx1"/>
                </a:solidFill>
                <a:latin typeface="+mj-lt"/>
                <a:ea typeface="+mj-ea"/>
                <a:cs typeface="+mj-cs"/>
              </a:defRPr>
            </a:lvl1pPr>
          </a:lstStyle>
          <a:p>
            <a:r>
              <a:rPr lang="nb-NO" dirty="0"/>
              <a:t>Topp 10 programtitler Warner Bros. </a:t>
            </a:r>
            <a:r>
              <a:rPr lang="nb-NO" dirty="0" err="1"/>
              <a:t>Discovery</a:t>
            </a:r>
            <a:r>
              <a:rPr lang="nb-NO" dirty="0"/>
              <a:t> (seertid, millioner minutter)</a:t>
            </a:r>
          </a:p>
        </p:txBody>
      </p:sp>
      <p:graphicFrame>
        <p:nvGraphicFramePr>
          <p:cNvPr id="10" name="Chart 9">
            <a:extLst>
              <a:ext uri="{FF2B5EF4-FFF2-40B4-BE49-F238E27FC236}">
                <a16:creationId xmlns:a16="http://schemas.microsoft.com/office/drawing/2014/main" id="{F3318A72-F194-4DA8-B4CC-7C3E1F1CE66B}"/>
              </a:ext>
            </a:extLst>
          </p:cNvPr>
          <p:cNvGraphicFramePr/>
          <p:nvPr>
            <p:extLst>
              <p:ext uri="{D42A27DB-BD31-4B8C-83A1-F6EECF244321}">
                <p14:modId xmlns:p14="http://schemas.microsoft.com/office/powerpoint/2010/main" val="4092526208"/>
              </p:ext>
            </p:extLst>
          </p:nvPr>
        </p:nvGraphicFramePr>
        <p:xfrm>
          <a:off x="359997" y="1163227"/>
          <a:ext cx="11466871" cy="4655681"/>
        </p:xfrm>
        <a:graphic>
          <a:graphicData uri="http://schemas.openxmlformats.org/drawingml/2006/chart">
            <c:chart xmlns:c="http://schemas.openxmlformats.org/drawingml/2006/chart" xmlns:r="http://schemas.openxmlformats.org/officeDocument/2006/relationships" r:id="rId4"/>
          </a:graphicData>
        </a:graphic>
      </p:graphicFrame>
      <p:sp>
        <p:nvSpPr>
          <p:cNvPr id="5" name="Plassholder for tekst 5">
            <a:extLst>
              <a:ext uri="{FF2B5EF4-FFF2-40B4-BE49-F238E27FC236}">
                <a16:creationId xmlns:a16="http://schemas.microsoft.com/office/drawing/2014/main" id="{07D172F9-9812-42BB-86B5-1BC45D910765}"/>
              </a:ext>
            </a:extLst>
          </p:cNvPr>
          <p:cNvSpPr txBox="1">
            <a:spLocks/>
          </p:cNvSpPr>
          <p:nvPr>
            <p:custDataLst>
              <p:tags r:id="rId1"/>
            </p:custDataLst>
          </p:nvPr>
        </p:nvSpPr>
        <p:spPr>
          <a:xfrm>
            <a:off x="293915" y="5569434"/>
            <a:ext cx="10092782" cy="377723"/>
          </a:xfrm>
          <a:prstGeom prst="rect">
            <a:avLst/>
          </a:prstGeom>
        </p:spPr>
        <p:txBody>
          <a:bodyPr lIns="0" tIns="0" rIns="0" bIns="0" anchor="ctr">
            <a:noAutofit/>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0"/>
              </a:spcBef>
            </a:pPr>
            <a:r>
              <a:rPr lang="nb-NO" sz="800" dirty="0">
                <a:solidFill>
                  <a:schemeClr val="tx1">
                    <a:lumMod val="75000"/>
                  </a:schemeClr>
                </a:solidFill>
              </a:rPr>
              <a:t>Kilde: </a:t>
            </a:r>
            <a:r>
              <a:rPr lang="nb-NO" sz="800" dirty="0" err="1">
                <a:solidFill>
                  <a:schemeClr val="tx1">
                    <a:lumMod val="75000"/>
                  </a:schemeClr>
                </a:solidFill>
              </a:rPr>
              <a:t>Kantar</a:t>
            </a:r>
            <a:r>
              <a:rPr lang="nb-NO" sz="800" dirty="0">
                <a:solidFill>
                  <a:schemeClr val="tx1">
                    <a:lumMod val="75000"/>
                  </a:schemeClr>
                </a:solidFill>
              </a:rPr>
              <a:t> TVOV-undersøkelsen. Personer 10-79 år.</a:t>
            </a:r>
          </a:p>
        </p:txBody>
      </p:sp>
      <p:sp>
        <p:nvSpPr>
          <p:cNvPr id="7" name="Slide Number Placeholder 2">
            <a:extLst>
              <a:ext uri="{FF2B5EF4-FFF2-40B4-BE49-F238E27FC236}">
                <a16:creationId xmlns:a16="http://schemas.microsoft.com/office/drawing/2014/main" id="{657CBA39-E2F5-48A3-88EF-4F2AD6EB8ADA}"/>
              </a:ext>
            </a:extLst>
          </p:cNvPr>
          <p:cNvSpPr txBox="1">
            <a:spLocks/>
          </p:cNvSpPr>
          <p:nvPr/>
        </p:nvSpPr>
        <p:spPr>
          <a:xfrm>
            <a:off x="10856913" y="6390000"/>
            <a:ext cx="969962" cy="19685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034BEE3-566C-4068-A777-C3A4762E861B}" type="slidenum">
              <a:rPr lang="en-GB" sz="1000" smtClean="0"/>
              <a:pPr algn="r"/>
              <a:t>27</a:t>
            </a:fld>
            <a:endParaRPr lang="en-GB" sz="1000" dirty="0"/>
          </a:p>
        </p:txBody>
      </p:sp>
      <p:sp>
        <p:nvSpPr>
          <p:cNvPr id="2" name="Plassholder for tekst 5">
            <a:extLst>
              <a:ext uri="{FF2B5EF4-FFF2-40B4-BE49-F238E27FC236}">
                <a16:creationId xmlns:a16="http://schemas.microsoft.com/office/drawing/2014/main" id="{115D8AB3-19BF-9447-F0D0-2FF1172FCE9E}"/>
              </a:ext>
            </a:extLst>
          </p:cNvPr>
          <p:cNvSpPr txBox="1">
            <a:spLocks/>
          </p:cNvSpPr>
          <p:nvPr>
            <p:custDataLst>
              <p:tags r:id="rId2"/>
            </p:custDataLst>
          </p:nvPr>
        </p:nvSpPr>
        <p:spPr>
          <a:xfrm>
            <a:off x="4613565" y="6210257"/>
            <a:ext cx="6816436" cy="377723"/>
          </a:xfrm>
          <a:prstGeom prst="rect">
            <a:avLst/>
          </a:prstGeom>
        </p:spPr>
        <p:txBody>
          <a:bodyPr lIns="0" tIns="0" rIns="0" bIns="0" anchor="ctr">
            <a:noAutofit/>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spcBef>
                <a:spcPct val="0"/>
              </a:spcBef>
            </a:pPr>
            <a:r>
              <a:rPr lang="en-GB" sz="1000" b="1" dirty="0">
                <a:solidFill>
                  <a:schemeClr val="tx1">
                    <a:lumMod val="75000"/>
                  </a:schemeClr>
                </a:solidFill>
              </a:rPr>
              <a:t>*</a:t>
            </a:r>
            <a:r>
              <a:rPr lang="en-GB" sz="1000" b="1" dirty="0" err="1">
                <a:solidFill>
                  <a:schemeClr val="tx1">
                    <a:lumMod val="75000"/>
                  </a:schemeClr>
                </a:solidFill>
              </a:rPr>
              <a:t>Antall</a:t>
            </a:r>
            <a:r>
              <a:rPr lang="en-GB" sz="1000" b="1" dirty="0">
                <a:solidFill>
                  <a:schemeClr val="tx1">
                    <a:lumMod val="75000"/>
                  </a:schemeClr>
                </a:solidFill>
              </a:rPr>
              <a:t> </a:t>
            </a:r>
            <a:r>
              <a:rPr lang="en-GB" sz="1000" b="1" dirty="0" err="1">
                <a:solidFill>
                  <a:schemeClr val="tx1">
                    <a:lumMod val="75000"/>
                  </a:schemeClr>
                </a:solidFill>
              </a:rPr>
              <a:t>seerminutter</a:t>
            </a:r>
            <a:r>
              <a:rPr lang="en-GB" sz="1000" b="1" dirty="0">
                <a:solidFill>
                  <a:schemeClr val="tx1">
                    <a:lumMod val="75000"/>
                  </a:schemeClr>
                </a:solidFill>
              </a:rPr>
              <a:t> </a:t>
            </a:r>
            <a:r>
              <a:rPr lang="en-GB" sz="1000" b="1" dirty="0" err="1">
                <a:solidFill>
                  <a:schemeClr val="tx1">
                    <a:lumMod val="75000"/>
                  </a:schemeClr>
                </a:solidFill>
              </a:rPr>
              <a:t>totalt</a:t>
            </a:r>
            <a:r>
              <a:rPr lang="en-GB" sz="1000" b="1" dirty="0">
                <a:solidFill>
                  <a:schemeClr val="tx1">
                    <a:lumMod val="75000"/>
                  </a:schemeClr>
                </a:solidFill>
              </a:rPr>
              <a:t> per </a:t>
            </a:r>
            <a:r>
              <a:rPr lang="en-GB" sz="1000" b="1" dirty="0" err="1">
                <a:solidFill>
                  <a:schemeClr val="tx1">
                    <a:lumMod val="75000"/>
                  </a:schemeClr>
                </a:solidFill>
              </a:rPr>
              <a:t>programtittel</a:t>
            </a:r>
            <a:r>
              <a:rPr lang="en-GB" sz="1000" b="1" dirty="0">
                <a:solidFill>
                  <a:schemeClr val="tx1">
                    <a:lumMod val="75000"/>
                  </a:schemeClr>
                </a:solidFill>
              </a:rPr>
              <a:t>, tall </a:t>
            </a:r>
            <a:r>
              <a:rPr lang="en-GB" sz="1000" b="1" dirty="0" err="1">
                <a:solidFill>
                  <a:schemeClr val="tx1">
                    <a:lumMod val="75000"/>
                  </a:schemeClr>
                </a:solidFill>
              </a:rPr>
              <a:t>i</a:t>
            </a:r>
            <a:r>
              <a:rPr lang="en-GB" sz="1000" b="1" dirty="0">
                <a:solidFill>
                  <a:schemeClr val="tx1">
                    <a:lumMod val="75000"/>
                  </a:schemeClr>
                </a:solidFill>
              </a:rPr>
              <a:t> </a:t>
            </a:r>
            <a:r>
              <a:rPr lang="en-GB" sz="1000" b="1" dirty="0" err="1">
                <a:solidFill>
                  <a:schemeClr val="tx1">
                    <a:lumMod val="75000"/>
                  </a:schemeClr>
                </a:solidFill>
              </a:rPr>
              <a:t>millioner</a:t>
            </a:r>
            <a:r>
              <a:rPr lang="en-GB" sz="1000" b="1" dirty="0">
                <a:solidFill>
                  <a:schemeClr val="tx1">
                    <a:lumMod val="75000"/>
                  </a:schemeClr>
                </a:solidFill>
              </a:rPr>
              <a:t> </a:t>
            </a:r>
            <a:r>
              <a:rPr lang="en-GB" sz="1000" b="1" dirty="0" err="1">
                <a:solidFill>
                  <a:schemeClr val="tx1">
                    <a:lumMod val="75000"/>
                  </a:schemeClr>
                </a:solidFill>
              </a:rPr>
              <a:t>minutter</a:t>
            </a:r>
            <a:r>
              <a:rPr lang="en-GB" sz="1000" b="1" dirty="0">
                <a:solidFill>
                  <a:schemeClr val="tx1">
                    <a:lumMod val="75000"/>
                  </a:schemeClr>
                </a:solidFill>
              </a:rPr>
              <a:t> </a:t>
            </a:r>
            <a:r>
              <a:rPr lang="en-GB" sz="1000" b="1" dirty="0" err="1">
                <a:solidFill>
                  <a:schemeClr val="tx1">
                    <a:lumMod val="75000"/>
                  </a:schemeClr>
                </a:solidFill>
              </a:rPr>
              <a:t>inkludert</a:t>
            </a:r>
            <a:r>
              <a:rPr lang="en-GB" sz="1000" b="1" dirty="0">
                <a:solidFill>
                  <a:schemeClr val="tx1">
                    <a:lumMod val="75000"/>
                  </a:schemeClr>
                </a:solidFill>
              </a:rPr>
              <a:t> live-TV, playback </a:t>
            </a:r>
            <a:r>
              <a:rPr lang="en-GB" sz="1000" b="1" dirty="0" err="1">
                <a:solidFill>
                  <a:schemeClr val="tx1">
                    <a:lumMod val="75000"/>
                  </a:schemeClr>
                </a:solidFill>
              </a:rPr>
              <a:t>og</a:t>
            </a:r>
            <a:r>
              <a:rPr lang="en-GB" sz="1000" b="1" dirty="0">
                <a:solidFill>
                  <a:schemeClr val="tx1">
                    <a:lumMod val="75000"/>
                  </a:schemeClr>
                </a:solidFill>
              </a:rPr>
              <a:t> VOD.</a:t>
            </a:r>
            <a:endParaRPr lang="nb-NO" sz="1000" dirty="0">
              <a:solidFill>
                <a:schemeClr val="tx1">
                  <a:lumMod val="75000"/>
                </a:schemeClr>
              </a:solidFill>
            </a:endParaRPr>
          </a:p>
        </p:txBody>
      </p:sp>
    </p:spTree>
    <p:extLst>
      <p:ext uri="{BB962C8B-B14F-4D97-AF65-F5344CB8AC3E}">
        <p14:creationId xmlns:p14="http://schemas.microsoft.com/office/powerpoint/2010/main" val="3113193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47331DA-E4F0-484C-944C-DFA83B2FE90C}"/>
              </a:ext>
            </a:extLst>
          </p:cNvPr>
          <p:cNvSpPr txBox="1">
            <a:spLocks/>
          </p:cNvSpPr>
          <p:nvPr/>
        </p:nvSpPr>
        <p:spPr>
          <a:xfrm>
            <a:off x="359993" y="458881"/>
            <a:ext cx="11466875" cy="704346"/>
          </a:xfrm>
          <a:prstGeom prst="rect">
            <a:avLst/>
          </a:prstGeom>
        </p:spPr>
        <p:txBody>
          <a:bodyPr vert="horz" lIns="0" tIns="0" rIns="0" bIns="0" rtlCol="0" anchor="t">
            <a:noAutofit/>
          </a:bodyPr>
          <a:lstStyle>
            <a:lvl1pPr algn="l" defTabSz="914400" rtl="0" eaLnBrk="1" latinLnBrk="0" hangingPunct="1">
              <a:lnSpc>
                <a:spcPct val="100000"/>
              </a:lnSpc>
              <a:spcBef>
                <a:spcPts val="600"/>
              </a:spcBef>
              <a:buNone/>
              <a:defRPr sz="2000" b="1" kern="1200">
                <a:solidFill>
                  <a:schemeClr val="tx1"/>
                </a:solidFill>
                <a:latin typeface="+mj-lt"/>
                <a:ea typeface="+mj-ea"/>
                <a:cs typeface="+mj-cs"/>
              </a:defRPr>
            </a:lvl1pPr>
          </a:lstStyle>
          <a:p>
            <a:r>
              <a:rPr lang="nb-NO" dirty="0"/>
              <a:t>Topp 10 programtitler </a:t>
            </a:r>
            <a:r>
              <a:rPr lang="nb-NO" dirty="0" err="1"/>
              <a:t>Viaplay</a:t>
            </a:r>
            <a:r>
              <a:rPr lang="nb-NO" dirty="0"/>
              <a:t> Group (seertid, millioner minutter)</a:t>
            </a:r>
          </a:p>
        </p:txBody>
      </p:sp>
      <p:graphicFrame>
        <p:nvGraphicFramePr>
          <p:cNvPr id="10" name="Chart 9">
            <a:extLst>
              <a:ext uri="{FF2B5EF4-FFF2-40B4-BE49-F238E27FC236}">
                <a16:creationId xmlns:a16="http://schemas.microsoft.com/office/drawing/2014/main" id="{F3318A72-F194-4DA8-B4CC-7C3E1F1CE66B}"/>
              </a:ext>
            </a:extLst>
          </p:cNvPr>
          <p:cNvGraphicFramePr/>
          <p:nvPr>
            <p:extLst>
              <p:ext uri="{D42A27DB-BD31-4B8C-83A1-F6EECF244321}">
                <p14:modId xmlns:p14="http://schemas.microsoft.com/office/powerpoint/2010/main" val="2400245036"/>
              </p:ext>
            </p:extLst>
          </p:nvPr>
        </p:nvGraphicFramePr>
        <p:xfrm>
          <a:off x="359997" y="1163227"/>
          <a:ext cx="11466871" cy="4655681"/>
        </p:xfrm>
        <a:graphic>
          <a:graphicData uri="http://schemas.openxmlformats.org/drawingml/2006/chart">
            <c:chart xmlns:c="http://schemas.openxmlformats.org/drawingml/2006/chart" xmlns:r="http://schemas.openxmlformats.org/officeDocument/2006/relationships" r:id="rId4"/>
          </a:graphicData>
        </a:graphic>
      </p:graphicFrame>
      <p:sp>
        <p:nvSpPr>
          <p:cNvPr id="5" name="Plassholder for tekst 5">
            <a:extLst>
              <a:ext uri="{FF2B5EF4-FFF2-40B4-BE49-F238E27FC236}">
                <a16:creationId xmlns:a16="http://schemas.microsoft.com/office/drawing/2014/main" id="{07D172F9-9812-42BB-86B5-1BC45D910765}"/>
              </a:ext>
            </a:extLst>
          </p:cNvPr>
          <p:cNvSpPr txBox="1">
            <a:spLocks/>
          </p:cNvSpPr>
          <p:nvPr>
            <p:custDataLst>
              <p:tags r:id="rId1"/>
            </p:custDataLst>
          </p:nvPr>
        </p:nvSpPr>
        <p:spPr>
          <a:xfrm>
            <a:off x="293915" y="5569434"/>
            <a:ext cx="10092782" cy="377723"/>
          </a:xfrm>
          <a:prstGeom prst="rect">
            <a:avLst/>
          </a:prstGeom>
        </p:spPr>
        <p:txBody>
          <a:bodyPr lIns="0" tIns="0" rIns="0" bIns="0" anchor="ctr">
            <a:noAutofit/>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0"/>
              </a:spcBef>
            </a:pPr>
            <a:r>
              <a:rPr lang="nb-NO" sz="800" dirty="0">
                <a:solidFill>
                  <a:schemeClr val="tx1">
                    <a:lumMod val="75000"/>
                  </a:schemeClr>
                </a:solidFill>
              </a:rPr>
              <a:t>Kilde: </a:t>
            </a:r>
            <a:r>
              <a:rPr lang="nb-NO" sz="800" dirty="0" err="1">
                <a:solidFill>
                  <a:schemeClr val="tx1">
                    <a:lumMod val="75000"/>
                  </a:schemeClr>
                </a:solidFill>
              </a:rPr>
              <a:t>Kantar</a:t>
            </a:r>
            <a:r>
              <a:rPr lang="nb-NO" sz="800" dirty="0">
                <a:solidFill>
                  <a:schemeClr val="tx1">
                    <a:lumMod val="75000"/>
                  </a:schemeClr>
                </a:solidFill>
              </a:rPr>
              <a:t> TVOV-undersøkelsen. Personer 10-79 år.</a:t>
            </a:r>
          </a:p>
        </p:txBody>
      </p:sp>
      <p:sp>
        <p:nvSpPr>
          <p:cNvPr id="7" name="Slide Number Placeholder 2">
            <a:extLst>
              <a:ext uri="{FF2B5EF4-FFF2-40B4-BE49-F238E27FC236}">
                <a16:creationId xmlns:a16="http://schemas.microsoft.com/office/drawing/2014/main" id="{657CBA39-E2F5-48A3-88EF-4F2AD6EB8ADA}"/>
              </a:ext>
            </a:extLst>
          </p:cNvPr>
          <p:cNvSpPr txBox="1">
            <a:spLocks/>
          </p:cNvSpPr>
          <p:nvPr/>
        </p:nvSpPr>
        <p:spPr>
          <a:xfrm>
            <a:off x="10856913" y="6390000"/>
            <a:ext cx="969962" cy="19685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034BEE3-566C-4068-A777-C3A4762E861B}" type="slidenum">
              <a:rPr lang="en-GB" sz="1000" smtClean="0"/>
              <a:pPr algn="r"/>
              <a:t>28</a:t>
            </a:fld>
            <a:endParaRPr lang="en-GB" sz="1000" dirty="0"/>
          </a:p>
        </p:txBody>
      </p:sp>
      <p:sp>
        <p:nvSpPr>
          <p:cNvPr id="2" name="Plassholder for tekst 5">
            <a:extLst>
              <a:ext uri="{FF2B5EF4-FFF2-40B4-BE49-F238E27FC236}">
                <a16:creationId xmlns:a16="http://schemas.microsoft.com/office/drawing/2014/main" id="{3E050D4C-D377-F89E-F676-1341662DCB1C}"/>
              </a:ext>
            </a:extLst>
          </p:cNvPr>
          <p:cNvSpPr txBox="1">
            <a:spLocks/>
          </p:cNvSpPr>
          <p:nvPr>
            <p:custDataLst>
              <p:tags r:id="rId2"/>
            </p:custDataLst>
          </p:nvPr>
        </p:nvSpPr>
        <p:spPr>
          <a:xfrm>
            <a:off x="4613565" y="6210257"/>
            <a:ext cx="6816436" cy="377723"/>
          </a:xfrm>
          <a:prstGeom prst="rect">
            <a:avLst/>
          </a:prstGeom>
        </p:spPr>
        <p:txBody>
          <a:bodyPr lIns="0" tIns="0" rIns="0" bIns="0" anchor="ctr">
            <a:noAutofit/>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spcBef>
                <a:spcPct val="0"/>
              </a:spcBef>
            </a:pPr>
            <a:r>
              <a:rPr lang="en-GB" sz="1000" b="1" dirty="0">
                <a:solidFill>
                  <a:schemeClr val="tx1">
                    <a:lumMod val="75000"/>
                  </a:schemeClr>
                </a:solidFill>
              </a:rPr>
              <a:t>*</a:t>
            </a:r>
            <a:r>
              <a:rPr lang="en-GB" sz="1000" b="1" dirty="0" err="1">
                <a:solidFill>
                  <a:schemeClr val="tx1">
                    <a:lumMod val="75000"/>
                  </a:schemeClr>
                </a:solidFill>
              </a:rPr>
              <a:t>Antall</a:t>
            </a:r>
            <a:r>
              <a:rPr lang="en-GB" sz="1000" b="1" dirty="0">
                <a:solidFill>
                  <a:schemeClr val="tx1">
                    <a:lumMod val="75000"/>
                  </a:schemeClr>
                </a:solidFill>
              </a:rPr>
              <a:t> </a:t>
            </a:r>
            <a:r>
              <a:rPr lang="en-GB" sz="1000" b="1" dirty="0" err="1">
                <a:solidFill>
                  <a:schemeClr val="tx1">
                    <a:lumMod val="75000"/>
                  </a:schemeClr>
                </a:solidFill>
              </a:rPr>
              <a:t>seerminutter</a:t>
            </a:r>
            <a:r>
              <a:rPr lang="en-GB" sz="1000" b="1" dirty="0">
                <a:solidFill>
                  <a:schemeClr val="tx1">
                    <a:lumMod val="75000"/>
                  </a:schemeClr>
                </a:solidFill>
              </a:rPr>
              <a:t> </a:t>
            </a:r>
            <a:r>
              <a:rPr lang="en-GB" sz="1000" b="1" dirty="0" err="1">
                <a:solidFill>
                  <a:schemeClr val="tx1">
                    <a:lumMod val="75000"/>
                  </a:schemeClr>
                </a:solidFill>
              </a:rPr>
              <a:t>totalt</a:t>
            </a:r>
            <a:r>
              <a:rPr lang="en-GB" sz="1000" b="1" dirty="0">
                <a:solidFill>
                  <a:schemeClr val="tx1">
                    <a:lumMod val="75000"/>
                  </a:schemeClr>
                </a:solidFill>
              </a:rPr>
              <a:t> per </a:t>
            </a:r>
            <a:r>
              <a:rPr lang="en-GB" sz="1000" b="1" dirty="0" err="1">
                <a:solidFill>
                  <a:schemeClr val="tx1">
                    <a:lumMod val="75000"/>
                  </a:schemeClr>
                </a:solidFill>
              </a:rPr>
              <a:t>programtittel</a:t>
            </a:r>
            <a:r>
              <a:rPr lang="en-GB" sz="1000" b="1" dirty="0">
                <a:solidFill>
                  <a:schemeClr val="tx1">
                    <a:lumMod val="75000"/>
                  </a:schemeClr>
                </a:solidFill>
              </a:rPr>
              <a:t>, tall </a:t>
            </a:r>
            <a:r>
              <a:rPr lang="en-GB" sz="1000" b="1" dirty="0" err="1">
                <a:solidFill>
                  <a:schemeClr val="tx1">
                    <a:lumMod val="75000"/>
                  </a:schemeClr>
                </a:solidFill>
              </a:rPr>
              <a:t>i</a:t>
            </a:r>
            <a:r>
              <a:rPr lang="en-GB" sz="1000" b="1" dirty="0">
                <a:solidFill>
                  <a:schemeClr val="tx1">
                    <a:lumMod val="75000"/>
                  </a:schemeClr>
                </a:solidFill>
              </a:rPr>
              <a:t> </a:t>
            </a:r>
            <a:r>
              <a:rPr lang="en-GB" sz="1000" b="1" dirty="0" err="1">
                <a:solidFill>
                  <a:schemeClr val="tx1">
                    <a:lumMod val="75000"/>
                  </a:schemeClr>
                </a:solidFill>
              </a:rPr>
              <a:t>millioner</a:t>
            </a:r>
            <a:r>
              <a:rPr lang="en-GB" sz="1000" b="1" dirty="0">
                <a:solidFill>
                  <a:schemeClr val="tx1">
                    <a:lumMod val="75000"/>
                  </a:schemeClr>
                </a:solidFill>
              </a:rPr>
              <a:t> </a:t>
            </a:r>
            <a:r>
              <a:rPr lang="en-GB" sz="1000" b="1" dirty="0" err="1">
                <a:solidFill>
                  <a:schemeClr val="tx1">
                    <a:lumMod val="75000"/>
                  </a:schemeClr>
                </a:solidFill>
              </a:rPr>
              <a:t>minutter</a:t>
            </a:r>
            <a:r>
              <a:rPr lang="en-GB" sz="1000" b="1" dirty="0">
                <a:solidFill>
                  <a:schemeClr val="tx1">
                    <a:lumMod val="75000"/>
                  </a:schemeClr>
                </a:solidFill>
              </a:rPr>
              <a:t> </a:t>
            </a:r>
            <a:r>
              <a:rPr lang="en-GB" sz="1000" b="1" dirty="0" err="1">
                <a:solidFill>
                  <a:schemeClr val="tx1">
                    <a:lumMod val="75000"/>
                  </a:schemeClr>
                </a:solidFill>
              </a:rPr>
              <a:t>inkludert</a:t>
            </a:r>
            <a:r>
              <a:rPr lang="en-GB" sz="1000" b="1" dirty="0">
                <a:solidFill>
                  <a:schemeClr val="tx1">
                    <a:lumMod val="75000"/>
                  </a:schemeClr>
                </a:solidFill>
              </a:rPr>
              <a:t> live-TV, playback </a:t>
            </a:r>
            <a:r>
              <a:rPr lang="en-GB" sz="1000" b="1" dirty="0" err="1">
                <a:solidFill>
                  <a:schemeClr val="tx1">
                    <a:lumMod val="75000"/>
                  </a:schemeClr>
                </a:solidFill>
              </a:rPr>
              <a:t>og</a:t>
            </a:r>
            <a:r>
              <a:rPr lang="en-GB" sz="1000" b="1" dirty="0">
                <a:solidFill>
                  <a:schemeClr val="tx1">
                    <a:lumMod val="75000"/>
                  </a:schemeClr>
                </a:solidFill>
              </a:rPr>
              <a:t> VOD.</a:t>
            </a:r>
            <a:endParaRPr lang="nb-NO" sz="1000" dirty="0">
              <a:solidFill>
                <a:schemeClr val="tx1">
                  <a:lumMod val="75000"/>
                </a:schemeClr>
              </a:solidFill>
            </a:endParaRPr>
          </a:p>
        </p:txBody>
      </p:sp>
    </p:spTree>
    <p:extLst>
      <p:ext uri="{BB962C8B-B14F-4D97-AF65-F5344CB8AC3E}">
        <p14:creationId xmlns:p14="http://schemas.microsoft.com/office/powerpoint/2010/main" val="35026737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A85E1ED-4C7A-4798-8866-52D33B584100}"/>
              </a:ext>
            </a:extLst>
          </p:cNvPr>
          <p:cNvSpPr>
            <a:spLocks noGrp="1"/>
          </p:cNvSpPr>
          <p:nvPr>
            <p:ph type="ctrTitle"/>
          </p:nvPr>
        </p:nvSpPr>
        <p:spPr>
          <a:xfrm>
            <a:off x="7275007" y="1452600"/>
            <a:ext cx="4091814" cy="1976400"/>
          </a:xfrm>
        </p:spPr>
        <p:txBody>
          <a:bodyPr/>
          <a:lstStyle/>
          <a:p>
            <a:r>
              <a:rPr lang="nb-NO" b="1" dirty="0"/>
              <a:t>For mer informasjon:</a:t>
            </a:r>
            <a:br>
              <a:rPr lang="nb-NO" dirty="0"/>
            </a:br>
            <a:r>
              <a:rPr lang="nb-NO" dirty="0">
                <a:hlinkClick r:id="rId2"/>
              </a:rPr>
              <a:t>http://kantar.no/medier</a:t>
            </a:r>
            <a:endParaRPr lang="nb-NO" dirty="0"/>
          </a:p>
        </p:txBody>
      </p:sp>
      <p:sp>
        <p:nvSpPr>
          <p:cNvPr id="4" name="Subtitle 3">
            <a:extLst>
              <a:ext uri="{FF2B5EF4-FFF2-40B4-BE49-F238E27FC236}">
                <a16:creationId xmlns:a16="http://schemas.microsoft.com/office/drawing/2014/main" id="{F7A7304E-3086-45E1-9C00-E69ED359086B}"/>
              </a:ext>
            </a:extLst>
          </p:cNvPr>
          <p:cNvSpPr>
            <a:spLocks noGrp="1"/>
          </p:cNvSpPr>
          <p:nvPr>
            <p:ph type="subTitle" idx="1"/>
          </p:nvPr>
        </p:nvSpPr>
        <p:spPr>
          <a:xfrm>
            <a:off x="7275007" y="3748194"/>
            <a:ext cx="4091814" cy="1022400"/>
          </a:xfrm>
        </p:spPr>
        <p:txBody>
          <a:bodyPr/>
          <a:lstStyle/>
          <a:p>
            <a:r>
              <a:rPr lang="nb-NO" b="1" dirty="0"/>
              <a:t>Kontakt:</a:t>
            </a:r>
          </a:p>
          <a:p>
            <a:r>
              <a:rPr lang="nb-NO" dirty="0"/>
              <a:t>Jasin Nordheim</a:t>
            </a:r>
          </a:p>
          <a:p>
            <a:r>
              <a:rPr lang="nb-NO" dirty="0">
                <a:hlinkClick r:id="rId3"/>
              </a:rPr>
              <a:t>Jasin.Nordheim@kantar.com</a:t>
            </a:r>
            <a:endParaRPr lang="nb-NO" dirty="0"/>
          </a:p>
          <a:p>
            <a:endParaRPr lang="nb-NO" dirty="0"/>
          </a:p>
          <a:p>
            <a:r>
              <a:rPr lang="nb-NO" dirty="0"/>
              <a:t>Martin </a:t>
            </a:r>
            <a:r>
              <a:rPr lang="nb-NO" dirty="0" err="1"/>
              <a:t>Lillekjendlie</a:t>
            </a:r>
            <a:r>
              <a:rPr lang="nb-NO" dirty="0"/>
              <a:t> Nybu</a:t>
            </a:r>
          </a:p>
          <a:p>
            <a:r>
              <a:rPr lang="nb-NO" dirty="0">
                <a:hlinkClick r:id="rId4"/>
              </a:rPr>
              <a:t>Martin.Nybu@kantar.com</a:t>
            </a:r>
            <a:endParaRPr lang="nb-NO" dirty="0"/>
          </a:p>
          <a:p>
            <a:endParaRPr lang="nb-NO" dirty="0"/>
          </a:p>
        </p:txBody>
      </p:sp>
    </p:spTree>
    <p:extLst>
      <p:ext uri="{BB962C8B-B14F-4D97-AF65-F5344CB8AC3E}">
        <p14:creationId xmlns:p14="http://schemas.microsoft.com/office/powerpoint/2010/main" val="3909129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59124" y="425968"/>
            <a:ext cx="11466875" cy="403200"/>
          </a:xfrm>
        </p:spPr>
        <p:txBody>
          <a:bodyPr/>
          <a:lstStyle/>
          <a:p>
            <a:r>
              <a:rPr lang="en-GB" dirty="0" err="1"/>
              <a:t>Oppsummering</a:t>
            </a:r>
            <a:endParaRPr lang="en-GB" dirty="0"/>
          </a:p>
        </p:txBody>
      </p:sp>
      <p:sp>
        <p:nvSpPr>
          <p:cNvPr id="2" name="Content Placeholder 1"/>
          <p:cNvSpPr>
            <a:spLocks noGrp="1"/>
          </p:cNvSpPr>
          <p:nvPr>
            <p:ph sz="quarter" idx="14"/>
          </p:nvPr>
        </p:nvSpPr>
        <p:spPr>
          <a:xfrm>
            <a:off x="360363" y="957430"/>
            <a:ext cx="11326540" cy="4752169"/>
          </a:xfrm>
        </p:spPr>
        <p:txBody>
          <a:bodyPr/>
          <a:lstStyle/>
          <a:p>
            <a:pPr>
              <a:lnSpc>
                <a:spcPts val="1800"/>
              </a:lnSpc>
              <a:spcBef>
                <a:spcPts val="600"/>
              </a:spcBef>
            </a:pPr>
            <a:r>
              <a:rPr lang="nb-NO" dirty="0">
                <a:solidFill>
                  <a:schemeClr val="tx1">
                    <a:lumMod val="75000"/>
                  </a:schemeClr>
                </a:solidFill>
              </a:rPr>
              <a:t>Personer 10-79 år i Norge så i gjennomsnitt 1 time og 48 minutter på TV og online video daglig i 2022, en nedgang på 19 minutter fra 2021. Video </a:t>
            </a:r>
            <a:r>
              <a:rPr lang="nb-NO" dirty="0" err="1">
                <a:solidFill>
                  <a:schemeClr val="tx1">
                    <a:lumMod val="75000"/>
                  </a:schemeClr>
                </a:solidFill>
              </a:rPr>
              <a:t>on</a:t>
            </a:r>
            <a:r>
              <a:rPr lang="nb-NO" dirty="0">
                <a:solidFill>
                  <a:schemeClr val="tx1">
                    <a:lumMod val="75000"/>
                  </a:schemeClr>
                </a:solidFill>
              </a:rPr>
              <a:t> </a:t>
            </a:r>
            <a:r>
              <a:rPr lang="nb-NO" dirty="0" err="1">
                <a:solidFill>
                  <a:schemeClr val="tx1">
                    <a:lumMod val="75000"/>
                  </a:schemeClr>
                </a:solidFill>
              </a:rPr>
              <a:t>demand</a:t>
            </a:r>
            <a:r>
              <a:rPr lang="nb-NO" dirty="0">
                <a:solidFill>
                  <a:schemeClr val="tx1">
                    <a:lumMod val="75000"/>
                  </a:schemeClr>
                </a:solidFill>
              </a:rPr>
              <a:t> (VOD)-innhold fra TV-selskapenes nettspillere står for 17% av totalkonsumet med 18 minutter i gjennomsnitt per dag, mens andelen tidsforsinket seing står for 14 prosent av seingen med 15 minutter i 2022.</a:t>
            </a:r>
          </a:p>
          <a:p>
            <a:pPr fontAlgn="b">
              <a:lnSpc>
                <a:spcPts val="1800"/>
              </a:lnSpc>
            </a:pPr>
            <a:r>
              <a:rPr lang="nb-NO" dirty="0">
                <a:solidFill>
                  <a:schemeClr val="tx1">
                    <a:lumMod val="75000"/>
                  </a:schemeClr>
                </a:solidFill>
              </a:rPr>
              <a:t>Mesteparten av seingen foregår på den store skjermen hjemme med 81 prosent av seingen på TV-skjermen. Seing på Nettbrett, PC/Mac og mobil står for 4 prosent av totalen, med totalt 5 minutter. 14 prosent av seingen foregikk på skjermer utenfor hjemmet. </a:t>
            </a:r>
          </a:p>
          <a:p>
            <a:pPr fontAlgn="b">
              <a:lnSpc>
                <a:spcPts val="1800"/>
              </a:lnSpc>
            </a:pPr>
            <a:r>
              <a:rPr lang="nb-NO" dirty="0">
                <a:solidFill>
                  <a:schemeClr val="tx1">
                    <a:lumMod val="75000"/>
                  </a:schemeClr>
                </a:solidFill>
              </a:rPr>
              <a:t>TVOV-undersøkelsen legger opp til en programsentrert rapportering av seertall, fordelt på live-TV, Video </a:t>
            </a:r>
            <a:r>
              <a:rPr lang="nb-NO" dirty="0" err="1">
                <a:solidFill>
                  <a:schemeClr val="tx1">
                    <a:lumMod val="75000"/>
                  </a:schemeClr>
                </a:solidFill>
              </a:rPr>
              <a:t>on</a:t>
            </a:r>
            <a:r>
              <a:rPr lang="nb-NO" dirty="0">
                <a:solidFill>
                  <a:schemeClr val="tx1">
                    <a:lumMod val="75000"/>
                  </a:schemeClr>
                </a:solidFill>
              </a:rPr>
              <a:t> </a:t>
            </a:r>
            <a:r>
              <a:rPr lang="nb-NO" dirty="0" err="1">
                <a:solidFill>
                  <a:schemeClr val="tx1">
                    <a:lumMod val="75000"/>
                  </a:schemeClr>
                </a:solidFill>
              </a:rPr>
              <a:t>demand</a:t>
            </a:r>
            <a:r>
              <a:rPr lang="nb-NO" dirty="0">
                <a:solidFill>
                  <a:schemeClr val="tx1">
                    <a:lumMod val="75000"/>
                  </a:schemeClr>
                </a:solidFill>
              </a:rPr>
              <a:t> (VOD) og tidsforsinket seing (playback inntil 7 dager). Flere av de mest sette programmene har stort innslag av VOD-seing som akkumuleres over tid i nettspillerne. Dette kan medføre en overvekt av programmer publisert tidlig på året fordi disse programmene har hatt en lengre periode tilgjengelig for konsum.</a:t>
            </a:r>
          </a:p>
          <a:p>
            <a:pPr fontAlgn="b">
              <a:lnSpc>
                <a:spcPts val="1800"/>
              </a:lnSpc>
            </a:pPr>
            <a:r>
              <a:rPr lang="nb-NO" dirty="0">
                <a:solidFill>
                  <a:schemeClr val="tx1">
                    <a:lumMod val="75000"/>
                  </a:schemeClr>
                </a:solidFill>
              </a:rPr>
              <a:t>De mest sette enkeltprogrammene totalt var </a:t>
            </a:r>
            <a:r>
              <a:rPr lang="nb-NO" i="1" dirty="0">
                <a:solidFill>
                  <a:schemeClr val="tx1">
                    <a:lumMod val="75000"/>
                  </a:schemeClr>
                </a:solidFill>
              </a:rPr>
              <a:t>Mesternes mester (S13E01) </a:t>
            </a:r>
            <a:r>
              <a:rPr lang="nb-NO" dirty="0">
                <a:solidFill>
                  <a:schemeClr val="tx1">
                    <a:lumMod val="75000"/>
                  </a:schemeClr>
                </a:solidFill>
              </a:rPr>
              <a:t>på NRK som hadde 1 679 000 seere totalt fordelt på direktesending, VOD og playback. På TV 2 var </a:t>
            </a:r>
            <a:r>
              <a:rPr lang="nb-NO" i="1" dirty="0">
                <a:solidFill>
                  <a:schemeClr val="tx1">
                    <a:lumMod val="75000"/>
                  </a:schemeClr>
                </a:solidFill>
              </a:rPr>
              <a:t>Kompani Lauritzen </a:t>
            </a:r>
            <a:r>
              <a:rPr lang="nb-NO" dirty="0">
                <a:solidFill>
                  <a:schemeClr val="tx1">
                    <a:lumMod val="75000"/>
                  </a:schemeClr>
                </a:solidFill>
              </a:rPr>
              <a:t>(S03E02) det mest sette enkeltprogrammet med 1 364 000 seere. Det mest sette enkeltprogrammene hos Warner Bros. </a:t>
            </a:r>
            <a:r>
              <a:rPr lang="nb-NO" dirty="0" err="1">
                <a:solidFill>
                  <a:schemeClr val="tx1">
                    <a:lumMod val="75000"/>
                  </a:schemeClr>
                </a:solidFill>
              </a:rPr>
              <a:t>Discovery</a:t>
            </a:r>
            <a:r>
              <a:rPr lang="nb-NO" dirty="0">
                <a:solidFill>
                  <a:schemeClr val="tx1">
                    <a:lumMod val="75000"/>
                  </a:schemeClr>
                </a:solidFill>
              </a:rPr>
              <a:t> var OL2022: Jaktstart, kvinner</a:t>
            </a:r>
            <a:r>
              <a:rPr lang="nb-NO" dirty="0"/>
              <a:t> </a:t>
            </a:r>
            <a:r>
              <a:rPr lang="nb-NO" dirty="0">
                <a:solidFill>
                  <a:schemeClr val="tx1">
                    <a:lumMod val="75000"/>
                  </a:schemeClr>
                </a:solidFill>
              </a:rPr>
              <a:t>med 778 000 og hos </a:t>
            </a:r>
            <a:r>
              <a:rPr lang="nb-NO" dirty="0" err="1">
                <a:solidFill>
                  <a:schemeClr val="tx1">
                    <a:lumMod val="75000"/>
                  </a:schemeClr>
                </a:solidFill>
              </a:rPr>
              <a:t>Viaplay</a:t>
            </a:r>
            <a:r>
              <a:rPr lang="nb-NO" dirty="0">
                <a:solidFill>
                  <a:schemeClr val="tx1">
                    <a:lumMod val="75000"/>
                  </a:schemeClr>
                </a:solidFill>
              </a:rPr>
              <a:t> Group var det </a:t>
            </a:r>
            <a:r>
              <a:rPr lang="nb-NO" i="1" dirty="0">
                <a:solidFill>
                  <a:schemeClr val="tx1">
                    <a:lumMod val="75000"/>
                  </a:schemeClr>
                </a:solidFill>
              </a:rPr>
              <a:t>Håndball-EM Kvinner Finale: Danmark - Norge </a:t>
            </a:r>
            <a:r>
              <a:rPr lang="nb-NO" dirty="0">
                <a:solidFill>
                  <a:schemeClr val="tx1">
                    <a:lumMod val="75000"/>
                  </a:schemeClr>
                </a:solidFill>
              </a:rPr>
              <a:t>med 981 000 seere. </a:t>
            </a:r>
          </a:p>
          <a:p>
            <a:pPr fontAlgn="b">
              <a:lnSpc>
                <a:spcPts val="1800"/>
              </a:lnSpc>
            </a:pPr>
            <a:r>
              <a:rPr lang="nb-NO" dirty="0">
                <a:solidFill>
                  <a:schemeClr val="tx1">
                    <a:lumMod val="75000"/>
                  </a:schemeClr>
                </a:solidFill>
              </a:rPr>
              <a:t>Det mest strømmede enkeltstående programmet (VOD) var </a:t>
            </a:r>
            <a:r>
              <a:rPr lang="nb-NO" i="1" dirty="0">
                <a:solidFill>
                  <a:schemeClr val="tx1">
                    <a:lumMod val="75000"/>
                  </a:schemeClr>
                </a:solidFill>
              </a:rPr>
              <a:t>Rådebank (S0301)</a:t>
            </a:r>
            <a:r>
              <a:rPr lang="nb-NO" dirty="0">
                <a:solidFill>
                  <a:schemeClr val="tx1">
                    <a:lumMod val="75000"/>
                  </a:schemeClr>
                </a:solidFill>
              </a:rPr>
              <a:t> på NRK TV med </a:t>
            </a:r>
            <a:r>
              <a:rPr lang="nb-NO" dirty="0">
                <a:solidFill>
                  <a:srgbClr val="000000"/>
                </a:solidFill>
              </a:rPr>
              <a:t>964 000 </a:t>
            </a:r>
            <a:r>
              <a:rPr lang="nb-NO" dirty="0">
                <a:solidFill>
                  <a:schemeClr val="tx1">
                    <a:lumMod val="75000"/>
                  </a:schemeClr>
                </a:solidFill>
              </a:rPr>
              <a:t>seere totalt. For TV 2 var det </a:t>
            </a:r>
            <a:r>
              <a:rPr lang="nb-NO" i="1" dirty="0">
                <a:solidFill>
                  <a:schemeClr val="tx1">
                    <a:lumMod val="75000"/>
                  </a:schemeClr>
                </a:solidFill>
              </a:rPr>
              <a:t>Kompani Lauritzen: Tropp 1</a:t>
            </a:r>
            <a:r>
              <a:rPr lang="nb-NO" dirty="0">
                <a:solidFill>
                  <a:schemeClr val="tx1">
                    <a:lumMod val="75000"/>
                  </a:schemeClr>
                </a:solidFill>
              </a:rPr>
              <a:t> (Episode 1) med 582 000 seere, Warner Bros. </a:t>
            </a:r>
            <a:r>
              <a:rPr lang="nb-NO" dirty="0" err="1">
                <a:solidFill>
                  <a:schemeClr val="tx1">
                    <a:lumMod val="75000"/>
                  </a:schemeClr>
                </a:solidFill>
              </a:rPr>
              <a:t>Discovery</a:t>
            </a:r>
            <a:r>
              <a:rPr lang="nb-NO" dirty="0">
                <a:solidFill>
                  <a:schemeClr val="tx1">
                    <a:lumMod val="75000"/>
                  </a:schemeClr>
                </a:solidFill>
              </a:rPr>
              <a:t> </a:t>
            </a:r>
            <a:r>
              <a:rPr lang="nb-NO" i="1" dirty="0">
                <a:solidFill>
                  <a:schemeClr val="tx1">
                    <a:lumMod val="75000"/>
                  </a:schemeClr>
                </a:solidFill>
              </a:rPr>
              <a:t>Hvite gutter </a:t>
            </a:r>
            <a:r>
              <a:rPr lang="nb-NO" dirty="0">
                <a:solidFill>
                  <a:schemeClr val="tx1">
                    <a:lumMod val="75000"/>
                  </a:schemeClr>
                </a:solidFill>
              </a:rPr>
              <a:t>(</a:t>
            </a:r>
            <a:r>
              <a:rPr lang="nb-NO" dirty="0">
                <a:solidFill>
                  <a:srgbClr val="000000"/>
                </a:solidFill>
                <a:latin typeface="Arial" panose="020B0604020202020204" pitchFamily="34" charset="0"/>
              </a:rPr>
              <a:t>S07E01</a:t>
            </a:r>
            <a:r>
              <a:rPr lang="nb-NO" dirty="0">
                <a:solidFill>
                  <a:schemeClr val="tx1">
                    <a:lumMod val="75000"/>
                  </a:schemeClr>
                </a:solidFill>
              </a:rPr>
              <a:t>) med 223 </a:t>
            </a:r>
            <a:r>
              <a:rPr lang="nb-NO">
                <a:solidFill>
                  <a:schemeClr val="tx1">
                    <a:lumMod val="75000"/>
                  </a:schemeClr>
                </a:solidFill>
              </a:rPr>
              <a:t>000 seere</a:t>
            </a:r>
            <a:r>
              <a:rPr lang="nb-NO" i="1"/>
              <a:t>.</a:t>
            </a:r>
            <a:r>
              <a:rPr lang="nb-NO"/>
              <a:t> </a:t>
            </a:r>
            <a:endParaRPr lang="nb-NO" dirty="0"/>
          </a:p>
        </p:txBody>
      </p:sp>
      <p:sp>
        <p:nvSpPr>
          <p:cNvPr id="5" name="Slide Number Placeholder 4">
            <a:extLst>
              <a:ext uri="{FF2B5EF4-FFF2-40B4-BE49-F238E27FC236}">
                <a16:creationId xmlns:a16="http://schemas.microsoft.com/office/drawing/2014/main" id="{E87AB1FC-67B5-4ABA-9F06-5B4C1937B267}"/>
              </a:ext>
            </a:extLst>
          </p:cNvPr>
          <p:cNvSpPr>
            <a:spLocks noGrp="1"/>
          </p:cNvSpPr>
          <p:nvPr>
            <p:ph type="sldNum" sz="quarter" idx="10"/>
          </p:nvPr>
        </p:nvSpPr>
        <p:spPr/>
        <p:txBody>
          <a:bodyPr/>
          <a:lstStyle/>
          <a:p>
            <a:fld id="{4034BEE3-566C-4068-A777-C3A4762E861B}" type="slidenum">
              <a:rPr lang="en-GB" smtClean="0"/>
              <a:pPr/>
              <a:t>3</a:t>
            </a:fld>
            <a:endParaRPr lang="en-GB" dirty="0"/>
          </a:p>
        </p:txBody>
      </p:sp>
    </p:spTree>
    <p:extLst>
      <p:ext uri="{BB962C8B-B14F-4D97-AF65-F5344CB8AC3E}">
        <p14:creationId xmlns:p14="http://schemas.microsoft.com/office/powerpoint/2010/main" val="825985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59124" y="425968"/>
            <a:ext cx="11466875" cy="403200"/>
          </a:xfrm>
        </p:spPr>
        <p:txBody>
          <a:bodyPr/>
          <a:lstStyle/>
          <a:p>
            <a:r>
              <a:rPr lang="en-GB" dirty="0"/>
              <a:t>Om TVOV-</a:t>
            </a:r>
            <a:r>
              <a:rPr lang="en-GB" dirty="0" err="1"/>
              <a:t>undersøkelsen</a:t>
            </a:r>
            <a:endParaRPr lang="en-GB" dirty="0"/>
          </a:p>
        </p:txBody>
      </p:sp>
      <p:sp>
        <p:nvSpPr>
          <p:cNvPr id="2" name="Content Placeholder 1"/>
          <p:cNvSpPr>
            <a:spLocks noGrp="1"/>
          </p:cNvSpPr>
          <p:nvPr>
            <p:ph sz="quarter" idx="14"/>
          </p:nvPr>
        </p:nvSpPr>
        <p:spPr>
          <a:xfrm>
            <a:off x="360363" y="957430"/>
            <a:ext cx="11466000" cy="4752169"/>
          </a:xfrm>
        </p:spPr>
        <p:txBody>
          <a:bodyPr/>
          <a:lstStyle/>
          <a:p>
            <a:pPr>
              <a:lnSpc>
                <a:spcPct val="150000"/>
              </a:lnSpc>
            </a:pPr>
            <a:r>
              <a:rPr lang="nb-NO" dirty="0">
                <a:solidFill>
                  <a:schemeClr val="tx1">
                    <a:lumMod val="75000"/>
                  </a:schemeClr>
                </a:solidFill>
              </a:rPr>
              <a:t>TVOV-undersøkelsen rapporterer seeratferd på alle faste enheter som kan vise TV-sendinger og som regelmessig brukes til dette i de private husstandene tilknyttet undersøkelsen. I tillegg måles TV-seing utenfor hjemmet, samt nett-TV-tjenestene til NRK, TV 2, Warner Bros. </a:t>
            </a:r>
            <a:r>
              <a:rPr lang="nb-NO" dirty="0" err="1">
                <a:solidFill>
                  <a:schemeClr val="tx1">
                    <a:lumMod val="75000"/>
                  </a:schemeClr>
                </a:solidFill>
              </a:rPr>
              <a:t>Discovery</a:t>
            </a:r>
            <a:r>
              <a:rPr lang="nb-NO" dirty="0">
                <a:solidFill>
                  <a:schemeClr val="tx1">
                    <a:lumMod val="75000"/>
                  </a:schemeClr>
                </a:solidFill>
              </a:rPr>
              <a:t> på alle typer skjermer. </a:t>
            </a:r>
            <a:r>
              <a:rPr lang="nb-NO" dirty="0" err="1"/>
              <a:t>Viaplay</a:t>
            </a:r>
            <a:r>
              <a:rPr lang="nb-NO" dirty="0"/>
              <a:t> Group sin onlinespiller </a:t>
            </a:r>
            <a:r>
              <a:rPr lang="nb-NO" dirty="0" err="1"/>
              <a:t>Viafree</a:t>
            </a:r>
            <a:r>
              <a:rPr lang="nb-NO" dirty="0"/>
              <a:t> ble avviklet fra undersøkelsen ved utgangen av mai.</a:t>
            </a:r>
          </a:p>
          <a:p>
            <a:pPr>
              <a:lnSpc>
                <a:spcPct val="150000"/>
              </a:lnSpc>
            </a:pPr>
            <a:endParaRPr lang="nb-NO" dirty="0">
              <a:solidFill>
                <a:schemeClr val="tx1">
                  <a:lumMod val="75000"/>
                </a:schemeClr>
              </a:solidFill>
            </a:endParaRPr>
          </a:p>
          <a:p>
            <a:pPr>
              <a:lnSpc>
                <a:spcPct val="150000"/>
              </a:lnSpc>
            </a:pPr>
            <a:r>
              <a:rPr lang="nb-NO" dirty="0">
                <a:solidFill>
                  <a:schemeClr val="tx1">
                    <a:lumMod val="75000"/>
                  </a:schemeClr>
                </a:solidFill>
              </a:rPr>
              <a:t>Offisielle seertall består av live TV-seing pluss inntil syv dagers tidsforsinket seing (opptak og </a:t>
            </a:r>
            <a:r>
              <a:rPr lang="nb-NO" dirty="0" err="1">
                <a:solidFill>
                  <a:schemeClr val="tx1">
                    <a:lumMod val="75000"/>
                  </a:schemeClr>
                </a:solidFill>
              </a:rPr>
              <a:t>ukesarkiv</a:t>
            </a:r>
            <a:r>
              <a:rPr lang="nb-NO" dirty="0">
                <a:solidFill>
                  <a:schemeClr val="tx1">
                    <a:lumMod val="75000"/>
                  </a:schemeClr>
                </a:solidFill>
              </a:rPr>
              <a:t>), og video </a:t>
            </a:r>
            <a:r>
              <a:rPr lang="nb-NO" dirty="0" err="1">
                <a:solidFill>
                  <a:schemeClr val="tx1">
                    <a:lumMod val="75000"/>
                  </a:schemeClr>
                </a:solidFill>
              </a:rPr>
              <a:t>on</a:t>
            </a:r>
            <a:r>
              <a:rPr lang="nb-NO" dirty="0">
                <a:solidFill>
                  <a:schemeClr val="tx1">
                    <a:lumMod val="75000"/>
                  </a:schemeClr>
                </a:solidFill>
              </a:rPr>
              <a:t> </a:t>
            </a:r>
            <a:r>
              <a:rPr lang="nb-NO" dirty="0" err="1">
                <a:solidFill>
                  <a:schemeClr val="tx1">
                    <a:lumMod val="75000"/>
                  </a:schemeClr>
                </a:solidFill>
              </a:rPr>
              <a:t>demand</a:t>
            </a:r>
            <a:r>
              <a:rPr lang="nb-NO" dirty="0">
                <a:solidFill>
                  <a:schemeClr val="tx1">
                    <a:lumMod val="75000"/>
                  </a:schemeClr>
                </a:solidFill>
              </a:rPr>
              <a:t> (VOD). Til sammen konsoliderte tall.</a:t>
            </a:r>
          </a:p>
          <a:p>
            <a:pPr>
              <a:lnSpc>
                <a:spcPct val="150000"/>
              </a:lnSpc>
            </a:pPr>
            <a:r>
              <a:rPr lang="nb-NO" dirty="0">
                <a:solidFill>
                  <a:schemeClr val="tx1">
                    <a:lumMod val="75000"/>
                  </a:schemeClr>
                </a:solidFill>
              </a:rPr>
              <a:t>Video </a:t>
            </a:r>
            <a:r>
              <a:rPr lang="nb-NO" dirty="0" err="1">
                <a:solidFill>
                  <a:schemeClr val="tx1">
                    <a:lumMod val="75000"/>
                  </a:schemeClr>
                </a:solidFill>
              </a:rPr>
              <a:t>on</a:t>
            </a:r>
            <a:r>
              <a:rPr lang="nb-NO" dirty="0">
                <a:solidFill>
                  <a:schemeClr val="tx1">
                    <a:lumMod val="75000"/>
                  </a:schemeClr>
                </a:solidFill>
              </a:rPr>
              <a:t> </a:t>
            </a:r>
            <a:r>
              <a:rPr lang="nb-NO" dirty="0" err="1">
                <a:solidFill>
                  <a:schemeClr val="tx1">
                    <a:lumMod val="75000"/>
                  </a:schemeClr>
                </a:solidFill>
              </a:rPr>
              <a:t>demand</a:t>
            </a:r>
            <a:r>
              <a:rPr lang="nb-NO" dirty="0">
                <a:solidFill>
                  <a:schemeClr val="tx1">
                    <a:lumMod val="75000"/>
                  </a:schemeClr>
                </a:solidFill>
              </a:rPr>
              <a:t> (VOD) er et nytt element som ble innført i rapporteringen fra 2018. Dette er </a:t>
            </a:r>
            <a:r>
              <a:rPr lang="nb-NO" i="1" dirty="0" err="1">
                <a:solidFill>
                  <a:schemeClr val="tx1">
                    <a:lumMod val="75000"/>
                  </a:schemeClr>
                </a:solidFill>
              </a:rPr>
              <a:t>on</a:t>
            </a:r>
            <a:r>
              <a:rPr lang="nb-NO" i="1" dirty="0">
                <a:solidFill>
                  <a:schemeClr val="tx1">
                    <a:lumMod val="75000"/>
                  </a:schemeClr>
                </a:solidFill>
              </a:rPr>
              <a:t> </a:t>
            </a:r>
            <a:r>
              <a:rPr lang="nb-NO" i="1" dirty="0" err="1">
                <a:solidFill>
                  <a:schemeClr val="tx1">
                    <a:lumMod val="75000"/>
                  </a:schemeClr>
                </a:solidFill>
              </a:rPr>
              <a:t>demand</a:t>
            </a:r>
            <a:r>
              <a:rPr lang="nb-NO" dirty="0">
                <a:solidFill>
                  <a:schemeClr val="tx1">
                    <a:lumMod val="75000"/>
                  </a:schemeClr>
                </a:solidFill>
              </a:rPr>
              <a:t>-avspillinger av innhold på TV-selskapenes nettspillere som ligger i arkivet og kan spilles av etter ønske. Live-avspillinger i TV-selskapenes nettspillere blir betraktet som såkalt «live online», og faller under live-TV i rapporteringen.</a:t>
            </a:r>
          </a:p>
          <a:p>
            <a:pPr>
              <a:lnSpc>
                <a:spcPct val="150000"/>
              </a:lnSpc>
            </a:pPr>
            <a:r>
              <a:rPr lang="nb-NO" dirty="0">
                <a:solidFill>
                  <a:schemeClr val="tx1">
                    <a:lumMod val="75000"/>
                  </a:schemeClr>
                </a:solidFill>
              </a:rPr>
              <a:t>TVOV-undersøkelsen leveres av </a:t>
            </a:r>
            <a:r>
              <a:rPr lang="nb-NO" dirty="0" err="1">
                <a:solidFill>
                  <a:schemeClr val="tx1">
                    <a:lumMod val="75000"/>
                  </a:schemeClr>
                </a:solidFill>
              </a:rPr>
              <a:t>Kantar</a:t>
            </a:r>
            <a:r>
              <a:rPr lang="nb-NO" dirty="0">
                <a:solidFill>
                  <a:schemeClr val="tx1">
                    <a:lumMod val="75000"/>
                  </a:schemeClr>
                </a:solidFill>
              </a:rPr>
              <a:t> for NRK, TV 2, Warner Bros. </a:t>
            </a:r>
            <a:r>
              <a:rPr lang="nb-NO" dirty="0" err="1">
                <a:solidFill>
                  <a:schemeClr val="tx1">
                    <a:lumMod val="75000"/>
                  </a:schemeClr>
                </a:solidFill>
              </a:rPr>
              <a:t>Discovery</a:t>
            </a:r>
            <a:r>
              <a:rPr lang="nb-NO" dirty="0">
                <a:solidFill>
                  <a:schemeClr val="tx1">
                    <a:lumMod val="75000"/>
                  </a:schemeClr>
                </a:solidFill>
              </a:rPr>
              <a:t> og </a:t>
            </a:r>
            <a:r>
              <a:rPr lang="nb-NO" dirty="0" err="1">
                <a:solidFill>
                  <a:schemeClr val="tx1">
                    <a:lumMod val="75000"/>
                  </a:schemeClr>
                </a:solidFill>
              </a:rPr>
              <a:t>Viaplay</a:t>
            </a:r>
            <a:r>
              <a:rPr lang="nb-NO" dirty="0">
                <a:solidFill>
                  <a:schemeClr val="tx1">
                    <a:lumMod val="75000"/>
                  </a:schemeClr>
                </a:solidFill>
              </a:rPr>
              <a:t> Group.</a:t>
            </a:r>
            <a:endParaRPr lang="nb-NO" dirty="0">
              <a:solidFill>
                <a:srgbClr val="FF0000"/>
              </a:solidFill>
            </a:endParaRPr>
          </a:p>
          <a:p>
            <a:pPr>
              <a:lnSpc>
                <a:spcPct val="150000"/>
              </a:lnSpc>
            </a:pPr>
            <a:r>
              <a:rPr lang="nb-NO" dirty="0">
                <a:solidFill>
                  <a:schemeClr val="tx1">
                    <a:lumMod val="75000"/>
                  </a:schemeClr>
                </a:solidFill>
              </a:rPr>
              <a:t>Alle tall i rapporten er rapportert i TVOV-undersøkelsens offisielle univers, personer 10-79 år, dersom ikke annet er oppgitt.</a:t>
            </a:r>
          </a:p>
          <a:p>
            <a:pPr>
              <a:lnSpc>
                <a:spcPct val="150000"/>
              </a:lnSpc>
            </a:pPr>
            <a:r>
              <a:rPr lang="nb-NO" dirty="0">
                <a:solidFill>
                  <a:schemeClr val="tx1">
                    <a:lumMod val="75000"/>
                  </a:schemeClr>
                </a:solidFill>
              </a:rPr>
              <a:t>Du kan lese mer om </a:t>
            </a:r>
            <a:r>
              <a:rPr lang="nb-NO" dirty="0" err="1">
                <a:solidFill>
                  <a:schemeClr val="tx1">
                    <a:lumMod val="75000"/>
                  </a:schemeClr>
                </a:solidFill>
              </a:rPr>
              <a:t>Kantars</a:t>
            </a:r>
            <a:r>
              <a:rPr lang="nb-NO" dirty="0">
                <a:solidFill>
                  <a:schemeClr val="tx1">
                    <a:lumMod val="75000"/>
                  </a:schemeClr>
                </a:solidFill>
              </a:rPr>
              <a:t> mediemålinger på </a:t>
            </a:r>
            <a:r>
              <a:rPr lang="nb-NO" dirty="0">
                <a:solidFill>
                  <a:schemeClr val="tx1">
                    <a:lumMod val="75000"/>
                  </a:schemeClr>
                </a:solidFill>
                <a:hlinkClick r:id="rId2"/>
              </a:rPr>
              <a:t>http://kantar.no/medier</a:t>
            </a:r>
            <a:r>
              <a:rPr lang="nb-NO" dirty="0">
                <a:solidFill>
                  <a:schemeClr val="tx1">
                    <a:lumMod val="75000"/>
                  </a:schemeClr>
                </a:solidFill>
              </a:rPr>
              <a:t>.</a:t>
            </a:r>
          </a:p>
          <a:p>
            <a:pPr>
              <a:lnSpc>
                <a:spcPct val="150000"/>
              </a:lnSpc>
            </a:pPr>
            <a:endParaRPr lang="nb-NO" dirty="0">
              <a:solidFill>
                <a:schemeClr val="tx1">
                  <a:lumMod val="75000"/>
                </a:schemeClr>
              </a:solidFill>
            </a:endParaRPr>
          </a:p>
          <a:p>
            <a:pPr>
              <a:lnSpc>
                <a:spcPct val="150000"/>
              </a:lnSpc>
            </a:pPr>
            <a:endParaRPr lang="nb-NO" dirty="0">
              <a:solidFill>
                <a:schemeClr val="tx1">
                  <a:lumMod val="75000"/>
                </a:schemeClr>
              </a:solidFill>
              <a:latin typeface="Verdana"/>
            </a:endParaRPr>
          </a:p>
        </p:txBody>
      </p:sp>
      <p:sp>
        <p:nvSpPr>
          <p:cNvPr id="5" name="Slide Number Placeholder 4">
            <a:extLst>
              <a:ext uri="{FF2B5EF4-FFF2-40B4-BE49-F238E27FC236}">
                <a16:creationId xmlns:a16="http://schemas.microsoft.com/office/drawing/2014/main" id="{E225E4C6-7806-4265-9028-E92FCA8B1C7E}"/>
              </a:ext>
            </a:extLst>
          </p:cNvPr>
          <p:cNvSpPr>
            <a:spLocks noGrp="1"/>
          </p:cNvSpPr>
          <p:nvPr>
            <p:ph type="sldNum" sz="quarter" idx="10"/>
          </p:nvPr>
        </p:nvSpPr>
        <p:spPr/>
        <p:txBody>
          <a:bodyPr/>
          <a:lstStyle/>
          <a:p>
            <a:fld id="{4034BEE3-566C-4068-A777-C3A4762E861B}" type="slidenum">
              <a:rPr lang="en-GB" smtClean="0"/>
              <a:pPr/>
              <a:t>4</a:t>
            </a:fld>
            <a:endParaRPr lang="en-GB" dirty="0"/>
          </a:p>
        </p:txBody>
      </p:sp>
    </p:spTree>
    <p:extLst>
      <p:ext uri="{BB962C8B-B14F-4D97-AF65-F5344CB8AC3E}">
        <p14:creationId xmlns:p14="http://schemas.microsoft.com/office/powerpoint/2010/main" val="2264582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921BC36F-78C9-440A-A0AF-A157AD075F16}"/>
              </a:ext>
            </a:extLst>
          </p:cNvPr>
          <p:cNvSpPr>
            <a:spLocks noGrp="1"/>
          </p:cNvSpPr>
          <p:nvPr>
            <p:ph type="body" sz="quarter" idx="15"/>
          </p:nvPr>
        </p:nvSpPr>
        <p:spPr/>
        <p:txBody>
          <a:bodyPr/>
          <a:lstStyle/>
          <a:p>
            <a:endParaRPr lang="nb-NO" sz="3000" dirty="0"/>
          </a:p>
          <a:p>
            <a:r>
              <a:rPr lang="nb-NO" sz="3000" dirty="0"/>
              <a:t>TVOV-året 2022 </a:t>
            </a:r>
          </a:p>
        </p:txBody>
      </p:sp>
      <p:sp>
        <p:nvSpPr>
          <p:cNvPr id="8" name="Text Placeholder 7">
            <a:extLst>
              <a:ext uri="{FF2B5EF4-FFF2-40B4-BE49-F238E27FC236}">
                <a16:creationId xmlns:a16="http://schemas.microsoft.com/office/drawing/2014/main" id="{1E23CBB6-0FBE-4AFF-8947-F3262937EA5A}"/>
              </a:ext>
            </a:extLst>
          </p:cNvPr>
          <p:cNvSpPr>
            <a:spLocks noGrp="1"/>
          </p:cNvSpPr>
          <p:nvPr>
            <p:ph type="body" sz="quarter" idx="16"/>
          </p:nvPr>
        </p:nvSpPr>
        <p:spPr/>
        <p:txBody>
          <a:bodyPr/>
          <a:lstStyle/>
          <a:p>
            <a:r>
              <a:rPr lang="nb-NO" b="1"/>
              <a:t>2</a:t>
            </a:r>
            <a:endParaRPr lang="nb-NO" b="1" dirty="0"/>
          </a:p>
        </p:txBody>
      </p:sp>
    </p:spTree>
    <p:extLst>
      <p:ext uri="{BB962C8B-B14F-4D97-AF65-F5344CB8AC3E}">
        <p14:creationId xmlns:p14="http://schemas.microsoft.com/office/powerpoint/2010/main" val="2233006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F4D1124-9F92-437A-A178-14F268CDC549}"/>
              </a:ext>
            </a:extLst>
          </p:cNvPr>
          <p:cNvSpPr>
            <a:spLocks noGrp="1"/>
          </p:cNvSpPr>
          <p:nvPr>
            <p:ph type="title"/>
          </p:nvPr>
        </p:nvSpPr>
        <p:spPr/>
        <p:txBody>
          <a:bodyPr/>
          <a:lstStyle/>
          <a:p>
            <a:r>
              <a:rPr lang="en-GB" dirty="0" err="1"/>
              <a:t>Konsum</a:t>
            </a:r>
            <a:r>
              <a:rPr lang="en-GB" dirty="0"/>
              <a:t> </a:t>
            </a:r>
            <a:r>
              <a:rPr lang="en-GB" dirty="0" err="1"/>
              <a:t>av</a:t>
            </a:r>
            <a:r>
              <a:rPr lang="en-GB" dirty="0"/>
              <a:t> TV </a:t>
            </a:r>
            <a:r>
              <a:rPr lang="en-GB" dirty="0" err="1"/>
              <a:t>og</a:t>
            </a:r>
            <a:r>
              <a:rPr lang="en-GB" dirty="0"/>
              <a:t> Online Video (TVOV)</a:t>
            </a:r>
          </a:p>
        </p:txBody>
      </p:sp>
      <p:graphicFrame>
        <p:nvGraphicFramePr>
          <p:cNvPr id="20" name="Plassholder for innhold 5">
            <a:extLst>
              <a:ext uri="{FF2B5EF4-FFF2-40B4-BE49-F238E27FC236}">
                <a16:creationId xmlns:a16="http://schemas.microsoft.com/office/drawing/2014/main" id="{A636D4DB-F708-4088-93E8-C711D9DEA7DA}"/>
              </a:ext>
            </a:extLst>
          </p:cNvPr>
          <p:cNvGraphicFramePr>
            <a:graphicFrameLocks/>
          </p:cNvGraphicFramePr>
          <p:nvPr>
            <p:extLst>
              <p:ext uri="{D42A27DB-BD31-4B8C-83A1-F6EECF244321}">
                <p14:modId xmlns:p14="http://schemas.microsoft.com/office/powerpoint/2010/main" val="3165233518"/>
              </p:ext>
            </p:extLst>
          </p:nvPr>
        </p:nvGraphicFramePr>
        <p:xfrm>
          <a:off x="348342" y="1177085"/>
          <a:ext cx="5471343" cy="474663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1" name="Plassholder for innhold 5">
            <a:extLst>
              <a:ext uri="{FF2B5EF4-FFF2-40B4-BE49-F238E27FC236}">
                <a16:creationId xmlns:a16="http://schemas.microsoft.com/office/drawing/2014/main" id="{269087F5-25EB-4450-85C6-FF1A63339F8E}"/>
              </a:ext>
            </a:extLst>
          </p:cNvPr>
          <p:cNvGraphicFramePr>
            <a:graphicFrameLocks/>
          </p:cNvGraphicFramePr>
          <p:nvPr>
            <p:extLst>
              <p:ext uri="{D42A27DB-BD31-4B8C-83A1-F6EECF244321}">
                <p14:modId xmlns:p14="http://schemas.microsoft.com/office/powerpoint/2010/main" val="2625828208"/>
              </p:ext>
            </p:extLst>
          </p:nvPr>
        </p:nvGraphicFramePr>
        <p:xfrm>
          <a:off x="6035824" y="1177085"/>
          <a:ext cx="5791050" cy="4746637"/>
        </p:xfrm>
        <a:graphic>
          <a:graphicData uri="http://schemas.openxmlformats.org/drawingml/2006/chart">
            <c:chart xmlns:c="http://schemas.openxmlformats.org/drawingml/2006/chart" xmlns:r="http://schemas.openxmlformats.org/officeDocument/2006/relationships" r:id="rId4"/>
          </a:graphicData>
        </a:graphic>
      </p:graphicFrame>
      <p:sp>
        <p:nvSpPr>
          <p:cNvPr id="22" name="TextBox 21">
            <a:extLst>
              <a:ext uri="{FF2B5EF4-FFF2-40B4-BE49-F238E27FC236}">
                <a16:creationId xmlns:a16="http://schemas.microsoft.com/office/drawing/2014/main" id="{4B60875C-B76B-4640-BC26-3DB4E47CDAE3}"/>
              </a:ext>
            </a:extLst>
          </p:cNvPr>
          <p:cNvSpPr txBox="1"/>
          <p:nvPr/>
        </p:nvSpPr>
        <p:spPr>
          <a:xfrm>
            <a:off x="6093435" y="833628"/>
            <a:ext cx="3159519" cy="246221"/>
          </a:xfrm>
          <a:prstGeom prst="rect">
            <a:avLst/>
          </a:prstGeom>
          <a:noFill/>
        </p:spPr>
        <p:txBody>
          <a:bodyPr wrap="none" lIns="0" tIns="0" rIns="0" bIns="0" rtlCol="0">
            <a:spAutoFit/>
          </a:bodyPr>
          <a:lstStyle/>
          <a:p>
            <a:r>
              <a:rPr lang="nb-NO" sz="1600" dirty="0">
                <a:solidFill>
                  <a:srgbClr val="6B6B6B"/>
                </a:solidFill>
                <a:latin typeface="Arial" panose="020B0604020202020204" pitchFamily="34" charset="0"/>
                <a:cs typeface="Arial" panose="020B0604020202020204" pitchFamily="34" charset="0"/>
              </a:rPr>
              <a:t>Seertid i minutter per aldersgruppe</a:t>
            </a:r>
          </a:p>
        </p:txBody>
      </p:sp>
      <p:sp>
        <p:nvSpPr>
          <p:cNvPr id="23" name="TextBox 22">
            <a:extLst>
              <a:ext uri="{FF2B5EF4-FFF2-40B4-BE49-F238E27FC236}">
                <a16:creationId xmlns:a16="http://schemas.microsoft.com/office/drawing/2014/main" id="{1A95C808-90CD-4A86-8814-544252C6DFA9}"/>
              </a:ext>
            </a:extLst>
          </p:cNvPr>
          <p:cNvSpPr txBox="1"/>
          <p:nvPr/>
        </p:nvSpPr>
        <p:spPr>
          <a:xfrm>
            <a:off x="359999" y="864573"/>
            <a:ext cx="3651641" cy="246221"/>
          </a:xfrm>
          <a:prstGeom prst="rect">
            <a:avLst/>
          </a:prstGeom>
          <a:noFill/>
        </p:spPr>
        <p:txBody>
          <a:bodyPr wrap="none" lIns="0" tIns="0" rIns="0" bIns="0" rtlCol="0">
            <a:spAutoFit/>
          </a:bodyPr>
          <a:lstStyle/>
          <a:p>
            <a:r>
              <a:rPr lang="nb-NO" sz="1600" dirty="0">
                <a:solidFill>
                  <a:srgbClr val="6B6B6B"/>
                </a:solidFill>
                <a:latin typeface="Arial" panose="020B0604020202020204" pitchFamily="34" charset="0"/>
                <a:cs typeface="Arial" panose="020B0604020202020204" pitchFamily="34" charset="0"/>
              </a:rPr>
              <a:t>Seertid i minutter totalt og per mediehus</a:t>
            </a:r>
          </a:p>
        </p:txBody>
      </p:sp>
      <p:sp>
        <p:nvSpPr>
          <p:cNvPr id="24" name="Plassholder for tekst 10">
            <a:extLst>
              <a:ext uri="{FF2B5EF4-FFF2-40B4-BE49-F238E27FC236}">
                <a16:creationId xmlns:a16="http://schemas.microsoft.com/office/drawing/2014/main" id="{1EA943F7-4AB9-4CF3-9127-816A2CAEDA1B}"/>
              </a:ext>
            </a:extLst>
          </p:cNvPr>
          <p:cNvSpPr txBox="1">
            <a:spLocks/>
          </p:cNvSpPr>
          <p:nvPr>
            <p:custDataLst>
              <p:tags r:id="rId1"/>
            </p:custDataLst>
          </p:nvPr>
        </p:nvSpPr>
        <p:spPr>
          <a:xfrm>
            <a:off x="7607300" y="6341406"/>
            <a:ext cx="4077678" cy="377723"/>
          </a:xfrm>
          <a:prstGeom prst="rect">
            <a:avLst/>
          </a:prstGeom>
        </p:spPr>
        <p:txBody>
          <a:bodyPr vert="horz" lIns="0" tIns="0" rIns="0" bIns="0" rtlCol="0" anchor="ctr">
            <a:noAutofit/>
          </a:bodyPr>
          <a:lstStyle>
            <a:lvl1pPr marL="342000" indent="-342000" algn="l" defTabSz="914400" rtl="0" eaLnBrk="1" latinLnBrk="0" hangingPunct="1">
              <a:spcBef>
                <a:spcPts val="1320"/>
              </a:spcBef>
              <a:buFont typeface="Wingdings" pitchFamily="2" charset="2"/>
              <a:buChar char=""/>
              <a:defRPr lang="en-US" sz="2000" b="0" kern="1200" dirty="0" smtClean="0">
                <a:solidFill>
                  <a:srgbClr val="333333"/>
                </a:solidFill>
                <a:latin typeface="+mn-lt"/>
                <a:ea typeface="+mn-ea"/>
                <a:cs typeface="+mn-cs"/>
              </a:defRPr>
            </a:lvl1pPr>
            <a:lvl2pPr marL="741600" indent="-284400" algn="l" defTabSz="914400" rtl="0" eaLnBrk="1" latinLnBrk="0" hangingPunct="1">
              <a:spcBef>
                <a:spcPct val="20000"/>
              </a:spcBef>
              <a:buClr>
                <a:schemeClr val="tx1">
                  <a:lumMod val="65000"/>
                  <a:lumOff val="35000"/>
                </a:schemeClr>
              </a:buClr>
              <a:buFont typeface="Wingdings" pitchFamily="2" charset="2"/>
              <a:buChar char=""/>
              <a:defRPr sz="1800" b="0" kern="1200">
                <a:solidFill>
                  <a:srgbClr val="333333"/>
                </a:solidFill>
                <a:latin typeface="+mn-lt"/>
                <a:ea typeface="+mn-ea"/>
                <a:cs typeface="+mn-cs"/>
              </a:defRPr>
            </a:lvl2pPr>
            <a:lvl3pPr marL="1144800" indent="-230400" algn="l" defTabSz="914400" rtl="0" eaLnBrk="1" latinLnBrk="0" hangingPunct="1">
              <a:spcBef>
                <a:spcPct val="20000"/>
              </a:spcBef>
              <a:buClr>
                <a:schemeClr val="tx1">
                  <a:lumMod val="50000"/>
                  <a:lumOff val="50000"/>
                </a:schemeClr>
              </a:buClr>
              <a:buFont typeface="Wingdings" pitchFamily="2" charset="2"/>
              <a:buChar char=""/>
              <a:defRPr sz="1600" kern="1200">
                <a:solidFill>
                  <a:srgbClr val="333333"/>
                </a:solidFill>
                <a:latin typeface="+mn-lt"/>
                <a:ea typeface="+mn-ea"/>
                <a:cs typeface="+mn-cs"/>
              </a:defRPr>
            </a:lvl3pPr>
            <a:lvl4pPr marL="1544400" indent="-230400" algn="l" defTabSz="914400" rtl="0" eaLnBrk="1" latinLnBrk="0" hangingPunct="1">
              <a:spcBef>
                <a:spcPct val="20000"/>
              </a:spcBef>
              <a:buClr>
                <a:schemeClr val="bg1">
                  <a:lumMod val="65000"/>
                </a:schemeClr>
              </a:buClr>
              <a:buFont typeface="Wingdings" pitchFamily="2" charset="2"/>
              <a:buChar char="n"/>
              <a:defRPr sz="1400" kern="1200">
                <a:solidFill>
                  <a:srgbClr val="333333"/>
                </a:solidFill>
                <a:latin typeface="+mn-lt"/>
                <a:ea typeface="+mn-ea"/>
                <a:cs typeface="+mn-cs"/>
              </a:defRPr>
            </a:lvl4pPr>
            <a:lvl5pPr marL="1944000" indent="-230400" algn="l" defTabSz="914400" rtl="0" eaLnBrk="1" latinLnBrk="0" hangingPunct="1">
              <a:spcBef>
                <a:spcPts val="336"/>
              </a:spcBef>
              <a:spcAft>
                <a:spcPts val="0"/>
              </a:spcAft>
              <a:buClr>
                <a:schemeClr val="bg1">
                  <a:lumMod val="85000"/>
                </a:schemeClr>
              </a:buClr>
              <a:buFont typeface="Wingdings" pitchFamily="2" charset="2"/>
              <a:buChar char="n"/>
              <a:defRPr sz="1200" kern="1200">
                <a:solidFill>
                  <a:srgbClr val="333333"/>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ct val="0"/>
              </a:spcBef>
              <a:buNone/>
            </a:pPr>
            <a:r>
              <a:rPr lang="nb-NO" sz="1000" b="1" dirty="0">
                <a:solidFill>
                  <a:schemeClr val="tx1"/>
                </a:solidFill>
              </a:rPr>
              <a:t>Kilde</a:t>
            </a:r>
            <a:r>
              <a:rPr lang="nb-NO" sz="1000" dirty="0">
                <a:solidFill>
                  <a:schemeClr val="tx1"/>
                </a:solidFill>
              </a:rPr>
              <a:t>: </a:t>
            </a:r>
            <a:r>
              <a:rPr lang="nb-NO" sz="1000" dirty="0" err="1">
                <a:solidFill>
                  <a:schemeClr val="tx1"/>
                </a:solidFill>
              </a:rPr>
              <a:t>Kantar</a:t>
            </a:r>
            <a:r>
              <a:rPr lang="nb-NO" sz="1000" dirty="0">
                <a:solidFill>
                  <a:schemeClr val="tx1"/>
                </a:solidFill>
              </a:rPr>
              <a:t> TVOV. Gjennomsnittlig daglig seertid januar-desember</a:t>
            </a:r>
            <a:r>
              <a:rPr lang="nb-NO" sz="1000" b="1" dirty="0">
                <a:solidFill>
                  <a:schemeClr val="tx1"/>
                </a:solidFill>
              </a:rPr>
              <a:t>. VOD er kun for mediehusene NRK, TV2, </a:t>
            </a:r>
            <a:r>
              <a:rPr lang="nb-NO" sz="1000" b="1" dirty="0" err="1">
                <a:solidFill>
                  <a:schemeClr val="tx1"/>
                </a:solidFill>
              </a:rPr>
              <a:t>Viaplay</a:t>
            </a:r>
            <a:r>
              <a:rPr lang="nb-NO" sz="1000" b="1" dirty="0">
                <a:solidFill>
                  <a:schemeClr val="tx1"/>
                </a:solidFill>
              </a:rPr>
              <a:t> Group og Warner Bros. </a:t>
            </a:r>
            <a:r>
              <a:rPr lang="nb-NO" sz="1000" b="1" dirty="0" err="1">
                <a:solidFill>
                  <a:schemeClr val="tx1"/>
                </a:solidFill>
              </a:rPr>
              <a:t>Discovery</a:t>
            </a:r>
            <a:r>
              <a:rPr lang="nb-NO" sz="1000" b="1" dirty="0">
                <a:solidFill>
                  <a:schemeClr val="tx1"/>
                </a:solidFill>
              </a:rPr>
              <a:t>.</a:t>
            </a:r>
            <a:endParaRPr lang="nb-NO" sz="1000" i="1" dirty="0">
              <a:solidFill>
                <a:schemeClr val="tx1"/>
              </a:solidFill>
            </a:endParaRPr>
          </a:p>
        </p:txBody>
      </p:sp>
      <p:sp>
        <p:nvSpPr>
          <p:cNvPr id="3" name="Slide Number Placeholder 2">
            <a:extLst>
              <a:ext uri="{FF2B5EF4-FFF2-40B4-BE49-F238E27FC236}">
                <a16:creationId xmlns:a16="http://schemas.microsoft.com/office/drawing/2014/main" id="{2F3801AB-55B7-442E-B161-52AD79DAEEF5}"/>
              </a:ext>
            </a:extLst>
          </p:cNvPr>
          <p:cNvSpPr>
            <a:spLocks noGrp="1"/>
          </p:cNvSpPr>
          <p:nvPr>
            <p:ph type="sldNum" sz="quarter" idx="10"/>
          </p:nvPr>
        </p:nvSpPr>
        <p:spPr/>
        <p:txBody>
          <a:bodyPr/>
          <a:lstStyle/>
          <a:p>
            <a:fld id="{4034BEE3-566C-4068-A777-C3A4762E861B}" type="slidenum">
              <a:rPr lang="en-GB" smtClean="0"/>
              <a:pPr/>
              <a:t>6</a:t>
            </a:fld>
            <a:endParaRPr lang="en-GB" dirty="0"/>
          </a:p>
        </p:txBody>
      </p:sp>
      <p:sp>
        <p:nvSpPr>
          <p:cNvPr id="2" name="TextBox 1">
            <a:extLst>
              <a:ext uri="{FF2B5EF4-FFF2-40B4-BE49-F238E27FC236}">
                <a16:creationId xmlns:a16="http://schemas.microsoft.com/office/drawing/2014/main" id="{BE81FC52-D1F3-4B8E-8C86-E8A44D907506}"/>
              </a:ext>
            </a:extLst>
          </p:cNvPr>
          <p:cNvSpPr txBox="1"/>
          <p:nvPr/>
        </p:nvSpPr>
        <p:spPr>
          <a:xfrm>
            <a:off x="1674974" y="6266889"/>
            <a:ext cx="4802737" cy="123111"/>
          </a:xfrm>
          <a:prstGeom prst="rect">
            <a:avLst/>
          </a:prstGeom>
          <a:noFill/>
        </p:spPr>
        <p:txBody>
          <a:bodyPr wrap="square" lIns="0" tIns="0" rIns="0" bIns="0" rtlCol="0">
            <a:spAutoFit/>
          </a:bodyPr>
          <a:lstStyle/>
          <a:p>
            <a:r>
              <a:rPr lang="nb-NO" sz="800" b="1" dirty="0">
                <a:latin typeface="Calibri" panose="020F0502020204030204" pitchFamily="34" charset="0"/>
                <a:ea typeface="Calibri" panose="020F0502020204030204" pitchFamily="34" charset="0"/>
              </a:rPr>
              <a:t>*</a:t>
            </a:r>
            <a:r>
              <a:rPr lang="nb-NO" sz="800" b="1" dirty="0" err="1">
                <a:latin typeface="Calibri" panose="020F0502020204030204" pitchFamily="34" charset="0"/>
                <a:ea typeface="Calibri" panose="020F0502020204030204" pitchFamily="34" charset="0"/>
              </a:rPr>
              <a:t>Viaplay</a:t>
            </a:r>
            <a:r>
              <a:rPr lang="nb-NO" sz="800" b="1" dirty="0">
                <a:latin typeface="Calibri" panose="020F0502020204030204" pitchFamily="34" charset="0"/>
                <a:ea typeface="Calibri" panose="020F0502020204030204" pitchFamily="34" charset="0"/>
              </a:rPr>
              <a:t> Group</a:t>
            </a:r>
            <a:r>
              <a:rPr lang="nb-NO" sz="800" dirty="0">
                <a:effectLst/>
                <a:latin typeface="Calibri" panose="020F0502020204030204" pitchFamily="34" charset="0"/>
                <a:ea typeface="Calibri" panose="020F0502020204030204" pitchFamily="34" charset="0"/>
              </a:rPr>
              <a:t> sine andeler inkluderer ikke tredjepartskanalene som de håndterer reklamesalget av.</a:t>
            </a:r>
            <a:endParaRPr lang="nb-NO" sz="800" dirty="0"/>
          </a:p>
        </p:txBody>
      </p:sp>
    </p:spTree>
    <p:extLst>
      <p:ext uri="{BB962C8B-B14F-4D97-AF65-F5344CB8AC3E}">
        <p14:creationId xmlns:p14="http://schemas.microsoft.com/office/powerpoint/2010/main" val="13690379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F4D1124-9F92-437A-A178-14F268CDC549}"/>
              </a:ext>
            </a:extLst>
          </p:cNvPr>
          <p:cNvSpPr>
            <a:spLocks noGrp="1"/>
          </p:cNvSpPr>
          <p:nvPr>
            <p:ph type="title"/>
          </p:nvPr>
        </p:nvSpPr>
        <p:spPr/>
        <p:txBody>
          <a:bodyPr/>
          <a:lstStyle/>
          <a:p>
            <a:r>
              <a:rPr lang="en-GB" dirty="0" err="1"/>
              <a:t>Konsum</a:t>
            </a:r>
            <a:r>
              <a:rPr lang="en-GB" dirty="0"/>
              <a:t> </a:t>
            </a:r>
            <a:r>
              <a:rPr lang="en-GB" dirty="0" err="1"/>
              <a:t>av</a:t>
            </a:r>
            <a:r>
              <a:rPr lang="en-GB" dirty="0"/>
              <a:t> TV </a:t>
            </a:r>
            <a:r>
              <a:rPr lang="en-GB" dirty="0" err="1"/>
              <a:t>og</a:t>
            </a:r>
            <a:r>
              <a:rPr lang="en-GB" dirty="0"/>
              <a:t> Online Video (TVOV)</a:t>
            </a:r>
            <a:br>
              <a:rPr lang="en-GB" dirty="0"/>
            </a:br>
            <a:r>
              <a:rPr lang="en-GB" b="0" i="1" dirty="0" err="1"/>
              <a:t>Fordelt</a:t>
            </a:r>
            <a:r>
              <a:rPr lang="en-GB" b="0" i="1" dirty="0"/>
              <a:t> </a:t>
            </a:r>
            <a:r>
              <a:rPr lang="en-GB" b="0" i="1" dirty="0" err="1"/>
              <a:t>på</a:t>
            </a:r>
            <a:r>
              <a:rPr lang="en-GB" b="0" i="1" dirty="0"/>
              <a:t> live, </a:t>
            </a:r>
            <a:r>
              <a:rPr lang="en-GB" b="0" i="1" dirty="0" err="1"/>
              <a:t>opptak</a:t>
            </a:r>
            <a:r>
              <a:rPr lang="en-GB" b="0" i="1" dirty="0"/>
              <a:t> </a:t>
            </a:r>
            <a:r>
              <a:rPr lang="en-GB" b="0" i="1" dirty="0" err="1"/>
              <a:t>og</a:t>
            </a:r>
            <a:r>
              <a:rPr lang="en-GB" b="0" i="1" dirty="0"/>
              <a:t> VOD</a:t>
            </a:r>
            <a:endParaRPr lang="en-GB" i="1" dirty="0"/>
          </a:p>
        </p:txBody>
      </p:sp>
      <p:graphicFrame>
        <p:nvGraphicFramePr>
          <p:cNvPr id="7" name="Plassholder for innhold 5">
            <a:extLst>
              <a:ext uri="{FF2B5EF4-FFF2-40B4-BE49-F238E27FC236}">
                <a16:creationId xmlns:a16="http://schemas.microsoft.com/office/drawing/2014/main" id="{39CBBB2D-F5F4-4375-AE88-12FF75210190}"/>
              </a:ext>
            </a:extLst>
          </p:cNvPr>
          <p:cNvGraphicFramePr>
            <a:graphicFrameLocks/>
          </p:cNvGraphicFramePr>
          <p:nvPr>
            <p:extLst>
              <p:ext uri="{D42A27DB-BD31-4B8C-83A1-F6EECF244321}">
                <p14:modId xmlns:p14="http://schemas.microsoft.com/office/powerpoint/2010/main" val="2313486016"/>
              </p:ext>
            </p:extLst>
          </p:nvPr>
        </p:nvGraphicFramePr>
        <p:xfrm>
          <a:off x="407368" y="1728269"/>
          <a:ext cx="6035961" cy="397884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a:extLst>
              <a:ext uri="{FF2B5EF4-FFF2-40B4-BE49-F238E27FC236}">
                <a16:creationId xmlns:a16="http://schemas.microsoft.com/office/drawing/2014/main" id="{817C20DE-C801-442C-9AB5-25709C6E6CB8}"/>
              </a:ext>
            </a:extLst>
          </p:cNvPr>
          <p:cNvGraphicFramePr/>
          <p:nvPr>
            <p:extLst>
              <p:ext uri="{D42A27DB-BD31-4B8C-83A1-F6EECF244321}">
                <p14:modId xmlns:p14="http://schemas.microsoft.com/office/powerpoint/2010/main" val="3987717477"/>
              </p:ext>
            </p:extLst>
          </p:nvPr>
        </p:nvGraphicFramePr>
        <p:xfrm>
          <a:off x="7451834" y="1507073"/>
          <a:ext cx="4245723" cy="3523888"/>
        </p:xfrm>
        <a:graphic>
          <a:graphicData uri="http://schemas.openxmlformats.org/drawingml/2006/chart">
            <c:chart xmlns:c="http://schemas.openxmlformats.org/drawingml/2006/chart" xmlns:r="http://schemas.openxmlformats.org/officeDocument/2006/relationships" r:id="rId4"/>
          </a:graphicData>
        </a:graphic>
      </p:graphicFrame>
      <p:sp>
        <p:nvSpPr>
          <p:cNvPr id="11" name="Oval 10">
            <a:extLst>
              <a:ext uri="{FF2B5EF4-FFF2-40B4-BE49-F238E27FC236}">
                <a16:creationId xmlns:a16="http://schemas.microsoft.com/office/drawing/2014/main" id="{226A3C77-9A05-444C-AFD5-3D5C2F5FAA6D}"/>
              </a:ext>
            </a:extLst>
          </p:cNvPr>
          <p:cNvSpPr/>
          <p:nvPr/>
        </p:nvSpPr>
        <p:spPr>
          <a:xfrm>
            <a:off x="10399748" y="4032508"/>
            <a:ext cx="653718" cy="647648"/>
          </a:xfrm>
          <a:prstGeom prst="ellipse">
            <a:avLst/>
          </a:prstGeom>
          <a:noFill/>
          <a:ln w="5715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nb-NO" sz="1600" dirty="0">
              <a:solidFill>
                <a:schemeClr val="tx1"/>
              </a:solidFill>
            </a:endParaRPr>
          </a:p>
        </p:txBody>
      </p:sp>
      <p:sp>
        <p:nvSpPr>
          <p:cNvPr id="16" name="Plassholder for tekst 10">
            <a:extLst>
              <a:ext uri="{FF2B5EF4-FFF2-40B4-BE49-F238E27FC236}">
                <a16:creationId xmlns:a16="http://schemas.microsoft.com/office/drawing/2014/main" id="{2D130D6D-05C1-419A-B382-2C837C2D68EA}"/>
              </a:ext>
            </a:extLst>
          </p:cNvPr>
          <p:cNvSpPr txBox="1">
            <a:spLocks/>
          </p:cNvSpPr>
          <p:nvPr>
            <p:custDataLst>
              <p:tags r:id="rId1"/>
            </p:custDataLst>
          </p:nvPr>
        </p:nvSpPr>
        <p:spPr>
          <a:xfrm>
            <a:off x="1878496" y="6283427"/>
            <a:ext cx="9650896" cy="377723"/>
          </a:xfrm>
          <a:prstGeom prst="rect">
            <a:avLst/>
          </a:prstGeom>
        </p:spPr>
        <p:txBody>
          <a:bodyPr vert="horz" lIns="0" tIns="0" rIns="0" bIns="0" rtlCol="0" anchor="ctr">
            <a:noAutofit/>
          </a:bodyPr>
          <a:lstStyle>
            <a:lvl1pPr marL="342000" indent="-342000" algn="l" defTabSz="914400" rtl="0" eaLnBrk="1" latinLnBrk="0" hangingPunct="1">
              <a:spcBef>
                <a:spcPts val="1320"/>
              </a:spcBef>
              <a:buFont typeface="Wingdings" pitchFamily="2" charset="2"/>
              <a:buChar char=""/>
              <a:defRPr lang="en-US" sz="2000" b="0" kern="1200" dirty="0" smtClean="0">
                <a:solidFill>
                  <a:srgbClr val="333333"/>
                </a:solidFill>
                <a:latin typeface="+mn-lt"/>
                <a:ea typeface="+mn-ea"/>
                <a:cs typeface="+mn-cs"/>
              </a:defRPr>
            </a:lvl1pPr>
            <a:lvl2pPr marL="741600" indent="-284400" algn="l" defTabSz="914400" rtl="0" eaLnBrk="1" latinLnBrk="0" hangingPunct="1">
              <a:spcBef>
                <a:spcPct val="20000"/>
              </a:spcBef>
              <a:buClr>
                <a:schemeClr val="tx1">
                  <a:lumMod val="65000"/>
                  <a:lumOff val="35000"/>
                </a:schemeClr>
              </a:buClr>
              <a:buFont typeface="Wingdings" pitchFamily="2" charset="2"/>
              <a:buChar char=""/>
              <a:defRPr sz="1800" b="0" kern="1200">
                <a:solidFill>
                  <a:srgbClr val="333333"/>
                </a:solidFill>
                <a:latin typeface="+mn-lt"/>
                <a:ea typeface="+mn-ea"/>
                <a:cs typeface="+mn-cs"/>
              </a:defRPr>
            </a:lvl2pPr>
            <a:lvl3pPr marL="1144800" indent="-230400" algn="l" defTabSz="914400" rtl="0" eaLnBrk="1" latinLnBrk="0" hangingPunct="1">
              <a:spcBef>
                <a:spcPct val="20000"/>
              </a:spcBef>
              <a:buClr>
                <a:schemeClr val="tx1">
                  <a:lumMod val="50000"/>
                  <a:lumOff val="50000"/>
                </a:schemeClr>
              </a:buClr>
              <a:buFont typeface="Wingdings" pitchFamily="2" charset="2"/>
              <a:buChar char=""/>
              <a:defRPr sz="1600" kern="1200">
                <a:solidFill>
                  <a:srgbClr val="333333"/>
                </a:solidFill>
                <a:latin typeface="+mn-lt"/>
                <a:ea typeface="+mn-ea"/>
                <a:cs typeface="+mn-cs"/>
              </a:defRPr>
            </a:lvl3pPr>
            <a:lvl4pPr marL="1544400" indent="-230400" algn="l" defTabSz="914400" rtl="0" eaLnBrk="1" latinLnBrk="0" hangingPunct="1">
              <a:spcBef>
                <a:spcPct val="20000"/>
              </a:spcBef>
              <a:buClr>
                <a:schemeClr val="bg1">
                  <a:lumMod val="65000"/>
                </a:schemeClr>
              </a:buClr>
              <a:buFont typeface="Wingdings" pitchFamily="2" charset="2"/>
              <a:buChar char="n"/>
              <a:defRPr sz="1400" kern="1200">
                <a:solidFill>
                  <a:srgbClr val="333333"/>
                </a:solidFill>
                <a:latin typeface="+mn-lt"/>
                <a:ea typeface="+mn-ea"/>
                <a:cs typeface="+mn-cs"/>
              </a:defRPr>
            </a:lvl4pPr>
            <a:lvl5pPr marL="1944000" indent="-230400" algn="l" defTabSz="914400" rtl="0" eaLnBrk="1" latinLnBrk="0" hangingPunct="1">
              <a:spcBef>
                <a:spcPts val="336"/>
              </a:spcBef>
              <a:spcAft>
                <a:spcPts val="0"/>
              </a:spcAft>
              <a:buClr>
                <a:schemeClr val="bg1">
                  <a:lumMod val="85000"/>
                </a:schemeClr>
              </a:buClr>
              <a:buFont typeface="Wingdings" pitchFamily="2" charset="2"/>
              <a:buChar char="n"/>
              <a:defRPr sz="1200" kern="1200">
                <a:solidFill>
                  <a:srgbClr val="333333"/>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a:spcBef>
                <a:spcPct val="0"/>
              </a:spcBef>
              <a:buNone/>
            </a:pPr>
            <a:r>
              <a:rPr lang="nb-NO" sz="1000" b="1" dirty="0">
                <a:solidFill>
                  <a:schemeClr val="tx1"/>
                </a:solidFill>
              </a:rPr>
              <a:t>Kilde</a:t>
            </a:r>
            <a:r>
              <a:rPr lang="nb-NO" sz="1000" dirty="0">
                <a:solidFill>
                  <a:schemeClr val="tx1"/>
                </a:solidFill>
              </a:rPr>
              <a:t>: </a:t>
            </a:r>
            <a:r>
              <a:rPr lang="nb-NO" sz="1000" dirty="0" err="1">
                <a:solidFill>
                  <a:schemeClr val="tx1"/>
                </a:solidFill>
              </a:rPr>
              <a:t>Kantar</a:t>
            </a:r>
            <a:r>
              <a:rPr lang="nb-NO" sz="1000" dirty="0">
                <a:solidFill>
                  <a:schemeClr val="tx1"/>
                </a:solidFill>
              </a:rPr>
              <a:t> TVOV. Gjennomsnittlig daglig seertid. </a:t>
            </a:r>
            <a:r>
              <a:rPr lang="nb-NO" sz="1000" b="1" dirty="0">
                <a:solidFill>
                  <a:schemeClr val="tx1"/>
                </a:solidFill>
              </a:rPr>
              <a:t>VOD er kun for mediehusene NRK, TV 2, Warner Bros. </a:t>
            </a:r>
            <a:r>
              <a:rPr lang="nb-NO" sz="1000" b="1" dirty="0" err="1">
                <a:solidFill>
                  <a:schemeClr val="tx1"/>
                </a:solidFill>
              </a:rPr>
              <a:t>Discovery</a:t>
            </a:r>
            <a:r>
              <a:rPr lang="nb-NO" sz="1000" b="1" dirty="0">
                <a:solidFill>
                  <a:schemeClr val="tx1"/>
                </a:solidFill>
              </a:rPr>
              <a:t>, og </a:t>
            </a:r>
            <a:r>
              <a:rPr lang="nb-NO" sz="1000" b="1" dirty="0" err="1">
                <a:solidFill>
                  <a:schemeClr val="tx1"/>
                </a:solidFill>
              </a:rPr>
              <a:t>Viaplay</a:t>
            </a:r>
            <a:r>
              <a:rPr lang="nb-NO" sz="1000" b="1" dirty="0">
                <a:solidFill>
                  <a:schemeClr val="tx1"/>
                </a:solidFill>
              </a:rPr>
              <a:t> Group (</a:t>
            </a:r>
            <a:r>
              <a:rPr lang="nb-NO" sz="1000" b="1" dirty="0" err="1">
                <a:solidFill>
                  <a:schemeClr val="tx1"/>
                </a:solidFill>
              </a:rPr>
              <a:t>Viafree</a:t>
            </a:r>
            <a:r>
              <a:rPr lang="nb-NO" sz="1000" b="1" dirty="0">
                <a:solidFill>
                  <a:schemeClr val="tx1"/>
                </a:solidFill>
              </a:rPr>
              <a:t> inntil 31.05.22)).</a:t>
            </a:r>
          </a:p>
          <a:p>
            <a:pPr marL="0" indent="0" algn="r">
              <a:spcBef>
                <a:spcPct val="0"/>
              </a:spcBef>
              <a:buNone/>
            </a:pPr>
            <a:r>
              <a:rPr lang="nb-NO" sz="1000" dirty="0">
                <a:solidFill>
                  <a:prstClr val="white">
                    <a:lumMod val="50000"/>
                  </a:prstClr>
                </a:solidFill>
              </a:rPr>
              <a:t> </a:t>
            </a:r>
            <a:r>
              <a:rPr lang="nb-NO" sz="1000" dirty="0">
                <a:solidFill>
                  <a:schemeClr val="tx1"/>
                </a:solidFill>
              </a:rPr>
              <a:t>Seing fra strømmetjenester som </a:t>
            </a:r>
            <a:r>
              <a:rPr lang="nb-NO" sz="1000" dirty="0" err="1">
                <a:solidFill>
                  <a:schemeClr val="tx1"/>
                </a:solidFill>
              </a:rPr>
              <a:t>Netflix</a:t>
            </a:r>
            <a:r>
              <a:rPr lang="nb-NO" sz="1000" dirty="0">
                <a:solidFill>
                  <a:schemeClr val="tx1"/>
                </a:solidFill>
              </a:rPr>
              <a:t> og HBO er ikke inkludert i tallene. </a:t>
            </a:r>
            <a:endParaRPr lang="nb-NO" sz="1000" b="1" dirty="0">
              <a:solidFill>
                <a:schemeClr val="tx1"/>
              </a:solidFill>
            </a:endParaRPr>
          </a:p>
        </p:txBody>
      </p:sp>
      <p:sp>
        <p:nvSpPr>
          <p:cNvPr id="3" name="Slide Number Placeholder 2">
            <a:extLst>
              <a:ext uri="{FF2B5EF4-FFF2-40B4-BE49-F238E27FC236}">
                <a16:creationId xmlns:a16="http://schemas.microsoft.com/office/drawing/2014/main" id="{50E2336E-6AFA-4533-9B13-50B637A21E58}"/>
              </a:ext>
            </a:extLst>
          </p:cNvPr>
          <p:cNvSpPr>
            <a:spLocks noGrp="1"/>
          </p:cNvSpPr>
          <p:nvPr>
            <p:ph type="sldNum" sz="quarter" idx="10"/>
          </p:nvPr>
        </p:nvSpPr>
        <p:spPr/>
        <p:txBody>
          <a:bodyPr/>
          <a:lstStyle/>
          <a:p>
            <a:fld id="{4034BEE3-566C-4068-A777-C3A4762E861B}" type="slidenum">
              <a:rPr lang="en-GB" smtClean="0"/>
              <a:pPr/>
              <a:t>7</a:t>
            </a:fld>
            <a:endParaRPr lang="en-GB" dirty="0"/>
          </a:p>
        </p:txBody>
      </p:sp>
      <p:sp>
        <p:nvSpPr>
          <p:cNvPr id="9" name="TextBox 8">
            <a:extLst>
              <a:ext uri="{FF2B5EF4-FFF2-40B4-BE49-F238E27FC236}">
                <a16:creationId xmlns:a16="http://schemas.microsoft.com/office/drawing/2014/main" id="{BE6102D1-E22F-457E-B103-A31C235C7247}"/>
              </a:ext>
            </a:extLst>
          </p:cNvPr>
          <p:cNvSpPr txBox="1"/>
          <p:nvPr/>
        </p:nvSpPr>
        <p:spPr>
          <a:xfrm>
            <a:off x="3919036" y="5334028"/>
            <a:ext cx="1473160" cy="215444"/>
          </a:xfrm>
          <a:prstGeom prst="rect">
            <a:avLst/>
          </a:prstGeom>
          <a:noFill/>
        </p:spPr>
        <p:txBody>
          <a:bodyPr wrap="none" lIns="0" tIns="0" rIns="0" bIns="0" rtlCol="0">
            <a:spAutoFit/>
          </a:bodyPr>
          <a:lstStyle/>
          <a:p>
            <a:r>
              <a:rPr lang="nb-NO" sz="1400" b="1" dirty="0">
                <a:solidFill>
                  <a:schemeClr val="tx1">
                    <a:lumMod val="75000"/>
                  </a:schemeClr>
                </a:solidFill>
              </a:rPr>
              <a:t>Seertid i minutter</a:t>
            </a:r>
          </a:p>
        </p:txBody>
      </p:sp>
    </p:spTree>
    <p:extLst>
      <p:ext uri="{BB962C8B-B14F-4D97-AF65-F5344CB8AC3E}">
        <p14:creationId xmlns:p14="http://schemas.microsoft.com/office/powerpoint/2010/main" val="648634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F4D1124-9F92-437A-A178-14F268CDC549}"/>
              </a:ext>
            </a:extLst>
          </p:cNvPr>
          <p:cNvSpPr>
            <a:spLocks noGrp="1"/>
          </p:cNvSpPr>
          <p:nvPr>
            <p:ph type="title"/>
          </p:nvPr>
        </p:nvSpPr>
        <p:spPr/>
        <p:txBody>
          <a:bodyPr/>
          <a:lstStyle/>
          <a:p>
            <a:r>
              <a:rPr lang="en-GB" dirty="0" err="1"/>
              <a:t>Konsum</a:t>
            </a:r>
            <a:r>
              <a:rPr lang="en-GB" dirty="0"/>
              <a:t> </a:t>
            </a:r>
            <a:r>
              <a:rPr lang="en-GB" dirty="0" err="1"/>
              <a:t>av</a:t>
            </a:r>
            <a:r>
              <a:rPr lang="en-GB" dirty="0"/>
              <a:t> TV </a:t>
            </a:r>
            <a:r>
              <a:rPr lang="en-GB" dirty="0" err="1"/>
              <a:t>og</a:t>
            </a:r>
            <a:r>
              <a:rPr lang="en-GB" dirty="0"/>
              <a:t> Online Video (TVOV)</a:t>
            </a:r>
            <a:br>
              <a:rPr lang="en-GB" dirty="0"/>
            </a:br>
            <a:r>
              <a:rPr lang="en-GB" b="0" i="1" dirty="0" err="1"/>
              <a:t>Fordelt</a:t>
            </a:r>
            <a:r>
              <a:rPr lang="en-GB" b="0" i="1" dirty="0"/>
              <a:t> </a:t>
            </a:r>
            <a:r>
              <a:rPr lang="en-GB" b="0" i="1" dirty="0" err="1"/>
              <a:t>på</a:t>
            </a:r>
            <a:r>
              <a:rPr lang="en-GB" b="0" i="1" dirty="0"/>
              <a:t> </a:t>
            </a:r>
            <a:r>
              <a:rPr lang="en-GB" b="0" i="1" dirty="0" err="1"/>
              <a:t>skjermtype</a:t>
            </a:r>
            <a:r>
              <a:rPr lang="en-GB" b="0" i="1" dirty="0"/>
              <a:t> </a:t>
            </a:r>
            <a:r>
              <a:rPr lang="en-GB" b="0" i="1" dirty="0" err="1"/>
              <a:t>og</a:t>
            </a:r>
            <a:r>
              <a:rPr lang="en-GB" b="0" i="1" dirty="0"/>
              <a:t> </a:t>
            </a:r>
            <a:r>
              <a:rPr lang="en-GB" b="0" i="1" dirty="0" err="1"/>
              <a:t>oppholdssted</a:t>
            </a:r>
            <a:endParaRPr lang="en-GB" b="0" i="1" dirty="0"/>
          </a:p>
        </p:txBody>
      </p:sp>
      <p:graphicFrame>
        <p:nvGraphicFramePr>
          <p:cNvPr id="15" name="Plassholder for innhold 5">
            <a:extLst>
              <a:ext uri="{FF2B5EF4-FFF2-40B4-BE49-F238E27FC236}">
                <a16:creationId xmlns:a16="http://schemas.microsoft.com/office/drawing/2014/main" id="{621589F9-DEC5-4BFA-BA13-E5EF791B8670}"/>
              </a:ext>
            </a:extLst>
          </p:cNvPr>
          <p:cNvGraphicFramePr>
            <a:graphicFrameLocks/>
          </p:cNvGraphicFramePr>
          <p:nvPr>
            <p:extLst>
              <p:ext uri="{D42A27DB-BD31-4B8C-83A1-F6EECF244321}">
                <p14:modId xmlns:p14="http://schemas.microsoft.com/office/powerpoint/2010/main" val="1330730245"/>
              </p:ext>
            </p:extLst>
          </p:nvPr>
        </p:nvGraphicFramePr>
        <p:xfrm>
          <a:off x="359999" y="1726786"/>
          <a:ext cx="6393472" cy="398033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Chart 15">
            <a:extLst>
              <a:ext uri="{FF2B5EF4-FFF2-40B4-BE49-F238E27FC236}">
                <a16:creationId xmlns:a16="http://schemas.microsoft.com/office/drawing/2014/main" id="{F4413E95-1D1C-4755-938B-DBED243428CC}"/>
              </a:ext>
            </a:extLst>
          </p:cNvPr>
          <p:cNvGraphicFramePr/>
          <p:nvPr>
            <p:extLst>
              <p:ext uri="{D42A27DB-BD31-4B8C-83A1-F6EECF244321}">
                <p14:modId xmlns:p14="http://schemas.microsoft.com/office/powerpoint/2010/main" val="3878931923"/>
              </p:ext>
            </p:extLst>
          </p:nvPr>
        </p:nvGraphicFramePr>
        <p:xfrm>
          <a:off x="6672013" y="1726786"/>
          <a:ext cx="5154861" cy="3297159"/>
        </p:xfrm>
        <a:graphic>
          <a:graphicData uri="http://schemas.openxmlformats.org/drawingml/2006/chart">
            <c:chart xmlns:c="http://schemas.openxmlformats.org/drawingml/2006/chart" xmlns:r="http://schemas.openxmlformats.org/officeDocument/2006/relationships" r:id="rId4"/>
          </a:graphicData>
        </a:graphic>
      </p:graphicFrame>
      <p:sp>
        <p:nvSpPr>
          <p:cNvPr id="17" name="TextBox 16">
            <a:extLst>
              <a:ext uri="{FF2B5EF4-FFF2-40B4-BE49-F238E27FC236}">
                <a16:creationId xmlns:a16="http://schemas.microsoft.com/office/drawing/2014/main" id="{EEE9DC0A-33E8-49D1-8C7C-E9E937BE98B8}"/>
              </a:ext>
            </a:extLst>
          </p:cNvPr>
          <p:cNvSpPr txBox="1"/>
          <p:nvPr/>
        </p:nvSpPr>
        <p:spPr>
          <a:xfrm>
            <a:off x="10464785" y="3430922"/>
            <a:ext cx="1064607" cy="369332"/>
          </a:xfrm>
          <a:prstGeom prst="rect">
            <a:avLst/>
          </a:prstGeom>
          <a:noFill/>
        </p:spPr>
        <p:txBody>
          <a:bodyPr wrap="square" lIns="0" tIns="0" rIns="0" bIns="0" rtlCol="0">
            <a:spAutoFit/>
          </a:bodyPr>
          <a:lstStyle/>
          <a:p>
            <a:r>
              <a:rPr lang="nb-NO" sz="1200" dirty="0"/>
              <a:t>TV-skjermer hjemme 81%</a:t>
            </a:r>
          </a:p>
        </p:txBody>
      </p:sp>
      <p:sp>
        <p:nvSpPr>
          <p:cNvPr id="19" name="TextBox 18">
            <a:extLst>
              <a:ext uri="{FF2B5EF4-FFF2-40B4-BE49-F238E27FC236}">
                <a16:creationId xmlns:a16="http://schemas.microsoft.com/office/drawing/2014/main" id="{ADD98651-6FA9-4CB3-90E1-C662FEA28D83}"/>
              </a:ext>
            </a:extLst>
          </p:cNvPr>
          <p:cNvSpPr txBox="1"/>
          <p:nvPr/>
        </p:nvSpPr>
        <p:spPr>
          <a:xfrm>
            <a:off x="4686106" y="4808501"/>
            <a:ext cx="1473160" cy="215444"/>
          </a:xfrm>
          <a:prstGeom prst="rect">
            <a:avLst/>
          </a:prstGeom>
          <a:noFill/>
        </p:spPr>
        <p:txBody>
          <a:bodyPr wrap="none" lIns="0" tIns="0" rIns="0" bIns="0" rtlCol="0">
            <a:spAutoFit/>
          </a:bodyPr>
          <a:lstStyle/>
          <a:p>
            <a:r>
              <a:rPr lang="nb-NO" sz="1400" b="1" dirty="0">
                <a:solidFill>
                  <a:schemeClr val="tx1">
                    <a:lumMod val="75000"/>
                  </a:schemeClr>
                </a:solidFill>
              </a:rPr>
              <a:t>Seertid i minutter</a:t>
            </a:r>
          </a:p>
        </p:txBody>
      </p:sp>
      <p:sp>
        <p:nvSpPr>
          <p:cNvPr id="3" name="Slide Number Placeholder 2">
            <a:extLst>
              <a:ext uri="{FF2B5EF4-FFF2-40B4-BE49-F238E27FC236}">
                <a16:creationId xmlns:a16="http://schemas.microsoft.com/office/drawing/2014/main" id="{3088101C-E5B3-4F4E-803B-E7FA8897A796}"/>
              </a:ext>
            </a:extLst>
          </p:cNvPr>
          <p:cNvSpPr>
            <a:spLocks noGrp="1"/>
          </p:cNvSpPr>
          <p:nvPr>
            <p:ph type="sldNum" sz="quarter" idx="10"/>
          </p:nvPr>
        </p:nvSpPr>
        <p:spPr/>
        <p:txBody>
          <a:bodyPr/>
          <a:lstStyle/>
          <a:p>
            <a:fld id="{4034BEE3-566C-4068-A777-C3A4762E861B}" type="slidenum">
              <a:rPr lang="en-GB" smtClean="0"/>
              <a:pPr/>
              <a:t>8</a:t>
            </a:fld>
            <a:endParaRPr lang="en-GB" dirty="0"/>
          </a:p>
        </p:txBody>
      </p:sp>
      <p:sp>
        <p:nvSpPr>
          <p:cNvPr id="9" name="Plassholder for tekst 10">
            <a:extLst>
              <a:ext uri="{FF2B5EF4-FFF2-40B4-BE49-F238E27FC236}">
                <a16:creationId xmlns:a16="http://schemas.microsoft.com/office/drawing/2014/main" id="{623AA257-87D5-465C-9ED1-4AC5BE714833}"/>
              </a:ext>
            </a:extLst>
          </p:cNvPr>
          <p:cNvSpPr txBox="1">
            <a:spLocks/>
          </p:cNvSpPr>
          <p:nvPr>
            <p:custDataLst>
              <p:tags r:id="rId1"/>
            </p:custDataLst>
          </p:nvPr>
        </p:nvSpPr>
        <p:spPr>
          <a:xfrm>
            <a:off x="1878496" y="6283427"/>
            <a:ext cx="9650896" cy="377723"/>
          </a:xfrm>
          <a:prstGeom prst="rect">
            <a:avLst/>
          </a:prstGeom>
        </p:spPr>
        <p:txBody>
          <a:bodyPr vert="horz" lIns="0" tIns="0" rIns="0" bIns="0" rtlCol="0" anchor="ctr">
            <a:noAutofit/>
          </a:bodyPr>
          <a:lstStyle>
            <a:lvl1pPr marL="342000" indent="-342000" algn="l" defTabSz="914400" rtl="0" eaLnBrk="1" latinLnBrk="0" hangingPunct="1">
              <a:spcBef>
                <a:spcPts val="1320"/>
              </a:spcBef>
              <a:buFont typeface="Wingdings" pitchFamily="2" charset="2"/>
              <a:buChar char=""/>
              <a:defRPr lang="en-US" sz="2000" b="0" kern="1200" dirty="0" smtClean="0">
                <a:solidFill>
                  <a:srgbClr val="333333"/>
                </a:solidFill>
                <a:latin typeface="+mn-lt"/>
                <a:ea typeface="+mn-ea"/>
                <a:cs typeface="+mn-cs"/>
              </a:defRPr>
            </a:lvl1pPr>
            <a:lvl2pPr marL="741600" indent="-284400" algn="l" defTabSz="914400" rtl="0" eaLnBrk="1" latinLnBrk="0" hangingPunct="1">
              <a:spcBef>
                <a:spcPct val="20000"/>
              </a:spcBef>
              <a:buClr>
                <a:schemeClr val="tx1">
                  <a:lumMod val="65000"/>
                  <a:lumOff val="35000"/>
                </a:schemeClr>
              </a:buClr>
              <a:buFont typeface="Wingdings" pitchFamily="2" charset="2"/>
              <a:buChar char=""/>
              <a:defRPr sz="1800" b="0" kern="1200">
                <a:solidFill>
                  <a:srgbClr val="333333"/>
                </a:solidFill>
                <a:latin typeface="+mn-lt"/>
                <a:ea typeface="+mn-ea"/>
                <a:cs typeface="+mn-cs"/>
              </a:defRPr>
            </a:lvl2pPr>
            <a:lvl3pPr marL="1144800" indent="-230400" algn="l" defTabSz="914400" rtl="0" eaLnBrk="1" latinLnBrk="0" hangingPunct="1">
              <a:spcBef>
                <a:spcPct val="20000"/>
              </a:spcBef>
              <a:buClr>
                <a:schemeClr val="tx1">
                  <a:lumMod val="50000"/>
                  <a:lumOff val="50000"/>
                </a:schemeClr>
              </a:buClr>
              <a:buFont typeface="Wingdings" pitchFamily="2" charset="2"/>
              <a:buChar char=""/>
              <a:defRPr sz="1600" kern="1200">
                <a:solidFill>
                  <a:srgbClr val="333333"/>
                </a:solidFill>
                <a:latin typeface="+mn-lt"/>
                <a:ea typeface="+mn-ea"/>
                <a:cs typeface="+mn-cs"/>
              </a:defRPr>
            </a:lvl3pPr>
            <a:lvl4pPr marL="1544400" indent="-230400" algn="l" defTabSz="914400" rtl="0" eaLnBrk="1" latinLnBrk="0" hangingPunct="1">
              <a:spcBef>
                <a:spcPct val="20000"/>
              </a:spcBef>
              <a:buClr>
                <a:schemeClr val="bg1">
                  <a:lumMod val="65000"/>
                </a:schemeClr>
              </a:buClr>
              <a:buFont typeface="Wingdings" pitchFamily="2" charset="2"/>
              <a:buChar char="n"/>
              <a:defRPr sz="1400" kern="1200">
                <a:solidFill>
                  <a:srgbClr val="333333"/>
                </a:solidFill>
                <a:latin typeface="+mn-lt"/>
                <a:ea typeface="+mn-ea"/>
                <a:cs typeface="+mn-cs"/>
              </a:defRPr>
            </a:lvl4pPr>
            <a:lvl5pPr marL="1944000" indent="-230400" algn="l" defTabSz="914400" rtl="0" eaLnBrk="1" latinLnBrk="0" hangingPunct="1">
              <a:spcBef>
                <a:spcPts val="336"/>
              </a:spcBef>
              <a:spcAft>
                <a:spcPts val="0"/>
              </a:spcAft>
              <a:buClr>
                <a:schemeClr val="bg1">
                  <a:lumMod val="85000"/>
                </a:schemeClr>
              </a:buClr>
              <a:buFont typeface="Wingdings" pitchFamily="2" charset="2"/>
              <a:buChar char="n"/>
              <a:defRPr sz="1200" kern="1200">
                <a:solidFill>
                  <a:srgbClr val="333333"/>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a:spcBef>
                <a:spcPct val="0"/>
              </a:spcBef>
              <a:buNone/>
            </a:pPr>
            <a:r>
              <a:rPr lang="nb-NO" sz="1000" b="1" dirty="0">
                <a:solidFill>
                  <a:schemeClr val="tx1"/>
                </a:solidFill>
              </a:rPr>
              <a:t>Kilde</a:t>
            </a:r>
            <a:r>
              <a:rPr lang="nb-NO" sz="1000" dirty="0">
                <a:solidFill>
                  <a:schemeClr val="tx1"/>
                </a:solidFill>
              </a:rPr>
              <a:t>: </a:t>
            </a:r>
            <a:r>
              <a:rPr lang="nb-NO" sz="1000" dirty="0" err="1">
                <a:solidFill>
                  <a:schemeClr val="tx1"/>
                </a:solidFill>
              </a:rPr>
              <a:t>Kantar</a:t>
            </a:r>
            <a:r>
              <a:rPr lang="nb-NO" sz="1000" dirty="0">
                <a:solidFill>
                  <a:schemeClr val="tx1"/>
                </a:solidFill>
              </a:rPr>
              <a:t> TVOV. Gjennomsnittlig daglig seertid. </a:t>
            </a:r>
            <a:r>
              <a:rPr lang="nb-NO" sz="1000" b="1" dirty="0">
                <a:solidFill>
                  <a:schemeClr val="tx1"/>
                </a:solidFill>
              </a:rPr>
              <a:t>TV-skjermer hjemme: </a:t>
            </a:r>
            <a:r>
              <a:rPr lang="nb-NO" sz="1000" dirty="0">
                <a:solidFill>
                  <a:schemeClr val="tx1"/>
                </a:solidFill>
              </a:rPr>
              <a:t>Konsum på stasjonære TV-skjermer hjemme. </a:t>
            </a:r>
            <a:r>
              <a:rPr lang="nb-NO" sz="1000" b="1" dirty="0">
                <a:solidFill>
                  <a:schemeClr val="tx1"/>
                </a:solidFill>
              </a:rPr>
              <a:t>PC, nettbrett, mobil: </a:t>
            </a:r>
            <a:r>
              <a:rPr lang="nb-NO" sz="1000" dirty="0">
                <a:solidFill>
                  <a:schemeClr val="tx1"/>
                </a:solidFill>
              </a:rPr>
              <a:t>Konsum på PC, nettbrett og mobiler uavhengig av oppholdssted. </a:t>
            </a:r>
            <a:r>
              <a:rPr lang="nb-NO" sz="1000" b="1" dirty="0">
                <a:solidFill>
                  <a:schemeClr val="tx1"/>
                </a:solidFill>
              </a:rPr>
              <a:t>Utenfor hjemmet: </a:t>
            </a:r>
            <a:r>
              <a:rPr lang="nb-NO" sz="1000" dirty="0">
                <a:solidFill>
                  <a:schemeClr val="tx1"/>
                </a:solidFill>
              </a:rPr>
              <a:t>Konsum via TV-skjermer og andre enheter utenfor eget hjem.</a:t>
            </a:r>
            <a:r>
              <a:rPr lang="nb-NO" sz="1000" b="1" dirty="0">
                <a:solidFill>
                  <a:schemeClr val="tx1"/>
                </a:solidFill>
              </a:rPr>
              <a:t> </a:t>
            </a:r>
          </a:p>
        </p:txBody>
      </p:sp>
    </p:spTree>
    <p:extLst>
      <p:ext uri="{BB962C8B-B14F-4D97-AF65-F5344CB8AC3E}">
        <p14:creationId xmlns:p14="http://schemas.microsoft.com/office/powerpoint/2010/main" val="5210867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D0689150-EEBB-4AC0-9EF5-24339602396E}"/>
              </a:ext>
            </a:extLst>
          </p:cNvPr>
          <p:cNvSpPr>
            <a:spLocks noGrp="1"/>
          </p:cNvSpPr>
          <p:nvPr>
            <p:ph type="title"/>
          </p:nvPr>
        </p:nvSpPr>
        <p:spPr>
          <a:xfrm>
            <a:off x="359999" y="430718"/>
            <a:ext cx="11466875" cy="704346"/>
          </a:xfrm>
        </p:spPr>
        <p:txBody>
          <a:bodyPr/>
          <a:lstStyle/>
          <a:p>
            <a:r>
              <a:rPr lang="nb-NO" sz="2400" dirty="0">
                <a:solidFill>
                  <a:srgbClr val="000000"/>
                </a:solidFill>
              </a:rPr>
              <a:t>Markedsandeler per mediehus (lineære kanaler)</a:t>
            </a:r>
            <a:endParaRPr lang="en-AU" sz="2400" dirty="0">
              <a:solidFill>
                <a:srgbClr val="000000"/>
              </a:solidFill>
            </a:endParaRPr>
          </a:p>
        </p:txBody>
      </p:sp>
      <p:graphicFrame>
        <p:nvGraphicFramePr>
          <p:cNvPr id="14" name="Chart 13">
            <a:extLst>
              <a:ext uri="{FF2B5EF4-FFF2-40B4-BE49-F238E27FC236}">
                <a16:creationId xmlns:a16="http://schemas.microsoft.com/office/drawing/2014/main" id="{BCDE7DF9-B6B4-49F4-8D46-5F29EDBE086F}"/>
              </a:ext>
            </a:extLst>
          </p:cNvPr>
          <p:cNvGraphicFramePr/>
          <p:nvPr>
            <p:extLst>
              <p:ext uri="{D42A27DB-BD31-4B8C-83A1-F6EECF244321}">
                <p14:modId xmlns:p14="http://schemas.microsoft.com/office/powerpoint/2010/main" val="1746297585"/>
              </p:ext>
            </p:extLst>
          </p:nvPr>
        </p:nvGraphicFramePr>
        <p:xfrm>
          <a:off x="359999" y="957414"/>
          <a:ext cx="11466875" cy="4444903"/>
        </p:xfrm>
        <a:graphic>
          <a:graphicData uri="http://schemas.openxmlformats.org/drawingml/2006/chart">
            <c:chart xmlns:c="http://schemas.openxmlformats.org/drawingml/2006/chart" xmlns:r="http://schemas.openxmlformats.org/officeDocument/2006/relationships" r:id="rId3"/>
          </a:graphicData>
        </a:graphic>
      </p:graphicFrame>
      <p:sp>
        <p:nvSpPr>
          <p:cNvPr id="15" name="Plassholder for tekst 6">
            <a:extLst>
              <a:ext uri="{FF2B5EF4-FFF2-40B4-BE49-F238E27FC236}">
                <a16:creationId xmlns:a16="http://schemas.microsoft.com/office/drawing/2014/main" id="{C94E7B8E-A0D4-4770-9A8C-F3F2C6FFC878}"/>
              </a:ext>
            </a:extLst>
          </p:cNvPr>
          <p:cNvSpPr txBox="1">
            <a:spLocks/>
          </p:cNvSpPr>
          <p:nvPr>
            <p:custDataLst>
              <p:tags r:id="rId1"/>
            </p:custDataLst>
          </p:nvPr>
        </p:nvSpPr>
        <p:spPr>
          <a:xfrm>
            <a:off x="225016" y="5731500"/>
            <a:ext cx="11274640" cy="338171"/>
          </a:xfrm>
          <a:prstGeom prst="rect">
            <a:avLst/>
          </a:prstGeom>
        </p:spPr>
        <p:txBody>
          <a:bodyPr lIns="0" tIns="0" rIns="0" bIns="0" anchor="ctr">
            <a:noAutofit/>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0"/>
              </a:spcBef>
            </a:pPr>
            <a:r>
              <a:rPr lang="nb-NO" sz="800" dirty="0">
                <a:solidFill>
                  <a:srgbClr val="000000"/>
                </a:solidFill>
                <a:latin typeface="+mj-lt"/>
              </a:rPr>
              <a:t>Kilde: </a:t>
            </a:r>
            <a:r>
              <a:rPr lang="nb-NO" sz="800" dirty="0" err="1">
                <a:solidFill>
                  <a:srgbClr val="000000"/>
                </a:solidFill>
                <a:latin typeface="+mj-lt"/>
              </a:rPr>
              <a:t>Kantar</a:t>
            </a:r>
            <a:r>
              <a:rPr lang="nb-NO" sz="800" dirty="0">
                <a:solidFill>
                  <a:srgbClr val="000000"/>
                </a:solidFill>
                <a:latin typeface="+mj-lt"/>
              </a:rPr>
              <a:t> TVOV-undersøkelsen. Personer 10-79 år. </a:t>
            </a:r>
            <a:r>
              <a:rPr lang="nb-NO" sz="800" b="1" dirty="0">
                <a:solidFill>
                  <a:srgbClr val="000000"/>
                </a:solidFill>
                <a:latin typeface="+mj-lt"/>
              </a:rPr>
              <a:t>Markedsandeler i prosent per mediehus (lineære kanaler). </a:t>
            </a:r>
          </a:p>
        </p:txBody>
      </p:sp>
      <p:sp>
        <p:nvSpPr>
          <p:cNvPr id="4" name="Slide Number Placeholder 3">
            <a:extLst>
              <a:ext uri="{FF2B5EF4-FFF2-40B4-BE49-F238E27FC236}">
                <a16:creationId xmlns:a16="http://schemas.microsoft.com/office/drawing/2014/main" id="{10723C05-DD2C-4872-B7F1-45B1338E9202}"/>
              </a:ext>
            </a:extLst>
          </p:cNvPr>
          <p:cNvSpPr>
            <a:spLocks noGrp="1"/>
          </p:cNvSpPr>
          <p:nvPr>
            <p:ph type="sldNum" sz="quarter" idx="10"/>
          </p:nvPr>
        </p:nvSpPr>
        <p:spPr/>
        <p:txBody>
          <a:bodyPr/>
          <a:lstStyle/>
          <a:p>
            <a:fld id="{4034BEE3-566C-4068-A777-C3A4762E861B}" type="slidenum">
              <a:rPr lang="en-GB" smtClean="0"/>
              <a:pPr/>
              <a:t>9</a:t>
            </a:fld>
            <a:endParaRPr lang="en-GB" dirty="0"/>
          </a:p>
        </p:txBody>
      </p:sp>
      <p:sp>
        <p:nvSpPr>
          <p:cNvPr id="6" name="TextBox 5">
            <a:extLst>
              <a:ext uri="{FF2B5EF4-FFF2-40B4-BE49-F238E27FC236}">
                <a16:creationId xmlns:a16="http://schemas.microsoft.com/office/drawing/2014/main" id="{157C2A71-6E81-4BF2-B3AC-EB786F63D44B}"/>
              </a:ext>
            </a:extLst>
          </p:cNvPr>
          <p:cNvSpPr txBox="1"/>
          <p:nvPr/>
        </p:nvSpPr>
        <p:spPr>
          <a:xfrm>
            <a:off x="1674974" y="6266889"/>
            <a:ext cx="4802737" cy="123111"/>
          </a:xfrm>
          <a:prstGeom prst="rect">
            <a:avLst/>
          </a:prstGeom>
          <a:noFill/>
        </p:spPr>
        <p:txBody>
          <a:bodyPr wrap="square" lIns="0" tIns="0" rIns="0" bIns="0" rtlCol="0">
            <a:spAutoFit/>
          </a:bodyPr>
          <a:lstStyle/>
          <a:p>
            <a:r>
              <a:rPr lang="nb-NO" sz="800" b="1" dirty="0">
                <a:latin typeface="Calibri" panose="020F0502020204030204" pitchFamily="34" charset="0"/>
                <a:ea typeface="Calibri" panose="020F0502020204030204" pitchFamily="34" charset="0"/>
              </a:rPr>
              <a:t>*</a:t>
            </a:r>
            <a:r>
              <a:rPr lang="nb-NO" sz="800" b="1" dirty="0" err="1">
                <a:latin typeface="Calibri" panose="020F0502020204030204" pitchFamily="34" charset="0"/>
                <a:ea typeface="Calibri" panose="020F0502020204030204" pitchFamily="34" charset="0"/>
              </a:rPr>
              <a:t>Viaplay</a:t>
            </a:r>
            <a:r>
              <a:rPr lang="nb-NO" sz="800" b="1" dirty="0">
                <a:latin typeface="Calibri" panose="020F0502020204030204" pitchFamily="34" charset="0"/>
                <a:ea typeface="Calibri" panose="020F0502020204030204" pitchFamily="34" charset="0"/>
              </a:rPr>
              <a:t> Group</a:t>
            </a:r>
            <a:r>
              <a:rPr lang="nb-NO" sz="800" dirty="0">
                <a:effectLst/>
                <a:latin typeface="Calibri" panose="020F0502020204030204" pitchFamily="34" charset="0"/>
                <a:ea typeface="Calibri" panose="020F0502020204030204" pitchFamily="34" charset="0"/>
              </a:rPr>
              <a:t> sine andeler inkluderer ikke tredjepartskanalene som de håndterer reklamesalget av.</a:t>
            </a:r>
            <a:endParaRPr lang="nb-NO" sz="800" dirty="0"/>
          </a:p>
        </p:txBody>
      </p:sp>
    </p:spTree>
    <p:extLst>
      <p:ext uri="{BB962C8B-B14F-4D97-AF65-F5344CB8AC3E}">
        <p14:creationId xmlns:p14="http://schemas.microsoft.com/office/powerpoint/2010/main" val="36353370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SLICKSLIDES" val="6.1"/>
  <p:tag name="VERSIONID" val="711"/>
  <p:tag name="EXCLUDEHIDDENSLIDES" val="False"/>
  <p:tag name="NUMBEROFPAGES" val="24"/>
</p:tagLst>
</file>

<file path=ppt/tags/tag10.xml><?xml version="1.0" encoding="utf-8"?>
<p:tagLst xmlns:a="http://schemas.openxmlformats.org/drawingml/2006/main" xmlns:r="http://schemas.openxmlformats.org/officeDocument/2006/relationships" xmlns:p="http://schemas.openxmlformats.org/presentationml/2006/main">
  <p:tag name="LINKEDTO" val="16041657"/>
  <p:tag name="SOURCEHASH" val="10157186"/>
  <p:tag name="SHAPETYPE" val="BACKGROUNDSHAPE"/>
</p:tagLst>
</file>

<file path=ppt/tags/tag11.xml><?xml version="1.0" encoding="utf-8"?>
<p:tagLst xmlns:a="http://schemas.openxmlformats.org/drawingml/2006/main" xmlns:r="http://schemas.openxmlformats.org/officeDocument/2006/relationships" xmlns:p="http://schemas.openxmlformats.org/presentationml/2006/main">
  <p:tag name="SHP" val="SOURCEBOX"/>
</p:tagLst>
</file>

<file path=ppt/tags/tag12.xml><?xml version="1.0" encoding="utf-8"?>
<p:tagLst xmlns:a="http://schemas.openxmlformats.org/drawingml/2006/main" xmlns:r="http://schemas.openxmlformats.org/officeDocument/2006/relationships" xmlns:p="http://schemas.openxmlformats.org/presentationml/2006/main">
  <p:tag name="SHP" val="SOURCEBOX"/>
</p:tagLst>
</file>

<file path=ppt/tags/tag13.xml><?xml version="1.0" encoding="utf-8"?>
<p:tagLst xmlns:a="http://schemas.openxmlformats.org/drawingml/2006/main" xmlns:r="http://schemas.openxmlformats.org/officeDocument/2006/relationships" xmlns:p="http://schemas.openxmlformats.org/presentationml/2006/main">
  <p:tag name="SHP" val="SOURCEBOX"/>
</p:tagLst>
</file>

<file path=ppt/tags/tag14.xml><?xml version="1.0" encoding="utf-8"?>
<p:tagLst xmlns:a="http://schemas.openxmlformats.org/drawingml/2006/main" xmlns:r="http://schemas.openxmlformats.org/officeDocument/2006/relationships" xmlns:p="http://schemas.openxmlformats.org/presentationml/2006/main">
  <p:tag name="SHP" val="SOURCEBOX"/>
</p:tagLst>
</file>

<file path=ppt/tags/tag15.xml><?xml version="1.0" encoding="utf-8"?>
<p:tagLst xmlns:a="http://schemas.openxmlformats.org/drawingml/2006/main" xmlns:r="http://schemas.openxmlformats.org/officeDocument/2006/relationships" xmlns:p="http://schemas.openxmlformats.org/presentationml/2006/main">
  <p:tag name="SHP" val="SOURCEBOX"/>
</p:tagLst>
</file>

<file path=ppt/tags/tag16.xml><?xml version="1.0" encoding="utf-8"?>
<p:tagLst xmlns:a="http://schemas.openxmlformats.org/drawingml/2006/main" xmlns:r="http://schemas.openxmlformats.org/officeDocument/2006/relationships" xmlns:p="http://schemas.openxmlformats.org/presentationml/2006/main">
  <p:tag name="LEG" val="True"/>
  <p:tag name="XAS" val="True"/>
  <p:tag name="YAS" val="True"/>
  <p:tag name="SKP" val="False"/>
  <p:tag name="AREA" val="AREA_1_11"/>
</p:tagLst>
</file>

<file path=ppt/tags/tag17.xml><?xml version="1.0" encoding="utf-8"?>
<p:tagLst xmlns:a="http://schemas.openxmlformats.org/drawingml/2006/main" xmlns:r="http://schemas.openxmlformats.org/officeDocument/2006/relationships" xmlns:p="http://schemas.openxmlformats.org/presentationml/2006/main">
  <p:tag name="SHP" val="SOURCEBOX"/>
</p:tagLst>
</file>

<file path=ppt/tags/tag18.xml><?xml version="1.0" encoding="utf-8"?>
<p:tagLst xmlns:a="http://schemas.openxmlformats.org/drawingml/2006/main" xmlns:r="http://schemas.openxmlformats.org/officeDocument/2006/relationships" xmlns:p="http://schemas.openxmlformats.org/presentationml/2006/main">
  <p:tag name="LEG" val="True"/>
  <p:tag name="XAS" val="True"/>
  <p:tag name="YAS" val="True"/>
  <p:tag name="SKP" val="False"/>
  <p:tag name="AREA" val="AREA_1_11"/>
</p:tagLst>
</file>

<file path=ppt/tags/tag19.xml><?xml version="1.0" encoding="utf-8"?>
<p:tagLst xmlns:a="http://schemas.openxmlformats.org/drawingml/2006/main" xmlns:r="http://schemas.openxmlformats.org/officeDocument/2006/relationships" xmlns:p="http://schemas.openxmlformats.org/presentationml/2006/main">
  <p:tag name="SHP" val="SOURCEBOX"/>
</p:tagLst>
</file>

<file path=ppt/tags/tag2.xml><?xml version="1.0" encoding="utf-8"?>
<p:tagLst xmlns:a="http://schemas.openxmlformats.org/drawingml/2006/main" xmlns:r="http://schemas.openxmlformats.org/officeDocument/2006/relationships" xmlns:p="http://schemas.openxmlformats.org/presentationml/2006/main">
  <p:tag name="TEMPLATEVERSION" val="7.1"/>
  <p:tag name="VERSIONNUMBER" val="711"/>
</p:tagLst>
</file>

<file path=ppt/tags/tag20.xml><?xml version="1.0" encoding="utf-8"?>
<p:tagLst xmlns:a="http://schemas.openxmlformats.org/drawingml/2006/main" xmlns:r="http://schemas.openxmlformats.org/officeDocument/2006/relationships" xmlns:p="http://schemas.openxmlformats.org/presentationml/2006/main">
  <p:tag name="SHP" val="SOURCEBOX"/>
</p:tagLst>
</file>

<file path=ppt/tags/tag21.xml><?xml version="1.0" encoding="utf-8"?>
<p:tagLst xmlns:a="http://schemas.openxmlformats.org/drawingml/2006/main" xmlns:r="http://schemas.openxmlformats.org/officeDocument/2006/relationships" xmlns:p="http://schemas.openxmlformats.org/presentationml/2006/main">
  <p:tag name="SHP" val="SOURCEBOX"/>
</p:tagLst>
</file>

<file path=ppt/tags/tag22.xml><?xml version="1.0" encoding="utf-8"?>
<p:tagLst xmlns:a="http://schemas.openxmlformats.org/drawingml/2006/main" xmlns:r="http://schemas.openxmlformats.org/officeDocument/2006/relationships" xmlns:p="http://schemas.openxmlformats.org/presentationml/2006/main">
  <p:tag name="SHP" val="SOURCEBOX"/>
</p:tagLst>
</file>

<file path=ppt/tags/tag23.xml><?xml version="1.0" encoding="utf-8"?>
<p:tagLst xmlns:a="http://schemas.openxmlformats.org/drawingml/2006/main" xmlns:r="http://schemas.openxmlformats.org/officeDocument/2006/relationships" xmlns:p="http://schemas.openxmlformats.org/presentationml/2006/main">
  <p:tag name="SHP" val="SOURCEBOX"/>
</p:tagLst>
</file>

<file path=ppt/tags/tag24.xml><?xml version="1.0" encoding="utf-8"?>
<p:tagLst xmlns:a="http://schemas.openxmlformats.org/drawingml/2006/main" xmlns:r="http://schemas.openxmlformats.org/officeDocument/2006/relationships" xmlns:p="http://schemas.openxmlformats.org/presentationml/2006/main">
  <p:tag name="SHP" val="SOURCEBOX"/>
</p:tagLst>
</file>

<file path=ppt/tags/tag25.xml><?xml version="1.0" encoding="utf-8"?>
<p:tagLst xmlns:a="http://schemas.openxmlformats.org/drawingml/2006/main" xmlns:r="http://schemas.openxmlformats.org/officeDocument/2006/relationships" xmlns:p="http://schemas.openxmlformats.org/presentationml/2006/main">
  <p:tag name="SHP" val="SOURCEBOX"/>
</p:tagLst>
</file>

<file path=ppt/tags/tag26.xml><?xml version="1.0" encoding="utf-8"?>
<p:tagLst xmlns:a="http://schemas.openxmlformats.org/drawingml/2006/main" xmlns:r="http://schemas.openxmlformats.org/officeDocument/2006/relationships" xmlns:p="http://schemas.openxmlformats.org/presentationml/2006/main">
  <p:tag name="SHP" val="SOURCEBOX"/>
</p:tagLst>
</file>

<file path=ppt/tags/tag27.xml><?xml version="1.0" encoding="utf-8"?>
<p:tagLst xmlns:a="http://schemas.openxmlformats.org/drawingml/2006/main" xmlns:r="http://schemas.openxmlformats.org/officeDocument/2006/relationships" xmlns:p="http://schemas.openxmlformats.org/presentationml/2006/main">
  <p:tag name="SHP" val="SOURCEBOX"/>
</p:tagLst>
</file>

<file path=ppt/tags/tag28.xml><?xml version="1.0" encoding="utf-8"?>
<p:tagLst xmlns:a="http://schemas.openxmlformats.org/drawingml/2006/main" xmlns:r="http://schemas.openxmlformats.org/officeDocument/2006/relationships" xmlns:p="http://schemas.openxmlformats.org/presentationml/2006/main">
  <p:tag name="SHP" val="SOURCEBOX"/>
</p:tagLst>
</file>

<file path=ppt/tags/tag29.xml><?xml version="1.0" encoding="utf-8"?>
<p:tagLst xmlns:a="http://schemas.openxmlformats.org/drawingml/2006/main" xmlns:r="http://schemas.openxmlformats.org/officeDocument/2006/relationships" xmlns:p="http://schemas.openxmlformats.org/presentationml/2006/main">
  <p:tag name="SHP" val="SOURCEBOX"/>
</p:tagLst>
</file>

<file path=ppt/tags/tag3.xml><?xml version="1.0" encoding="utf-8"?>
<p:tagLst xmlns:a="http://schemas.openxmlformats.org/drawingml/2006/main" xmlns:r="http://schemas.openxmlformats.org/officeDocument/2006/relationships" xmlns:p="http://schemas.openxmlformats.org/presentationml/2006/main">
  <p:tag name="LOGO" val="CORPORATE_FOOTER"/>
  <p:tag name="LOGO_POSITION" val="FOOTER"/>
  <p:tag name="LOGO_ORDER" val="1"/>
  <p:tag name="TEMPLATEVERSION" val="7.1"/>
  <p:tag name="VERSIONNUMBER" val="711"/>
</p:tagLst>
</file>

<file path=ppt/tags/tag30.xml><?xml version="1.0" encoding="utf-8"?>
<p:tagLst xmlns:a="http://schemas.openxmlformats.org/drawingml/2006/main" xmlns:r="http://schemas.openxmlformats.org/officeDocument/2006/relationships" xmlns:p="http://schemas.openxmlformats.org/presentationml/2006/main">
  <p:tag name="SHP" val="SOURCEBOX"/>
</p:tagLst>
</file>

<file path=ppt/tags/tag31.xml><?xml version="1.0" encoding="utf-8"?>
<p:tagLst xmlns:a="http://schemas.openxmlformats.org/drawingml/2006/main" xmlns:r="http://schemas.openxmlformats.org/officeDocument/2006/relationships" xmlns:p="http://schemas.openxmlformats.org/presentationml/2006/main">
  <p:tag name="SHP" val="SOURCEBOX"/>
</p:tagLst>
</file>

<file path=ppt/tags/tag32.xml><?xml version="1.0" encoding="utf-8"?>
<p:tagLst xmlns:a="http://schemas.openxmlformats.org/drawingml/2006/main" xmlns:r="http://schemas.openxmlformats.org/officeDocument/2006/relationships" xmlns:p="http://schemas.openxmlformats.org/presentationml/2006/main">
  <p:tag name="SHP" val="SOURCEBOX"/>
</p:tagLst>
</file>

<file path=ppt/tags/tag33.xml><?xml version="1.0" encoding="utf-8"?>
<p:tagLst xmlns:a="http://schemas.openxmlformats.org/drawingml/2006/main" xmlns:r="http://schemas.openxmlformats.org/officeDocument/2006/relationships" xmlns:p="http://schemas.openxmlformats.org/presentationml/2006/main">
  <p:tag name="SHP" val="SOURCEBOX"/>
</p:tagLst>
</file>

<file path=ppt/tags/tag34.xml><?xml version="1.0" encoding="utf-8"?>
<p:tagLst xmlns:a="http://schemas.openxmlformats.org/drawingml/2006/main" xmlns:r="http://schemas.openxmlformats.org/officeDocument/2006/relationships" xmlns:p="http://schemas.openxmlformats.org/presentationml/2006/main">
  <p:tag name="SHP" val="SOURCEBOX"/>
</p:tagLst>
</file>

<file path=ppt/tags/tag35.xml><?xml version="1.0" encoding="utf-8"?>
<p:tagLst xmlns:a="http://schemas.openxmlformats.org/drawingml/2006/main" xmlns:r="http://schemas.openxmlformats.org/officeDocument/2006/relationships" xmlns:p="http://schemas.openxmlformats.org/presentationml/2006/main">
  <p:tag name="SHP" val="SOURCEBOX"/>
</p:tagLst>
</file>

<file path=ppt/tags/tag36.xml><?xml version="1.0" encoding="utf-8"?>
<p:tagLst xmlns:a="http://schemas.openxmlformats.org/drawingml/2006/main" xmlns:r="http://schemas.openxmlformats.org/officeDocument/2006/relationships" xmlns:p="http://schemas.openxmlformats.org/presentationml/2006/main">
  <p:tag name="SHP" val="SOURCEBOX"/>
</p:tagLst>
</file>

<file path=ppt/tags/tag37.xml><?xml version="1.0" encoding="utf-8"?>
<p:tagLst xmlns:a="http://schemas.openxmlformats.org/drawingml/2006/main" xmlns:r="http://schemas.openxmlformats.org/officeDocument/2006/relationships" xmlns:p="http://schemas.openxmlformats.org/presentationml/2006/main">
  <p:tag name="SHP" val="SOURCEBOX"/>
</p:tagLst>
</file>

<file path=ppt/tags/tag4.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5.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6.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7.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8.xml><?xml version="1.0" encoding="utf-8"?>
<p:tagLst xmlns:a="http://schemas.openxmlformats.org/drawingml/2006/main" xmlns:r="http://schemas.openxmlformats.org/officeDocument/2006/relationships" xmlns:p="http://schemas.openxmlformats.org/presentationml/2006/main">
  <p:tag name="TEMPLATEVERSION" val="7.1"/>
  <p:tag name="VERSIONNUMBER" val="711"/>
</p:tagLst>
</file>

<file path=ppt/tags/tag9.xml><?xml version="1.0" encoding="utf-8"?>
<p:tagLst xmlns:a="http://schemas.openxmlformats.org/drawingml/2006/main" xmlns:r="http://schemas.openxmlformats.org/officeDocument/2006/relationships" xmlns:p="http://schemas.openxmlformats.org/presentationml/2006/main">
  <p:tag name="LOGO" val="CORPORATE_FOOTER"/>
  <p:tag name="LOGO_POSITION" val="FOOTER"/>
  <p:tag name="LOGO_ORDER" val="1"/>
  <p:tag name="TEMPLATEVERSION" val="7.1"/>
  <p:tag name="VERSIONNUMBER" val="711"/>
</p:tagLst>
</file>

<file path=ppt/theme/theme1.xml><?xml version="1.0" encoding="utf-8"?>
<a:theme xmlns:a="http://schemas.openxmlformats.org/drawingml/2006/main" name="Kantar template master">
  <a:themeElements>
    <a:clrScheme name="Kantar colour theme">
      <a:dk1>
        <a:srgbClr val="333333"/>
      </a:dk1>
      <a:lt1>
        <a:srgbClr val="FFFFFF"/>
      </a:lt1>
      <a:dk2>
        <a:srgbClr val="0060FF"/>
      </a:dk2>
      <a:lt2>
        <a:srgbClr val="802AB7"/>
      </a:lt2>
      <a:accent1>
        <a:srgbClr val="AEAE9F"/>
      </a:accent1>
      <a:accent2>
        <a:srgbClr val="00E5BA"/>
      </a:accent2>
      <a:accent3>
        <a:srgbClr val="00B600"/>
      </a:accent3>
      <a:accent4>
        <a:srgbClr val="FEDB00"/>
      </a:accent4>
      <a:accent5>
        <a:srgbClr val="FF5000"/>
      </a:accent5>
      <a:accent6>
        <a:srgbClr val="FA0028"/>
      </a:accent6>
      <a:hlink>
        <a:srgbClr val="0060FF"/>
      </a:hlink>
      <a:folHlink>
        <a:srgbClr val="802AB7"/>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ltGray">
        <a:solidFill>
          <a:schemeClr val="accent1"/>
        </a:solidFill>
        <a:ln w="12700">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1600" b="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smtClean="0"/>
        </a:defPPr>
      </a:lstStyle>
    </a:txDef>
  </a:objectDefaults>
  <a:extraClrSchemeLst/>
  <a:custClrLst>
    <a:custClr name="Significance red">
      <a:srgbClr val="E10000"/>
    </a:custClr>
    <a:custClr name="Significance red light">
      <a:srgbClr val="ED6666"/>
    </a:custClr>
    <a:custClr name="Significance green">
      <a:srgbClr val="00D200"/>
    </a:custClr>
    <a:custClr name="Significance green light">
      <a:srgbClr val="66E466"/>
    </a:custClr>
    <a:custClr name="Custom light blue">
      <a:srgbClr val="00B6FF"/>
    </a:custClr>
    <a:custClr name="Custom light green">
      <a:srgbClr val="9EE900"/>
    </a:custClr>
    <a:custClr name="Custom magenta">
      <a:srgbClr val="C700D3"/>
    </a:custClr>
  </a:custClrLst>
  <a:extLst>
    <a:ext uri="{05A4C25C-085E-4340-85A3-A5531E510DB2}">
      <thm15:themeFamily xmlns:thm15="http://schemas.microsoft.com/office/thememl/2012/main" name="Kantar report template 16x9.potx" id="{5634706E-79F9-45A6-A4B5-5D8781601AAD}" vid="{621E18E1-E447-4C07-B38C-0DB4D1E96E3B}"/>
    </a:ext>
  </a:extLst>
</a:theme>
</file>

<file path=ppt/theme/theme2.xml><?xml version="1.0" encoding="utf-8"?>
<a:theme xmlns:a="http://schemas.openxmlformats.org/drawingml/2006/main" name="Content slides - no sub heading">
  <a:themeElements>
    <a:clrScheme name="Kantar colour theme">
      <a:dk1>
        <a:srgbClr val="333333"/>
      </a:dk1>
      <a:lt1>
        <a:srgbClr val="FFFFFF"/>
      </a:lt1>
      <a:dk2>
        <a:srgbClr val="0060FF"/>
      </a:dk2>
      <a:lt2>
        <a:srgbClr val="802AB7"/>
      </a:lt2>
      <a:accent1>
        <a:srgbClr val="AEAE9F"/>
      </a:accent1>
      <a:accent2>
        <a:srgbClr val="00E5BA"/>
      </a:accent2>
      <a:accent3>
        <a:srgbClr val="00B600"/>
      </a:accent3>
      <a:accent4>
        <a:srgbClr val="FEDB00"/>
      </a:accent4>
      <a:accent5>
        <a:srgbClr val="FF5000"/>
      </a:accent5>
      <a:accent6>
        <a:srgbClr val="FA0028"/>
      </a:accent6>
      <a:hlink>
        <a:srgbClr val="0060FF"/>
      </a:hlink>
      <a:folHlink>
        <a:srgbClr val="802AB7"/>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ltGray">
        <a:solidFill>
          <a:srgbClr val="717171"/>
        </a:solidFill>
        <a:ln w="12700">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1600" b="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smtClean="0"/>
        </a:defPPr>
      </a:lstStyle>
    </a:txDef>
  </a:objectDefaults>
  <a:extraClrSchemeLst/>
  <a:custClrLst>
    <a:custClr name="Significance red">
      <a:srgbClr val="E10000"/>
    </a:custClr>
    <a:custClr name="Significance red light">
      <a:srgbClr val="ED6666"/>
    </a:custClr>
    <a:custClr name="Significance green">
      <a:srgbClr val="00D200"/>
    </a:custClr>
    <a:custClr name="Significance green light">
      <a:srgbClr val="66E466"/>
    </a:custClr>
    <a:custClr name="Custom light blue">
      <a:srgbClr val="00B6FF"/>
    </a:custClr>
    <a:custClr name="Custom light green">
      <a:srgbClr val="9EE900"/>
    </a:custClr>
    <a:custClr name="Custom magenta">
      <a:srgbClr val="C700D3"/>
    </a:custClr>
  </a:custClrLst>
  <a:extLst>
    <a:ext uri="{05A4C25C-085E-4340-85A3-A5531E510DB2}">
      <thm15:themeFamily xmlns:thm15="http://schemas.microsoft.com/office/thememl/2012/main" name="Kantar report template 16x9.potx" id="{5634706E-79F9-45A6-A4B5-5D8781601AAD}" vid="{FC360E35-1948-4014-8F54-3E0652FABC5E}"/>
    </a:ext>
  </a:extLst>
</a:theme>
</file>

<file path=ppt/theme/theme3.xml><?xml version="1.0" encoding="utf-8"?>
<a:theme xmlns:a="http://schemas.openxmlformats.org/drawingml/2006/main" name="Technical">
  <a:themeElements>
    <a:clrScheme name="Kantar colour theme">
      <a:dk1>
        <a:srgbClr val="333333"/>
      </a:dk1>
      <a:lt1>
        <a:srgbClr val="FFFFFF"/>
      </a:lt1>
      <a:dk2>
        <a:srgbClr val="0060FF"/>
      </a:dk2>
      <a:lt2>
        <a:srgbClr val="802AB7"/>
      </a:lt2>
      <a:accent1>
        <a:srgbClr val="AEAE9F"/>
      </a:accent1>
      <a:accent2>
        <a:srgbClr val="00E5BA"/>
      </a:accent2>
      <a:accent3>
        <a:srgbClr val="00B600"/>
      </a:accent3>
      <a:accent4>
        <a:srgbClr val="FEDB00"/>
      </a:accent4>
      <a:accent5>
        <a:srgbClr val="FF5000"/>
      </a:accent5>
      <a:accent6>
        <a:srgbClr val="FA0028"/>
      </a:accent6>
      <a:hlink>
        <a:srgbClr val="0060FF"/>
      </a:hlink>
      <a:folHlink>
        <a:srgbClr val="802AB7"/>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ltGray">
        <a:solidFill>
          <a:srgbClr val="717171"/>
        </a:solidFill>
        <a:ln w="12700">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1600" b="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smtClean="0"/>
        </a:defPPr>
      </a:lstStyle>
    </a:txDef>
  </a:objectDefaults>
  <a:extraClrSchemeLst/>
  <a:custClrLst>
    <a:custClr name="Significance red">
      <a:srgbClr val="E10000"/>
    </a:custClr>
    <a:custClr name="Significance red light">
      <a:srgbClr val="ED6666"/>
    </a:custClr>
    <a:custClr name="Significance green">
      <a:srgbClr val="00D200"/>
    </a:custClr>
    <a:custClr name="Significance green light">
      <a:srgbClr val="66E466"/>
    </a:custClr>
    <a:custClr name="Custom light blue">
      <a:srgbClr val="00B6FF"/>
    </a:custClr>
    <a:custClr name="Custom light green">
      <a:srgbClr val="9EE900"/>
    </a:custClr>
    <a:custClr name="Custom magenta">
      <a:srgbClr val="C700D3"/>
    </a:custClr>
  </a:custClrLst>
  <a:extLst>
    <a:ext uri="{05A4C25C-085E-4340-85A3-A5531E510DB2}">
      <thm15:themeFamily xmlns:thm15="http://schemas.microsoft.com/office/thememl/2012/main" name="Kantar report template 16x9.potx" id="{5634706E-79F9-45A6-A4B5-5D8781601AAD}" vid="{4DFE48A5-8C20-4926-BD6C-B3F9EAE16DE8}"/>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Significance red">
      <a:srgbClr val="E10000"/>
    </a:custClr>
    <a:custClr name="Significance red light">
      <a:srgbClr val="ED6666"/>
    </a:custClr>
    <a:custClr name="Significance green">
      <a:srgbClr val="00D200"/>
    </a:custClr>
    <a:custClr name="Significance green light">
      <a:srgbClr val="66E466"/>
    </a:custClr>
    <a:custClr name="Custom light blue">
      <a:srgbClr val="00B6FF"/>
    </a:custClr>
    <a:custClr name="Custom light green">
      <a:srgbClr val="9EE900"/>
    </a:custClr>
    <a:custClr name="Custom magenta">
      <a:srgbClr val="C700D3"/>
    </a:custClr>
  </a:custClr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Significance red">
      <a:srgbClr val="E10000"/>
    </a:custClr>
    <a:custClr name="Significance red light">
      <a:srgbClr val="ED6666"/>
    </a:custClr>
    <a:custClr name="Significance green">
      <a:srgbClr val="00D200"/>
    </a:custClr>
    <a:custClr name="Significance green light">
      <a:srgbClr val="66E466"/>
    </a:custClr>
    <a:custClr name="Custom light blue">
      <a:srgbClr val="00B6FF"/>
    </a:custClr>
    <a:custClr name="Custom light green">
      <a:srgbClr val="9EE900"/>
    </a:custClr>
    <a:custClr name="Custom magenta">
      <a:srgbClr val="C700D3"/>
    </a:custClr>
  </a:custClr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81278C9160AD2408B590194F15DBC22" ma:contentTypeVersion="9" ma:contentTypeDescription="Create a new document." ma:contentTypeScope="" ma:versionID="09c2a4b0508b627c0c149fad733da5c6">
  <xsd:schema xmlns:xsd="http://www.w3.org/2001/XMLSchema" xmlns:xs="http://www.w3.org/2001/XMLSchema" xmlns:p="http://schemas.microsoft.com/office/2006/metadata/properties" xmlns:ns2="349d2e48-d219-423f-a60f-a81395996a24" xmlns:ns3="151f8561-6f96-4f27-8d07-5866307680bb" targetNamespace="http://schemas.microsoft.com/office/2006/metadata/properties" ma:root="true" ma:fieldsID="64704655ee80b2c7907e5f3b989bd232" ns2:_="" ns3:_="">
    <xsd:import namespace="349d2e48-d219-423f-a60f-a81395996a24"/>
    <xsd:import namespace="151f8561-6f96-4f27-8d07-5866307680b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9d2e48-d219-423f-a60f-a81395996a2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51f8561-6f96-4f27-8d07-5866307680bb"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2193883-9DEF-4394-A746-8B0504B231C0}">
  <ds:schemaRefs>
    <ds:schemaRef ds:uri="http://schemas.microsoft.com/office/2006/metadata/properties"/>
    <ds:schemaRef ds:uri="151f8561-6f96-4f27-8d07-5866307680bb"/>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349d2e48-d219-423f-a60f-a81395996a24"/>
    <ds:schemaRef ds:uri="http://www.w3.org/XML/1998/namespace"/>
  </ds:schemaRefs>
</ds:datastoreItem>
</file>

<file path=customXml/itemProps2.xml><?xml version="1.0" encoding="utf-8"?>
<ds:datastoreItem xmlns:ds="http://schemas.openxmlformats.org/officeDocument/2006/customXml" ds:itemID="{12412F2B-0803-4AF8-801D-3D8D0B68EB1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9d2e48-d219-423f-a60f-a81395996a24"/>
    <ds:schemaRef ds:uri="151f8561-6f96-4f27-8d07-5866307680b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C375B81-FBF5-4924-A5E0-F0376D8E7D5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Kantar report template 16x9</Template>
  <TotalTime>24251</TotalTime>
  <Words>2028</Words>
  <Application>Microsoft Office PowerPoint</Application>
  <PresentationFormat>Widescreen</PresentationFormat>
  <Paragraphs>332</Paragraphs>
  <Slides>29</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29</vt:i4>
      </vt:variant>
    </vt:vector>
  </HeadingPairs>
  <TitlesOfParts>
    <vt:vector size="36" baseType="lpstr">
      <vt:lpstr>Arial</vt:lpstr>
      <vt:lpstr>Calibri</vt:lpstr>
      <vt:lpstr>Verdana</vt:lpstr>
      <vt:lpstr>Wingdings</vt:lpstr>
      <vt:lpstr>Kantar template master</vt:lpstr>
      <vt:lpstr>Content slides - no sub heading</vt:lpstr>
      <vt:lpstr>Technical</vt:lpstr>
      <vt:lpstr>Årsrapport for konsum av TV og online video i Norge 2022</vt:lpstr>
      <vt:lpstr>PowerPoint Presentation</vt:lpstr>
      <vt:lpstr>Oppsummering</vt:lpstr>
      <vt:lpstr>Om TVOV-undersøkelsen</vt:lpstr>
      <vt:lpstr>PowerPoint Presentation</vt:lpstr>
      <vt:lpstr>Konsum av TV og Online Video (TVOV)</vt:lpstr>
      <vt:lpstr>Konsum av TV og Online Video (TVOV) Fordelt på live, opptak og VOD</vt:lpstr>
      <vt:lpstr>Konsum av TV og Online Video (TVOV) Fordelt på skjermtype og oppholdssted</vt:lpstr>
      <vt:lpstr>Markedsandeler per mediehus (lineære kanaler)</vt:lpstr>
      <vt:lpstr>Markedsandeler per lineære kanaler (topp 20)</vt:lpstr>
      <vt:lpstr>Seere i prosent av befolkningen 2022:  Ukedager og helg</vt:lpstr>
      <vt:lpstr>Seere i prosent av befolkningen 2022:  Live, Playback, VOD og totalt</vt:lpstr>
      <vt:lpstr>Sjangerfordelt TVOV-konsum 2022 (prosent)</vt:lpstr>
      <vt:lpstr>PowerPoint Presentation</vt:lpstr>
      <vt:lpstr>Toppliste programmer 2022</vt:lpstr>
      <vt:lpstr>PowerPoint Presentation</vt:lpstr>
      <vt:lpstr>PowerPoint Presentation</vt:lpstr>
      <vt:lpstr>PowerPoint Presentation</vt:lpstr>
      <vt:lpstr>PowerPoint Presentation</vt:lpstr>
      <vt:lpstr>PowerPoint Presentation</vt:lpstr>
      <vt:lpstr>PowerPoint Presentation</vt:lpstr>
      <vt:lpstr>Topp 10 programmer on demand NRK (NRK TV)</vt:lpstr>
      <vt:lpstr>Topp 10 programmer on demand Warner Bros. Discovery (Discovery+)</vt:lpstr>
      <vt:lpstr>PowerPoint Presentation</vt:lpstr>
      <vt:lpstr>PowerPoint Presentation</vt:lpstr>
      <vt:lpstr>PowerPoint Presentation</vt:lpstr>
      <vt:lpstr>PowerPoint Presentation</vt:lpstr>
      <vt:lpstr>PowerPoint Presentation</vt:lpstr>
      <vt:lpstr>For mer informasjon: http://kantar.no/medier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Årsrapport for konsum av TV og online video i Norge 2020</dc:title>
  <dc:subject>Sub-heading</dc:subject>
  <dc:creator>Nygaard, Christofer (TSOSO)</dc:creator>
  <cp:keywords>Project reference</cp:keywords>
  <dc:description>Date</dc:description>
  <cp:lastModifiedBy>Nordheim, Jasin (TSOSO)</cp:lastModifiedBy>
  <cp:revision>261</cp:revision>
  <cp:lastPrinted>2017-03-24T13:40:26Z</cp:lastPrinted>
  <dcterms:created xsi:type="dcterms:W3CDTF">2020-02-17T14:46:36Z</dcterms:created>
  <dcterms:modified xsi:type="dcterms:W3CDTF">2023-01-18T12:56:18Z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0x010100681278C9160AD2408B590194F15DBC22</vt:lpwstr>
  </property>
  <property fmtid="{D5CDD505-2E9C-101B-9397-08002B2CF9AE}" pid="3" name="MSIP_Label_3741da7a-79c1-417c-b408-16c0bfe99fca_Enabled">
    <vt:lpwstr>true</vt:lpwstr>
  </property>
  <property fmtid="{D5CDD505-2E9C-101B-9397-08002B2CF9AE}" pid="4" name="MSIP_Label_3741da7a-79c1-417c-b408-16c0bfe99fca_SetDate">
    <vt:lpwstr>2023-01-09T15:36:55Z</vt:lpwstr>
  </property>
  <property fmtid="{D5CDD505-2E9C-101B-9397-08002B2CF9AE}" pid="5" name="MSIP_Label_3741da7a-79c1-417c-b408-16c0bfe99fca_Method">
    <vt:lpwstr>Standard</vt:lpwstr>
  </property>
  <property fmtid="{D5CDD505-2E9C-101B-9397-08002B2CF9AE}" pid="6" name="MSIP_Label_3741da7a-79c1-417c-b408-16c0bfe99fca_Name">
    <vt:lpwstr>Internal Only - Amber</vt:lpwstr>
  </property>
  <property fmtid="{D5CDD505-2E9C-101B-9397-08002B2CF9AE}" pid="7" name="MSIP_Label_3741da7a-79c1-417c-b408-16c0bfe99fca_SiteId">
    <vt:lpwstr>1e355c04-e0a4-42ed-8e2d-7351591f0ef1</vt:lpwstr>
  </property>
  <property fmtid="{D5CDD505-2E9C-101B-9397-08002B2CF9AE}" pid="8" name="MSIP_Label_3741da7a-79c1-417c-b408-16c0bfe99fca_ActionId">
    <vt:lpwstr>96c960ea-baa8-498e-8571-62b9855ab005</vt:lpwstr>
  </property>
  <property fmtid="{D5CDD505-2E9C-101B-9397-08002B2CF9AE}" pid="9" name="MSIP_Label_3741da7a-79c1-417c-b408-16c0bfe99fca_ContentBits">
    <vt:lpwstr>0</vt:lpwstr>
  </property>
</Properties>
</file>