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ppt/tags/tag8.xml" ContentType="application/vnd.openxmlformats-officedocument.presentationml.tags+xml"/>
  <Override PartName="/ppt/tags/tag9.xml" ContentType="application/vnd.openxmlformats-officedocument.presentationml.tags+xml"/>
  <Override PartName="/ppt/slideLayouts/slideLayout40.xml" ContentType="application/vnd.openxmlformats-officedocument.presentationml.slideLayout+xml"/>
  <Override PartName="/ppt/theme/theme3.xml" ContentType="application/vnd.openxmlformats-officedocument.theme+xml"/>
  <Override PartName="/ppt/tags/tag10.xml" ContentType="application/vnd.openxmlformats-officedocument.presentationml.tags+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ags/tag11.xml" ContentType="application/vnd.openxmlformats-officedocument.presentationml.tags+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ags/tag12.xml" ContentType="application/vnd.openxmlformats-officedocument.presentationml.tags+xml"/>
  <Override PartName="/ppt/tags/tag13.xml" ContentType="application/vnd.openxmlformats-officedocument.presentationml.tags+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tags/tag14.xml" ContentType="application/vnd.openxmlformats-officedocument.presentationml.tags+xml"/>
  <Override PartName="/ppt/charts/chart2.xml" ContentType="application/vnd.openxmlformats-officedocument.drawingml.chart+xml"/>
  <Override PartName="/ppt/tags/tag15.xml" ContentType="application/vnd.openxmlformats-officedocument.presentationml.tags+xml"/>
  <Override PartName="/ppt/charts/chart3.xml" ContentType="application/vnd.openxmlformats-officedocument.drawingml.chart+xml"/>
  <Override PartName="/ppt/tags/tag16.xml" ContentType="application/vnd.openxmlformats-officedocument.presentationml.tags+xml"/>
  <Override PartName="/ppt/charts/chart4.xml" ContentType="application/vnd.openxmlformats-officedocument.drawingml.chart+xml"/>
  <Override PartName="/ppt/tags/tag17.xml" ContentType="application/vnd.openxmlformats-officedocument.presentationml.tags+xml"/>
  <Override PartName="/ppt/notesSlides/notesSlide2.xml" ContentType="application/vnd.openxmlformats-officedocument.presentationml.notesSlide+xml"/>
  <Override PartName="/ppt/charts/chart5.xml" ContentType="application/vnd.openxmlformats-officedocument.drawingml.chart+xml"/>
  <Override PartName="/ppt/theme/themeOverride2.xml" ContentType="application/vnd.openxmlformats-officedocument.themeOverride+xml"/>
  <Override PartName="/ppt/tags/tag18.xml" ContentType="application/vnd.openxmlformats-officedocument.presentationml.tags+xml"/>
  <Override PartName="/ppt/notesSlides/notesSlide3.xml" ContentType="application/vnd.openxmlformats-officedocument.presentationml.notesSlide+xml"/>
  <Override PartName="/ppt/charts/chart6.xml" ContentType="application/vnd.openxmlformats-officedocument.drawingml.char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777" r:id="rId5"/>
    <p:sldMasterId id="2147483802" r:id="rId6"/>
    <p:sldMasterId id="2147483827" r:id="rId7"/>
    <p:sldMasterId id="2147483833" r:id="rId8"/>
  </p:sldMasterIdLst>
  <p:notesMasterIdLst>
    <p:notesMasterId r:id="rId18"/>
  </p:notesMasterIdLst>
  <p:handoutMasterIdLst>
    <p:handoutMasterId r:id="rId19"/>
  </p:handoutMasterIdLst>
  <p:sldIdLst>
    <p:sldId id="2145704748" r:id="rId9"/>
    <p:sldId id="2145704747" r:id="rId10"/>
    <p:sldId id="2145704850" r:id="rId11"/>
    <p:sldId id="2145704753" r:id="rId12"/>
    <p:sldId id="754" r:id="rId13"/>
    <p:sldId id="2145704841" r:id="rId14"/>
    <p:sldId id="2145704851" r:id="rId15"/>
    <p:sldId id="2145704744" r:id="rId16"/>
    <p:sldId id="2145704842" r:id="rId17"/>
  </p:sldIdLst>
  <p:sldSz cx="12192000" cy="6858000"/>
  <p:notesSz cx="6805613" cy="9939338"/>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4152">
          <p15:clr>
            <a:srgbClr val="A4A3A4"/>
          </p15:clr>
        </p15:guide>
        <p15:guide id="7" orient="horz" pos="4020" userDrawn="1">
          <p15:clr>
            <a:srgbClr val="A4A3A4"/>
          </p15:clr>
        </p15:guide>
        <p15:guide id="12" orient="horz" pos="2163" userDrawn="1">
          <p15:clr>
            <a:srgbClr val="A4A3A4"/>
          </p15:clr>
        </p15:guide>
        <p15:guide id="15" pos="384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C0C0"/>
    <a:srgbClr val="000000"/>
    <a:srgbClr val="FFFFFF"/>
    <a:srgbClr val="E6304B"/>
    <a:srgbClr val="333333"/>
    <a:srgbClr val="E7E7E7"/>
    <a:srgbClr val="989898"/>
    <a:srgbClr val="717171"/>
    <a:srgbClr val="C8D405"/>
    <a:srgbClr val="00AE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7221A6-756B-4A20-B4BF-A92E1E3DB423}" v="1" dt="2025-02-18T08:21:05.7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0" autoAdjust="0"/>
    <p:restoredTop sz="94505" autoAdjust="0"/>
  </p:normalViewPr>
  <p:slideViewPr>
    <p:cSldViewPr snapToGrid="0" showGuides="1">
      <p:cViewPr varScale="1">
        <p:scale>
          <a:sx n="59" d="100"/>
          <a:sy n="59" d="100"/>
        </p:scale>
        <p:origin x="924" y="80"/>
      </p:cViewPr>
      <p:guideLst>
        <p:guide orient="horz" pos="4152"/>
        <p:guide orient="horz" pos="4020"/>
        <p:guide orient="horz" pos="2163"/>
        <p:guide pos="3842"/>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showGuides="1">
      <p:cViewPr varScale="1">
        <p:scale>
          <a:sx n="110" d="100"/>
          <a:sy n="110" d="100"/>
        </p:scale>
        <p:origin x="423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theme" Target="theme/theme1.xml"/><Relationship Id="rId10" Type="http://schemas.openxmlformats.org/officeDocument/2006/relationships/slide" Target="slides/slide2.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2.xm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1187182615398219E-4"/>
          <c:y val="5.89874579475039E-3"/>
          <c:w val="0.99938812817384604"/>
          <c:h val="0.89912642370362506"/>
        </c:manualLayout>
      </c:layout>
      <c:lineChart>
        <c:grouping val="standard"/>
        <c:varyColors val="0"/>
        <c:ser>
          <c:idx val="0"/>
          <c:order val="0"/>
          <c:tx>
            <c:strRef>
              <c:f>'Ark1'!$A$2</c:f>
              <c:strCache>
                <c:ptCount val="1"/>
                <c:pt idx="0">
                  <c:v>VG</c:v>
                </c:pt>
              </c:strCache>
            </c:strRef>
          </c:tx>
          <c:spPr>
            <a:ln w="38100">
              <a:solidFill>
                <a:srgbClr val="FFFFFF">
                  <a:lumMod val="50000"/>
                </a:srgbClr>
              </a:solidFill>
            </a:ln>
          </c:spPr>
          <c:marker>
            <c:symbol val="none"/>
          </c:marker>
          <c:dLbls>
            <c:spPr>
              <a:noFill/>
              <a:ln>
                <a:noFill/>
              </a:ln>
              <a:effectLst/>
            </c:spPr>
            <c:txPr>
              <a:bodyPr wrap="square" lIns="38100" tIns="19050" rIns="38100" bIns="19050" anchor="ctr">
                <a:spAutoFit/>
              </a:bodyPr>
              <a:lstStyle/>
              <a:p>
                <a:pPr>
                  <a:defRPr sz="1400"/>
                </a:pPr>
                <a:endParaRPr lang="nb-N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'Ark1'!$F$1:$S$1</c:f>
              <c:strCache>
                <c:ptCount val="14"/>
                <c:pt idx="0">
                  <c:v>3Q 2021</c:v>
                </c:pt>
                <c:pt idx="1">
                  <c:v>4Q 2021</c:v>
                </c:pt>
                <c:pt idx="2">
                  <c:v>1Q 2022</c:v>
                </c:pt>
                <c:pt idx="3">
                  <c:v>2Q 2022</c:v>
                </c:pt>
                <c:pt idx="4">
                  <c:v>3Q 2022</c:v>
                </c:pt>
                <c:pt idx="5">
                  <c:v>4Q 2022</c:v>
                </c:pt>
                <c:pt idx="6">
                  <c:v>1Q 2023</c:v>
                </c:pt>
                <c:pt idx="7">
                  <c:v>2Q 2023</c:v>
                </c:pt>
                <c:pt idx="8">
                  <c:v>3Q 2023</c:v>
                </c:pt>
                <c:pt idx="9">
                  <c:v>4Q 2023</c:v>
                </c:pt>
                <c:pt idx="10">
                  <c:v>1Q 2024</c:v>
                </c:pt>
                <c:pt idx="11">
                  <c:v>2Q 2024</c:v>
                </c:pt>
                <c:pt idx="12">
                  <c:v>3Q 2024</c:v>
                </c:pt>
                <c:pt idx="13">
                  <c:v>4Q 2024</c:v>
                </c:pt>
              </c:strCache>
            </c:strRef>
          </c:cat>
          <c:val>
            <c:numRef>
              <c:f>'Ark1'!$F$2:$S$2</c:f>
              <c:numCache>
                <c:formatCode>0</c:formatCode>
                <c:ptCount val="14"/>
                <c:pt idx="0">
                  <c:v>2000</c:v>
                </c:pt>
                <c:pt idx="1">
                  <c:v>2009</c:v>
                </c:pt>
                <c:pt idx="2">
                  <c:v>2074</c:v>
                </c:pt>
                <c:pt idx="3">
                  <c:v>1916</c:v>
                </c:pt>
                <c:pt idx="4">
                  <c:v>1947</c:v>
                </c:pt>
                <c:pt idx="5">
                  <c:v>1958</c:v>
                </c:pt>
                <c:pt idx="6">
                  <c:v>1947</c:v>
                </c:pt>
                <c:pt idx="7">
                  <c:v>1888</c:v>
                </c:pt>
                <c:pt idx="8">
                  <c:v>1893</c:v>
                </c:pt>
                <c:pt idx="9">
                  <c:v>1964</c:v>
                </c:pt>
                <c:pt idx="10">
                  <c:v>1995</c:v>
                </c:pt>
                <c:pt idx="11">
                  <c:v>1960</c:v>
                </c:pt>
                <c:pt idx="12">
                  <c:v>1909</c:v>
                </c:pt>
                <c:pt idx="13">
                  <c:v>1899</c:v>
                </c:pt>
              </c:numCache>
            </c:numRef>
          </c:val>
          <c:smooth val="1"/>
          <c:extLst>
            <c:ext xmlns:c16="http://schemas.microsoft.com/office/drawing/2014/chart" uri="{C3380CC4-5D6E-409C-BE32-E72D297353CC}">
              <c16:uniqueId val="{00000007-B9E2-40F9-9FEA-E6C9AA40E7B2}"/>
            </c:ext>
          </c:extLst>
        </c:ser>
        <c:ser>
          <c:idx val="1"/>
          <c:order val="1"/>
          <c:tx>
            <c:strRef>
              <c:f>'Ark1'!$A$3</c:f>
              <c:strCache>
                <c:ptCount val="1"/>
                <c:pt idx="0">
                  <c:v>NRK</c:v>
                </c:pt>
              </c:strCache>
            </c:strRef>
          </c:tx>
          <c:spPr>
            <a:ln>
              <a:solidFill>
                <a:srgbClr val="0070C0"/>
              </a:solidFill>
            </a:ln>
          </c:spPr>
          <c:marker>
            <c:symbol val="none"/>
          </c:marker>
          <c:dLbls>
            <c:spPr>
              <a:noFill/>
              <a:ln>
                <a:noFill/>
              </a:ln>
              <a:effectLst/>
            </c:spPr>
            <c:txPr>
              <a:bodyPr wrap="square" lIns="38100" tIns="19050" rIns="38100" bIns="19050" anchor="ctr">
                <a:spAutoFit/>
              </a:bodyPr>
              <a:lstStyle/>
              <a:p>
                <a:pPr>
                  <a:defRPr sz="1400"/>
                </a:pPr>
                <a:endParaRPr lang="nb-N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'Ark1'!$F$1:$S$1</c:f>
              <c:strCache>
                <c:ptCount val="14"/>
                <c:pt idx="0">
                  <c:v>3Q 2021</c:v>
                </c:pt>
                <c:pt idx="1">
                  <c:v>4Q 2021</c:v>
                </c:pt>
                <c:pt idx="2">
                  <c:v>1Q 2022</c:v>
                </c:pt>
                <c:pt idx="3">
                  <c:v>2Q 2022</c:v>
                </c:pt>
                <c:pt idx="4">
                  <c:v>3Q 2022</c:v>
                </c:pt>
                <c:pt idx="5">
                  <c:v>4Q 2022</c:v>
                </c:pt>
                <c:pt idx="6">
                  <c:v>1Q 2023</c:v>
                </c:pt>
                <c:pt idx="7">
                  <c:v>2Q 2023</c:v>
                </c:pt>
                <c:pt idx="8">
                  <c:v>3Q 2023</c:v>
                </c:pt>
                <c:pt idx="9">
                  <c:v>4Q 2023</c:v>
                </c:pt>
                <c:pt idx="10">
                  <c:v>1Q 2024</c:v>
                </c:pt>
                <c:pt idx="11">
                  <c:v>2Q 2024</c:v>
                </c:pt>
                <c:pt idx="12">
                  <c:v>3Q 2024</c:v>
                </c:pt>
                <c:pt idx="13">
                  <c:v>4Q 2024</c:v>
                </c:pt>
              </c:strCache>
            </c:strRef>
          </c:cat>
          <c:val>
            <c:numRef>
              <c:f>'Ark1'!$F$3:$S$3</c:f>
              <c:numCache>
                <c:formatCode>General</c:formatCode>
                <c:ptCount val="14"/>
                <c:pt idx="0">
                  <c:v>1470</c:v>
                </c:pt>
                <c:pt idx="1">
                  <c:v>1619</c:v>
                </c:pt>
                <c:pt idx="2">
                  <c:v>1660</c:v>
                </c:pt>
                <c:pt idx="3">
                  <c:v>1457</c:v>
                </c:pt>
                <c:pt idx="4">
                  <c:v>1431</c:v>
                </c:pt>
                <c:pt idx="5">
                  <c:v>1540</c:v>
                </c:pt>
                <c:pt idx="6">
                  <c:v>1529</c:v>
                </c:pt>
                <c:pt idx="7">
                  <c:v>1426</c:v>
                </c:pt>
                <c:pt idx="8">
                  <c:v>1391</c:v>
                </c:pt>
                <c:pt idx="9">
                  <c:v>1501</c:v>
                </c:pt>
                <c:pt idx="10">
                  <c:v>1476</c:v>
                </c:pt>
                <c:pt idx="11">
                  <c:v>1363</c:v>
                </c:pt>
                <c:pt idx="12">
                  <c:v>1335</c:v>
                </c:pt>
                <c:pt idx="13">
                  <c:v>1368</c:v>
                </c:pt>
              </c:numCache>
            </c:numRef>
          </c:val>
          <c:smooth val="1"/>
          <c:extLst>
            <c:ext xmlns:c16="http://schemas.microsoft.com/office/drawing/2014/chart" uri="{C3380CC4-5D6E-409C-BE32-E72D297353CC}">
              <c16:uniqueId val="{00000000-A7F4-4D62-AADC-76FFA6540394}"/>
            </c:ext>
          </c:extLst>
        </c:ser>
        <c:ser>
          <c:idx val="2"/>
          <c:order val="2"/>
          <c:tx>
            <c:strRef>
              <c:f>'Ark1'!$A$4</c:f>
              <c:strCache>
                <c:ptCount val="1"/>
                <c:pt idx="0">
                  <c:v>Dagbladet</c:v>
                </c:pt>
              </c:strCache>
            </c:strRef>
          </c:tx>
          <c:marker>
            <c:symbol val="none"/>
          </c:marker>
          <c:dLbls>
            <c:spPr>
              <a:noFill/>
              <a:ln>
                <a:noFill/>
              </a:ln>
              <a:effectLst/>
            </c:spPr>
            <c:txPr>
              <a:bodyPr wrap="square" lIns="38100" tIns="19050" rIns="38100" bIns="19050" anchor="ctr">
                <a:spAutoFit/>
              </a:bodyPr>
              <a:lstStyle/>
              <a:p>
                <a:pPr>
                  <a:defRPr sz="1400"/>
                </a:pPr>
                <a:endParaRPr lang="nb-N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'Ark1'!$F$1:$S$1</c:f>
              <c:strCache>
                <c:ptCount val="14"/>
                <c:pt idx="0">
                  <c:v>3Q 2021</c:v>
                </c:pt>
                <c:pt idx="1">
                  <c:v>4Q 2021</c:v>
                </c:pt>
                <c:pt idx="2">
                  <c:v>1Q 2022</c:v>
                </c:pt>
                <c:pt idx="3">
                  <c:v>2Q 2022</c:v>
                </c:pt>
                <c:pt idx="4">
                  <c:v>3Q 2022</c:v>
                </c:pt>
                <c:pt idx="5">
                  <c:v>4Q 2022</c:v>
                </c:pt>
                <c:pt idx="6">
                  <c:v>1Q 2023</c:v>
                </c:pt>
                <c:pt idx="7">
                  <c:v>2Q 2023</c:v>
                </c:pt>
                <c:pt idx="8">
                  <c:v>3Q 2023</c:v>
                </c:pt>
                <c:pt idx="9">
                  <c:v>4Q 2023</c:v>
                </c:pt>
                <c:pt idx="10">
                  <c:v>1Q 2024</c:v>
                </c:pt>
                <c:pt idx="11">
                  <c:v>2Q 2024</c:v>
                </c:pt>
                <c:pt idx="12">
                  <c:v>3Q 2024</c:v>
                </c:pt>
                <c:pt idx="13">
                  <c:v>4Q 2024</c:v>
                </c:pt>
              </c:strCache>
            </c:strRef>
          </c:cat>
          <c:val>
            <c:numRef>
              <c:f>'Ark1'!$F$4:$S$4</c:f>
              <c:numCache>
                <c:formatCode>General</c:formatCode>
                <c:ptCount val="14"/>
                <c:pt idx="0">
                  <c:v>1217</c:v>
                </c:pt>
                <c:pt idx="1">
                  <c:v>1268</c:v>
                </c:pt>
                <c:pt idx="2">
                  <c:v>1341</c:v>
                </c:pt>
                <c:pt idx="3">
                  <c:v>1291</c:v>
                </c:pt>
                <c:pt idx="4">
                  <c:v>1340</c:v>
                </c:pt>
                <c:pt idx="5">
                  <c:v>1360</c:v>
                </c:pt>
                <c:pt idx="6">
                  <c:v>1348</c:v>
                </c:pt>
                <c:pt idx="7">
                  <c:v>1242</c:v>
                </c:pt>
                <c:pt idx="8">
                  <c:v>1140</c:v>
                </c:pt>
                <c:pt idx="9">
                  <c:v>1202</c:v>
                </c:pt>
                <c:pt idx="10">
                  <c:v>1213</c:v>
                </c:pt>
                <c:pt idx="11">
                  <c:v>1178</c:v>
                </c:pt>
                <c:pt idx="12">
                  <c:v>1105</c:v>
                </c:pt>
                <c:pt idx="13">
                  <c:v>1014</c:v>
                </c:pt>
              </c:numCache>
            </c:numRef>
          </c:val>
          <c:smooth val="1"/>
          <c:extLst>
            <c:ext xmlns:c16="http://schemas.microsoft.com/office/drawing/2014/chart" uri="{C3380CC4-5D6E-409C-BE32-E72D297353CC}">
              <c16:uniqueId val="{00000001-A7F4-4D62-AADC-76FFA6540394}"/>
            </c:ext>
          </c:extLst>
        </c:ser>
        <c:ser>
          <c:idx val="3"/>
          <c:order val="3"/>
          <c:tx>
            <c:strRef>
              <c:f>'Ark1'!$A$5</c:f>
              <c:strCache>
                <c:ptCount val="1"/>
                <c:pt idx="0">
                  <c:v>TV 2</c:v>
                </c:pt>
              </c:strCache>
            </c:strRef>
          </c:tx>
          <c:spPr>
            <a:ln>
              <a:solidFill>
                <a:srgbClr val="FFC000"/>
              </a:solidFill>
            </a:ln>
          </c:spPr>
          <c:marker>
            <c:symbol val="none"/>
          </c:marker>
          <c:dLbls>
            <c:spPr>
              <a:noFill/>
              <a:ln>
                <a:noFill/>
              </a:ln>
              <a:effectLst/>
            </c:spPr>
            <c:txPr>
              <a:bodyPr wrap="square" lIns="38100" tIns="19050" rIns="38100" bIns="19050" anchor="ctr">
                <a:spAutoFit/>
              </a:bodyPr>
              <a:lstStyle/>
              <a:p>
                <a:pPr>
                  <a:defRPr sz="1400"/>
                </a:pPr>
                <a:endParaRPr lang="nb-NO"/>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'Ark1'!$F$1:$S$1</c:f>
              <c:strCache>
                <c:ptCount val="14"/>
                <c:pt idx="0">
                  <c:v>3Q 2021</c:v>
                </c:pt>
                <c:pt idx="1">
                  <c:v>4Q 2021</c:v>
                </c:pt>
                <c:pt idx="2">
                  <c:v>1Q 2022</c:v>
                </c:pt>
                <c:pt idx="3">
                  <c:v>2Q 2022</c:v>
                </c:pt>
                <c:pt idx="4">
                  <c:v>3Q 2022</c:v>
                </c:pt>
                <c:pt idx="5">
                  <c:v>4Q 2022</c:v>
                </c:pt>
                <c:pt idx="6">
                  <c:v>1Q 2023</c:v>
                </c:pt>
                <c:pt idx="7">
                  <c:v>2Q 2023</c:v>
                </c:pt>
                <c:pt idx="8">
                  <c:v>3Q 2023</c:v>
                </c:pt>
                <c:pt idx="9">
                  <c:v>4Q 2023</c:v>
                </c:pt>
                <c:pt idx="10">
                  <c:v>1Q 2024</c:v>
                </c:pt>
                <c:pt idx="11">
                  <c:v>2Q 2024</c:v>
                </c:pt>
                <c:pt idx="12">
                  <c:v>3Q 2024</c:v>
                </c:pt>
                <c:pt idx="13">
                  <c:v>4Q 2024</c:v>
                </c:pt>
              </c:strCache>
            </c:strRef>
          </c:cat>
          <c:val>
            <c:numRef>
              <c:f>'Ark1'!$F$5:$S$5</c:f>
              <c:numCache>
                <c:formatCode>General</c:formatCode>
                <c:ptCount val="14"/>
                <c:pt idx="0">
                  <c:v>762</c:v>
                </c:pt>
                <c:pt idx="1">
                  <c:v>957</c:v>
                </c:pt>
                <c:pt idx="2">
                  <c:v>933</c:v>
                </c:pt>
                <c:pt idx="3">
                  <c:v>884</c:v>
                </c:pt>
                <c:pt idx="4">
                  <c:v>966</c:v>
                </c:pt>
                <c:pt idx="5">
                  <c:v>1127</c:v>
                </c:pt>
                <c:pt idx="6">
                  <c:v>1103</c:v>
                </c:pt>
                <c:pt idx="7">
                  <c:v>989</c:v>
                </c:pt>
                <c:pt idx="8">
                  <c:v>958</c:v>
                </c:pt>
                <c:pt idx="9">
                  <c:v>1039</c:v>
                </c:pt>
                <c:pt idx="10">
                  <c:v>1030</c:v>
                </c:pt>
                <c:pt idx="11">
                  <c:v>933</c:v>
                </c:pt>
                <c:pt idx="12">
                  <c:v>850</c:v>
                </c:pt>
                <c:pt idx="13">
                  <c:v>823</c:v>
                </c:pt>
              </c:numCache>
            </c:numRef>
          </c:val>
          <c:smooth val="1"/>
          <c:extLst>
            <c:ext xmlns:c16="http://schemas.microsoft.com/office/drawing/2014/chart" uri="{C3380CC4-5D6E-409C-BE32-E72D297353CC}">
              <c16:uniqueId val="{00000002-A7F4-4D62-AADC-76FFA6540394}"/>
            </c:ext>
          </c:extLst>
        </c:ser>
        <c:dLbls>
          <c:showLegendKey val="0"/>
          <c:showVal val="0"/>
          <c:showCatName val="0"/>
          <c:showSerName val="0"/>
          <c:showPercent val="0"/>
          <c:showBubbleSize val="0"/>
        </c:dLbls>
        <c:smooth val="0"/>
        <c:axId val="588472736"/>
        <c:axId val="588469208"/>
      </c:lineChart>
      <c:catAx>
        <c:axId val="588472736"/>
        <c:scaling>
          <c:orientation val="minMax"/>
        </c:scaling>
        <c:delete val="0"/>
        <c:axPos val="b"/>
        <c:numFmt formatCode="General" sourceLinked="0"/>
        <c:majorTickMark val="none"/>
        <c:minorTickMark val="none"/>
        <c:tickLblPos val="nextTo"/>
        <c:spPr>
          <a:ln>
            <a:solidFill>
              <a:schemeClr val="bg1">
                <a:lumMod val="50000"/>
              </a:schemeClr>
            </a:solidFill>
          </a:ln>
        </c:spPr>
        <c:txPr>
          <a:bodyPr/>
          <a:lstStyle/>
          <a:p>
            <a:pPr>
              <a:defRPr sz="1200" b="0">
                <a:solidFill>
                  <a:srgbClr val="000000"/>
                </a:solidFill>
              </a:defRPr>
            </a:pPr>
            <a:endParaRPr lang="nb-NO"/>
          </a:p>
        </c:txPr>
        <c:crossAx val="588469208"/>
        <c:crosses val="autoZero"/>
        <c:auto val="0"/>
        <c:lblAlgn val="ctr"/>
        <c:lblOffset val="100"/>
        <c:noMultiLvlLbl val="0"/>
      </c:catAx>
      <c:valAx>
        <c:axId val="588469208"/>
        <c:scaling>
          <c:orientation val="minMax"/>
          <c:max val="2500"/>
          <c:min val="0"/>
        </c:scaling>
        <c:delete val="1"/>
        <c:axPos val="l"/>
        <c:numFmt formatCode="#,##0" sourceLinked="0"/>
        <c:majorTickMark val="none"/>
        <c:minorTickMark val="none"/>
        <c:tickLblPos val="nextTo"/>
        <c:crossAx val="588472736"/>
        <c:crosses val="autoZero"/>
        <c:crossBetween val="between"/>
        <c:majorUnit val="500"/>
        <c:minorUnit val="1"/>
      </c:valAx>
      <c:spPr>
        <a:noFill/>
        <a:ln w="25400">
          <a:noFill/>
        </a:ln>
      </c:spPr>
    </c:plotArea>
    <c:legend>
      <c:legendPos val="b"/>
      <c:layout>
        <c:manualLayout>
          <c:xMode val="edge"/>
          <c:yMode val="edge"/>
          <c:x val="2.7976748175105359E-4"/>
          <c:y val="0.72613672164261289"/>
          <c:w val="0.13307968791580962"/>
          <c:h val="0.17922827021786766"/>
        </c:manualLayout>
      </c:layout>
      <c:overlay val="0"/>
      <c:spPr>
        <a:ln w="19050">
          <a:solidFill>
            <a:srgbClr val="FFFFFF">
              <a:lumMod val="50000"/>
            </a:srgbClr>
          </a:solidFill>
        </a:ln>
      </c:spPr>
      <c:txPr>
        <a:bodyPr/>
        <a:lstStyle/>
        <a:p>
          <a:pPr>
            <a:defRPr sz="1200" b="0">
              <a:solidFill>
                <a:srgbClr val="333333"/>
              </a:solidFill>
            </a:defRPr>
          </a:pPr>
          <a:endParaRPr lang="nb-NO"/>
        </a:p>
      </c:txPr>
    </c:legend>
    <c:plotVisOnly val="1"/>
    <c:dispBlanksAs val="gap"/>
    <c:showDLblsOverMax val="0"/>
  </c:chart>
  <c:txPr>
    <a:bodyPr/>
    <a:lstStyle/>
    <a:p>
      <a:pPr>
        <a:defRPr sz="1800"/>
      </a:pPr>
      <a:endParaRPr lang="nb-NO"/>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408716875425357"/>
          <c:y val="0"/>
          <c:w val="0.82856126112864104"/>
          <c:h val="0.94207734047810632"/>
        </c:manualLayout>
      </c:layout>
      <c:barChart>
        <c:barDir val="bar"/>
        <c:grouping val="clustered"/>
        <c:varyColors val="0"/>
        <c:ser>
          <c:idx val="0"/>
          <c:order val="0"/>
          <c:tx>
            <c:strRef>
              <c:f>Sheet1!$B$1</c:f>
              <c:strCache>
                <c:ptCount val="1"/>
                <c:pt idx="0">
                  <c:v>Q4 2023</c:v>
                </c:pt>
              </c:strCache>
            </c:strRef>
          </c:tx>
          <c:spPr>
            <a:solidFill>
              <a:srgbClr val="9EE900"/>
            </a:solidFill>
          </c:spPr>
          <c:invertIfNegative val="0"/>
          <c:dLbls>
            <c:spPr>
              <a:noFill/>
              <a:ln>
                <a:noFill/>
              </a:ln>
              <a:effectLst/>
            </c:spPr>
            <c:txPr>
              <a:bodyPr wrap="square" lIns="38100" tIns="19050" rIns="38100" bIns="19050" anchor="ctr">
                <a:spAutoFit/>
              </a:bodyPr>
              <a:lstStyle/>
              <a:p>
                <a:pPr>
                  <a:defRPr sz="1200" b="0">
                    <a:solidFill>
                      <a:schemeClr val="tx1"/>
                    </a:solidFill>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Sheet1!$A$2:$A$17</c:f>
              <c:strCache>
                <c:ptCount val="16"/>
                <c:pt idx="0">
                  <c:v>Dagens Næringsliv </c:v>
                </c:pt>
                <c:pt idx="1">
                  <c:v>Klikk.no </c:v>
                </c:pt>
                <c:pt idx="2">
                  <c:v>Adresseavisen </c:v>
                </c:pt>
                <c:pt idx="3">
                  <c:v>Startsiden </c:v>
                </c:pt>
                <c:pt idx="4">
                  <c:v>Bergens Tidende </c:v>
                </c:pt>
                <c:pt idx="5">
                  <c:v>ABC Nyheter </c:v>
                </c:pt>
                <c:pt idx="6">
                  <c:v>Se og Hør </c:v>
                </c:pt>
                <c:pt idx="7">
                  <c:v>Aftenposten </c:v>
                </c:pt>
                <c:pt idx="8">
                  <c:v>Nettavisen </c:v>
                </c:pt>
                <c:pt idx="9">
                  <c:v>E24 </c:v>
                </c:pt>
                <c:pt idx="10">
                  <c:v>Finn.no </c:v>
                </c:pt>
                <c:pt idx="11">
                  <c:v>TV 2 </c:v>
                </c:pt>
                <c:pt idx="12">
                  <c:v>Dagbladet </c:v>
                </c:pt>
                <c:pt idx="13">
                  <c:v>NRK </c:v>
                </c:pt>
                <c:pt idx="14">
                  <c:v>Yr.no </c:v>
                </c:pt>
                <c:pt idx="15">
                  <c:v>VG </c:v>
                </c:pt>
              </c:strCache>
            </c:strRef>
          </c:cat>
          <c:val>
            <c:numRef>
              <c:f>Sheet1!$B$2:$B$17</c:f>
              <c:numCache>
                <c:formatCode>0</c:formatCode>
                <c:ptCount val="16"/>
                <c:pt idx="0">
                  <c:v>160.126</c:v>
                </c:pt>
                <c:pt idx="1">
                  <c:v>177.67</c:v>
                </c:pt>
                <c:pt idx="2">
                  <c:v>168.261</c:v>
                </c:pt>
                <c:pt idx="3">
                  <c:v>177.935</c:v>
                </c:pt>
                <c:pt idx="4">
                  <c:v>197.58099999999999</c:v>
                </c:pt>
                <c:pt idx="5">
                  <c:v>199.62299999999999</c:v>
                </c:pt>
                <c:pt idx="6">
                  <c:v>258.73200000000003</c:v>
                </c:pt>
                <c:pt idx="7">
                  <c:v>342.56299999999999</c:v>
                </c:pt>
                <c:pt idx="8">
                  <c:v>509.87799999999999</c:v>
                </c:pt>
                <c:pt idx="9">
                  <c:v>552.64499999999998</c:v>
                </c:pt>
                <c:pt idx="10">
                  <c:v>876.60599999999999</c:v>
                </c:pt>
                <c:pt idx="11">
                  <c:v>1038.5119999999999</c:v>
                </c:pt>
                <c:pt idx="12">
                  <c:v>1201.665</c:v>
                </c:pt>
                <c:pt idx="13">
                  <c:v>1500.807</c:v>
                </c:pt>
                <c:pt idx="14">
                  <c:v>1295.3520000000001</c:v>
                </c:pt>
                <c:pt idx="15">
                  <c:v>1964.039</c:v>
                </c:pt>
              </c:numCache>
            </c:numRef>
          </c:val>
          <c:extLst>
            <c:ext xmlns:c16="http://schemas.microsoft.com/office/drawing/2014/chart" uri="{C3380CC4-5D6E-409C-BE32-E72D297353CC}">
              <c16:uniqueId val="{00000000-A4EB-4A88-9D43-D45DBBD81E64}"/>
            </c:ext>
          </c:extLst>
        </c:ser>
        <c:ser>
          <c:idx val="1"/>
          <c:order val="1"/>
          <c:tx>
            <c:strRef>
              <c:f>Sheet1!$C$1</c:f>
              <c:strCache>
                <c:ptCount val="1"/>
                <c:pt idx="0">
                  <c:v>Q4 2024</c:v>
                </c:pt>
              </c:strCache>
            </c:strRef>
          </c:tx>
          <c:spPr>
            <a:solidFill>
              <a:srgbClr val="00B6FF"/>
            </a:solidFill>
          </c:spPr>
          <c:invertIfNegative val="0"/>
          <c:dLbls>
            <c:spPr>
              <a:noFill/>
              <a:ln>
                <a:noFill/>
              </a:ln>
              <a:effectLst/>
            </c:spPr>
            <c:txPr>
              <a:bodyPr wrap="square" lIns="38100" tIns="19050" rIns="38100" bIns="19050" anchor="ctr">
                <a:spAutoFit/>
              </a:bodyPr>
              <a:lstStyle/>
              <a:p>
                <a:pPr>
                  <a:defRPr sz="1400" b="1">
                    <a:solidFill>
                      <a:schemeClr val="tx1"/>
                    </a:solidFill>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Sheet1!$A$2:$A$17</c:f>
              <c:strCache>
                <c:ptCount val="16"/>
                <c:pt idx="0">
                  <c:v>Dagens Næringsliv </c:v>
                </c:pt>
                <c:pt idx="1">
                  <c:v>Klikk.no </c:v>
                </c:pt>
                <c:pt idx="2">
                  <c:v>Adresseavisen </c:v>
                </c:pt>
                <c:pt idx="3">
                  <c:v>Startsiden </c:v>
                </c:pt>
                <c:pt idx="4">
                  <c:v>Bergens Tidende </c:v>
                </c:pt>
                <c:pt idx="5">
                  <c:v>ABC Nyheter </c:v>
                </c:pt>
                <c:pt idx="6">
                  <c:v>Se og Hør </c:v>
                </c:pt>
                <c:pt idx="7">
                  <c:v>Aftenposten </c:v>
                </c:pt>
                <c:pt idx="8">
                  <c:v>Nettavisen </c:v>
                </c:pt>
                <c:pt idx="9">
                  <c:v>E24 </c:v>
                </c:pt>
                <c:pt idx="10">
                  <c:v>Finn.no </c:v>
                </c:pt>
                <c:pt idx="11">
                  <c:v>TV 2 </c:v>
                </c:pt>
                <c:pt idx="12">
                  <c:v>Dagbladet </c:v>
                </c:pt>
                <c:pt idx="13">
                  <c:v>NRK </c:v>
                </c:pt>
                <c:pt idx="14">
                  <c:v>Yr.no </c:v>
                </c:pt>
                <c:pt idx="15">
                  <c:v>VG </c:v>
                </c:pt>
              </c:strCache>
            </c:strRef>
          </c:cat>
          <c:val>
            <c:numRef>
              <c:f>Sheet1!$C$2:$C$17</c:f>
              <c:numCache>
                <c:formatCode>0</c:formatCode>
                <c:ptCount val="16"/>
                <c:pt idx="0">
                  <c:v>141.107</c:v>
                </c:pt>
                <c:pt idx="1">
                  <c:v>145.977</c:v>
                </c:pt>
                <c:pt idx="2">
                  <c:v>148.11099999999999</c:v>
                </c:pt>
                <c:pt idx="3">
                  <c:v>155.935</c:v>
                </c:pt>
                <c:pt idx="4">
                  <c:v>179.21</c:v>
                </c:pt>
                <c:pt idx="5">
                  <c:v>188.29</c:v>
                </c:pt>
                <c:pt idx="6">
                  <c:v>245.22900000000001</c:v>
                </c:pt>
                <c:pt idx="7">
                  <c:v>337.14100000000002</c:v>
                </c:pt>
                <c:pt idx="8">
                  <c:v>460.64400000000001</c:v>
                </c:pt>
                <c:pt idx="9">
                  <c:v>530.15099999999995</c:v>
                </c:pt>
                <c:pt idx="10">
                  <c:v>817.37599999999998</c:v>
                </c:pt>
                <c:pt idx="11">
                  <c:v>823.41200000000003</c:v>
                </c:pt>
                <c:pt idx="12">
                  <c:v>1014.122</c:v>
                </c:pt>
                <c:pt idx="13">
                  <c:v>1367.6389999999999</c:v>
                </c:pt>
                <c:pt idx="14">
                  <c:v>1420.704</c:v>
                </c:pt>
                <c:pt idx="15">
                  <c:v>1898.5930000000001</c:v>
                </c:pt>
              </c:numCache>
            </c:numRef>
          </c:val>
          <c:extLst>
            <c:ext xmlns:c16="http://schemas.microsoft.com/office/drawing/2014/chart" uri="{C3380CC4-5D6E-409C-BE32-E72D297353CC}">
              <c16:uniqueId val="{00000001-67B2-4B0A-A961-9CEEFB94D889}"/>
            </c:ext>
          </c:extLst>
        </c:ser>
        <c:dLbls>
          <c:showLegendKey val="0"/>
          <c:showVal val="1"/>
          <c:showCatName val="0"/>
          <c:showSerName val="0"/>
          <c:showPercent val="0"/>
          <c:showBubbleSize val="0"/>
        </c:dLbls>
        <c:gapWidth val="50"/>
        <c:axId val="260152680"/>
        <c:axId val="260153464"/>
      </c:barChart>
      <c:catAx>
        <c:axId val="260152680"/>
        <c:scaling>
          <c:orientation val="minMax"/>
        </c:scaling>
        <c:delete val="0"/>
        <c:axPos val="l"/>
        <c:numFmt formatCode="General" sourceLinked="1"/>
        <c:majorTickMark val="out"/>
        <c:minorTickMark val="none"/>
        <c:tickLblPos val="nextTo"/>
        <c:spPr>
          <a:ln w="3209">
            <a:solidFill>
              <a:schemeClr val="tx1"/>
            </a:solidFill>
            <a:prstDash val="solid"/>
          </a:ln>
        </c:spPr>
        <c:txPr>
          <a:bodyPr rot="0" vert="horz"/>
          <a:lstStyle/>
          <a:p>
            <a:pPr>
              <a:defRPr sz="1400" b="0"/>
            </a:pPr>
            <a:endParaRPr lang="nb-NO"/>
          </a:p>
        </c:txPr>
        <c:crossAx val="260153464"/>
        <c:crosses val="autoZero"/>
        <c:auto val="0"/>
        <c:lblAlgn val="ctr"/>
        <c:lblOffset val="100"/>
        <c:tickLblSkip val="1"/>
        <c:tickMarkSkip val="1"/>
        <c:noMultiLvlLbl val="0"/>
      </c:catAx>
      <c:valAx>
        <c:axId val="260153464"/>
        <c:scaling>
          <c:orientation val="minMax"/>
          <c:max val="2200"/>
          <c:min val="0"/>
        </c:scaling>
        <c:delete val="0"/>
        <c:axPos val="b"/>
        <c:numFmt formatCode="0" sourceLinked="0"/>
        <c:majorTickMark val="out"/>
        <c:minorTickMark val="none"/>
        <c:tickLblPos val="nextTo"/>
        <c:spPr>
          <a:ln w="3209">
            <a:solidFill>
              <a:schemeClr val="tx1"/>
            </a:solidFill>
            <a:prstDash val="solid"/>
          </a:ln>
        </c:spPr>
        <c:txPr>
          <a:bodyPr rot="0" vert="horz"/>
          <a:lstStyle/>
          <a:p>
            <a:pPr>
              <a:defRPr sz="900">
                <a:solidFill>
                  <a:schemeClr val="bg1">
                    <a:lumMod val="50000"/>
                  </a:schemeClr>
                </a:solidFill>
              </a:defRPr>
            </a:pPr>
            <a:endParaRPr lang="nb-NO"/>
          </a:p>
        </c:txPr>
        <c:crossAx val="260152680"/>
        <c:crosses val="autoZero"/>
        <c:crossBetween val="between"/>
        <c:majorUnit val="500"/>
        <c:minorUnit val="1"/>
      </c:valAx>
      <c:spPr>
        <a:noFill/>
        <a:ln w="25676">
          <a:noFill/>
        </a:ln>
      </c:spPr>
    </c:plotArea>
    <c:legend>
      <c:legendPos val="r"/>
      <c:layout>
        <c:manualLayout>
          <c:xMode val="edge"/>
          <c:yMode val="edge"/>
          <c:x val="0.87198818918636378"/>
          <c:y val="0.68012104189240985"/>
          <c:w val="9.0472624556507786E-2"/>
          <c:h val="0.18012752613699234"/>
        </c:manualLayout>
      </c:layout>
      <c:overlay val="0"/>
      <c:spPr>
        <a:solidFill>
          <a:schemeClr val="bg1"/>
        </a:solidFill>
        <a:ln>
          <a:solidFill>
            <a:schemeClr val="bg1">
              <a:lumMod val="50000"/>
            </a:schemeClr>
          </a:solidFill>
        </a:ln>
      </c:spPr>
      <c:txPr>
        <a:bodyPr/>
        <a:lstStyle/>
        <a:p>
          <a:pPr>
            <a:defRPr sz="1600"/>
          </a:pPr>
          <a:endParaRPr lang="nb-NO"/>
        </a:p>
      </c:txPr>
    </c:legend>
    <c:plotVisOnly val="1"/>
    <c:dispBlanksAs val="gap"/>
    <c:showDLblsOverMax val="0"/>
  </c:chart>
  <c:spPr>
    <a:noFill/>
    <a:ln>
      <a:noFill/>
    </a:ln>
  </c:spPr>
  <c:txPr>
    <a:bodyPr/>
    <a:lstStyle/>
    <a:p>
      <a:pPr>
        <a:defRPr sz="1200" b="0" i="0" u="none" strike="noStrike" baseline="0">
          <a:solidFill>
            <a:schemeClr val="tx1"/>
          </a:solidFill>
          <a:latin typeface="+mn-lt"/>
          <a:ea typeface="Verdana"/>
          <a:cs typeface="Verdana"/>
        </a:defRPr>
      </a:pPr>
      <a:endParaRPr lang="nb-NO"/>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408716875425357"/>
          <c:y val="0"/>
          <c:w val="0.82856126112864104"/>
          <c:h val="0.94207734047810632"/>
        </c:manualLayout>
      </c:layout>
      <c:barChart>
        <c:barDir val="bar"/>
        <c:grouping val="clustered"/>
        <c:varyColors val="0"/>
        <c:ser>
          <c:idx val="0"/>
          <c:order val="0"/>
          <c:tx>
            <c:strRef>
              <c:f>Sheet1!$B$1</c:f>
              <c:strCache>
                <c:ptCount val="1"/>
                <c:pt idx="0">
                  <c:v>Q4 2023</c:v>
                </c:pt>
              </c:strCache>
            </c:strRef>
          </c:tx>
          <c:spPr>
            <a:solidFill>
              <a:srgbClr val="9EE900"/>
            </a:solidFill>
          </c:spPr>
          <c:invertIfNegative val="0"/>
          <c:dLbls>
            <c:spPr>
              <a:noFill/>
              <a:ln>
                <a:noFill/>
              </a:ln>
              <a:effectLst/>
            </c:spPr>
            <c:txPr>
              <a:bodyPr wrap="square" lIns="38100" tIns="19050" rIns="38100" bIns="19050" anchor="ctr">
                <a:spAutoFit/>
              </a:bodyPr>
              <a:lstStyle/>
              <a:p>
                <a:pPr>
                  <a:defRPr sz="1200" b="0">
                    <a:solidFill>
                      <a:schemeClr val="tx1"/>
                    </a:solidFill>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Sheet1!$A$2:$A$15</c:f>
              <c:strCache>
                <c:ptCount val="14"/>
                <c:pt idx="0">
                  <c:v>Telemarksavisa </c:v>
                </c:pt>
                <c:pt idx="1">
                  <c:v>Fredriksstad Blad </c:v>
                </c:pt>
                <c:pt idx="2">
                  <c:v>Sunnmørsposten </c:v>
                </c:pt>
                <c:pt idx="3">
                  <c:v>Drammens Tidende </c:v>
                </c:pt>
                <c:pt idx="4">
                  <c:v>Romerikes Blad </c:v>
                </c:pt>
                <c:pt idx="5">
                  <c:v>Nordlys </c:v>
                </c:pt>
                <c:pt idx="6">
                  <c:v>Dagsavisen </c:v>
                </c:pt>
                <c:pt idx="7">
                  <c:v>Fædrelandsvennen </c:v>
                </c:pt>
                <c:pt idx="8">
                  <c:v>Kvinneguiden </c:v>
                </c:pt>
                <c:pt idx="9">
                  <c:v>Bergensavisen </c:v>
                </c:pt>
                <c:pt idx="10">
                  <c:v>Stavanger Aftenblad </c:v>
                </c:pt>
                <c:pt idx="11">
                  <c:v>SOL </c:v>
                </c:pt>
                <c:pt idx="12">
                  <c:v>Finansavisen </c:v>
                </c:pt>
                <c:pt idx="13">
                  <c:v>KK </c:v>
                </c:pt>
              </c:strCache>
            </c:strRef>
          </c:cat>
          <c:val>
            <c:numRef>
              <c:f>Sheet1!$B$2:$B$15</c:f>
              <c:numCache>
                <c:formatCode>0</c:formatCode>
                <c:ptCount val="14"/>
                <c:pt idx="0">
                  <c:v>50.381</c:v>
                </c:pt>
                <c:pt idx="1">
                  <c:v>46.015999999999998</c:v>
                </c:pt>
                <c:pt idx="2">
                  <c:v>58.451999999999998</c:v>
                </c:pt>
                <c:pt idx="3">
                  <c:v>56.024999999999999</c:v>
                </c:pt>
                <c:pt idx="4">
                  <c:v>55.933999999999997</c:v>
                </c:pt>
                <c:pt idx="5">
                  <c:v>58.533999999999999</c:v>
                </c:pt>
                <c:pt idx="6">
                  <c:v>118.242</c:v>
                </c:pt>
                <c:pt idx="7">
                  <c:v>78.628</c:v>
                </c:pt>
                <c:pt idx="8">
                  <c:v>70.95</c:v>
                </c:pt>
                <c:pt idx="9">
                  <c:v>82.376999999999995</c:v>
                </c:pt>
                <c:pt idx="10">
                  <c:v>121.92</c:v>
                </c:pt>
                <c:pt idx="11">
                  <c:v>157.17699999999999</c:v>
                </c:pt>
                <c:pt idx="12">
                  <c:v>124.315</c:v>
                </c:pt>
                <c:pt idx="13">
                  <c:v>149.71199999999999</c:v>
                </c:pt>
              </c:numCache>
            </c:numRef>
          </c:val>
          <c:extLst>
            <c:ext xmlns:c16="http://schemas.microsoft.com/office/drawing/2014/chart" uri="{C3380CC4-5D6E-409C-BE32-E72D297353CC}">
              <c16:uniqueId val="{00000000-A4EB-4A88-9D43-D45DBBD81E64}"/>
            </c:ext>
          </c:extLst>
        </c:ser>
        <c:ser>
          <c:idx val="1"/>
          <c:order val="1"/>
          <c:tx>
            <c:strRef>
              <c:f>Sheet1!$C$1</c:f>
              <c:strCache>
                <c:ptCount val="1"/>
                <c:pt idx="0">
                  <c:v>Q4 2024</c:v>
                </c:pt>
              </c:strCache>
            </c:strRef>
          </c:tx>
          <c:spPr>
            <a:solidFill>
              <a:srgbClr val="00B6FF"/>
            </a:solidFill>
          </c:spPr>
          <c:invertIfNegative val="0"/>
          <c:dLbls>
            <c:spPr>
              <a:noFill/>
              <a:ln>
                <a:noFill/>
              </a:ln>
              <a:effectLst/>
            </c:spPr>
            <c:txPr>
              <a:bodyPr wrap="square" lIns="38100" tIns="19050" rIns="38100" bIns="19050" anchor="ctr">
                <a:spAutoFit/>
              </a:bodyPr>
              <a:lstStyle/>
              <a:p>
                <a:pPr>
                  <a:defRPr sz="1400" b="1">
                    <a:solidFill>
                      <a:schemeClr val="tx1"/>
                    </a:solidFill>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Sheet1!$A$2:$A$15</c:f>
              <c:strCache>
                <c:ptCount val="14"/>
                <c:pt idx="0">
                  <c:v>Telemarksavisa </c:v>
                </c:pt>
                <c:pt idx="1">
                  <c:v>Fredriksstad Blad </c:v>
                </c:pt>
                <c:pt idx="2">
                  <c:v>Sunnmørsposten </c:v>
                </c:pt>
                <c:pt idx="3">
                  <c:v>Drammens Tidende </c:v>
                </c:pt>
                <c:pt idx="4">
                  <c:v>Romerikes Blad </c:v>
                </c:pt>
                <c:pt idx="5">
                  <c:v>Nordlys </c:v>
                </c:pt>
                <c:pt idx="6">
                  <c:v>Dagsavisen </c:v>
                </c:pt>
                <c:pt idx="7">
                  <c:v>Fædrelandsvennen </c:v>
                </c:pt>
                <c:pt idx="8">
                  <c:v>Kvinneguiden </c:v>
                </c:pt>
                <c:pt idx="9">
                  <c:v>Bergensavisen </c:v>
                </c:pt>
                <c:pt idx="10">
                  <c:v>Stavanger Aftenblad </c:v>
                </c:pt>
                <c:pt idx="11">
                  <c:v>SOL </c:v>
                </c:pt>
                <c:pt idx="12">
                  <c:v>Finansavisen </c:v>
                </c:pt>
                <c:pt idx="13">
                  <c:v>KK </c:v>
                </c:pt>
              </c:strCache>
            </c:strRef>
          </c:cat>
          <c:val>
            <c:numRef>
              <c:f>Sheet1!$C$2:$C$15</c:f>
              <c:numCache>
                <c:formatCode>0</c:formatCode>
                <c:ptCount val="14"/>
                <c:pt idx="0">
                  <c:v>49.555</c:v>
                </c:pt>
                <c:pt idx="1">
                  <c:v>49.643999999999998</c:v>
                </c:pt>
                <c:pt idx="2">
                  <c:v>54.624000000000002</c:v>
                </c:pt>
                <c:pt idx="3">
                  <c:v>55.994999999999997</c:v>
                </c:pt>
                <c:pt idx="4">
                  <c:v>56.936</c:v>
                </c:pt>
                <c:pt idx="5">
                  <c:v>57.91</c:v>
                </c:pt>
                <c:pt idx="6">
                  <c:v>59.66</c:v>
                </c:pt>
                <c:pt idx="7">
                  <c:v>70.39</c:v>
                </c:pt>
                <c:pt idx="8">
                  <c:v>71.727000000000004</c:v>
                </c:pt>
                <c:pt idx="9">
                  <c:v>87.397000000000006</c:v>
                </c:pt>
                <c:pt idx="10">
                  <c:v>113.57</c:v>
                </c:pt>
                <c:pt idx="11">
                  <c:v>117.866</c:v>
                </c:pt>
                <c:pt idx="12">
                  <c:v>118.26</c:v>
                </c:pt>
                <c:pt idx="13">
                  <c:v>119.14100000000001</c:v>
                </c:pt>
              </c:numCache>
            </c:numRef>
          </c:val>
          <c:extLst>
            <c:ext xmlns:c16="http://schemas.microsoft.com/office/drawing/2014/chart" uri="{C3380CC4-5D6E-409C-BE32-E72D297353CC}">
              <c16:uniqueId val="{00000001-67B2-4B0A-A961-9CEEFB94D889}"/>
            </c:ext>
          </c:extLst>
        </c:ser>
        <c:dLbls>
          <c:showLegendKey val="0"/>
          <c:showVal val="1"/>
          <c:showCatName val="0"/>
          <c:showSerName val="0"/>
          <c:showPercent val="0"/>
          <c:showBubbleSize val="0"/>
        </c:dLbls>
        <c:gapWidth val="50"/>
        <c:axId val="260152680"/>
        <c:axId val="260153464"/>
      </c:barChart>
      <c:catAx>
        <c:axId val="260152680"/>
        <c:scaling>
          <c:orientation val="minMax"/>
        </c:scaling>
        <c:delete val="0"/>
        <c:axPos val="l"/>
        <c:numFmt formatCode="General" sourceLinked="1"/>
        <c:majorTickMark val="out"/>
        <c:minorTickMark val="none"/>
        <c:tickLblPos val="nextTo"/>
        <c:spPr>
          <a:ln w="3209">
            <a:solidFill>
              <a:schemeClr val="tx1"/>
            </a:solidFill>
            <a:prstDash val="solid"/>
          </a:ln>
        </c:spPr>
        <c:txPr>
          <a:bodyPr rot="0" vert="horz"/>
          <a:lstStyle/>
          <a:p>
            <a:pPr>
              <a:defRPr sz="1400" b="0"/>
            </a:pPr>
            <a:endParaRPr lang="nb-NO"/>
          </a:p>
        </c:txPr>
        <c:crossAx val="260153464"/>
        <c:crosses val="autoZero"/>
        <c:auto val="0"/>
        <c:lblAlgn val="ctr"/>
        <c:lblOffset val="100"/>
        <c:tickLblSkip val="1"/>
        <c:tickMarkSkip val="1"/>
        <c:noMultiLvlLbl val="0"/>
      </c:catAx>
      <c:valAx>
        <c:axId val="260153464"/>
        <c:scaling>
          <c:orientation val="minMax"/>
          <c:max val="220"/>
          <c:min val="0"/>
        </c:scaling>
        <c:delete val="0"/>
        <c:axPos val="b"/>
        <c:numFmt formatCode="0" sourceLinked="0"/>
        <c:majorTickMark val="out"/>
        <c:minorTickMark val="none"/>
        <c:tickLblPos val="nextTo"/>
        <c:spPr>
          <a:ln w="3209">
            <a:solidFill>
              <a:schemeClr val="tx1"/>
            </a:solidFill>
            <a:prstDash val="solid"/>
          </a:ln>
        </c:spPr>
        <c:txPr>
          <a:bodyPr rot="0" vert="horz"/>
          <a:lstStyle/>
          <a:p>
            <a:pPr>
              <a:defRPr sz="900">
                <a:solidFill>
                  <a:schemeClr val="bg1">
                    <a:lumMod val="50000"/>
                  </a:schemeClr>
                </a:solidFill>
              </a:defRPr>
            </a:pPr>
            <a:endParaRPr lang="nb-NO"/>
          </a:p>
        </c:txPr>
        <c:crossAx val="260152680"/>
        <c:crosses val="autoZero"/>
        <c:crossBetween val="between"/>
        <c:majorUnit val="500"/>
        <c:minorUnit val="1"/>
      </c:valAx>
      <c:spPr>
        <a:noFill/>
        <a:ln w="25676">
          <a:noFill/>
        </a:ln>
      </c:spPr>
    </c:plotArea>
    <c:legend>
      <c:legendPos val="r"/>
      <c:layout>
        <c:manualLayout>
          <c:xMode val="edge"/>
          <c:yMode val="edge"/>
          <c:x val="0.87198818918636378"/>
          <c:y val="0.68012104189240985"/>
          <c:w val="9.0472624556507786E-2"/>
          <c:h val="0.18012752613699234"/>
        </c:manualLayout>
      </c:layout>
      <c:overlay val="0"/>
      <c:spPr>
        <a:solidFill>
          <a:schemeClr val="bg1"/>
        </a:solidFill>
        <a:ln>
          <a:solidFill>
            <a:schemeClr val="bg1">
              <a:lumMod val="50000"/>
            </a:schemeClr>
          </a:solidFill>
        </a:ln>
      </c:spPr>
      <c:txPr>
        <a:bodyPr/>
        <a:lstStyle/>
        <a:p>
          <a:pPr>
            <a:defRPr sz="1600"/>
          </a:pPr>
          <a:endParaRPr lang="nb-NO"/>
        </a:p>
      </c:txPr>
    </c:legend>
    <c:plotVisOnly val="1"/>
    <c:dispBlanksAs val="gap"/>
    <c:showDLblsOverMax val="0"/>
  </c:chart>
  <c:spPr>
    <a:noFill/>
    <a:ln>
      <a:noFill/>
    </a:ln>
  </c:spPr>
  <c:txPr>
    <a:bodyPr/>
    <a:lstStyle/>
    <a:p>
      <a:pPr>
        <a:defRPr sz="1200" b="0" i="0" u="none" strike="noStrike" baseline="0">
          <a:solidFill>
            <a:schemeClr val="tx1"/>
          </a:solidFill>
          <a:latin typeface="+mn-lt"/>
          <a:ea typeface="Verdana"/>
          <a:cs typeface="Verdana"/>
        </a:defRPr>
      </a:pPr>
      <a:endParaRPr lang="nb-NO"/>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406099124642912"/>
          <c:y val="5.2751823618970618E-4"/>
          <c:w val="0.75279574503491398"/>
          <c:h val="0.94207734047810632"/>
        </c:manualLayout>
      </c:layout>
      <c:barChart>
        <c:barDir val="bar"/>
        <c:grouping val="clustered"/>
        <c:varyColors val="0"/>
        <c:ser>
          <c:idx val="3"/>
          <c:order val="0"/>
          <c:tx>
            <c:strRef>
              <c:f>Sheet1!$B$1</c:f>
              <c:strCache>
                <c:ptCount val="1"/>
                <c:pt idx="0">
                  <c:v>Q4 2023</c:v>
                </c:pt>
              </c:strCache>
            </c:strRef>
          </c:tx>
          <c:spPr>
            <a:solidFill>
              <a:srgbClr val="9EE900"/>
            </a:solidFill>
          </c:spPr>
          <c:invertIfNegative val="0"/>
          <c:dLbls>
            <c:spPr>
              <a:noFill/>
              <a:ln w="25676">
                <a:noFill/>
              </a:ln>
            </c:spPr>
            <c:txPr>
              <a:bodyPr wrap="square" lIns="38100" tIns="19050" rIns="38100" bIns="19050" anchor="ctr">
                <a:spAutoFit/>
              </a:bodyPr>
              <a:lstStyle/>
              <a:p>
                <a:pPr>
                  <a:defRPr sz="1400" b="0" i="0" u="none" strike="noStrike" baseline="0">
                    <a:solidFill>
                      <a:schemeClr val="bg1">
                        <a:lumMod val="50000"/>
                      </a:schemeClr>
                    </a:solidFill>
                    <a:latin typeface="+mn-lt"/>
                    <a:ea typeface="Verdana"/>
                    <a:cs typeface="Verdana"/>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Egmont Digitalt total (PC/M/N)</c:v>
                </c:pt>
                <c:pt idx="1">
                  <c:v>Storby totalt (P/PC/M/N/eA)</c:v>
                </c:pt>
                <c:pt idx="2">
                  <c:v>Aller Media totalt (P/PC/M/N/eA)</c:v>
                </c:pt>
                <c:pt idx="3">
                  <c:v>Amedia Marked totalt (P/PC/M/N/eA)</c:v>
                </c:pt>
                <c:pt idx="4">
                  <c:v>DIAR totalt digitalt (PC/M/N/eA)</c:v>
                </c:pt>
                <c:pt idx="5">
                  <c:v>Schibsted totalt (P/PC/M/N/eA)</c:v>
                </c:pt>
              </c:strCache>
            </c:strRef>
          </c:cat>
          <c:val>
            <c:numRef>
              <c:f>Sheet1!$B$2:$B$7</c:f>
              <c:numCache>
                <c:formatCode>0</c:formatCode>
                <c:ptCount val="6"/>
                <c:pt idx="0" formatCode="General">
                  <c:v>1091</c:v>
                </c:pt>
                <c:pt idx="1">
                  <c:v>1143</c:v>
                </c:pt>
                <c:pt idx="2">
                  <c:v>2006</c:v>
                </c:pt>
                <c:pt idx="3">
                  <c:v>2034</c:v>
                </c:pt>
                <c:pt idx="4">
                  <c:v>2444</c:v>
                </c:pt>
                <c:pt idx="5">
                  <c:v>3004</c:v>
                </c:pt>
              </c:numCache>
            </c:numRef>
          </c:val>
          <c:extLst>
            <c:ext xmlns:c16="http://schemas.microsoft.com/office/drawing/2014/chart" uri="{C3380CC4-5D6E-409C-BE32-E72D297353CC}">
              <c16:uniqueId val="{00000000-C85F-485B-BD3D-783D1F487BF7}"/>
            </c:ext>
          </c:extLst>
        </c:ser>
        <c:ser>
          <c:idx val="0"/>
          <c:order val="1"/>
          <c:tx>
            <c:strRef>
              <c:f>Sheet1!$C$1</c:f>
              <c:strCache>
                <c:ptCount val="1"/>
                <c:pt idx="0">
                  <c:v>Q4 2024</c:v>
                </c:pt>
              </c:strCache>
            </c:strRef>
          </c:tx>
          <c:spPr>
            <a:solidFill>
              <a:srgbClr val="00B6FF"/>
            </a:solidFill>
          </c:spPr>
          <c:invertIfNegative val="0"/>
          <c:dLbls>
            <c:spPr>
              <a:noFill/>
              <a:ln>
                <a:noFill/>
              </a:ln>
              <a:effectLst/>
            </c:spPr>
            <c:txPr>
              <a:bodyPr wrap="square" lIns="38100" tIns="19050" rIns="38100" bIns="19050" anchor="ctr">
                <a:spAutoFit/>
              </a:bodyPr>
              <a:lstStyle/>
              <a:p>
                <a:pPr>
                  <a:defRPr sz="1400" b="1">
                    <a:latin typeface="+mn-lt"/>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Egmont Digitalt total (PC/M/N)</c:v>
                </c:pt>
                <c:pt idx="1">
                  <c:v>Storby totalt (P/PC/M/N/eA)</c:v>
                </c:pt>
                <c:pt idx="2">
                  <c:v>Aller Media totalt (P/PC/M/N/eA)</c:v>
                </c:pt>
                <c:pt idx="3">
                  <c:v>Amedia Marked totalt (P/PC/M/N/eA)</c:v>
                </c:pt>
                <c:pt idx="4">
                  <c:v>DIAR totalt digitalt (PC/M/N/eA)</c:v>
                </c:pt>
                <c:pt idx="5">
                  <c:v>Schibsted totalt (P/PC/M/N/eA)</c:v>
                </c:pt>
              </c:strCache>
            </c:strRef>
          </c:cat>
          <c:val>
            <c:numRef>
              <c:f>Sheet1!$C$2:$C$7</c:f>
              <c:numCache>
                <c:formatCode>0</c:formatCode>
                <c:ptCount val="6"/>
                <c:pt idx="0" formatCode="General">
                  <c:v>969</c:v>
                </c:pt>
                <c:pt idx="1">
                  <c:v>1065</c:v>
                </c:pt>
                <c:pt idx="2">
                  <c:v>1797</c:v>
                </c:pt>
                <c:pt idx="3">
                  <c:v>2006</c:v>
                </c:pt>
                <c:pt idx="4">
                  <c:v>2349</c:v>
                </c:pt>
                <c:pt idx="5">
                  <c:v>2946</c:v>
                </c:pt>
              </c:numCache>
            </c:numRef>
          </c:val>
          <c:extLst>
            <c:ext xmlns:c16="http://schemas.microsoft.com/office/drawing/2014/chart" uri="{C3380CC4-5D6E-409C-BE32-E72D297353CC}">
              <c16:uniqueId val="{00000001-C85F-485B-BD3D-783D1F487BF7}"/>
            </c:ext>
          </c:extLst>
        </c:ser>
        <c:dLbls>
          <c:showLegendKey val="0"/>
          <c:showVal val="1"/>
          <c:showCatName val="0"/>
          <c:showSerName val="0"/>
          <c:showPercent val="0"/>
          <c:showBubbleSize val="0"/>
        </c:dLbls>
        <c:gapWidth val="50"/>
        <c:axId val="260152680"/>
        <c:axId val="260153464"/>
      </c:barChart>
      <c:catAx>
        <c:axId val="260152680"/>
        <c:scaling>
          <c:orientation val="minMax"/>
        </c:scaling>
        <c:delete val="0"/>
        <c:axPos val="l"/>
        <c:numFmt formatCode="General" sourceLinked="1"/>
        <c:majorTickMark val="out"/>
        <c:minorTickMark val="none"/>
        <c:tickLblPos val="nextTo"/>
        <c:spPr>
          <a:ln w="3209">
            <a:solidFill>
              <a:schemeClr val="tx1"/>
            </a:solidFill>
            <a:prstDash val="solid"/>
          </a:ln>
        </c:spPr>
        <c:txPr>
          <a:bodyPr rot="0" vert="horz"/>
          <a:lstStyle/>
          <a:p>
            <a:pPr>
              <a:defRPr sz="1400" b="0" i="0" u="none" strike="noStrike" baseline="0">
                <a:solidFill>
                  <a:schemeClr val="tx1"/>
                </a:solidFill>
                <a:latin typeface="+mn-lt"/>
                <a:ea typeface="Verdana"/>
                <a:cs typeface="Verdana"/>
              </a:defRPr>
            </a:pPr>
            <a:endParaRPr lang="nb-NO"/>
          </a:p>
        </c:txPr>
        <c:crossAx val="260153464"/>
        <c:crosses val="autoZero"/>
        <c:auto val="0"/>
        <c:lblAlgn val="ctr"/>
        <c:lblOffset val="100"/>
        <c:tickLblSkip val="1"/>
        <c:tickMarkSkip val="1"/>
        <c:noMultiLvlLbl val="0"/>
      </c:catAx>
      <c:valAx>
        <c:axId val="260153464"/>
        <c:scaling>
          <c:orientation val="minMax"/>
          <c:max val="3200"/>
          <c:min val="0"/>
        </c:scaling>
        <c:delete val="0"/>
        <c:axPos val="b"/>
        <c:numFmt formatCode="0" sourceLinked="0"/>
        <c:majorTickMark val="out"/>
        <c:minorTickMark val="none"/>
        <c:tickLblPos val="nextTo"/>
        <c:spPr>
          <a:ln w="3209">
            <a:solidFill>
              <a:schemeClr val="tx1"/>
            </a:solidFill>
            <a:prstDash val="solid"/>
          </a:ln>
        </c:spPr>
        <c:txPr>
          <a:bodyPr rot="0" vert="horz"/>
          <a:lstStyle/>
          <a:p>
            <a:pPr>
              <a:defRPr sz="1100" b="0" i="0" u="none" strike="noStrike" baseline="0">
                <a:solidFill>
                  <a:schemeClr val="tx1"/>
                </a:solidFill>
                <a:latin typeface="+mj-lt"/>
                <a:ea typeface="Verdana"/>
                <a:cs typeface="Verdana"/>
              </a:defRPr>
            </a:pPr>
            <a:endParaRPr lang="nb-NO"/>
          </a:p>
        </c:txPr>
        <c:crossAx val="260152680"/>
        <c:crosses val="autoZero"/>
        <c:crossBetween val="between"/>
        <c:majorUnit val="500"/>
        <c:minorUnit val="1"/>
      </c:valAx>
      <c:spPr>
        <a:noFill/>
        <a:ln w="25676">
          <a:noFill/>
        </a:ln>
      </c:spPr>
    </c:plotArea>
    <c:legend>
      <c:legendPos val="r"/>
      <c:layout>
        <c:manualLayout>
          <c:xMode val="edge"/>
          <c:yMode val="edge"/>
          <c:x val="0.86633410351102891"/>
          <c:y val="0.67333353417865272"/>
          <c:w val="9.6926585637999413E-2"/>
          <c:h val="0.18012752613699234"/>
        </c:manualLayout>
      </c:layout>
      <c:overlay val="0"/>
      <c:spPr>
        <a:ln>
          <a:solidFill>
            <a:schemeClr val="bg1">
              <a:lumMod val="50000"/>
            </a:schemeClr>
          </a:solidFill>
        </a:ln>
      </c:spPr>
      <c:txPr>
        <a:bodyPr/>
        <a:lstStyle/>
        <a:p>
          <a:pPr>
            <a:defRPr sz="1600">
              <a:solidFill>
                <a:schemeClr val="tx1"/>
              </a:solidFill>
              <a:latin typeface="+mn-lt"/>
            </a:defRPr>
          </a:pPr>
          <a:endParaRPr lang="nb-NO"/>
        </a:p>
      </c:txPr>
    </c:legend>
    <c:plotVisOnly val="1"/>
    <c:dispBlanksAs val="gap"/>
    <c:showDLblsOverMax val="0"/>
  </c:chart>
  <c:spPr>
    <a:noFill/>
    <a:ln>
      <a:noFill/>
    </a:ln>
  </c:spPr>
  <c:txPr>
    <a:bodyPr/>
    <a:lstStyle/>
    <a:p>
      <a:pPr>
        <a:defRPr sz="1213" b="0" i="0" u="none" strike="noStrike" baseline="0">
          <a:solidFill>
            <a:schemeClr val="tx1"/>
          </a:solidFill>
          <a:latin typeface="Verdana"/>
          <a:ea typeface="Verdana"/>
          <a:cs typeface="Verdana"/>
        </a:defRPr>
      </a:pPr>
      <a:endParaRPr lang="nb-NO"/>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1187182615398219E-4"/>
          <c:y val="5.8987457947503891E-3"/>
          <c:w val="0.99938812817384604"/>
          <c:h val="0.89912642370362506"/>
        </c:manualLayout>
      </c:layout>
      <c:lineChart>
        <c:grouping val="standard"/>
        <c:varyColors val="0"/>
        <c:ser>
          <c:idx val="0"/>
          <c:order val="0"/>
          <c:tx>
            <c:strRef>
              <c:f>'Ark1'!$A$2</c:f>
              <c:strCache>
                <c:ptCount val="1"/>
              </c:strCache>
            </c:strRef>
          </c:tx>
          <c:marker>
            <c:symbol val="none"/>
          </c:marker>
          <c:dLbls>
            <c:spPr>
              <a:noFill/>
              <a:ln>
                <a:noFill/>
              </a:ln>
              <a:effectLst/>
            </c:spPr>
            <c:txPr>
              <a:bodyPr wrap="square" lIns="38100" tIns="19050" rIns="38100" bIns="19050" anchor="ctr">
                <a:spAutoFit/>
              </a:bodyPr>
              <a:lstStyle/>
              <a:p>
                <a:pPr>
                  <a:defRPr sz="1400"/>
                </a:pPr>
                <a:endParaRPr lang="nb-N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'Ark1'!$B$1:$Q$1</c:f>
              <c:strCache>
                <c:ptCount val="16"/>
                <c:pt idx="0">
                  <c:v>1Q 2021</c:v>
                </c:pt>
                <c:pt idx="1">
                  <c:v>2Q 2021</c:v>
                </c:pt>
                <c:pt idx="2">
                  <c:v>3Q 2021</c:v>
                </c:pt>
                <c:pt idx="3">
                  <c:v>4Q 2021</c:v>
                </c:pt>
                <c:pt idx="4">
                  <c:v>1Q 2022</c:v>
                </c:pt>
                <c:pt idx="5">
                  <c:v>2Q 2022</c:v>
                </c:pt>
                <c:pt idx="6">
                  <c:v>3Q 2022</c:v>
                </c:pt>
                <c:pt idx="7">
                  <c:v>4Q 2022</c:v>
                </c:pt>
                <c:pt idx="8">
                  <c:v>1Q 2023</c:v>
                </c:pt>
                <c:pt idx="9">
                  <c:v>2Q 2023</c:v>
                </c:pt>
                <c:pt idx="10">
                  <c:v>3Q 2023</c:v>
                </c:pt>
                <c:pt idx="11">
                  <c:v>4Q 2023</c:v>
                </c:pt>
                <c:pt idx="12">
                  <c:v>1Q 2024</c:v>
                </c:pt>
                <c:pt idx="13">
                  <c:v>2Q 2024</c:v>
                </c:pt>
                <c:pt idx="14">
                  <c:v>3Q 2024</c:v>
                </c:pt>
                <c:pt idx="15">
                  <c:v>4Q 2024</c:v>
                </c:pt>
              </c:strCache>
            </c:strRef>
          </c:cat>
          <c:val>
            <c:numRef>
              <c:f>'Ark1'!$B$2:$Q$2</c:f>
            </c:numRef>
          </c:val>
          <c:smooth val="1"/>
          <c:extLst>
            <c:ext xmlns:c16="http://schemas.microsoft.com/office/drawing/2014/chart" uri="{C3380CC4-5D6E-409C-BE32-E72D297353CC}">
              <c16:uniqueId val="{00000000-7DA1-427E-A436-FB306F7E5D12}"/>
            </c:ext>
          </c:extLst>
        </c:ser>
        <c:ser>
          <c:idx val="1"/>
          <c:order val="1"/>
          <c:tx>
            <c:strRef>
              <c:f>'Ark1'!$A$3</c:f>
              <c:strCache>
                <c:ptCount val="1"/>
                <c:pt idx="0">
                  <c:v>Mobil</c:v>
                </c:pt>
              </c:strCache>
            </c:strRef>
          </c:tx>
          <c:spPr>
            <a:ln>
              <a:solidFill>
                <a:srgbClr val="0070C0"/>
              </a:solidFill>
            </a:ln>
          </c:spPr>
          <c:marker>
            <c:symbol val="none"/>
          </c:marker>
          <c:dLbls>
            <c:spPr>
              <a:noFill/>
              <a:ln>
                <a:noFill/>
              </a:ln>
              <a:effectLst/>
            </c:spPr>
            <c:txPr>
              <a:bodyPr wrap="square" lIns="38100" tIns="19050" rIns="38100" bIns="19050" anchor="ctr">
                <a:spAutoFit/>
              </a:bodyPr>
              <a:lstStyle/>
              <a:p>
                <a:pPr>
                  <a:defRPr sz="1400"/>
                </a:pPr>
                <a:endParaRPr lang="nb-NO"/>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'Ark1'!$B$1:$Q$1</c:f>
              <c:strCache>
                <c:ptCount val="16"/>
                <c:pt idx="0">
                  <c:v>1Q 2021</c:v>
                </c:pt>
                <c:pt idx="1">
                  <c:v>2Q 2021</c:v>
                </c:pt>
                <c:pt idx="2">
                  <c:v>3Q 2021</c:v>
                </c:pt>
                <c:pt idx="3">
                  <c:v>4Q 2021</c:v>
                </c:pt>
                <c:pt idx="4">
                  <c:v>1Q 2022</c:v>
                </c:pt>
                <c:pt idx="5">
                  <c:v>2Q 2022</c:v>
                </c:pt>
                <c:pt idx="6">
                  <c:v>3Q 2022</c:v>
                </c:pt>
                <c:pt idx="7">
                  <c:v>4Q 2022</c:v>
                </c:pt>
                <c:pt idx="8">
                  <c:v>1Q 2023</c:v>
                </c:pt>
                <c:pt idx="9">
                  <c:v>2Q 2023</c:v>
                </c:pt>
                <c:pt idx="10">
                  <c:v>3Q 2023</c:v>
                </c:pt>
                <c:pt idx="11">
                  <c:v>4Q 2023</c:v>
                </c:pt>
                <c:pt idx="12">
                  <c:v>1Q 2024</c:v>
                </c:pt>
                <c:pt idx="13">
                  <c:v>2Q 2024</c:v>
                </c:pt>
                <c:pt idx="14">
                  <c:v>3Q 2024</c:v>
                </c:pt>
                <c:pt idx="15">
                  <c:v>4Q 2024</c:v>
                </c:pt>
              </c:strCache>
            </c:strRef>
          </c:cat>
          <c:val>
            <c:numRef>
              <c:f>'Ark1'!$B$3:$Q$3</c:f>
              <c:numCache>
                <c:formatCode>0</c:formatCode>
                <c:ptCount val="16"/>
                <c:pt idx="0">
                  <c:v>68</c:v>
                </c:pt>
                <c:pt idx="1">
                  <c:v>70</c:v>
                </c:pt>
                <c:pt idx="2">
                  <c:v>71</c:v>
                </c:pt>
                <c:pt idx="3">
                  <c:v>70</c:v>
                </c:pt>
                <c:pt idx="4">
                  <c:v>70</c:v>
                </c:pt>
                <c:pt idx="5">
                  <c:v>72</c:v>
                </c:pt>
                <c:pt idx="6">
                  <c:v>74</c:v>
                </c:pt>
                <c:pt idx="7">
                  <c:v>72</c:v>
                </c:pt>
                <c:pt idx="8">
                  <c:v>71</c:v>
                </c:pt>
                <c:pt idx="9">
                  <c:v>73</c:v>
                </c:pt>
                <c:pt idx="10">
                  <c:v>73</c:v>
                </c:pt>
                <c:pt idx="11">
                  <c:v>72</c:v>
                </c:pt>
                <c:pt idx="12">
                  <c:v>73</c:v>
                </c:pt>
                <c:pt idx="13">
                  <c:v>75</c:v>
                </c:pt>
                <c:pt idx="14">
                  <c:v>76</c:v>
                </c:pt>
                <c:pt idx="15">
                  <c:v>74</c:v>
                </c:pt>
              </c:numCache>
            </c:numRef>
          </c:val>
          <c:smooth val="1"/>
          <c:extLst>
            <c:ext xmlns:c16="http://schemas.microsoft.com/office/drawing/2014/chart" uri="{C3380CC4-5D6E-409C-BE32-E72D297353CC}">
              <c16:uniqueId val="{00000004-7DA1-427E-A436-FB306F7E5D12}"/>
            </c:ext>
          </c:extLst>
        </c:ser>
        <c:ser>
          <c:idx val="2"/>
          <c:order val="2"/>
          <c:tx>
            <c:strRef>
              <c:f>'Ark1'!$A$4</c:f>
              <c:strCache>
                <c:ptCount val="1"/>
              </c:strCache>
            </c:strRef>
          </c:tx>
          <c:marker>
            <c:symbol val="none"/>
          </c:marker>
          <c:dLbls>
            <c:spPr>
              <a:noFill/>
              <a:ln>
                <a:noFill/>
              </a:ln>
              <a:effectLst/>
            </c:spPr>
            <c:txPr>
              <a:bodyPr wrap="square" lIns="38100" tIns="19050" rIns="38100" bIns="19050" anchor="ctr">
                <a:spAutoFit/>
              </a:bodyPr>
              <a:lstStyle/>
              <a:p>
                <a:pPr>
                  <a:defRPr sz="1400"/>
                </a:pPr>
                <a:endParaRPr lang="nb-NO"/>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'Ark1'!$B$1:$Q$1</c:f>
              <c:strCache>
                <c:ptCount val="16"/>
                <c:pt idx="0">
                  <c:v>1Q 2021</c:v>
                </c:pt>
                <c:pt idx="1">
                  <c:v>2Q 2021</c:v>
                </c:pt>
                <c:pt idx="2">
                  <c:v>3Q 2021</c:v>
                </c:pt>
                <c:pt idx="3">
                  <c:v>4Q 2021</c:v>
                </c:pt>
                <c:pt idx="4">
                  <c:v>1Q 2022</c:v>
                </c:pt>
                <c:pt idx="5">
                  <c:v>2Q 2022</c:v>
                </c:pt>
                <c:pt idx="6">
                  <c:v>3Q 2022</c:v>
                </c:pt>
                <c:pt idx="7">
                  <c:v>4Q 2022</c:v>
                </c:pt>
                <c:pt idx="8">
                  <c:v>1Q 2023</c:v>
                </c:pt>
                <c:pt idx="9">
                  <c:v>2Q 2023</c:v>
                </c:pt>
                <c:pt idx="10">
                  <c:v>3Q 2023</c:v>
                </c:pt>
                <c:pt idx="11">
                  <c:v>4Q 2023</c:v>
                </c:pt>
                <c:pt idx="12">
                  <c:v>1Q 2024</c:v>
                </c:pt>
                <c:pt idx="13">
                  <c:v>2Q 2024</c:v>
                </c:pt>
                <c:pt idx="14">
                  <c:v>3Q 2024</c:v>
                </c:pt>
                <c:pt idx="15">
                  <c:v>4Q 2024</c:v>
                </c:pt>
              </c:strCache>
            </c:strRef>
          </c:cat>
          <c:val>
            <c:numRef>
              <c:f>'Ark1'!$B$4:$Q$4</c:f>
            </c:numRef>
          </c:val>
          <c:smooth val="1"/>
          <c:extLst>
            <c:ext xmlns:c16="http://schemas.microsoft.com/office/drawing/2014/chart" uri="{C3380CC4-5D6E-409C-BE32-E72D297353CC}">
              <c16:uniqueId val="{00000005-7DA1-427E-A436-FB306F7E5D12}"/>
            </c:ext>
          </c:extLst>
        </c:ser>
        <c:ser>
          <c:idx val="3"/>
          <c:order val="3"/>
          <c:tx>
            <c:strRef>
              <c:f>'Ark1'!$A$5</c:f>
              <c:strCache>
                <c:ptCount val="1"/>
                <c:pt idx="0">
                  <c:v>PC</c:v>
                </c:pt>
              </c:strCache>
            </c:strRef>
          </c:tx>
          <c:spPr>
            <a:ln>
              <a:solidFill>
                <a:srgbClr val="FFC000"/>
              </a:solidFill>
            </a:ln>
          </c:spPr>
          <c:marker>
            <c:symbol val="none"/>
          </c:marker>
          <c:dLbls>
            <c:spPr>
              <a:noFill/>
              <a:ln>
                <a:noFill/>
              </a:ln>
              <a:effectLst/>
            </c:spPr>
            <c:txPr>
              <a:bodyPr wrap="square" lIns="38100" tIns="19050" rIns="38100" bIns="19050" anchor="ctr">
                <a:spAutoFit/>
              </a:bodyPr>
              <a:lstStyle/>
              <a:p>
                <a:pPr>
                  <a:defRPr sz="1400"/>
                </a:pPr>
                <a:endParaRPr lang="nb-N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'Ark1'!$B$1:$Q$1</c:f>
              <c:strCache>
                <c:ptCount val="16"/>
                <c:pt idx="0">
                  <c:v>1Q 2021</c:v>
                </c:pt>
                <c:pt idx="1">
                  <c:v>2Q 2021</c:v>
                </c:pt>
                <c:pt idx="2">
                  <c:v>3Q 2021</c:v>
                </c:pt>
                <c:pt idx="3">
                  <c:v>4Q 2021</c:v>
                </c:pt>
                <c:pt idx="4">
                  <c:v>1Q 2022</c:v>
                </c:pt>
                <c:pt idx="5">
                  <c:v>2Q 2022</c:v>
                </c:pt>
                <c:pt idx="6">
                  <c:v>3Q 2022</c:v>
                </c:pt>
                <c:pt idx="7">
                  <c:v>4Q 2022</c:v>
                </c:pt>
                <c:pt idx="8">
                  <c:v>1Q 2023</c:v>
                </c:pt>
                <c:pt idx="9">
                  <c:v>2Q 2023</c:v>
                </c:pt>
                <c:pt idx="10">
                  <c:v>3Q 2023</c:v>
                </c:pt>
                <c:pt idx="11">
                  <c:v>4Q 2023</c:v>
                </c:pt>
                <c:pt idx="12">
                  <c:v>1Q 2024</c:v>
                </c:pt>
                <c:pt idx="13">
                  <c:v>2Q 2024</c:v>
                </c:pt>
                <c:pt idx="14">
                  <c:v>3Q 2024</c:v>
                </c:pt>
                <c:pt idx="15">
                  <c:v>4Q 2024</c:v>
                </c:pt>
              </c:strCache>
            </c:strRef>
          </c:cat>
          <c:val>
            <c:numRef>
              <c:f>'Ark1'!$B$5:$Q$5</c:f>
              <c:numCache>
                <c:formatCode>0</c:formatCode>
                <c:ptCount val="16"/>
                <c:pt idx="0">
                  <c:v>21</c:v>
                </c:pt>
                <c:pt idx="1">
                  <c:v>19</c:v>
                </c:pt>
                <c:pt idx="2">
                  <c:v>18</c:v>
                </c:pt>
                <c:pt idx="3">
                  <c:v>19</c:v>
                </c:pt>
                <c:pt idx="4">
                  <c:v>19</c:v>
                </c:pt>
                <c:pt idx="5">
                  <c:v>18</c:v>
                </c:pt>
                <c:pt idx="6">
                  <c:v>16</c:v>
                </c:pt>
                <c:pt idx="7">
                  <c:v>18</c:v>
                </c:pt>
                <c:pt idx="8">
                  <c:v>18</c:v>
                </c:pt>
                <c:pt idx="9">
                  <c:v>17</c:v>
                </c:pt>
                <c:pt idx="10">
                  <c:v>17</c:v>
                </c:pt>
                <c:pt idx="11">
                  <c:v>17</c:v>
                </c:pt>
                <c:pt idx="12">
                  <c:v>16</c:v>
                </c:pt>
                <c:pt idx="13">
                  <c:v>15</c:v>
                </c:pt>
                <c:pt idx="14">
                  <c:v>14</c:v>
                </c:pt>
                <c:pt idx="15">
                  <c:v>15</c:v>
                </c:pt>
              </c:numCache>
            </c:numRef>
          </c:val>
          <c:smooth val="1"/>
          <c:extLst>
            <c:ext xmlns:c16="http://schemas.microsoft.com/office/drawing/2014/chart" uri="{C3380CC4-5D6E-409C-BE32-E72D297353CC}">
              <c16:uniqueId val="{00000006-7DA1-427E-A436-FB306F7E5D12}"/>
            </c:ext>
          </c:extLst>
        </c:ser>
        <c:ser>
          <c:idx val="4"/>
          <c:order val="4"/>
          <c:tx>
            <c:strRef>
              <c:f>'Ark1'!$A$6</c:f>
              <c:strCache>
                <c:ptCount val="1"/>
                <c:pt idx="0">
                  <c:v>Nettbrett</c:v>
                </c:pt>
              </c:strCache>
            </c:strRef>
          </c:tx>
          <c:spPr>
            <a:ln>
              <a:solidFill>
                <a:srgbClr val="E10000"/>
              </a:solidFill>
            </a:ln>
          </c:spPr>
          <c:marker>
            <c:symbol val="none"/>
          </c:marker>
          <c:dLbls>
            <c:spPr>
              <a:noFill/>
              <a:ln>
                <a:noFill/>
              </a:ln>
              <a:effectLst/>
            </c:spPr>
            <c:txPr>
              <a:bodyPr wrap="square" lIns="38100" tIns="19050" rIns="38100" bIns="19050" anchor="ctr">
                <a:spAutoFit/>
              </a:bodyPr>
              <a:lstStyle/>
              <a:p>
                <a:pPr>
                  <a:defRPr sz="1400"/>
                </a:pPr>
                <a:endParaRPr lang="nb-NO"/>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'Ark1'!$B$1:$Q$1</c:f>
              <c:strCache>
                <c:ptCount val="16"/>
                <c:pt idx="0">
                  <c:v>1Q 2021</c:v>
                </c:pt>
                <c:pt idx="1">
                  <c:v>2Q 2021</c:v>
                </c:pt>
                <c:pt idx="2">
                  <c:v>3Q 2021</c:v>
                </c:pt>
                <c:pt idx="3">
                  <c:v>4Q 2021</c:v>
                </c:pt>
                <c:pt idx="4">
                  <c:v>1Q 2022</c:v>
                </c:pt>
                <c:pt idx="5">
                  <c:v>2Q 2022</c:v>
                </c:pt>
                <c:pt idx="6">
                  <c:v>3Q 2022</c:v>
                </c:pt>
                <c:pt idx="7">
                  <c:v>4Q 2022</c:v>
                </c:pt>
                <c:pt idx="8">
                  <c:v>1Q 2023</c:v>
                </c:pt>
                <c:pt idx="9">
                  <c:v>2Q 2023</c:v>
                </c:pt>
                <c:pt idx="10">
                  <c:v>3Q 2023</c:v>
                </c:pt>
                <c:pt idx="11">
                  <c:v>4Q 2023</c:v>
                </c:pt>
                <c:pt idx="12">
                  <c:v>1Q 2024</c:v>
                </c:pt>
                <c:pt idx="13">
                  <c:v>2Q 2024</c:v>
                </c:pt>
                <c:pt idx="14">
                  <c:v>3Q 2024</c:v>
                </c:pt>
                <c:pt idx="15">
                  <c:v>4Q 2024</c:v>
                </c:pt>
              </c:strCache>
            </c:strRef>
          </c:cat>
          <c:val>
            <c:numRef>
              <c:f>'Ark1'!$B$6:$Q$6</c:f>
              <c:numCache>
                <c:formatCode>0</c:formatCode>
                <c:ptCount val="16"/>
                <c:pt idx="0">
                  <c:v>11</c:v>
                </c:pt>
                <c:pt idx="1">
                  <c:v>11</c:v>
                </c:pt>
                <c:pt idx="2">
                  <c:v>11</c:v>
                </c:pt>
                <c:pt idx="3">
                  <c:v>11</c:v>
                </c:pt>
                <c:pt idx="4">
                  <c:v>11</c:v>
                </c:pt>
                <c:pt idx="5">
                  <c:v>10</c:v>
                </c:pt>
                <c:pt idx="6">
                  <c:v>10</c:v>
                </c:pt>
                <c:pt idx="7">
                  <c:v>10</c:v>
                </c:pt>
                <c:pt idx="8">
                  <c:v>10</c:v>
                </c:pt>
                <c:pt idx="9">
                  <c:v>10</c:v>
                </c:pt>
                <c:pt idx="10">
                  <c:v>10</c:v>
                </c:pt>
                <c:pt idx="11">
                  <c:v>11</c:v>
                </c:pt>
                <c:pt idx="12">
                  <c:v>11</c:v>
                </c:pt>
                <c:pt idx="13">
                  <c:v>10</c:v>
                </c:pt>
                <c:pt idx="14">
                  <c:v>10</c:v>
                </c:pt>
                <c:pt idx="15">
                  <c:v>11</c:v>
                </c:pt>
              </c:numCache>
            </c:numRef>
          </c:val>
          <c:smooth val="0"/>
          <c:extLst>
            <c:ext xmlns:c16="http://schemas.microsoft.com/office/drawing/2014/chart" uri="{C3380CC4-5D6E-409C-BE32-E72D297353CC}">
              <c16:uniqueId val="{00000000-ED5A-4600-9F2B-799BF67AE5FA}"/>
            </c:ext>
          </c:extLst>
        </c:ser>
        <c:dLbls>
          <c:showLegendKey val="0"/>
          <c:showVal val="0"/>
          <c:showCatName val="0"/>
          <c:showSerName val="0"/>
          <c:showPercent val="0"/>
          <c:showBubbleSize val="0"/>
        </c:dLbls>
        <c:smooth val="0"/>
        <c:axId val="588472736"/>
        <c:axId val="588469208"/>
      </c:lineChart>
      <c:catAx>
        <c:axId val="588472736"/>
        <c:scaling>
          <c:orientation val="minMax"/>
        </c:scaling>
        <c:delete val="0"/>
        <c:axPos val="b"/>
        <c:numFmt formatCode="General" sourceLinked="0"/>
        <c:majorTickMark val="none"/>
        <c:minorTickMark val="none"/>
        <c:tickLblPos val="nextTo"/>
        <c:spPr>
          <a:ln>
            <a:solidFill>
              <a:schemeClr val="bg1">
                <a:lumMod val="50000"/>
              </a:schemeClr>
            </a:solidFill>
          </a:ln>
        </c:spPr>
        <c:txPr>
          <a:bodyPr/>
          <a:lstStyle/>
          <a:p>
            <a:pPr>
              <a:defRPr sz="1200" b="0">
                <a:solidFill>
                  <a:srgbClr val="000000"/>
                </a:solidFill>
              </a:defRPr>
            </a:pPr>
            <a:endParaRPr lang="nb-NO"/>
          </a:p>
        </c:txPr>
        <c:crossAx val="588469208"/>
        <c:crosses val="autoZero"/>
        <c:auto val="0"/>
        <c:lblAlgn val="ctr"/>
        <c:lblOffset val="100"/>
        <c:noMultiLvlLbl val="0"/>
      </c:catAx>
      <c:valAx>
        <c:axId val="588469208"/>
        <c:scaling>
          <c:orientation val="minMax"/>
          <c:max val="80"/>
          <c:min val="0"/>
        </c:scaling>
        <c:delete val="1"/>
        <c:axPos val="l"/>
        <c:numFmt formatCode="#,##0" sourceLinked="0"/>
        <c:majorTickMark val="out"/>
        <c:minorTickMark val="none"/>
        <c:tickLblPos val="nextTo"/>
        <c:crossAx val="588472736"/>
        <c:crosses val="autoZero"/>
        <c:crossBetween val="between"/>
        <c:majorUnit val="25"/>
        <c:minorUnit val="1"/>
      </c:valAx>
      <c:spPr>
        <a:noFill/>
        <a:ln w="25400">
          <a:noFill/>
        </a:ln>
      </c:spPr>
    </c:plotArea>
    <c:legend>
      <c:legendPos val="b"/>
      <c:layout>
        <c:manualLayout>
          <c:xMode val="edge"/>
          <c:yMode val="edge"/>
          <c:x val="2.015386515989824E-2"/>
          <c:y val="0.34532674067703378"/>
          <c:w val="0.16072233216537513"/>
          <c:h val="0.23326211886838902"/>
        </c:manualLayout>
      </c:layout>
      <c:overlay val="0"/>
      <c:spPr>
        <a:ln w="19050">
          <a:solidFill>
            <a:srgbClr val="FFFFFF">
              <a:lumMod val="50000"/>
            </a:srgbClr>
          </a:solidFill>
        </a:ln>
      </c:spPr>
      <c:txPr>
        <a:bodyPr/>
        <a:lstStyle/>
        <a:p>
          <a:pPr>
            <a:defRPr sz="1800" b="0">
              <a:solidFill>
                <a:srgbClr val="333333"/>
              </a:solidFill>
            </a:defRPr>
          </a:pPr>
          <a:endParaRPr lang="nb-NO"/>
        </a:p>
      </c:txPr>
    </c:legend>
    <c:plotVisOnly val="1"/>
    <c:dispBlanksAs val="gap"/>
    <c:showDLblsOverMax val="0"/>
  </c:chart>
  <c:txPr>
    <a:bodyPr/>
    <a:lstStyle/>
    <a:p>
      <a:pPr>
        <a:defRPr sz="1800"/>
      </a:pPr>
      <a:endParaRPr lang="nb-NO"/>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2.5814881764314894E-2"/>
          <c:y val="4.5908847831672539E-2"/>
          <c:w val="0.99394201758021983"/>
          <c:h val="0.89475971333077164"/>
        </c:manualLayout>
      </c:layout>
      <c:lineChart>
        <c:grouping val="standard"/>
        <c:varyColors val="0"/>
        <c:ser>
          <c:idx val="1"/>
          <c:order val="0"/>
          <c:tx>
            <c:strRef>
              <c:f>'Ark1'!$A$2</c:f>
              <c:strCache>
                <c:ptCount val="1"/>
                <c:pt idx="0">
                  <c:v>Totalt (aviser)</c:v>
                </c:pt>
              </c:strCache>
            </c:strRef>
          </c:tx>
          <c:spPr>
            <a:ln>
              <a:solidFill>
                <a:schemeClr val="bg1">
                  <a:lumMod val="50000"/>
                </a:schemeClr>
              </a:solidFill>
            </a:ln>
          </c:spPr>
          <c:marker>
            <c:symbol val="none"/>
          </c:marker>
          <c:dLbls>
            <c:spPr>
              <a:noFill/>
              <a:ln>
                <a:noFill/>
              </a:ln>
              <a:effectLst/>
            </c:spPr>
            <c:dLblPos val="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'Ark1'!$B$1:$AT$1</c:f>
              <c:strCache>
                <c:ptCount val="26"/>
                <c:pt idx="0">
                  <c:v>97</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pt idx="19">
                  <c:v>2018</c:v>
                </c:pt>
                <c:pt idx="20">
                  <c:v>2019</c:v>
                </c:pt>
                <c:pt idx="21">
                  <c:v>2020</c:v>
                </c:pt>
                <c:pt idx="22">
                  <c:v>2021</c:v>
                </c:pt>
                <c:pt idx="23">
                  <c:v>2022</c:v>
                </c:pt>
                <c:pt idx="24">
                  <c:v>2023</c:v>
                </c:pt>
                <c:pt idx="25">
                  <c:v>2024</c:v>
                </c:pt>
              </c:strCache>
            </c:strRef>
          </c:cat>
          <c:val>
            <c:numRef>
              <c:f>'Ark1'!$B$2:$AT$2</c:f>
            </c:numRef>
          </c:val>
          <c:smooth val="1"/>
          <c:extLst>
            <c:ext xmlns:c16="http://schemas.microsoft.com/office/drawing/2014/chart" uri="{C3380CC4-5D6E-409C-BE32-E72D297353CC}">
              <c16:uniqueId val="{00000000-7FDB-4647-A626-D9F314DA0CE2}"/>
            </c:ext>
          </c:extLst>
        </c:ser>
        <c:ser>
          <c:idx val="0"/>
          <c:order val="1"/>
          <c:tx>
            <c:strRef>
              <c:f>'Ark1'!$A$3</c:f>
              <c:strCache>
                <c:ptCount val="1"/>
                <c:pt idx="0">
                  <c:v>Nettaviser</c:v>
                </c:pt>
              </c:strCache>
            </c:strRef>
          </c:tx>
          <c:spPr>
            <a:ln>
              <a:solidFill>
                <a:srgbClr val="00B6FF"/>
              </a:solidFill>
            </a:ln>
          </c:spPr>
          <c:marker>
            <c:symbol val="none"/>
          </c:marker>
          <c:dLbls>
            <c:spPr>
              <a:noFill/>
              <a:ln>
                <a:noFill/>
              </a:ln>
              <a:effectLst/>
            </c:spPr>
            <c:dLblPos val="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'Ark1'!$B$1:$AT$1</c:f>
              <c:strCache>
                <c:ptCount val="26"/>
                <c:pt idx="0">
                  <c:v>97</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pt idx="19">
                  <c:v>2018</c:v>
                </c:pt>
                <c:pt idx="20">
                  <c:v>2019</c:v>
                </c:pt>
                <c:pt idx="21">
                  <c:v>2020</c:v>
                </c:pt>
                <c:pt idx="22">
                  <c:v>2021</c:v>
                </c:pt>
                <c:pt idx="23">
                  <c:v>2022</c:v>
                </c:pt>
                <c:pt idx="24">
                  <c:v>2023</c:v>
                </c:pt>
                <c:pt idx="25">
                  <c:v>2024</c:v>
                </c:pt>
              </c:strCache>
            </c:strRef>
          </c:cat>
          <c:val>
            <c:numRef>
              <c:f>'Ark1'!$B$3:$AT$3</c:f>
            </c:numRef>
          </c:val>
          <c:smooth val="1"/>
          <c:extLst>
            <c:ext xmlns:c16="http://schemas.microsoft.com/office/drawing/2014/chart" uri="{C3380CC4-5D6E-409C-BE32-E72D297353CC}">
              <c16:uniqueId val="{00000006-B3D7-46E5-9585-8729680A89F4}"/>
            </c:ext>
          </c:extLst>
        </c:ser>
        <c:ser>
          <c:idx val="2"/>
          <c:order val="2"/>
          <c:tx>
            <c:strRef>
              <c:f>'Ark1'!$A$12</c:f>
              <c:strCache>
                <c:ptCount val="1"/>
                <c:pt idx="0">
                  <c:v>Nettaviser</c:v>
                </c:pt>
              </c:strCache>
            </c:strRef>
          </c:tx>
          <c:spPr>
            <a:ln>
              <a:solidFill>
                <a:srgbClr val="ED6666"/>
              </a:solidFill>
            </a:ln>
          </c:spPr>
          <c:marker>
            <c:symbol val="none"/>
          </c:marker>
          <c:dLbls>
            <c:dLbl>
              <c:idx val="25"/>
              <c:layout>
                <c:manualLayout>
                  <c:x val="0"/>
                  <c:y val="4.284232714051921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DC9-4E42-84E8-E1E16CC3CE6E}"/>
                </c:ext>
              </c:extLst>
            </c:dLbl>
            <c:spPr>
              <a:noFill/>
              <a:ln>
                <a:noFill/>
              </a:ln>
              <a:effectLst/>
            </c:spPr>
            <c:txPr>
              <a:bodyPr wrap="square" lIns="38100" tIns="19050" rIns="38100" bIns="19050" anchor="ctr">
                <a:spAutoFit/>
              </a:bodyPr>
              <a:lstStyle/>
              <a:p>
                <a:pPr>
                  <a:defRPr sz="1400"/>
                </a:pPr>
                <a:endParaRPr lang="nb-N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'Ark1'!$B$1:$AT$1</c:f>
              <c:strCache>
                <c:ptCount val="26"/>
                <c:pt idx="0">
                  <c:v>97</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pt idx="19">
                  <c:v>2018</c:v>
                </c:pt>
                <c:pt idx="20">
                  <c:v>2019</c:v>
                </c:pt>
                <c:pt idx="21">
                  <c:v>2020</c:v>
                </c:pt>
                <c:pt idx="22">
                  <c:v>2021</c:v>
                </c:pt>
                <c:pt idx="23">
                  <c:v>2022</c:v>
                </c:pt>
                <c:pt idx="24">
                  <c:v>2023</c:v>
                </c:pt>
                <c:pt idx="25">
                  <c:v>2024</c:v>
                </c:pt>
              </c:strCache>
            </c:strRef>
          </c:cat>
          <c:val>
            <c:numRef>
              <c:f>'Ark1'!$B$12:$AT$12</c:f>
              <c:numCache>
                <c:formatCode>0</c:formatCode>
                <c:ptCount val="26"/>
                <c:pt idx="0">
                  <c:v>1</c:v>
                </c:pt>
                <c:pt idx="1">
                  <c:v>12</c:v>
                </c:pt>
                <c:pt idx="2">
                  <c:v>14</c:v>
                </c:pt>
                <c:pt idx="3">
                  <c:v>18</c:v>
                </c:pt>
                <c:pt idx="4">
                  <c:v>22</c:v>
                </c:pt>
                <c:pt idx="5">
                  <c:v>27</c:v>
                </c:pt>
                <c:pt idx="6">
                  <c:v>32</c:v>
                </c:pt>
                <c:pt idx="7">
                  <c:v>36</c:v>
                </c:pt>
                <c:pt idx="8">
                  <c:v>40</c:v>
                </c:pt>
                <c:pt idx="9">
                  <c:v>45</c:v>
                </c:pt>
                <c:pt idx="10">
                  <c:v>49</c:v>
                </c:pt>
                <c:pt idx="11">
                  <c:v>52</c:v>
                </c:pt>
                <c:pt idx="12">
                  <c:v>54</c:v>
                </c:pt>
                <c:pt idx="13">
                  <c:v>57</c:v>
                </c:pt>
                <c:pt idx="14">
                  <c:v>61</c:v>
                </c:pt>
                <c:pt idx="15">
                  <c:v>60</c:v>
                </c:pt>
                <c:pt idx="16">
                  <c:v>61</c:v>
                </c:pt>
                <c:pt idx="17">
                  <c:v>62</c:v>
                </c:pt>
                <c:pt idx="18">
                  <c:v>62</c:v>
                </c:pt>
                <c:pt idx="19">
                  <c:v>63</c:v>
                </c:pt>
                <c:pt idx="20">
                  <c:v>66</c:v>
                </c:pt>
                <c:pt idx="21">
                  <c:v>71</c:v>
                </c:pt>
                <c:pt idx="22">
                  <c:v>74</c:v>
                </c:pt>
                <c:pt idx="23">
                  <c:v>74</c:v>
                </c:pt>
                <c:pt idx="24">
                  <c:v>73</c:v>
                </c:pt>
                <c:pt idx="25">
                  <c:v>71</c:v>
                </c:pt>
              </c:numCache>
            </c:numRef>
          </c:val>
          <c:smooth val="1"/>
          <c:extLst>
            <c:ext xmlns:c16="http://schemas.microsoft.com/office/drawing/2014/chart" uri="{C3380CC4-5D6E-409C-BE32-E72D297353CC}">
              <c16:uniqueId val="{00000007-B3D7-46E5-9585-8729680A89F4}"/>
            </c:ext>
          </c:extLst>
        </c:ser>
        <c:ser>
          <c:idx val="3"/>
          <c:order val="3"/>
          <c:tx>
            <c:strRef>
              <c:f>'Ark1'!$A$13</c:f>
              <c:strCache>
                <c:ptCount val="1"/>
                <c:pt idx="0">
                  <c:v>Strømming (video)</c:v>
                </c:pt>
              </c:strCache>
            </c:strRef>
          </c:tx>
          <c:spPr>
            <a:ln>
              <a:solidFill>
                <a:srgbClr val="00B6FF"/>
              </a:solidFill>
            </a:ln>
          </c:spPr>
          <c:marker>
            <c:symbol val="none"/>
          </c:marker>
          <c:dLbls>
            <c:dLbl>
              <c:idx val="25"/>
              <c:layout>
                <c:manualLayout>
                  <c:x val="0"/>
                  <c:y val="5.1815203916261944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DC9-4E42-84E8-E1E16CC3CE6E}"/>
                </c:ext>
              </c:extLst>
            </c:dLbl>
            <c:spPr>
              <a:noFill/>
              <a:ln>
                <a:noFill/>
              </a:ln>
              <a:effectLst/>
            </c:spPr>
            <c:txPr>
              <a:bodyPr wrap="square" lIns="38100" tIns="19050" rIns="38100" bIns="19050" anchor="ctr">
                <a:spAutoFit/>
              </a:bodyPr>
              <a:lstStyle/>
              <a:p>
                <a:pPr>
                  <a:defRPr sz="1400"/>
                </a:pPr>
                <a:endParaRPr lang="nb-NO"/>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'Ark1'!$B$1:$AT$1</c:f>
              <c:strCache>
                <c:ptCount val="26"/>
                <c:pt idx="0">
                  <c:v>97</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pt idx="19">
                  <c:v>2018</c:v>
                </c:pt>
                <c:pt idx="20">
                  <c:v>2019</c:v>
                </c:pt>
                <c:pt idx="21">
                  <c:v>2020</c:v>
                </c:pt>
                <c:pt idx="22">
                  <c:v>2021</c:v>
                </c:pt>
                <c:pt idx="23">
                  <c:v>2022</c:v>
                </c:pt>
                <c:pt idx="24">
                  <c:v>2023</c:v>
                </c:pt>
                <c:pt idx="25">
                  <c:v>2024</c:v>
                </c:pt>
              </c:strCache>
            </c:strRef>
          </c:cat>
          <c:val>
            <c:numRef>
              <c:f>'Ark1'!$B$13:$AT$13</c:f>
              <c:numCache>
                <c:formatCode>General</c:formatCode>
                <c:ptCount val="26"/>
                <c:pt idx="13" formatCode="0">
                  <c:v>26.6</c:v>
                </c:pt>
                <c:pt idx="14" formatCode="0">
                  <c:v>31.6</c:v>
                </c:pt>
                <c:pt idx="15" formatCode="0">
                  <c:v>39.700000000000003</c:v>
                </c:pt>
                <c:pt idx="16" formatCode="0">
                  <c:v>47.7</c:v>
                </c:pt>
                <c:pt idx="17" formatCode="0">
                  <c:v>48.7</c:v>
                </c:pt>
                <c:pt idx="18" formatCode="0">
                  <c:v>52</c:v>
                </c:pt>
                <c:pt idx="19" formatCode="0">
                  <c:v>57.5</c:v>
                </c:pt>
                <c:pt idx="20" formatCode="0">
                  <c:v>61.1</c:v>
                </c:pt>
                <c:pt idx="21" formatCode="0">
                  <c:v>65.2</c:v>
                </c:pt>
                <c:pt idx="22" formatCode="0">
                  <c:v>69.900000000000006</c:v>
                </c:pt>
                <c:pt idx="23" formatCode="0">
                  <c:v>71</c:v>
                </c:pt>
                <c:pt idx="24" formatCode="0">
                  <c:v>73</c:v>
                </c:pt>
                <c:pt idx="25" formatCode="0">
                  <c:v>74</c:v>
                </c:pt>
              </c:numCache>
            </c:numRef>
          </c:val>
          <c:smooth val="1"/>
          <c:extLst>
            <c:ext xmlns:c16="http://schemas.microsoft.com/office/drawing/2014/chart" uri="{C3380CC4-5D6E-409C-BE32-E72D297353CC}">
              <c16:uniqueId val="{00000000-8EC5-4F9A-AB42-B449FBE9B791}"/>
            </c:ext>
          </c:extLst>
        </c:ser>
        <c:ser>
          <c:idx val="4"/>
          <c:order val="4"/>
          <c:tx>
            <c:strRef>
              <c:f>'Ark1'!$A$11</c:f>
              <c:strCache>
                <c:ptCount val="1"/>
                <c:pt idx="0">
                  <c:v>Podkast</c:v>
                </c:pt>
              </c:strCache>
            </c:strRef>
          </c:tx>
          <c:spPr>
            <a:ln>
              <a:solidFill>
                <a:schemeClr val="bg1">
                  <a:lumMod val="50000"/>
                </a:schemeClr>
              </a:solidFill>
            </a:ln>
          </c:spPr>
          <c:marker>
            <c:symbol val="none"/>
          </c:marker>
          <c:dLbls>
            <c:spPr>
              <a:noFill/>
              <a:ln>
                <a:noFill/>
              </a:ln>
              <a:effectLst/>
            </c:spPr>
            <c:txPr>
              <a:bodyPr wrap="square" lIns="38100" tIns="19050" rIns="38100" bIns="19050" anchor="ctr">
                <a:spAutoFit/>
              </a:bodyPr>
              <a:lstStyle/>
              <a:p>
                <a:pPr>
                  <a:defRPr sz="1400"/>
                </a:pPr>
                <a:endParaRPr lang="nb-N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'Ark1'!$B$1:$AT$1</c:f>
              <c:strCache>
                <c:ptCount val="26"/>
                <c:pt idx="0">
                  <c:v>97</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pt idx="19">
                  <c:v>2018</c:v>
                </c:pt>
                <c:pt idx="20">
                  <c:v>2019</c:v>
                </c:pt>
                <c:pt idx="21">
                  <c:v>2020</c:v>
                </c:pt>
                <c:pt idx="22">
                  <c:v>2021</c:v>
                </c:pt>
                <c:pt idx="23">
                  <c:v>2022</c:v>
                </c:pt>
                <c:pt idx="24">
                  <c:v>2023</c:v>
                </c:pt>
                <c:pt idx="25">
                  <c:v>2024</c:v>
                </c:pt>
              </c:strCache>
            </c:strRef>
          </c:cat>
          <c:val>
            <c:numRef>
              <c:f>'Ark1'!$B$11:$AT$11</c:f>
              <c:numCache>
                <c:formatCode>General</c:formatCode>
                <c:ptCount val="26"/>
                <c:pt idx="16" formatCode="0">
                  <c:v>2</c:v>
                </c:pt>
                <c:pt idx="17" formatCode="0">
                  <c:v>3</c:v>
                </c:pt>
                <c:pt idx="18" formatCode="0">
                  <c:v>4</c:v>
                </c:pt>
                <c:pt idx="19" formatCode="0">
                  <c:v>8</c:v>
                </c:pt>
                <c:pt idx="20" formatCode="0">
                  <c:v>14</c:v>
                </c:pt>
                <c:pt idx="21" formatCode="0">
                  <c:v>15</c:v>
                </c:pt>
                <c:pt idx="22" formatCode="0">
                  <c:v>17</c:v>
                </c:pt>
                <c:pt idx="23" formatCode="0">
                  <c:v>18</c:v>
                </c:pt>
                <c:pt idx="24" formatCode="0">
                  <c:v>20</c:v>
                </c:pt>
                <c:pt idx="25" formatCode="0">
                  <c:v>21</c:v>
                </c:pt>
              </c:numCache>
            </c:numRef>
          </c:val>
          <c:smooth val="1"/>
          <c:extLst>
            <c:ext xmlns:c16="http://schemas.microsoft.com/office/drawing/2014/chart" uri="{C3380CC4-5D6E-409C-BE32-E72D297353CC}">
              <c16:uniqueId val="{00000001-8EC5-4F9A-AB42-B449FBE9B791}"/>
            </c:ext>
          </c:extLst>
        </c:ser>
        <c:ser>
          <c:idx val="5"/>
          <c:order val="5"/>
          <c:tx>
            <c:strRef>
              <c:f>'Ark1'!#REF!</c:f>
              <c:strCache>
                <c:ptCount val="1"/>
                <c:pt idx="0">
                  <c:v>#REF!</c:v>
                </c:pt>
              </c:strCache>
            </c:strRef>
          </c:tx>
          <c:spPr>
            <a:ln>
              <a:solidFill>
                <a:srgbClr val="66E466"/>
              </a:solidFill>
            </a:ln>
          </c:spPr>
          <c:marker>
            <c:symbol val="none"/>
          </c:marker>
          <c:dLbls>
            <c:delete val="1"/>
          </c:dLbls>
          <c:cat>
            <c:strRef>
              <c:f>'Ark1'!$B$1:$AT$1</c:f>
              <c:strCache>
                <c:ptCount val="26"/>
                <c:pt idx="0">
                  <c:v>97</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pt idx="19">
                  <c:v>2018</c:v>
                </c:pt>
                <c:pt idx="20">
                  <c:v>2019</c:v>
                </c:pt>
                <c:pt idx="21">
                  <c:v>2020</c:v>
                </c:pt>
                <c:pt idx="22">
                  <c:v>2021</c:v>
                </c:pt>
                <c:pt idx="23">
                  <c:v>2022</c:v>
                </c:pt>
                <c:pt idx="24">
                  <c:v>2023</c:v>
                </c:pt>
                <c:pt idx="25">
                  <c:v>2024</c:v>
                </c:pt>
              </c:strCache>
            </c:strRef>
          </c:cat>
          <c:val>
            <c:numRef>
              <c:f>'Ark1'!#REF!</c:f>
              <c:numCache>
                <c:formatCode>General</c:formatCode>
                <c:ptCount val="1"/>
                <c:pt idx="0">
                  <c:v>1</c:v>
                </c:pt>
              </c:numCache>
            </c:numRef>
          </c:val>
          <c:smooth val="1"/>
          <c:extLst>
            <c:ext xmlns:c16="http://schemas.microsoft.com/office/drawing/2014/chart" uri="{C3380CC4-5D6E-409C-BE32-E72D297353CC}">
              <c16:uniqueId val="{00000002-8EC5-4F9A-AB42-B449FBE9B791}"/>
            </c:ext>
          </c:extLst>
        </c:ser>
        <c:dLbls>
          <c:dLblPos val="r"/>
          <c:showLegendKey val="0"/>
          <c:showVal val="1"/>
          <c:showCatName val="0"/>
          <c:showSerName val="0"/>
          <c:showPercent val="0"/>
          <c:showBubbleSize val="0"/>
        </c:dLbls>
        <c:smooth val="0"/>
        <c:axId val="588482144"/>
        <c:axId val="588491552"/>
      </c:lineChart>
      <c:catAx>
        <c:axId val="588482144"/>
        <c:scaling>
          <c:orientation val="minMax"/>
        </c:scaling>
        <c:delete val="0"/>
        <c:axPos val="b"/>
        <c:numFmt formatCode="General" sourceLinked="0"/>
        <c:majorTickMark val="none"/>
        <c:minorTickMark val="none"/>
        <c:tickLblPos val="low"/>
        <c:txPr>
          <a:bodyPr rot="0"/>
          <a:lstStyle/>
          <a:p>
            <a:pPr>
              <a:defRPr sz="1050"/>
            </a:pPr>
            <a:endParaRPr lang="nb-NO"/>
          </a:p>
        </c:txPr>
        <c:crossAx val="588491552"/>
        <c:crosses val="autoZero"/>
        <c:auto val="1"/>
        <c:lblAlgn val="ctr"/>
        <c:lblOffset val="100"/>
        <c:noMultiLvlLbl val="0"/>
      </c:catAx>
      <c:valAx>
        <c:axId val="588491552"/>
        <c:scaling>
          <c:orientation val="minMax"/>
          <c:max val="80"/>
          <c:min val="0"/>
        </c:scaling>
        <c:delete val="0"/>
        <c:axPos val="l"/>
        <c:numFmt formatCode="0" sourceLinked="1"/>
        <c:majorTickMark val="out"/>
        <c:minorTickMark val="none"/>
        <c:tickLblPos val="nextTo"/>
        <c:txPr>
          <a:bodyPr/>
          <a:lstStyle/>
          <a:p>
            <a:pPr>
              <a:defRPr sz="1100"/>
            </a:pPr>
            <a:endParaRPr lang="nb-NO"/>
          </a:p>
        </c:txPr>
        <c:crossAx val="588482144"/>
        <c:crosses val="autoZero"/>
        <c:crossBetween val="between"/>
        <c:majorUnit val="10"/>
        <c:minorUnit val="1"/>
      </c:valAx>
    </c:plotArea>
    <c:legend>
      <c:legendPos val="r"/>
      <c:legendEntry>
        <c:idx val="3"/>
        <c:delete val="1"/>
      </c:legendEntry>
      <c:layout>
        <c:manualLayout>
          <c:xMode val="edge"/>
          <c:yMode val="edge"/>
          <c:x val="3.657634557496961E-2"/>
          <c:y val="0.18665195766338608"/>
          <c:w val="0.1980482326052215"/>
          <c:h val="0.19645972892896471"/>
        </c:manualLayout>
      </c:layout>
      <c:overlay val="0"/>
      <c:spPr>
        <a:ln>
          <a:solidFill>
            <a:schemeClr val="accent1"/>
          </a:solidFill>
        </a:ln>
      </c:spPr>
      <c:txPr>
        <a:bodyPr/>
        <a:lstStyle/>
        <a:p>
          <a:pPr>
            <a:defRPr b="0"/>
          </a:pPr>
          <a:endParaRPr lang="nb-NO"/>
        </a:p>
      </c:txPr>
    </c:legend>
    <c:plotVisOnly val="1"/>
    <c:dispBlanksAs val="gap"/>
    <c:showDLblsOverMax val="0"/>
  </c:chart>
  <c:txPr>
    <a:bodyPr/>
    <a:lstStyle/>
    <a:p>
      <a:pPr>
        <a:defRPr sz="1800"/>
      </a:pPr>
      <a:endParaRPr lang="nb-NO"/>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4939" y="0"/>
            <a:ext cx="2949099" cy="498693"/>
          </a:xfrm>
          <a:prstGeom prst="rect">
            <a:avLst/>
          </a:prstGeom>
        </p:spPr>
        <p:txBody>
          <a:bodyPr vert="horz" lIns="91440" tIns="45720" rIns="91440" bIns="45720" rtlCol="0"/>
          <a:lstStyle>
            <a:lvl1pPr algn="r">
              <a:defRPr sz="1200"/>
            </a:lvl1pPr>
          </a:lstStyle>
          <a:p>
            <a:fld id="{42691DDE-BA6A-4F57-909C-98F49C72955F}" type="datetimeFigureOut">
              <a:rPr lang="en-GB" smtClean="0"/>
              <a:t>18/02/2025</a:t>
            </a:fld>
            <a:endParaRPr lang="en-GB" dirty="0"/>
          </a:p>
        </p:txBody>
      </p:sp>
      <p:sp>
        <p:nvSpPr>
          <p:cNvPr id="4" name="Footer Placeholder 3"/>
          <p:cNvSpPr>
            <a:spLocks noGrp="1"/>
          </p:cNvSpPr>
          <p:nvPr>
            <p:ph type="ftr" sz="quarter" idx="2"/>
          </p:nvPr>
        </p:nvSpPr>
        <p:spPr>
          <a:xfrm>
            <a:off x="0" y="9440647"/>
            <a:ext cx="2949099" cy="498692"/>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4939" y="9440647"/>
            <a:ext cx="2949099" cy="498692"/>
          </a:xfrm>
          <a:prstGeom prst="rect">
            <a:avLst/>
          </a:prstGeom>
        </p:spPr>
        <p:txBody>
          <a:bodyPr vert="horz" lIns="91440" tIns="45720" rIns="91440" bIns="45720" rtlCol="0" anchor="b"/>
          <a:lstStyle>
            <a:lvl1pPr algn="r">
              <a:defRPr sz="1200"/>
            </a:lvl1pPr>
          </a:lstStyle>
          <a:p>
            <a:fld id="{3DC50D33-42BE-4A7B-9A0E-84D31BC6EF4B}" type="slidenum">
              <a:rPr lang="en-GB" smtClean="0"/>
              <a:t>‹#›</a:t>
            </a:fld>
            <a:endParaRPr lang="en-GB" dirty="0"/>
          </a:p>
        </p:txBody>
      </p:sp>
    </p:spTree>
    <p:extLst>
      <p:ext uri="{BB962C8B-B14F-4D97-AF65-F5344CB8AC3E}">
        <p14:creationId xmlns:p14="http://schemas.microsoft.com/office/powerpoint/2010/main" val="2734553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a:lvl1pPr>
          </a:lstStyle>
          <a:p>
            <a:fld id="{CBAAC5B1-F58D-4268-BB75-9856A9D794A6}" type="datetimeFigureOut">
              <a:rPr lang="en-GB" smtClean="0"/>
              <a:t>18/02/2025</a:t>
            </a:fld>
            <a:endParaRPr lang="en-GB" dirty="0"/>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a:lvl1pPr>
          </a:lstStyle>
          <a:p>
            <a:fld id="{65900C33-90AE-4963-9AD8-3B07939F57E9}" type="slidenum">
              <a:rPr lang="en-GB" smtClean="0"/>
              <a:t>‹#›</a:t>
            </a:fld>
            <a:endParaRPr lang="en-GB" dirty="0"/>
          </a:p>
        </p:txBody>
      </p:sp>
    </p:spTree>
    <p:extLst>
      <p:ext uri="{BB962C8B-B14F-4D97-AF65-F5344CB8AC3E}">
        <p14:creationId xmlns:p14="http://schemas.microsoft.com/office/powerpoint/2010/main" val="1609606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22919" y="4751272"/>
            <a:ext cx="6443424" cy="3887405"/>
          </a:xfrm>
        </p:spPr>
        <p:txBody>
          <a:bodyPr/>
          <a:lstStyle/>
          <a:p>
            <a:endParaRPr lang="nb-NO" b="0" dirty="0">
              <a:solidFill>
                <a:srgbClr val="000000"/>
              </a:solidFill>
            </a:endParaRPr>
          </a:p>
        </p:txBody>
      </p:sp>
      <p:sp>
        <p:nvSpPr>
          <p:cNvPr id="4" name="Slide Number Placeholder 3"/>
          <p:cNvSpPr>
            <a:spLocks noGrp="1"/>
          </p:cNvSpPr>
          <p:nvPr>
            <p:ph type="sldNum" sz="quarter" idx="10"/>
          </p:nvPr>
        </p:nvSpPr>
        <p:spPr/>
        <p:txBody>
          <a:bodyPr/>
          <a:lstStyle/>
          <a:p>
            <a:fld id="{65900C33-90AE-4963-9AD8-3B07939F57E9}" type="slidenum">
              <a:rPr lang="en-GB" smtClean="0"/>
              <a:t>4</a:t>
            </a:fld>
            <a:endParaRPr lang="en-GB" dirty="0"/>
          </a:p>
        </p:txBody>
      </p:sp>
    </p:spTree>
    <p:extLst>
      <p:ext uri="{BB962C8B-B14F-4D97-AF65-F5344CB8AC3E}">
        <p14:creationId xmlns:p14="http://schemas.microsoft.com/office/powerpoint/2010/main" val="1475027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baseline="0" dirty="0"/>
          </a:p>
        </p:txBody>
      </p:sp>
      <p:sp>
        <p:nvSpPr>
          <p:cNvPr id="4" name="Slide Number Placeholder 3"/>
          <p:cNvSpPr>
            <a:spLocks noGrp="1"/>
          </p:cNvSpPr>
          <p:nvPr>
            <p:ph type="sldNum" sz="quarter" idx="10"/>
          </p:nvPr>
        </p:nvSpPr>
        <p:spPr/>
        <p:txBody>
          <a:bodyPr/>
          <a:lstStyle/>
          <a:p>
            <a:pPr defTabSz="911931">
              <a:defRPr/>
            </a:pPr>
            <a:fld id="{65900C33-90AE-4963-9AD8-3B07939F57E9}" type="slidenum">
              <a:rPr lang="en-GB">
                <a:solidFill>
                  <a:prstClr val="black"/>
                </a:solidFill>
                <a:latin typeface="Calibri"/>
              </a:rPr>
              <a:pPr defTabSz="911931">
                <a:defRPr/>
              </a:pPr>
              <a:t>8</a:t>
            </a:fld>
            <a:endParaRPr lang="en-GB" dirty="0">
              <a:solidFill>
                <a:prstClr val="black"/>
              </a:solidFill>
              <a:latin typeface="Calibri"/>
            </a:endParaRPr>
          </a:p>
        </p:txBody>
      </p:sp>
    </p:spTree>
    <p:extLst>
      <p:ext uri="{BB962C8B-B14F-4D97-AF65-F5344CB8AC3E}">
        <p14:creationId xmlns:p14="http://schemas.microsoft.com/office/powerpoint/2010/main" val="3714574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900C33-90AE-4963-9AD8-3B07939F57E9}"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145741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4.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5.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7.sv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7.xml"/><Relationship Id="rId5" Type="http://schemas.openxmlformats.org/officeDocument/2006/relationships/image" Target="../media/image7.svg"/><Relationship Id="rId4" Type="http://schemas.openxmlformats.org/officeDocument/2006/relationships/image" Target="../media/image6.png"/></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white)">
    <p:bg>
      <p:bgPr>
        <a:solidFill>
          <a:schemeClr val="bg1"/>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895B6F9-54DB-428E-9A0A-FA1DD7C58F69}"/>
              </a:ext>
            </a:extLst>
          </p:cNvPr>
          <p:cNvPicPr>
            <a:picLocks noChangeAspect="1"/>
          </p:cNvPicPr>
          <p:nvPr userDrawn="1">
            <p:custDataLst>
              <p:tags r:id="rId1"/>
            </p:custDataLst>
          </p:nvPr>
        </p:nvPicPr>
        <p:blipFill rotWithShape="1">
          <a:blip r:embed="rId3">
            <a:extLst>
              <a:ext uri="{96DAC541-7B7A-43D3-8B79-37D633B846F1}">
                <asvg:svgBlip xmlns:asvg="http://schemas.microsoft.com/office/drawing/2016/SVG/main" r:embed="rId4"/>
              </a:ext>
            </a:extLst>
          </a:blip>
          <a:srcRect t="12441" b="21555"/>
          <a:stretch/>
        </p:blipFill>
        <p:spPr>
          <a:xfrm>
            <a:off x="359999" y="434974"/>
            <a:ext cx="3337358" cy="346075"/>
          </a:xfrm>
          <a:prstGeom prst="rect">
            <a:avLst/>
          </a:prstGeom>
        </p:spPr>
      </p:pic>
      <p:sp>
        <p:nvSpPr>
          <p:cNvPr id="2" name="Title 1"/>
          <p:cNvSpPr>
            <a:spLocks noGrp="1"/>
          </p:cNvSpPr>
          <p:nvPr>
            <p:ph type="ctrTitle" hasCustomPrompt="1"/>
          </p:nvPr>
        </p:nvSpPr>
        <p:spPr>
          <a:xfrm>
            <a:off x="360000" y="1490400"/>
            <a:ext cx="3520800" cy="1976400"/>
          </a:xfrm>
          <a:prstGeom prst="rect">
            <a:avLst/>
          </a:prstGeom>
        </p:spPr>
        <p:txBody>
          <a:bodyPr anchor="t">
            <a:noAutofit/>
          </a:bodyPr>
          <a:lstStyle>
            <a:lvl1pPr algn="l">
              <a:defRPr sz="3000" b="0">
                <a:solidFill>
                  <a:schemeClr val="tx1"/>
                </a:solidFill>
              </a:defRPr>
            </a:lvl1pPr>
          </a:lstStyle>
          <a:p>
            <a:r>
              <a:rPr lang="en-GB" dirty="0"/>
              <a:t>Click to add title</a:t>
            </a:r>
          </a:p>
        </p:txBody>
      </p:sp>
      <p:sp>
        <p:nvSpPr>
          <p:cNvPr id="3" name="Subtitle 2"/>
          <p:cNvSpPr>
            <a:spLocks noGrp="1"/>
          </p:cNvSpPr>
          <p:nvPr>
            <p:ph type="subTitle" idx="1" hasCustomPrompt="1"/>
          </p:nvPr>
        </p:nvSpPr>
        <p:spPr>
          <a:xfrm>
            <a:off x="360000" y="3708000"/>
            <a:ext cx="3520800" cy="1022400"/>
          </a:xfrm>
          <a:prstGeom prst="rect">
            <a:avLst/>
          </a:prstGeom>
        </p:spPr>
        <p:txBody>
          <a:bodyPr anchor="t">
            <a:noAutofit/>
          </a:bodyPr>
          <a:lstStyle>
            <a:lvl1pPr marL="0" indent="0" algn="l">
              <a:spcBef>
                <a:spcPts val="600"/>
              </a:spcBef>
              <a:buNone/>
              <a:defRPr sz="18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6" name="Text Placeholder 5">
            <a:extLst>
              <a:ext uri="{FF2B5EF4-FFF2-40B4-BE49-F238E27FC236}">
                <a16:creationId xmlns:a16="http://schemas.microsoft.com/office/drawing/2014/main" id="{50929DC8-987C-4BF4-9A49-8F549F1F3DBE}"/>
              </a:ext>
            </a:extLst>
          </p:cNvPr>
          <p:cNvSpPr>
            <a:spLocks noGrp="1"/>
          </p:cNvSpPr>
          <p:nvPr>
            <p:ph type="body" sz="quarter" idx="10" hasCustomPrompt="1"/>
          </p:nvPr>
        </p:nvSpPr>
        <p:spPr>
          <a:xfrm>
            <a:off x="360363" y="4971600"/>
            <a:ext cx="3521075" cy="1022350"/>
          </a:xfrm>
        </p:spPr>
        <p:txBody>
          <a:bodyPr anchor="b"/>
          <a:lstStyle>
            <a:lvl1pPr>
              <a:spcBef>
                <a:spcPts val="600"/>
              </a:spcBef>
              <a:defRPr sz="1200"/>
            </a:lvl1pPr>
          </a:lstStyle>
          <a:p>
            <a:pPr lvl="0"/>
            <a:r>
              <a:rPr lang="en-GB" dirty="0"/>
              <a:t>Click to add text</a:t>
            </a:r>
          </a:p>
        </p:txBody>
      </p:sp>
    </p:spTree>
    <p:extLst>
      <p:ext uri="{BB962C8B-B14F-4D97-AF65-F5344CB8AC3E}">
        <p14:creationId xmlns:p14="http://schemas.microsoft.com/office/powerpoint/2010/main" val="848500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2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07A87-9762-46A5-A1BF-60907C2C37A7}"/>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CEE70F8-6350-4489-8BF1-B1E111BCABD9}"/>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0CCAD9-3BB6-43FD-8F71-48FD5880907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260E6D9E-AC7D-4CD8-9A1B-DC502AAB0B81}"/>
              </a:ext>
            </a:extLst>
          </p:cNvPr>
          <p:cNvSpPr>
            <a:spLocks noGrp="1"/>
          </p:cNvSpPr>
          <p:nvPr>
            <p:ph type="body" sz="quarter" idx="12" hasCustomPrompt="1"/>
          </p:nvPr>
        </p:nvSpPr>
        <p:spPr>
          <a:xfrm>
            <a:off x="360363" y="1710000"/>
            <a:ext cx="5626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0F252CF9-0987-4CBA-8CC7-B6582ECA2390}"/>
              </a:ext>
            </a:extLst>
          </p:cNvPr>
          <p:cNvSpPr>
            <a:spLocks noGrp="1"/>
          </p:cNvSpPr>
          <p:nvPr>
            <p:ph sz="quarter" idx="13" hasCustomPrompt="1"/>
          </p:nvPr>
        </p:nvSpPr>
        <p:spPr>
          <a:xfrm>
            <a:off x="360363" y="2376000"/>
            <a:ext cx="5626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1FAA4903-9221-4FF9-912C-268A8584F333}"/>
              </a:ext>
            </a:extLst>
          </p:cNvPr>
          <p:cNvSpPr>
            <a:spLocks noGrp="1"/>
          </p:cNvSpPr>
          <p:nvPr>
            <p:ph type="body" sz="quarter" idx="14" hasCustomPrompt="1"/>
          </p:nvPr>
        </p:nvSpPr>
        <p:spPr>
          <a:xfrm>
            <a:off x="6202800" y="1710000"/>
            <a:ext cx="5626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3F8654F-9C23-4A2E-AF1D-7C6743D88CE6}"/>
              </a:ext>
            </a:extLst>
          </p:cNvPr>
          <p:cNvSpPr>
            <a:spLocks noGrp="1"/>
          </p:cNvSpPr>
          <p:nvPr>
            <p:ph sz="quarter" idx="15" hasCustomPrompt="1"/>
          </p:nvPr>
        </p:nvSpPr>
        <p:spPr>
          <a:xfrm>
            <a:off x="6202363" y="2376488"/>
            <a:ext cx="5626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D1F22C1D-496B-4E53-BF19-ED9291DCCF94}"/>
              </a:ext>
            </a:extLst>
          </p:cNvPr>
          <p:cNvSpPr>
            <a:spLocks noGrp="1"/>
          </p:cNvSpPr>
          <p:nvPr>
            <p:ph type="body" sz="quarter" idx="16" hasCustomPrompt="1"/>
          </p:nvPr>
        </p:nvSpPr>
        <p:spPr>
          <a:xfrm>
            <a:off x="360363" y="910800"/>
            <a:ext cx="11466512"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1208535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3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ECC06-0E64-440D-9CE8-5164D165186F}"/>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490BAE0-3503-40B7-97FF-3BBA5C4DD77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42D4FE-2A34-4C36-A765-CE00B9912ADD}"/>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D9E4B3E9-7CA2-4847-B7BD-96957DE30226}"/>
              </a:ext>
            </a:extLst>
          </p:cNvPr>
          <p:cNvSpPr>
            <a:spLocks noGrp="1"/>
          </p:cNvSpPr>
          <p:nvPr>
            <p:ph sz="quarter" idx="12" hasCustomPrompt="1"/>
          </p:nvPr>
        </p:nvSpPr>
        <p:spPr>
          <a:xfrm>
            <a:off x="360362"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910D5E0E-637F-4A32-A98F-3FE4ED81219E}"/>
              </a:ext>
            </a:extLst>
          </p:cNvPr>
          <p:cNvSpPr>
            <a:spLocks noGrp="1"/>
          </p:cNvSpPr>
          <p:nvPr>
            <p:ph sz="quarter" idx="13" hasCustomPrompt="1"/>
          </p:nvPr>
        </p:nvSpPr>
        <p:spPr>
          <a:xfrm>
            <a:off x="4257618"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6435609-FC5D-424F-A15C-A0856D1FFFF3}"/>
              </a:ext>
            </a:extLst>
          </p:cNvPr>
          <p:cNvSpPr>
            <a:spLocks noGrp="1"/>
          </p:cNvSpPr>
          <p:nvPr>
            <p:ph sz="quarter" idx="14" hasCustomPrompt="1"/>
          </p:nvPr>
        </p:nvSpPr>
        <p:spPr>
          <a:xfrm>
            <a:off x="8154874"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Text Placeholder 11">
            <a:extLst>
              <a:ext uri="{FF2B5EF4-FFF2-40B4-BE49-F238E27FC236}">
                <a16:creationId xmlns:a16="http://schemas.microsoft.com/office/drawing/2014/main" id="{F7582AC7-4667-407B-A5E8-45D6349311AA}"/>
              </a:ext>
            </a:extLst>
          </p:cNvPr>
          <p:cNvSpPr>
            <a:spLocks noGrp="1"/>
          </p:cNvSpPr>
          <p:nvPr>
            <p:ph type="body" sz="quarter" idx="15" hasCustomPrompt="1"/>
          </p:nvPr>
        </p:nvSpPr>
        <p:spPr>
          <a:xfrm>
            <a:off x="360000" y="910800"/>
            <a:ext cx="11466000"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4183014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3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5AEE3-9929-4A79-A968-8D4311BF5D5E}"/>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DDAA155B-CCB9-45EF-83E7-A4F386C3D59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6E46BAB9-04B4-4317-A1F0-FDDB9A1286EA}"/>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02044888-1B05-4294-ABC2-A93A4A32E0DD}"/>
              </a:ext>
            </a:extLst>
          </p:cNvPr>
          <p:cNvSpPr>
            <a:spLocks noGrp="1"/>
          </p:cNvSpPr>
          <p:nvPr>
            <p:ph type="body" sz="quarter" idx="12" hasCustomPrompt="1"/>
          </p:nvPr>
        </p:nvSpPr>
        <p:spPr>
          <a:xfrm>
            <a:off x="360000" y="1710000"/>
            <a:ext cx="3672000" cy="604800"/>
          </a:xfrm>
        </p:spPr>
        <p:txBody>
          <a:bodyPr/>
          <a:lstStyle>
            <a:lvl1pPr>
              <a:defRPr b="1"/>
            </a:lvl1pPr>
          </a:lstStyle>
          <a:p>
            <a:pPr lvl="0"/>
            <a:r>
              <a:rPr lang="en-US" dirty="0"/>
              <a:t>Click to add text</a:t>
            </a:r>
          </a:p>
        </p:txBody>
      </p:sp>
      <p:sp>
        <p:nvSpPr>
          <p:cNvPr id="8" name="Content Placeholder 7">
            <a:extLst>
              <a:ext uri="{FF2B5EF4-FFF2-40B4-BE49-F238E27FC236}">
                <a16:creationId xmlns:a16="http://schemas.microsoft.com/office/drawing/2014/main" id="{FB8C48F8-FEC0-41E0-BBB9-68EC3003D7D8}"/>
              </a:ext>
            </a:extLst>
          </p:cNvPr>
          <p:cNvSpPr>
            <a:spLocks noGrp="1"/>
          </p:cNvSpPr>
          <p:nvPr>
            <p:ph sz="quarter" idx="13" hasCustomPrompt="1"/>
          </p:nvPr>
        </p:nvSpPr>
        <p:spPr>
          <a:xfrm>
            <a:off x="360363"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F59D2917-03D0-4000-AA1D-13CEEB10FBFD}"/>
              </a:ext>
            </a:extLst>
          </p:cNvPr>
          <p:cNvSpPr>
            <a:spLocks noGrp="1"/>
          </p:cNvSpPr>
          <p:nvPr>
            <p:ph type="body" sz="quarter" idx="14" hasCustomPrompt="1"/>
          </p:nvPr>
        </p:nvSpPr>
        <p:spPr>
          <a:xfrm>
            <a:off x="4257437" y="1710000"/>
            <a:ext cx="36720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DE23886-2490-491C-8436-F655BBCD8C99}"/>
              </a:ext>
            </a:extLst>
          </p:cNvPr>
          <p:cNvSpPr>
            <a:spLocks noGrp="1"/>
          </p:cNvSpPr>
          <p:nvPr>
            <p:ph sz="quarter" idx="15" hasCustomPrompt="1"/>
          </p:nvPr>
        </p:nvSpPr>
        <p:spPr>
          <a:xfrm>
            <a:off x="4257619" y="2376488"/>
            <a:ext cx="36720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51DA3C15-7E9D-4E22-895A-F50878BD332E}"/>
              </a:ext>
            </a:extLst>
          </p:cNvPr>
          <p:cNvSpPr>
            <a:spLocks noGrp="1"/>
          </p:cNvSpPr>
          <p:nvPr>
            <p:ph type="body" sz="quarter" idx="16" hasCustomPrompt="1"/>
          </p:nvPr>
        </p:nvSpPr>
        <p:spPr>
          <a:xfrm>
            <a:off x="8154874" y="1710000"/>
            <a:ext cx="3672000" cy="604838"/>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C41F52C9-6836-4FC9-99EA-1BF6FF01DF3F}"/>
              </a:ext>
            </a:extLst>
          </p:cNvPr>
          <p:cNvSpPr>
            <a:spLocks noGrp="1"/>
          </p:cNvSpPr>
          <p:nvPr>
            <p:ph sz="quarter" idx="17" hasCustomPrompt="1"/>
          </p:nvPr>
        </p:nvSpPr>
        <p:spPr>
          <a:xfrm>
            <a:off x="8154874"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3593581B-25F6-45F4-A388-25B91698559B}"/>
              </a:ext>
            </a:extLst>
          </p:cNvPr>
          <p:cNvSpPr>
            <a:spLocks noGrp="1"/>
          </p:cNvSpPr>
          <p:nvPr>
            <p:ph type="body" sz="quarter" idx="18" hasCustomPrompt="1"/>
          </p:nvPr>
        </p:nvSpPr>
        <p:spPr>
          <a:xfrm>
            <a:off x="360000" y="910800"/>
            <a:ext cx="11466000"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1661838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4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C880B-B2A1-4343-8F1B-D11FAEA2A2C5}"/>
              </a:ext>
            </a:extLst>
          </p:cNvPr>
          <p:cNvSpPr>
            <a:spLocks noGrp="1"/>
          </p:cNvSpPr>
          <p:nvPr>
            <p:ph type="title" hasCustomPrompt="1"/>
          </p:nvPr>
        </p:nvSpPr>
        <p:spPr>
          <a:xfrm>
            <a:off x="359999" y="430718"/>
            <a:ext cx="11466875" cy="403200"/>
          </a:xfrm>
        </p:spPr>
        <p:txBody>
          <a:body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C41184D5-78E0-4646-8F38-C52C718FFF6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9802832-2B66-4562-9C71-D7D1507397C2}"/>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EF49FA9-6D89-44C4-B6C9-EA8D7FB75632}"/>
              </a:ext>
            </a:extLst>
          </p:cNvPr>
          <p:cNvSpPr>
            <a:spLocks noGrp="1"/>
          </p:cNvSpPr>
          <p:nvPr>
            <p:ph sz="quarter" idx="12" hasCustomPrompt="1"/>
          </p:nvPr>
        </p:nvSpPr>
        <p:spPr>
          <a:xfrm>
            <a:off x="360362"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BAD1D924-231B-4C18-8E90-2DFF9C04EF04}"/>
              </a:ext>
            </a:extLst>
          </p:cNvPr>
          <p:cNvSpPr>
            <a:spLocks noGrp="1"/>
          </p:cNvSpPr>
          <p:nvPr>
            <p:ph sz="quarter" idx="13" hasCustomPrompt="1"/>
          </p:nvPr>
        </p:nvSpPr>
        <p:spPr>
          <a:xfrm>
            <a:off x="3272933"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9EF0024D-3708-4302-8C69-256AD7593873}"/>
              </a:ext>
            </a:extLst>
          </p:cNvPr>
          <p:cNvSpPr>
            <a:spLocks noGrp="1"/>
          </p:cNvSpPr>
          <p:nvPr>
            <p:ph sz="quarter" idx="14" hasCustomPrompt="1"/>
          </p:nvPr>
        </p:nvSpPr>
        <p:spPr>
          <a:xfrm>
            <a:off x="618550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E3415997-1B6E-4BEC-B682-F9280D0D5E3E}"/>
              </a:ext>
            </a:extLst>
          </p:cNvPr>
          <p:cNvSpPr>
            <a:spLocks noGrp="1"/>
          </p:cNvSpPr>
          <p:nvPr>
            <p:ph sz="quarter" idx="15" hasCustomPrompt="1"/>
          </p:nvPr>
        </p:nvSpPr>
        <p:spPr>
          <a:xfrm>
            <a:off x="909807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A97B1331-D3E0-4904-82E5-02B601057EBC}"/>
              </a:ext>
            </a:extLst>
          </p:cNvPr>
          <p:cNvSpPr>
            <a:spLocks noGrp="1"/>
          </p:cNvSpPr>
          <p:nvPr>
            <p:ph type="body" sz="quarter" idx="16" hasCustomPrompt="1"/>
          </p:nvPr>
        </p:nvSpPr>
        <p:spPr>
          <a:xfrm>
            <a:off x="360000" y="910800"/>
            <a:ext cx="11466000"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4016388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4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6C45C-9BBB-4B14-BC71-8D9593AF9252}"/>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DCA3869-0626-4D7E-A07F-ED2B248D284C}"/>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F29845BF-B227-4307-81B9-E7C8FC57CD2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C1A4FC7E-D91D-407A-BFBE-F405D6BBEA67}"/>
              </a:ext>
            </a:extLst>
          </p:cNvPr>
          <p:cNvSpPr>
            <a:spLocks noGrp="1"/>
          </p:cNvSpPr>
          <p:nvPr>
            <p:ph type="body" sz="quarter" idx="12" hasCustomPrompt="1"/>
          </p:nvPr>
        </p:nvSpPr>
        <p:spPr>
          <a:xfrm>
            <a:off x="360000" y="1710000"/>
            <a:ext cx="2728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129916EF-EC2F-4137-B182-AA5508918E8F}"/>
              </a:ext>
            </a:extLst>
          </p:cNvPr>
          <p:cNvSpPr>
            <a:spLocks noGrp="1"/>
          </p:cNvSpPr>
          <p:nvPr>
            <p:ph sz="quarter" idx="13" hasCustomPrompt="1"/>
          </p:nvPr>
        </p:nvSpPr>
        <p:spPr>
          <a:xfrm>
            <a:off x="360000"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6D9A3CD5-4B7B-41AC-BFD5-7AA2D853D03E}"/>
              </a:ext>
            </a:extLst>
          </p:cNvPr>
          <p:cNvSpPr>
            <a:spLocks noGrp="1"/>
          </p:cNvSpPr>
          <p:nvPr>
            <p:ph type="body" sz="quarter" idx="14" hasCustomPrompt="1"/>
          </p:nvPr>
        </p:nvSpPr>
        <p:spPr>
          <a:xfrm>
            <a:off x="3272691" y="1710000"/>
            <a:ext cx="2728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35F727AD-E63B-412E-B986-D86DFE5EED29}"/>
              </a:ext>
            </a:extLst>
          </p:cNvPr>
          <p:cNvSpPr>
            <a:spLocks noGrp="1"/>
          </p:cNvSpPr>
          <p:nvPr>
            <p:ph sz="quarter" idx="15" hasCustomPrompt="1"/>
          </p:nvPr>
        </p:nvSpPr>
        <p:spPr>
          <a:xfrm>
            <a:off x="3272691" y="2376488"/>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CEE6CD4-960B-4926-8A35-E8FF363F8723}"/>
              </a:ext>
            </a:extLst>
          </p:cNvPr>
          <p:cNvSpPr>
            <a:spLocks noGrp="1"/>
          </p:cNvSpPr>
          <p:nvPr>
            <p:ph type="body" sz="quarter" idx="16" hasCustomPrompt="1"/>
          </p:nvPr>
        </p:nvSpPr>
        <p:spPr>
          <a:xfrm>
            <a:off x="6185382" y="1710000"/>
            <a:ext cx="27288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E544BF1C-E9EC-43D2-A239-79E43B7C24CD}"/>
              </a:ext>
            </a:extLst>
          </p:cNvPr>
          <p:cNvSpPr>
            <a:spLocks noGrp="1"/>
          </p:cNvSpPr>
          <p:nvPr>
            <p:ph sz="quarter" idx="17" hasCustomPrompt="1"/>
          </p:nvPr>
        </p:nvSpPr>
        <p:spPr>
          <a:xfrm>
            <a:off x="6185382"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A27027DC-FD56-4CD6-8B38-7C623A97D1C4}"/>
              </a:ext>
            </a:extLst>
          </p:cNvPr>
          <p:cNvSpPr>
            <a:spLocks noGrp="1"/>
          </p:cNvSpPr>
          <p:nvPr>
            <p:ph type="body" sz="quarter" idx="18" hasCustomPrompt="1"/>
          </p:nvPr>
        </p:nvSpPr>
        <p:spPr>
          <a:xfrm>
            <a:off x="9098074" y="1710000"/>
            <a:ext cx="27288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5513656D-7804-45C7-9561-4FFDBE1F523B}"/>
              </a:ext>
            </a:extLst>
          </p:cNvPr>
          <p:cNvSpPr>
            <a:spLocks noGrp="1"/>
          </p:cNvSpPr>
          <p:nvPr>
            <p:ph sz="quarter" idx="19" hasCustomPrompt="1"/>
          </p:nvPr>
        </p:nvSpPr>
        <p:spPr>
          <a:xfrm>
            <a:off x="9098074" y="2376488"/>
            <a:ext cx="2728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5AA444E5-6DCB-4387-82D7-374FBA34E3ED}"/>
              </a:ext>
            </a:extLst>
          </p:cNvPr>
          <p:cNvSpPr>
            <a:spLocks noGrp="1"/>
          </p:cNvSpPr>
          <p:nvPr>
            <p:ph type="body" sz="quarter" idx="20" hasCustomPrompt="1"/>
          </p:nvPr>
        </p:nvSpPr>
        <p:spPr>
          <a:xfrm>
            <a:off x="360363" y="910800"/>
            <a:ext cx="11466512"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2788487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5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ED13-8109-40D7-B85E-48D72364D6E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5A60EB60-D174-4782-B63F-DCF2657E1B1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E54526FD-FB6E-4148-89B3-7D266E27BD8F}"/>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C5E99A7-B8B8-4860-8872-63A20BC4983E}"/>
              </a:ext>
            </a:extLst>
          </p:cNvPr>
          <p:cNvSpPr>
            <a:spLocks noGrp="1"/>
          </p:cNvSpPr>
          <p:nvPr>
            <p:ph sz="quarter" idx="12" hasCustomPrompt="1"/>
          </p:nvPr>
        </p:nvSpPr>
        <p:spPr>
          <a:xfrm>
            <a:off x="360363"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7136CF45-35B9-4F30-93CE-11D7DC6AE4AB}"/>
              </a:ext>
            </a:extLst>
          </p:cNvPr>
          <p:cNvSpPr>
            <a:spLocks noGrp="1"/>
          </p:cNvSpPr>
          <p:nvPr>
            <p:ph sz="quarter" idx="13" hasCustomPrompt="1"/>
          </p:nvPr>
        </p:nvSpPr>
        <p:spPr>
          <a:xfrm>
            <a:off x="2689691"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190C909-262D-4930-924B-8C4285CF8554}"/>
              </a:ext>
            </a:extLst>
          </p:cNvPr>
          <p:cNvSpPr>
            <a:spLocks noGrp="1"/>
          </p:cNvSpPr>
          <p:nvPr>
            <p:ph sz="quarter" idx="14" hasCustomPrompt="1"/>
          </p:nvPr>
        </p:nvSpPr>
        <p:spPr>
          <a:xfrm>
            <a:off x="5019019"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C18864E4-1D92-4544-8F52-1155810D7924}"/>
              </a:ext>
            </a:extLst>
          </p:cNvPr>
          <p:cNvSpPr>
            <a:spLocks noGrp="1"/>
          </p:cNvSpPr>
          <p:nvPr>
            <p:ph sz="quarter" idx="15" hasCustomPrompt="1"/>
          </p:nvPr>
        </p:nvSpPr>
        <p:spPr>
          <a:xfrm>
            <a:off x="7348347"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E68E0E68-5345-4D62-8D07-AE58AE330678}"/>
              </a:ext>
            </a:extLst>
          </p:cNvPr>
          <p:cNvSpPr>
            <a:spLocks noGrp="1"/>
          </p:cNvSpPr>
          <p:nvPr>
            <p:ph sz="quarter" idx="16" hasCustomPrompt="1"/>
          </p:nvPr>
        </p:nvSpPr>
        <p:spPr>
          <a:xfrm>
            <a:off x="9677674"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Text Placeholder 15">
            <a:extLst>
              <a:ext uri="{FF2B5EF4-FFF2-40B4-BE49-F238E27FC236}">
                <a16:creationId xmlns:a16="http://schemas.microsoft.com/office/drawing/2014/main" id="{3E23F4F6-B0E8-4724-933C-35F21A7E4235}"/>
              </a:ext>
            </a:extLst>
          </p:cNvPr>
          <p:cNvSpPr>
            <a:spLocks noGrp="1"/>
          </p:cNvSpPr>
          <p:nvPr>
            <p:ph type="body" sz="quarter" idx="17" hasCustomPrompt="1"/>
          </p:nvPr>
        </p:nvSpPr>
        <p:spPr>
          <a:xfrm>
            <a:off x="360874" y="910800"/>
            <a:ext cx="11466000"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1055749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5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5C433-9252-44D6-8AA4-495DB59340DB}"/>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A76AA46E-1017-4823-B4EC-B35766CE676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1E1B86A-68D0-4D2D-A5CB-00F231C8BC28}"/>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634B8469-FF2E-4467-8E43-A49A3388A2F3}"/>
              </a:ext>
            </a:extLst>
          </p:cNvPr>
          <p:cNvSpPr>
            <a:spLocks noGrp="1"/>
          </p:cNvSpPr>
          <p:nvPr>
            <p:ph type="body" sz="quarter" idx="12" hasCustomPrompt="1"/>
          </p:nvPr>
        </p:nvSpPr>
        <p:spPr>
          <a:xfrm>
            <a:off x="360363" y="1710000"/>
            <a:ext cx="21492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6F0DDC14-9B67-4FE8-BC58-A70501A5344F}"/>
              </a:ext>
            </a:extLst>
          </p:cNvPr>
          <p:cNvSpPr>
            <a:spLocks noGrp="1"/>
          </p:cNvSpPr>
          <p:nvPr>
            <p:ph sz="quarter" idx="13" hasCustomPrompt="1"/>
          </p:nvPr>
        </p:nvSpPr>
        <p:spPr>
          <a:xfrm>
            <a:off x="360000"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A007D028-2ECB-46AF-8517-CCF9C089D819}"/>
              </a:ext>
            </a:extLst>
          </p:cNvPr>
          <p:cNvSpPr>
            <a:spLocks noGrp="1"/>
          </p:cNvSpPr>
          <p:nvPr>
            <p:ph type="body" sz="quarter" idx="14" hasCustomPrompt="1"/>
          </p:nvPr>
        </p:nvSpPr>
        <p:spPr>
          <a:xfrm>
            <a:off x="2689691" y="1710000"/>
            <a:ext cx="21492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F1DDE75-E486-4A48-BDBB-2C2A5B5E64D3}"/>
              </a:ext>
            </a:extLst>
          </p:cNvPr>
          <p:cNvSpPr>
            <a:spLocks noGrp="1"/>
          </p:cNvSpPr>
          <p:nvPr>
            <p:ph sz="quarter" idx="15" hasCustomPrompt="1"/>
          </p:nvPr>
        </p:nvSpPr>
        <p:spPr>
          <a:xfrm>
            <a:off x="2689419"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7A506B6-1DA9-4CD7-9F56-C6BF2FDC187B}"/>
              </a:ext>
            </a:extLst>
          </p:cNvPr>
          <p:cNvSpPr>
            <a:spLocks noGrp="1"/>
          </p:cNvSpPr>
          <p:nvPr>
            <p:ph type="body" sz="quarter" idx="16" hasCustomPrompt="1"/>
          </p:nvPr>
        </p:nvSpPr>
        <p:spPr>
          <a:xfrm>
            <a:off x="5019019" y="1710000"/>
            <a:ext cx="21492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3F41FFAE-2857-4B94-916D-0210AE0A1766}"/>
              </a:ext>
            </a:extLst>
          </p:cNvPr>
          <p:cNvSpPr>
            <a:spLocks noGrp="1"/>
          </p:cNvSpPr>
          <p:nvPr>
            <p:ph sz="quarter" idx="17" hasCustomPrompt="1"/>
          </p:nvPr>
        </p:nvSpPr>
        <p:spPr>
          <a:xfrm>
            <a:off x="5018838"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8C34C508-C3AF-422F-B1C7-A38F34513AB7}"/>
              </a:ext>
            </a:extLst>
          </p:cNvPr>
          <p:cNvSpPr>
            <a:spLocks noGrp="1"/>
          </p:cNvSpPr>
          <p:nvPr>
            <p:ph type="body" sz="quarter" idx="18" hasCustomPrompt="1"/>
          </p:nvPr>
        </p:nvSpPr>
        <p:spPr>
          <a:xfrm>
            <a:off x="7348347" y="1710000"/>
            <a:ext cx="21492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0D9455C4-8047-4B5B-B5BC-4A0379405BC2}"/>
              </a:ext>
            </a:extLst>
          </p:cNvPr>
          <p:cNvSpPr>
            <a:spLocks noGrp="1"/>
          </p:cNvSpPr>
          <p:nvPr>
            <p:ph sz="quarter" idx="19" hasCustomPrompt="1"/>
          </p:nvPr>
        </p:nvSpPr>
        <p:spPr>
          <a:xfrm>
            <a:off x="7348257" y="2376488"/>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5AEAC907-A41C-4782-BCD8-2B8C0ADD422D}"/>
              </a:ext>
            </a:extLst>
          </p:cNvPr>
          <p:cNvSpPr>
            <a:spLocks noGrp="1"/>
          </p:cNvSpPr>
          <p:nvPr>
            <p:ph type="body" sz="quarter" idx="20" hasCustomPrompt="1"/>
          </p:nvPr>
        </p:nvSpPr>
        <p:spPr>
          <a:xfrm>
            <a:off x="9677674" y="1710000"/>
            <a:ext cx="21492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056BBA8E-FD61-47C5-A779-B66918B4D327}"/>
              </a:ext>
            </a:extLst>
          </p:cNvPr>
          <p:cNvSpPr>
            <a:spLocks noGrp="1"/>
          </p:cNvSpPr>
          <p:nvPr>
            <p:ph sz="quarter" idx="21" hasCustomPrompt="1"/>
          </p:nvPr>
        </p:nvSpPr>
        <p:spPr>
          <a:xfrm>
            <a:off x="9677674"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Text Placeholder 25">
            <a:extLst>
              <a:ext uri="{FF2B5EF4-FFF2-40B4-BE49-F238E27FC236}">
                <a16:creationId xmlns:a16="http://schemas.microsoft.com/office/drawing/2014/main" id="{48EED4C4-55A2-440F-BFEB-B054C51690A5}"/>
              </a:ext>
            </a:extLst>
          </p:cNvPr>
          <p:cNvSpPr>
            <a:spLocks noGrp="1"/>
          </p:cNvSpPr>
          <p:nvPr>
            <p:ph type="body" sz="quarter" idx="22" hasCustomPrompt="1"/>
          </p:nvPr>
        </p:nvSpPr>
        <p:spPr>
          <a:xfrm>
            <a:off x="360000" y="910800"/>
            <a:ext cx="11466000" cy="396000"/>
          </a:xfrm>
        </p:spPr>
        <p:txBody>
          <a:bodyPr/>
          <a:lstStyle>
            <a:lvl1pPr>
              <a:spcBef>
                <a:spcPts val="600"/>
              </a:spcBef>
              <a:defRPr sz="2200"/>
            </a:lvl1pPr>
          </a:lstStyle>
          <a:p>
            <a:pPr lvl="0"/>
            <a:r>
              <a:rPr lang="en-US" dirty="0"/>
              <a:t>Click to add subtitle</a:t>
            </a:r>
            <a:endParaRPr lang="en-GB" dirty="0"/>
          </a:p>
        </p:txBody>
      </p:sp>
    </p:spTree>
    <p:extLst>
      <p:ext uri="{BB962C8B-B14F-4D97-AF65-F5344CB8AC3E}">
        <p14:creationId xmlns:p14="http://schemas.microsoft.com/office/powerpoint/2010/main" val="4254162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6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4F353-7CBB-4EBB-BB48-0DDB45E9B8E5}"/>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55794D1-DF29-4B89-9359-EE65C8A56AFE}"/>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5C772A83-22C7-42BE-87D1-B99FEC13505C}"/>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127B7932-7D06-4E7E-AF70-44D39F481C0B}"/>
              </a:ext>
            </a:extLst>
          </p:cNvPr>
          <p:cNvSpPr>
            <a:spLocks noGrp="1"/>
          </p:cNvSpPr>
          <p:nvPr>
            <p:ph sz="quarter" idx="12" hasCustomPrompt="1"/>
          </p:nvPr>
        </p:nvSpPr>
        <p:spPr>
          <a:xfrm>
            <a:off x="3600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2FB353AB-4D08-4BBD-91C2-E6A30A5F493F}"/>
              </a:ext>
            </a:extLst>
          </p:cNvPr>
          <p:cNvSpPr>
            <a:spLocks noGrp="1"/>
          </p:cNvSpPr>
          <p:nvPr>
            <p:ph sz="quarter" idx="13" hasCustomPrompt="1"/>
          </p:nvPr>
        </p:nvSpPr>
        <p:spPr>
          <a:xfrm>
            <a:off x="230112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F4A6B5AF-EB3C-46C5-B212-27204822781C}"/>
              </a:ext>
            </a:extLst>
          </p:cNvPr>
          <p:cNvSpPr>
            <a:spLocks noGrp="1"/>
          </p:cNvSpPr>
          <p:nvPr>
            <p:ph sz="quarter" idx="14" hasCustomPrompt="1"/>
          </p:nvPr>
        </p:nvSpPr>
        <p:spPr>
          <a:xfrm>
            <a:off x="424224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5800475F-DBE2-47A0-89B9-1175EDD8427E}"/>
              </a:ext>
            </a:extLst>
          </p:cNvPr>
          <p:cNvSpPr>
            <a:spLocks noGrp="1"/>
          </p:cNvSpPr>
          <p:nvPr>
            <p:ph sz="quarter" idx="15" hasCustomPrompt="1"/>
          </p:nvPr>
        </p:nvSpPr>
        <p:spPr>
          <a:xfrm>
            <a:off x="618336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0B5CE08A-01D2-488B-843A-CA3415AB7320}"/>
              </a:ext>
            </a:extLst>
          </p:cNvPr>
          <p:cNvSpPr>
            <a:spLocks noGrp="1"/>
          </p:cNvSpPr>
          <p:nvPr>
            <p:ph sz="quarter" idx="16" hasCustomPrompt="1"/>
          </p:nvPr>
        </p:nvSpPr>
        <p:spPr>
          <a:xfrm>
            <a:off x="812448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Content Placeholder 15">
            <a:extLst>
              <a:ext uri="{FF2B5EF4-FFF2-40B4-BE49-F238E27FC236}">
                <a16:creationId xmlns:a16="http://schemas.microsoft.com/office/drawing/2014/main" id="{39BAB9BC-6F39-4494-87B4-04D45B7607BE}"/>
              </a:ext>
            </a:extLst>
          </p:cNvPr>
          <p:cNvSpPr>
            <a:spLocks noGrp="1"/>
          </p:cNvSpPr>
          <p:nvPr>
            <p:ph sz="quarter" idx="17" hasCustomPrompt="1"/>
          </p:nvPr>
        </p:nvSpPr>
        <p:spPr>
          <a:xfrm>
            <a:off x="100656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569F7FED-54BA-4C56-83A5-FA8601194047}"/>
              </a:ext>
            </a:extLst>
          </p:cNvPr>
          <p:cNvSpPr>
            <a:spLocks noGrp="1"/>
          </p:cNvSpPr>
          <p:nvPr>
            <p:ph type="body" sz="quarter" idx="18" hasCustomPrompt="1"/>
          </p:nvPr>
        </p:nvSpPr>
        <p:spPr>
          <a:xfrm>
            <a:off x="360000" y="910800"/>
            <a:ext cx="11466000" cy="396000"/>
          </a:xfrm>
        </p:spPr>
        <p:txBody>
          <a:bodyPr/>
          <a:lstStyle>
            <a:lvl1pPr>
              <a:spcBef>
                <a:spcPts val="600"/>
              </a:spcBef>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2880084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6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36FA1-AACD-4AC6-8977-227A1E8204A7}"/>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9E9A02C0-437A-4731-B690-16D1AFCAA82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B7CC7B4E-73B3-4F33-A7FC-00F64BC9BBCD}"/>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70764FD-7DA2-4FE5-A31B-6691075F4688}"/>
              </a:ext>
            </a:extLst>
          </p:cNvPr>
          <p:cNvSpPr>
            <a:spLocks noGrp="1"/>
          </p:cNvSpPr>
          <p:nvPr>
            <p:ph type="body" sz="quarter" idx="12" hasCustomPrompt="1"/>
          </p:nvPr>
        </p:nvSpPr>
        <p:spPr>
          <a:xfrm>
            <a:off x="360000" y="1708149"/>
            <a:ext cx="17604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CBC0C4CA-E13F-460B-A188-81482902B701}"/>
              </a:ext>
            </a:extLst>
          </p:cNvPr>
          <p:cNvSpPr>
            <a:spLocks noGrp="1"/>
          </p:cNvSpPr>
          <p:nvPr>
            <p:ph sz="quarter" idx="13" hasCustomPrompt="1"/>
          </p:nvPr>
        </p:nvSpPr>
        <p:spPr>
          <a:xfrm>
            <a:off x="3600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E105AA54-6669-4974-B1E8-3E58001D876E}"/>
              </a:ext>
            </a:extLst>
          </p:cNvPr>
          <p:cNvSpPr>
            <a:spLocks noGrp="1"/>
          </p:cNvSpPr>
          <p:nvPr>
            <p:ph type="body" sz="quarter" idx="14" hasCustomPrompt="1"/>
          </p:nvPr>
        </p:nvSpPr>
        <p:spPr>
          <a:xfrm>
            <a:off x="2301120" y="1708149"/>
            <a:ext cx="17604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2A0DDBF-A8B7-4F77-B8D5-E6CF8FB015AE}"/>
              </a:ext>
            </a:extLst>
          </p:cNvPr>
          <p:cNvSpPr>
            <a:spLocks noGrp="1"/>
          </p:cNvSpPr>
          <p:nvPr>
            <p:ph sz="quarter" idx="15" hasCustomPrompt="1"/>
          </p:nvPr>
        </p:nvSpPr>
        <p:spPr>
          <a:xfrm>
            <a:off x="230112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E793D7A9-75C8-4028-9CA8-F07E93F82E4E}"/>
              </a:ext>
            </a:extLst>
          </p:cNvPr>
          <p:cNvSpPr>
            <a:spLocks noGrp="1"/>
          </p:cNvSpPr>
          <p:nvPr>
            <p:ph type="body" sz="quarter" idx="16" hasCustomPrompt="1"/>
          </p:nvPr>
        </p:nvSpPr>
        <p:spPr>
          <a:xfrm>
            <a:off x="4242240" y="1708150"/>
            <a:ext cx="17604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9B5E2A26-6C2A-419D-B4DC-291BA85B0C8A}"/>
              </a:ext>
            </a:extLst>
          </p:cNvPr>
          <p:cNvSpPr>
            <a:spLocks noGrp="1"/>
          </p:cNvSpPr>
          <p:nvPr>
            <p:ph sz="quarter" idx="17" hasCustomPrompt="1"/>
          </p:nvPr>
        </p:nvSpPr>
        <p:spPr>
          <a:xfrm>
            <a:off x="424224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3DE92C5F-EFFE-48BF-93E1-CC78EFCD2947}"/>
              </a:ext>
            </a:extLst>
          </p:cNvPr>
          <p:cNvSpPr>
            <a:spLocks noGrp="1"/>
          </p:cNvSpPr>
          <p:nvPr>
            <p:ph type="body" sz="quarter" idx="18" hasCustomPrompt="1"/>
          </p:nvPr>
        </p:nvSpPr>
        <p:spPr>
          <a:xfrm>
            <a:off x="6183360" y="1708149"/>
            <a:ext cx="17604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3DA85A52-F7FD-4298-9AE5-CB80F4E3C640}"/>
              </a:ext>
            </a:extLst>
          </p:cNvPr>
          <p:cNvSpPr>
            <a:spLocks noGrp="1"/>
          </p:cNvSpPr>
          <p:nvPr>
            <p:ph sz="quarter" idx="19" hasCustomPrompt="1"/>
          </p:nvPr>
        </p:nvSpPr>
        <p:spPr>
          <a:xfrm>
            <a:off x="618336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44E88849-5449-4627-813B-31B40F08F009}"/>
              </a:ext>
            </a:extLst>
          </p:cNvPr>
          <p:cNvSpPr>
            <a:spLocks noGrp="1"/>
          </p:cNvSpPr>
          <p:nvPr>
            <p:ph type="body" sz="quarter" idx="20" hasCustomPrompt="1"/>
          </p:nvPr>
        </p:nvSpPr>
        <p:spPr>
          <a:xfrm>
            <a:off x="8124480" y="1708150"/>
            <a:ext cx="17604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9A7FC01F-A245-4C0F-BF24-3AAE6AC55CC4}"/>
              </a:ext>
            </a:extLst>
          </p:cNvPr>
          <p:cNvSpPr>
            <a:spLocks noGrp="1"/>
          </p:cNvSpPr>
          <p:nvPr>
            <p:ph sz="quarter" idx="21" hasCustomPrompt="1"/>
          </p:nvPr>
        </p:nvSpPr>
        <p:spPr>
          <a:xfrm>
            <a:off x="812448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Text Placeholder 25">
            <a:extLst>
              <a:ext uri="{FF2B5EF4-FFF2-40B4-BE49-F238E27FC236}">
                <a16:creationId xmlns:a16="http://schemas.microsoft.com/office/drawing/2014/main" id="{5CCD92EA-38A4-44E5-ADF7-78EA3D6DD06D}"/>
              </a:ext>
            </a:extLst>
          </p:cNvPr>
          <p:cNvSpPr>
            <a:spLocks noGrp="1"/>
          </p:cNvSpPr>
          <p:nvPr>
            <p:ph type="body" sz="quarter" idx="22" hasCustomPrompt="1"/>
          </p:nvPr>
        </p:nvSpPr>
        <p:spPr>
          <a:xfrm>
            <a:off x="10065600" y="1708150"/>
            <a:ext cx="1760400" cy="604800"/>
          </a:xfrm>
        </p:spPr>
        <p:txBody>
          <a:bodyPr/>
          <a:lstStyle>
            <a:lvl1pPr>
              <a:defRPr b="1"/>
            </a:lvl1pPr>
          </a:lstStyle>
          <a:p>
            <a:pPr lvl="0"/>
            <a:r>
              <a:rPr lang="en-US" dirty="0"/>
              <a:t>Click to add text</a:t>
            </a:r>
            <a:endParaRPr lang="en-GB" dirty="0"/>
          </a:p>
        </p:txBody>
      </p:sp>
      <p:sp>
        <p:nvSpPr>
          <p:cNvPr id="28" name="Content Placeholder 27">
            <a:extLst>
              <a:ext uri="{FF2B5EF4-FFF2-40B4-BE49-F238E27FC236}">
                <a16:creationId xmlns:a16="http://schemas.microsoft.com/office/drawing/2014/main" id="{8317D903-C6B2-443C-A2F2-E7B672E08E3B}"/>
              </a:ext>
            </a:extLst>
          </p:cNvPr>
          <p:cNvSpPr>
            <a:spLocks noGrp="1"/>
          </p:cNvSpPr>
          <p:nvPr>
            <p:ph sz="quarter" idx="23" hasCustomPrompt="1"/>
          </p:nvPr>
        </p:nvSpPr>
        <p:spPr>
          <a:xfrm>
            <a:off x="100656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0" name="Text Placeholder 29">
            <a:extLst>
              <a:ext uri="{FF2B5EF4-FFF2-40B4-BE49-F238E27FC236}">
                <a16:creationId xmlns:a16="http://schemas.microsoft.com/office/drawing/2014/main" id="{D26D01CC-3541-4F97-AF97-73FF6352033A}"/>
              </a:ext>
            </a:extLst>
          </p:cNvPr>
          <p:cNvSpPr>
            <a:spLocks noGrp="1"/>
          </p:cNvSpPr>
          <p:nvPr>
            <p:ph type="body" sz="quarter" idx="24" hasCustomPrompt="1"/>
          </p:nvPr>
        </p:nvSpPr>
        <p:spPr>
          <a:xfrm>
            <a:off x="360000" y="910800"/>
            <a:ext cx="11466000" cy="396000"/>
          </a:xfrm>
        </p:spPr>
        <p:txBody>
          <a:bodyPr/>
          <a:lstStyle>
            <a:lvl1pPr>
              <a:spcBef>
                <a:spcPts val="600"/>
              </a:spcBef>
              <a:defRPr sz="2200"/>
            </a:lvl1pPr>
          </a:lstStyle>
          <a:p>
            <a:pPr lvl="0"/>
            <a:r>
              <a:rPr lang="en-US" dirty="0"/>
              <a:t>Click to add subtitle</a:t>
            </a:r>
            <a:endParaRPr lang="en-GB" dirty="0"/>
          </a:p>
        </p:txBody>
      </p:sp>
    </p:spTree>
    <p:extLst>
      <p:ext uri="{BB962C8B-B14F-4D97-AF65-F5344CB8AC3E}">
        <p14:creationId xmlns:p14="http://schemas.microsoft.com/office/powerpoint/2010/main" val="3250292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62903-71A8-4BD2-B059-6BA4C3AA3987}"/>
              </a:ext>
            </a:extLst>
          </p:cNvPr>
          <p:cNvSpPr>
            <a:spLocks noGrp="1"/>
          </p:cNvSpPr>
          <p:nvPr>
            <p:ph type="title" hasCustomPrompt="1"/>
          </p:nvPr>
        </p:nvSpPr>
        <p:spPr>
          <a:xfrm>
            <a:off x="359999" y="430718"/>
            <a:ext cx="5626800"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33EFCC3-809C-4472-825A-5268DA759575}"/>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257A7757-8EC5-4D12-B56F-AB9F88D69ABD}"/>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C55437D9-CE22-451C-B458-B3F648A64234}"/>
              </a:ext>
            </a:extLst>
          </p:cNvPr>
          <p:cNvSpPr>
            <a:spLocks noGrp="1"/>
          </p:cNvSpPr>
          <p:nvPr>
            <p:ph type="body" sz="quarter" idx="12" hasCustomPrompt="1"/>
          </p:nvPr>
        </p:nvSpPr>
        <p:spPr>
          <a:xfrm>
            <a:off x="360000" y="170815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Picture Placeholder 7">
            <a:extLst>
              <a:ext uri="{FF2B5EF4-FFF2-40B4-BE49-F238E27FC236}">
                <a16:creationId xmlns:a16="http://schemas.microsoft.com/office/drawing/2014/main" id="{9F169CDD-9FFC-4BEA-A4C1-F55F1EBC5A64}"/>
              </a:ext>
            </a:extLst>
          </p:cNvPr>
          <p:cNvSpPr>
            <a:spLocks noGrp="1"/>
          </p:cNvSpPr>
          <p:nvPr>
            <p:ph type="pic" sz="quarter" idx="13"/>
          </p:nvPr>
        </p:nvSpPr>
        <p:spPr>
          <a:xfrm>
            <a:off x="6202799" y="430717"/>
            <a:ext cx="5626800" cy="5468400"/>
          </a:xfrm>
        </p:spPr>
        <p:txBody>
          <a:bodyPr anchor="ctr" anchorCtr="0"/>
          <a:lstStyle>
            <a:lvl1pPr algn="ctr">
              <a:defRPr/>
            </a:lvl1pPr>
          </a:lstStyle>
          <a:p>
            <a:r>
              <a:rPr lang="en-US" dirty="0"/>
              <a:t>Click icon to add picture</a:t>
            </a:r>
            <a:endParaRPr lang="en-GB" dirty="0"/>
          </a:p>
        </p:txBody>
      </p:sp>
    </p:spTree>
    <p:extLst>
      <p:ext uri="{BB962C8B-B14F-4D97-AF65-F5344CB8AC3E}">
        <p14:creationId xmlns:p14="http://schemas.microsoft.com/office/powerpoint/2010/main" val="376453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white)">
    <p:bg>
      <p:bgPr>
        <a:solidFill>
          <a:schemeClr val="bg1"/>
        </a:solidFill>
        <a:effectLst/>
      </p:bgPr>
    </p:bg>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CC213809-11F2-4FF6-8836-C61FDCCBA32E}"/>
              </a:ext>
            </a:extLst>
          </p:cNvPr>
          <p:cNvSpPr>
            <a:spLocks noGrp="1"/>
          </p:cNvSpPr>
          <p:nvPr>
            <p:ph type="pic" sz="quarter" idx="19"/>
          </p:nvPr>
        </p:nvSpPr>
        <p:spPr>
          <a:xfrm>
            <a:off x="4272000" y="1490400"/>
            <a:ext cx="7920000" cy="4500000"/>
          </a:xfrm>
        </p:spPr>
        <p:txBody>
          <a:bodyPr/>
          <a:lstStyle/>
          <a:p>
            <a:r>
              <a:rPr lang="en-US" dirty="0"/>
              <a:t>Click icon to add picture</a:t>
            </a:r>
            <a:endParaRPr lang="en-GB" dirty="0"/>
          </a:p>
        </p:txBody>
      </p:sp>
      <p:sp>
        <p:nvSpPr>
          <p:cNvPr id="9" name="Title 1">
            <a:extLst>
              <a:ext uri="{FF2B5EF4-FFF2-40B4-BE49-F238E27FC236}">
                <a16:creationId xmlns:a16="http://schemas.microsoft.com/office/drawing/2014/main" id="{F1EB514B-0857-4EBF-B042-2A3E81792E20}"/>
              </a:ext>
            </a:extLst>
          </p:cNvPr>
          <p:cNvSpPr>
            <a:spLocks noGrp="1"/>
          </p:cNvSpPr>
          <p:nvPr>
            <p:ph type="ctrTitle" hasCustomPrompt="1"/>
          </p:nvPr>
        </p:nvSpPr>
        <p:spPr>
          <a:xfrm>
            <a:off x="360000" y="1490400"/>
            <a:ext cx="3520800" cy="1975330"/>
          </a:xfrm>
          <a:prstGeom prst="rect">
            <a:avLst/>
          </a:prstGeom>
        </p:spPr>
        <p:txBody>
          <a:bodyPr anchor="t">
            <a:noAutofit/>
          </a:bodyPr>
          <a:lstStyle>
            <a:lvl1pPr algn="l">
              <a:defRPr sz="3000" b="0">
                <a:solidFill>
                  <a:schemeClr val="tx1"/>
                </a:solidFill>
              </a:defRPr>
            </a:lvl1pPr>
          </a:lstStyle>
          <a:p>
            <a:r>
              <a:rPr lang="en-GB" dirty="0"/>
              <a:t>Click to add title</a:t>
            </a:r>
          </a:p>
        </p:txBody>
      </p:sp>
      <p:sp>
        <p:nvSpPr>
          <p:cNvPr id="10" name="Subtitle 2">
            <a:extLst>
              <a:ext uri="{FF2B5EF4-FFF2-40B4-BE49-F238E27FC236}">
                <a16:creationId xmlns:a16="http://schemas.microsoft.com/office/drawing/2014/main" id="{E8F4C310-09FC-4B27-9FA2-5128CE9C6086}"/>
              </a:ext>
            </a:extLst>
          </p:cNvPr>
          <p:cNvSpPr>
            <a:spLocks noGrp="1"/>
          </p:cNvSpPr>
          <p:nvPr>
            <p:ph type="subTitle" idx="1" hasCustomPrompt="1"/>
          </p:nvPr>
        </p:nvSpPr>
        <p:spPr>
          <a:xfrm>
            <a:off x="360000" y="3708000"/>
            <a:ext cx="3520800" cy="1022713"/>
          </a:xfrm>
          <a:prstGeom prst="rect">
            <a:avLst/>
          </a:prstGeom>
        </p:spPr>
        <p:txBody>
          <a:bodyPr anchor="t">
            <a:noAutofit/>
          </a:bodyPr>
          <a:lstStyle>
            <a:lvl1pPr marL="0" indent="0" algn="l">
              <a:spcBef>
                <a:spcPts val="600"/>
              </a:spcBef>
              <a:buNone/>
              <a:defRPr sz="18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3" name="Text Placeholder 2">
            <a:extLst>
              <a:ext uri="{FF2B5EF4-FFF2-40B4-BE49-F238E27FC236}">
                <a16:creationId xmlns:a16="http://schemas.microsoft.com/office/drawing/2014/main" id="{198B54B2-17FC-4F44-A549-93DE726BD63E}"/>
              </a:ext>
            </a:extLst>
          </p:cNvPr>
          <p:cNvSpPr>
            <a:spLocks noGrp="1"/>
          </p:cNvSpPr>
          <p:nvPr>
            <p:ph type="body" sz="quarter" idx="20" hasCustomPrompt="1"/>
          </p:nvPr>
        </p:nvSpPr>
        <p:spPr>
          <a:xfrm>
            <a:off x="360000" y="4971600"/>
            <a:ext cx="3519536" cy="1022713"/>
          </a:xfrm>
        </p:spPr>
        <p:txBody>
          <a:bodyPr anchor="b"/>
          <a:lstStyle>
            <a:lvl1pPr>
              <a:spcBef>
                <a:spcPts val="600"/>
              </a:spcBef>
              <a:defRPr sz="1200"/>
            </a:lvl1pPr>
          </a:lstStyle>
          <a:p>
            <a:pPr lvl="0"/>
            <a:r>
              <a:rPr lang="en-US" dirty="0"/>
              <a:t>Click to add text</a:t>
            </a:r>
          </a:p>
        </p:txBody>
      </p:sp>
      <p:pic>
        <p:nvPicPr>
          <p:cNvPr id="12" name="Picture 11">
            <a:extLst>
              <a:ext uri="{FF2B5EF4-FFF2-40B4-BE49-F238E27FC236}">
                <a16:creationId xmlns:a16="http://schemas.microsoft.com/office/drawing/2014/main" id="{8367E2D2-7C31-4CEA-8775-7B4E031C0347}"/>
              </a:ext>
            </a:extLst>
          </p:cNvPr>
          <p:cNvPicPr>
            <a:picLocks noChangeAspect="1"/>
          </p:cNvPicPr>
          <p:nvPr userDrawn="1"/>
        </p:nvPicPr>
        <p:blipFill>
          <a:blip r:embed="rId3"/>
          <a:stretch>
            <a:fillRect/>
          </a:stretch>
        </p:blipFill>
        <p:spPr>
          <a:xfrm>
            <a:off x="4213475" y="1490401"/>
            <a:ext cx="63612" cy="4500000"/>
          </a:xfrm>
          <a:prstGeom prst="rect">
            <a:avLst/>
          </a:prstGeom>
        </p:spPr>
      </p:pic>
      <p:pic>
        <p:nvPicPr>
          <p:cNvPr id="2" name="Graphic 1">
            <a:extLst>
              <a:ext uri="{FF2B5EF4-FFF2-40B4-BE49-F238E27FC236}">
                <a16:creationId xmlns:a16="http://schemas.microsoft.com/office/drawing/2014/main" id="{B3A8B4B6-C035-6A96-A777-00C56576260E}"/>
              </a:ext>
            </a:extLst>
          </p:cNvPr>
          <p:cNvPicPr>
            <a:picLocks noChangeAspect="1"/>
          </p:cNvPicPr>
          <p:nvPr userDrawn="1">
            <p:custDataLst>
              <p:tags r:id="rId1"/>
            </p:custDataLst>
          </p:nvPr>
        </p:nvPicPr>
        <p:blipFill rotWithShape="1">
          <a:blip r:embed="rId4">
            <a:extLst>
              <a:ext uri="{96DAC541-7B7A-43D3-8B79-37D633B846F1}">
                <asvg:svgBlip xmlns:asvg="http://schemas.microsoft.com/office/drawing/2016/SVG/main" r:embed="rId5"/>
              </a:ext>
            </a:extLst>
          </a:blip>
          <a:srcRect t="11836" b="21555"/>
          <a:stretch/>
        </p:blipFill>
        <p:spPr>
          <a:xfrm>
            <a:off x="359999" y="431800"/>
            <a:ext cx="3337358" cy="349250"/>
          </a:xfrm>
          <a:prstGeom prst="rect">
            <a:avLst/>
          </a:prstGeom>
        </p:spPr>
      </p:pic>
    </p:spTree>
    <p:extLst>
      <p:ext uri="{BB962C8B-B14F-4D97-AF65-F5344CB8AC3E}">
        <p14:creationId xmlns:p14="http://schemas.microsoft.com/office/powerpoint/2010/main" val="1290336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mage and tex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8FAACB8-7B00-457D-8F89-FB4DD9039A6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F6556072-910B-4986-8C02-A52A75446092}"/>
              </a:ext>
            </a:extLst>
          </p:cNvPr>
          <p:cNvSpPr>
            <a:spLocks noGrp="1"/>
          </p:cNvSpPr>
          <p:nvPr>
            <p:ph type="ftr" sz="quarter" idx="11"/>
          </p:nvPr>
        </p:nvSpPr>
        <p:spPr/>
        <p:txBody>
          <a:bodyPr/>
          <a:lstStyle/>
          <a:p>
            <a:endParaRPr lang="en-GB" dirty="0"/>
          </a:p>
        </p:txBody>
      </p:sp>
      <p:sp>
        <p:nvSpPr>
          <p:cNvPr id="8" name="Picture Placeholder 7">
            <a:extLst>
              <a:ext uri="{FF2B5EF4-FFF2-40B4-BE49-F238E27FC236}">
                <a16:creationId xmlns:a16="http://schemas.microsoft.com/office/drawing/2014/main" id="{44F34447-13E0-43B9-BE1F-C60C03555D39}"/>
              </a:ext>
            </a:extLst>
          </p:cNvPr>
          <p:cNvSpPr>
            <a:spLocks noGrp="1"/>
          </p:cNvSpPr>
          <p:nvPr>
            <p:ph type="pic" sz="quarter" idx="12"/>
          </p:nvPr>
        </p:nvSpPr>
        <p:spPr>
          <a:xfrm>
            <a:off x="360000" y="432000"/>
            <a:ext cx="5627561" cy="5468400"/>
          </a:xfrm>
        </p:spPr>
        <p:txBody>
          <a:bodyPr anchor="ctr" anchorCtr="0"/>
          <a:lstStyle>
            <a:lvl1pPr algn="ctr">
              <a:defRPr/>
            </a:lvl1pPr>
          </a:lstStyle>
          <a:p>
            <a:r>
              <a:rPr lang="en-US" dirty="0"/>
              <a:t>Click icon to add picture</a:t>
            </a:r>
            <a:endParaRPr lang="en-GB" dirty="0"/>
          </a:p>
        </p:txBody>
      </p:sp>
      <p:sp>
        <p:nvSpPr>
          <p:cNvPr id="6" name="Text Placeholder 5">
            <a:extLst>
              <a:ext uri="{FF2B5EF4-FFF2-40B4-BE49-F238E27FC236}">
                <a16:creationId xmlns:a16="http://schemas.microsoft.com/office/drawing/2014/main" id="{10D6BD01-6C23-44ED-8363-1C234E2533EA}"/>
              </a:ext>
            </a:extLst>
          </p:cNvPr>
          <p:cNvSpPr>
            <a:spLocks noGrp="1"/>
          </p:cNvSpPr>
          <p:nvPr>
            <p:ph type="body" sz="quarter" idx="13" hasCustomPrompt="1"/>
          </p:nvPr>
        </p:nvSpPr>
        <p:spPr>
          <a:xfrm>
            <a:off x="6202361" y="170815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a:extLst>
              <a:ext uri="{FF2B5EF4-FFF2-40B4-BE49-F238E27FC236}">
                <a16:creationId xmlns:a16="http://schemas.microsoft.com/office/drawing/2014/main" id="{586AABB0-FC25-4DDA-B141-9861B8EF64BF}"/>
              </a:ext>
            </a:extLst>
          </p:cNvPr>
          <p:cNvSpPr>
            <a:spLocks noGrp="1"/>
          </p:cNvSpPr>
          <p:nvPr>
            <p:ph type="title" hasCustomPrompt="1"/>
          </p:nvPr>
        </p:nvSpPr>
        <p:spPr>
          <a:xfrm>
            <a:off x="6202361" y="430718"/>
            <a:ext cx="5626800" cy="403200"/>
          </a:xfrm>
        </p:spPr>
        <p:txBody>
          <a:bodyPr/>
          <a:lstStyle>
            <a:lvl1pPr>
              <a:defRPr/>
            </a:lvl1pPr>
          </a:lstStyle>
          <a:p>
            <a:r>
              <a:rPr lang="en-US" dirty="0"/>
              <a:t>Click to add title</a:t>
            </a:r>
            <a:endParaRPr lang="en-GB" dirty="0"/>
          </a:p>
        </p:txBody>
      </p:sp>
    </p:spTree>
    <p:extLst>
      <p:ext uri="{BB962C8B-B14F-4D97-AF65-F5344CB8AC3E}">
        <p14:creationId xmlns:p14="http://schemas.microsoft.com/office/powerpoint/2010/main" val="92555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only -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98738-2E1C-4407-AE23-FC7C52247775}"/>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8DB932A-F9A4-4379-8F69-FA63BDFA2491}"/>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DC347A58-42BF-4A47-A878-643A5CD2794C}"/>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F7C6D4BB-14E1-42DC-832A-2D0CE7863284}"/>
              </a:ext>
            </a:extLst>
          </p:cNvPr>
          <p:cNvSpPr>
            <a:spLocks noGrp="1"/>
          </p:cNvSpPr>
          <p:nvPr>
            <p:ph type="body" sz="quarter" idx="12" hasCustomPrompt="1"/>
          </p:nvPr>
        </p:nvSpPr>
        <p:spPr>
          <a:xfrm>
            <a:off x="360363" y="910800"/>
            <a:ext cx="11466512" cy="396000"/>
          </a:xfrm>
        </p:spPr>
        <p:txBody>
          <a:bodyPr/>
          <a:lstStyle>
            <a:lvl1pPr>
              <a:spcBef>
                <a:spcPts val="600"/>
              </a:spcBef>
              <a:defRPr sz="2200"/>
            </a:lvl1pPr>
          </a:lstStyle>
          <a:p>
            <a:pPr lvl="0"/>
            <a:r>
              <a:rPr lang="en-US" dirty="0"/>
              <a:t>Click to add subtitle</a:t>
            </a:r>
            <a:endParaRPr lang="en-GB" dirty="0"/>
          </a:p>
        </p:txBody>
      </p:sp>
    </p:spTree>
    <p:extLst>
      <p:ext uri="{BB962C8B-B14F-4D97-AF65-F5344CB8AC3E}">
        <p14:creationId xmlns:p14="http://schemas.microsoft.com/office/powerpoint/2010/main" val="1506370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6B2F2EE-42BB-4EB6-8FC2-5E56E4F34F6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73875A20-F354-407F-8F71-92C914742B40}"/>
              </a:ext>
            </a:extLst>
          </p:cNvPr>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131751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60000" y="1706565"/>
            <a:ext cx="11461585" cy="4006848"/>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dirty="0"/>
              <a:t>Click to edit master title style</a:t>
            </a:r>
          </a:p>
        </p:txBody>
      </p:sp>
      <p:sp>
        <p:nvSpPr>
          <p:cNvPr id="15"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12" name="Text Placeholder 2"/>
          <p:cNvSpPr>
            <a:spLocks noGrp="1"/>
          </p:cNvSpPr>
          <p:nvPr>
            <p:ph type="body" sz="quarter" idx="18" hasCustomPrompt="1"/>
          </p:nvPr>
        </p:nvSpPr>
        <p:spPr>
          <a:xfrm>
            <a:off x="357719" y="739776"/>
            <a:ext cx="11463867" cy="396875"/>
          </a:xfrm>
        </p:spPr>
        <p:txBody>
          <a:bodyPr/>
          <a:lstStyle>
            <a:lvl1pPr>
              <a:defRPr sz="1800"/>
            </a:lvl1pPr>
          </a:lstStyle>
          <a:p>
            <a:pPr lvl="0"/>
            <a:r>
              <a:rPr lang="en-GB" dirty="0"/>
              <a:t>Click to edit master text styles</a:t>
            </a:r>
          </a:p>
        </p:txBody>
      </p:sp>
      <p:sp>
        <p:nvSpPr>
          <p:cNvPr id="13" name="Text Placeholder 17"/>
          <p:cNvSpPr>
            <a:spLocks noGrp="1"/>
          </p:cNvSpPr>
          <p:nvPr>
            <p:ph type="body" sz="quarter" idx="19" hasCustomPrompt="1"/>
          </p:nvPr>
        </p:nvSpPr>
        <p:spPr>
          <a:xfrm>
            <a:off x="6096000" y="6399213"/>
            <a:ext cx="4696800" cy="182562"/>
          </a:xfrm>
        </p:spPr>
        <p:txBody>
          <a:bodyPr anchor="ctr">
            <a:noAutofit/>
          </a:bodyPr>
          <a:lstStyle>
            <a:lvl1pPr>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4078084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itle and 1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596ED-8270-4BD9-9069-84F474882F2A}"/>
              </a:ext>
            </a:extLst>
          </p:cNvPr>
          <p:cNvSpPr>
            <a:spLocks noGrp="1"/>
          </p:cNvSpPr>
          <p:nvPr>
            <p:ph type="title" hasCustomPrompt="1"/>
          </p:nvPr>
        </p:nvSpPr>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FACA3A6B-089A-48DA-907F-9446B127609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3E873D13-8BEF-4470-A16D-19EDE6E7AAA3}"/>
              </a:ext>
            </a:extLst>
          </p:cNvPr>
          <p:cNvSpPr>
            <a:spLocks noGrp="1"/>
          </p:cNvSpPr>
          <p:nvPr>
            <p:ph type="ftr" sz="quarter" idx="11"/>
          </p:nvPr>
        </p:nvSpPr>
        <p:spPr/>
        <p:txBody>
          <a:bodyPr/>
          <a:lstStyle/>
          <a:p>
            <a:endParaRPr lang="en-GB" dirty="0"/>
          </a:p>
        </p:txBody>
      </p:sp>
      <p:sp>
        <p:nvSpPr>
          <p:cNvPr id="10" name="Content Placeholder 9">
            <a:extLst>
              <a:ext uri="{FF2B5EF4-FFF2-40B4-BE49-F238E27FC236}">
                <a16:creationId xmlns:a16="http://schemas.microsoft.com/office/drawing/2014/main" id="{E01F0EAC-DF03-4553-8D22-C26B163DC97D}"/>
              </a:ext>
            </a:extLst>
          </p:cNvPr>
          <p:cNvSpPr>
            <a:spLocks noGrp="1"/>
          </p:cNvSpPr>
          <p:nvPr>
            <p:ph sz="quarter" idx="14" hasCustomPrompt="1"/>
          </p:nvPr>
        </p:nvSpPr>
        <p:spPr>
          <a:xfrm>
            <a:off x="360363" y="1710000"/>
            <a:ext cx="114660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97846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Title and 2 x Content (3)">
    <p:spTree>
      <p:nvGrpSpPr>
        <p:cNvPr id="1" name=""/>
        <p:cNvGrpSpPr/>
        <p:nvPr/>
      </p:nvGrpSpPr>
      <p:grpSpPr>
        <a:xfrm>
          <a:off x="0" y="0"/>
          <a:ext cx="0" cy="0"/>
          <a:chOff x="0" y="0"/>
          <a:chExt cx="0" cy="0"/>
        </a:xfrm>
      </p:grpSpPr>
      <p:sp>
        <p:nvSpPr>
          <p:cNvPr id="8" name="Content Placeholder 2"/>
          <p:cNvSpPr>
            <a:spLocks noGrp="1"/>
          </p:cNvSpPr>
          <p:nvPr>
            <p:ph idx="1"/>
          </p:nvPr>
        </p:nvSpPr>
        <p:spPr>
          <a:xfrm>
            <a:off x="360000" y="1708150"/>
            <a:ext cx="5626800" cy="4003675"/>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35"/>
          <p:cNvSpPr>
            <a:spLocks noGrp="1"/>
          </p:cNvSpPr>
          <p:nvPr>
            <p:ph sz="quarter" idx="14"/>
          </p:nvPr>
        </p:nvSpPr>
        <p:spPr>
          <a:xfrm>
            <a:off x="6191574" y="1708150"/>
            <a:ext cx="5628408" cy="4003676"/>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itle Placeholder 1"/>
          <p:cNvSpPr>
            <a:spLocks noGrp="1"/>
          </p:cNvSpPr>
          <p:nvPr>
            <p:ph type="title"/>
          </p:nvPr>
        </p:nvSpPr>
        <p:spPr>
          <a:xfrm>
            <a:off x="359999" y="430717"/>
            <a:ext cx="11466875" cy="404119"/>
          </a:xfrm>
          <a:prstGeom prst="rect">
            <a:avLst/>
          </a:prstGeom>
        </p:spPr>
        <p:txBody>
          <a:bodyPr vert="horz" lIns="0" tIns="0" rIns="0" bIns="0" rtlCol="0" anchor="t">
            <a:noAutofit/>
          </a:bodyPr>
          <a:lstStyle/>
          <a:p>
            <a:r>
              <a:rPr lang="en-US"/>
              <a:t>Click to edit Master title style</a:t>
            </a:r>
            <a:endParaRPr lang="en-GB" dirty="0"/>
          </a:p>
        </p:txBody>
      </p:sp>
      <p:sp>
        <p:nvSpPr>
          <p:cNvPr id="14" name="Text Placeholder 2"/>
          <p:cNvSpPr>
            <a:spLocks noGrp="1"/>
          </p:cNvSpPr>
          <p:nvPr>
            <p:ph type="body" sz="quarter" idx="16"/>
          </p:nvPr>
        </p:nvSpPr>
        <p:spPr>
          <a:xfrm>
            <a:off x="357188" y="909635"/>
            <a:ext cx="11477331" cy="396875"/>
          </a:xfrm>
        </p:spPr>
        <p:txBody>
          <a:bodyPr/>
          <a:lstStyle>
            <a:lvl1pPr>
              <a:defRPr sz="1800"/>
            </a:lvl1pPr>
          </a:lstStyle>
          <a:p>
            <a:pPr lvl="0"/>
            <a:r>
              <a:rPr lang="en-US"/>
              <a:t>Click to edit Master text styles</a:t>
            </a:r>
          </a:p>
        </p:txBody>
      </p:sp>
      <p:sp>
        <p:nvSpPr>
          <p:cNvPr id="15" name="Text Placeholder 17"/>
          <p:cNvSpPr>
            <a:spLocks noGrp="1"/>
          </p:cNvSpPr>
          <p:nvPr>
            <p:ph type="body" sz="quarter" idx="15"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16"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2415308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Title and 2 x content - no sub heading">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6565"/>
            <a:ext cx="5626800" cy="4006848"/>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35"/>
          <p:cNvSpPr>
            <a:spLocks noGrp="1"/>
          </p:cNvSpPr>
          <p:nvPr>
            <p:ph sz="quarter" idx="14" hasCustomPrompt="1"/>
          </p:nvPr>
        </p:nvSpPr>
        <p:spPr>
          <a:xfrm>
            <a:off x="6191575" y="1706563"/>
            <a:ext cx="5628408" cy="4006849"/>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dirty="0"/>
              <a:t>Click to edit master title style</a:t>
            </a:r>
          </a:p>
        </p:txBody>
      </p:sp>
      <p:sp>
        <p:nvSpPr>
          <p:cNvPr id="16"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12" name="Text Placeholder 17"/>
          <p:cNvSpPr>
            <a:spLocks noGrp="1"/>
          </p:cNvSpPr>
          <p:nvPr>
            <p:ph type="body" sz="quarter" idx="19" hasCustomPrompt="1"/>
          </p:nvPr>
        </p:nvSpPr>
        <p:spPr>
          <a:xfrm>
            <a:off x="6096000" y="6399213"/>
            <a:ext cx="4696800" cy="182562"/>
          </a:xfrm>
        </p:spPr>
        <p:txBody>
          <a:bodyPr anchor="ctr">
            <a:noAutofit/>
          </a:bodyPr>
          <a:lstStyle>
            <a:lvl1pPr>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1071664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1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596ED-8270-4BD9-9069-84F474882F2A}"/>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ACA3A6B-089A-48DA-907F-9446B127609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3E873D13-8BEF-4470-A16D-19EDE6E7AAA3}"/>
              </a:ext>
            </a:extLst>
          </p:cNvPr>
          <p:cNvSpPr>
            <a:spLocks noGrp="1"/>
          </p:cNvSpPr>
          <p:nvPr>
            <p:ph type="ftr" sz="quarter" idx="11"/>
          </p:nvPr>
        </p:nvSpPr>
        <p:spPr/>
        <p:txBody>
          <a:bodyPr/>
          <a:lstStyle/>
          <a:p>
            <a:endParaRPr lang="en-GB" dirty="0"/>
          </a:p>
        </p:txBody>
      </p:sp>
      <p:sp>
        <p:nvSpPr>
          <p:cNvPr id="10" name="Content Placeholder 9">
            <a:extLst>
              <a:ext uri="{FF2B5EF4-FFF2-40B4-BE49-F238E27FC236}">
                <a16:creationId xmlns:a16="http://schemas.microsoft.com/office/drawing/2014/main" id="{E01F0EAC-DF03-4553-8D22-C26B163DC97D}"/>
              </a:ext>
            </a:extLst>
          </p:cNvPr>
          <p:cNvSpPr>
            <a:spLocks noGrp="1"/>
          </p:cNvSpPr>
          <p:nvPr>
            <p:ph sz="quarter" idx="14" hasCustomPrompt="1"/>
          </p:nvPr>
        </p:nvSpPr>
        <p:spPr>
          <a:xfrm>
            <a:off x="360363" y="1710000"/>
            <a:ext cx="11466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501063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1 x content + heading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B7F44-1A9D-43CE-8B94-70E892BCC6C4}"/>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0F0CD56-CDEF-4F99-82E9-F8344BA7D8B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CAF17232-4933-4B44-AB0A-14F7352465FB}"/>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4A8CE99-0AD9-4D9C-9C09-47545620E96B}"/>
              </a:ext>
            </a:extLst>
          </p:cNvPr>
          <p:cNvSpPr>
            <a:spLocks noGrp="1"/>
          </p:cNvSpPr>
          <p:nvPr>
            <p:ph type="body" sz="quarter" idx="12" hasCustomPrompt="1"/>
          </p:nvPr>
        </p:nvSpPr>
        <p:spPr>
          <a:xfrm>
            <a:off x="360000" y="1710000"/>
            <a:ext cx="11464925"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58CF1398-AEAE-44BE-B05F-E03B17EB921A}"/>
              </a:ext>
            </a:extLst>
          </p:cNvPr>
          <p:cNvSpPr>
            <a:spLocks noGrp="1"/>
          </p:cNvSpPr>
          <p:nvPr>
            <p:ph sz="quarter" idx="13" hasCustomPrompt="1"/>
          </p:nvPr>
        </p:nvSpPr>
        <p:spPr>
          <a:xfrm>
            <a:off x="360000" y="2376000"/>
            <a:ext cx="11466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9870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2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667F2-B31E-4932-857C-E542EC7E06FE}"/>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4286C412-8D9A-4518-BD82-093D1D70BD3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458D1434-081E-42DD-A0E7-8AD211AD6053}"/>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F1D24B38-2DD2-4BE4-A6BC-6AB461A6A6AC}"/>
              </a:ext>
            </a:extLst>
          </p:cNvPr>
          <p:cNvSpPr>
            <a:spLocks noGrp="1"/>
          </p:cNvSpPr>
          <p:nvPr>
            <p:ph sz="quarter" idx="12" hasCustomPrompt="1"/>
          </p:nvPr>
        </p:nvSpPr>
        <p:spPr>
          <a:xfrm>
            <a:off x="360363" y="171000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A028BB49-92B7-4BBE-AD91-816AF9386D4C}"/>
              </a:ext>
            </a:extLst>
          </p:cNvPr>
          <p:cNvSpPr>
            <a:spLocks noGrp="1"/>
          </p:cNvSpPr>
          <p:nvPr>
            <p:ph sz="quarter" idx="13" hasCustomPrompt="1"/>
          </p:nvPr>
        </p:nvSpPr>
        <p:spPr>
          <a:xfrm>
            <a:off x="6200965" y="1710000"/>
            <a:ext cx="5626800" cy="3998913"/>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282133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1 (black)">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0000" y="1490400"/>
            <a:ext cx="3520800" cy="1976400"/>
          </a:xfrm>
          <a:prstGeom prst="rect">
            <a:avLst/>
          </a:prstGeom>
        </p:spPr>
        <p:txBody>
          <a:bodyPr anchor="t">
            <a:noAutofit/>
          </a:bodyPr>
          <a:lstStyle>
            <a:lvl1pPr algn="l">
              <a:defRPr sz="3000" b="0">
                <a:solidFill>
                  <a:srgbClr val="FFFFFF"/>
                </a:solidFill>
              </a:defRPr>
            </a:lvl1pPr>
          </a:lstStyle>
          <a:p>
            <a:r>
              <a:rPr lang="en-GB" dirty="0"/>
              <a:t>Click to add title</a:t>
            </a:r>
          </a:p>
        </p:txBody>
      </p:sp>
      <p:sp>
        <p:nvSpPr>
          <p:cNvPr id="3" name="Subtitle 2"/>
          <p:cNvSpPr>
            <a:spLocks noGrp="1"/>
          </p:cNvSpPr>
          <p:nvPr>
            <p:ph type="subTitle" idx="1" hasCustomPrompt="1"/>
          </p:nvPr>
        </p:nvSpPr>
        <p:spPr>
          <a:xfrm>
            <a:off x="360000" y="3708000"/>
            <a:ext cx="3520800" cy="1022400"/>
          </a:xfrm>
          <a:prstGeom prst="rect">
            <a:avLst/>
          </a:prstGeom>
        </p:spPr>
        <p:txBody>
          <a:bodyPr anchor="t">
            <a:noAutofit/>
          </a:bodyPr>
          <a:lstStyle>
            <a:lvl1pPr marL="0" indent="0" algn="l">
              <a:spcBef>
                <a:spcPts val="600"/>
              </a:spcBef>
              <a:buNone/>
              <a:defRPr sz="1800" b="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6" name="Text Placeholder 5">
            <a:extLst>
              <a:ext uri="{FF2B5EF4-FFF2-40B4-BE49-F238E27FC236}">
                <a16:creationId xmlns:a16="http://schemas.microsoft.com/office/drawing/2014/main" id="{50929DC8-987C-4BF4-9A49-8F549F1F3DBE}"/>
              </a:ext>
            </a:extLst>
          </p:cNvPr>
          <p:cNvSpPr>
            <a:spLocks noGrp="1"/>
          </p:cNvSpPr>
          <p:nvPr>
            <p:ph type="body" sz="quarter" idx="10" hasCustomPrompt="1"/>
          </p:nvPr>
        </p:nvSpPr>
        <p:spPr>
          <a:xfrm>
            <a:off x="360363" y="4971600"/>
            <a:ext cx="3521075" cy="1022350"/>
          </a:xfrm>
        </p:spPr>
        <p:txBody>
          <a:bodyPr anchor="b"/>
          <a:lstStyle>
            <a:lvl1pPr>
              <a:spcBef>
                <a:spcPts val="600"/>
              </a:spcBef>
              <a:defRPr sz="1200">
                <a:solidFill>
                  <a:srgbClr val="FFFFFF"/>
                </a:solidFill>
              </a:defRPr>
            </a:lvl1pPr>
          </a:lstStyle>
          <a:p>
            <a:pPr lvl="0"/>
            <a:r>
              <a:rPr lang="en-GB" dirty="0"/>
              <a:t>Click to add text</a:t>
            </a:r>
          </a:p>
        </p:txBody>
      </p:sp>
      <p:pic>
        <p:nvPicPr>
          <p:cNvPr id="4" name="Graphic 3">
            <a:extLst>
              <a:ext uri="{FF2B5EF4-FFF2-40B4-BE49-F238E27FC236}">
                <a16:creationId xmlns:a16="http://schemas.microsoft.com/office/drawing/2014/main" id="{D23A00E7-27CD-A2BA-446E-20B17576BB92}"/>
              </a:ext>
            </a:extLst>
          </p:cNvPr>
          <p:cNvPicPr>
            <a:picLocks noChangeAspect="1"/>
          </p:cNvPicPr>
          <p:nvPr userDrawn="1">
            <p:custDataLst>
              <p:tags r:id="rId1"/>
            </p:custDataLst>
          </p:nvPr>
        </p:nvPicPr>
        <p:blipFill rotWithShape="1">
          <a:blip r:embed="rId3">
            <a:extLst>
              <a:ext uri="{96DAC541-7B7A-43D3-8B79-37D633B846F1}">
                <asvg:svgBlip xmlns:asvg="http://schemas.microsoft.com/office/drawing/2016/SVG/main" r:embed="rId4"/>
              </a:ext>
            </a:extLst>
          </a:blip>
          <a:srcRect t="11835" b="20949"/>
          <a:stretch/>
        </p:blipFill>
        <p:spPr>
          <a:xfrm>
            <a:off x="360002" y="431800"/>
            <a:ext cx="3337351" cy="352425"/>
          </a:xfrm>
          <a:prstGeom prst="rect">
            <a:avLst/>
          </a:prstGeom>
        </p:spPr>
      </p:pic>
    </p:spTree>
    <p:extLst>
      <p:ext uri="{BB962C8B-B14F-4D97-AF65-F5344CB8AC3E}">
        <p14:creationId xmlns:p14="http://schemas.microsoft.com/office/powerpoint/2010/main" val="3710511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2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07A87-9762-46A5-A1BF-60907C2C37A7}"/>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CEE70F8-6350-4489-8BF1-B1E111BCABD9}"/>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0CCAD9-3BB6-43FD-8F71-48FD5880907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260E6D9E-AC7D-4CD8-9A1B-DC502AAB0B81}"/>
              </a:ext>
            </a:extLst>
          </p:cNvPr>
          <p:cNvSpPr>
            <a:spLocks noGrp="1"/>
          </p:cNvSpPr>
          <p:nvPr>
            <p:ph type="body" sz="quarter" idx="12" hasCustomPrompt="1"/>
          </p:nvPr>
        </p:nvSpPr>
        <p:spPr>
          <a:xfrm>
            <a:off x="360363" y="1710000"/>
            <a:ext cx="5626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0F252CF9-0987-4CBA-8CC7-B6582ECA2390}"/>
              </a:ext>
            </a:extLst>
          </p:cNvPr>
          <p:cNvSpPr>
            <a:spLocks noGrp="1"/>
          </p:cNvSpPr>
          <p:nvPr>
            <p:ph sz="quarter" idx="13" hasCustomPrompt="1"/>
          </p:nvPr>
        </p:nvSpPr>
        <p:spPr>
          <a:xfrm>
            <a:off x="360363" y="2376000"/>
            <a:ext cx="5626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1FAA4903-9221-4FF9-912C-268A8584F333}"/>
              </a:ext>
            </a:extLst>
          </p:cNvPr>
          <p:cNvSpPr>
            <a:spLocks noGrp="1"/>
          </p:cNvSpPr>
          <p:nvPr>
            <p:ph type="body" sz="quarter" idx="14" hasCustomPrompt="1"/>
          </p:nvPr>
        </p:nvSpPr>
        <p:spPr>
          <a:xfrm>
            <a:off x="6202800" y="1710000"/>
            <a:ext cx="5626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3F8654F-9C23-4A2E-AF1D-7C6743D88CE6}"/>
              </a:ext>
            </a:extLst>
          </p:cNvPr>
          <p:cNvSpPr>
            <a:spLocks noGrp="1"/>
          </p:cNvSpPr>
          <p:nvPr>
            <p:ph sz="quarter" idx="15" hasCustomPrompt="1"/>
          </p:nvPr>
        </p:nvSpPr>
        <p:spPr>
          <a:xfrm>
            <a:off x="6202363" y="2376488"/>
            <a:ext cx="5626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116837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3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ECC06-0E64-440D-9CE8-5164D165186F}"/>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490BAE0-3503-40B7-97FF-3BBA5C4DD77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42D4FE-2A34-4C36-A765-CE00B9912ADD}"/>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D9E4B3E9-7CA2-4847-B7BD-96957DE30226}"/>
              </a:ext>
            </a:extLst>
          </p:cNvPr>
          <p:cNvSpPr>
            <a:spLocks noGrp="1"/>
          </p:cNvSpPr>
          <p:nvPr>
            <p:ph sz="quarter" idx="12" hasCustomPrompt="1"/>
          </p:nvPr>
        </p:nvSpPr>
        <p:spPr>
          <a:xfrm>
            <a:off x="360362"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910D5E0E-637F-4A32-A98F-3FE4ED81219E}"/>
              </a:ext>
            </a:extLst>
          </p:cNvPr>
          <p:cNvSpPr>
            <a:spLocks noGrp="1"/>
          </p:cNvSpPr>
          <p:nvPr>
            <p:ph sz="quarter" idx="13" hasCustomPrompt="1"/>
          </p:nvPr>
        </p:nvSpPr>
        <p:spPr>
          <a:xfrm>
            <a:off x="4257618"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6435609-FC5D-424F-A15C-A0856D1FFFF3}"/>
              </a:ext>
            </a:extLst>
          </p:cNvPr>
          <p:cNvSpPr>
            <a:spLocks noGrp="1"/>
          </p:cNvSpPr>
          <p:nvPr>
            <p:ph sz="quarter" idx="14" hasCustomPrompt="1"/>
          </p:nvPr>
        </p:nvSpPr>
        <p:spPr>
          <a:xfrm>
            <a:off x="8154874"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887170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3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5AEE3-9929-4A79-A968-8D4311BF5D5E}"/>
              </a:ext>
            </a:extLst>
          </p:cNvPr>
          <p:cNvSpPr>
            <a:spLocks noGrp="1"/>
          </p:cNvSpPr>
          <p:nvPr>
            <p:ph type="title" hasCustomPrompt="1"/>
          </p:nvPr>
        </p:nvSpPr>
        <p:spPr>
          <a:xfrm>
            <a:off x="359999" y="430718"/>
            <a:ext cx="11466875" cy="403200"/>
          </a:xfrm>
        </p:spPr>
        <p:txBody>
          <a:body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DDAA155B-CCB9-45EF-83E7-A4F386C3D59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6E46BAB9-04B4-4317-A1F0-FDDB9A1286EA}"/>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02044888-1B05-4294-ABC2-A93A4A32E0DD}"/>
              </a:ext>
            </a:extLst>
          </p:cNvPr>
          <p:cNvSpPr>
            <a:spLocks noGrp="1"/>
          </p:cNvSpPr>
          <p:nvPr>
            <p:ph type="body" sz="quarter" idx="12" hasCustomPrompt="1"/>
          </p:nvPr>
        </p:nvSpPr>
        <p:spPr>
          <a:xfrm>
            <a:off x="360000" y="1710000"/>
            <a:ext cx="3672000" cy="604800"/>
          </a:xfrm>
        </p:spPr>
        <p:txBody>
          <a:bodyPr/>
          <a:lstStyle>
            <a:lvl1pPr>
              <a:defRPr b="1"/>
            </a:lvl1pPr>
          </a:lstStyle>
          <a:p>
            <a:pPr lvl="0"/>
            <a:r>
              <a:rPr lang="en-US" dirty="0"/>
              <a:t>Click to add text</a:t>
            </a:r>
          </a:p>
        </p:txBody>
      </p:sp>
      <p:sp>
        <p:nvSpPr>
          <p:cNvPr id="8" name="Content Placeholder 7">
            <a:extLst>
              <a:ext uri="{FF2B5EF4-FFF2-40B4-BE49-F238E27FC236}">
                <a16:creationId xmlns:a16="http://schemas.microsoft.com/office/drawing/2014/main" id="{FB8C48F8-FEC0-41E0-BBB9-68EC3003D7D8}"/>
              </a:ext>
            </a:extLst>
          </p:cNvPr>
          <p:cNvSpPr>
            <a:spLocks noGrp="1"/>
          </p:cNvSpPr>
          <p:nvPr>
            <p:ph sz="quarter" idx="13" hasCustomPrompt="1"/>
          </p:nvPr>
        </p:nvSpPr>
        <p:spPr>
          <a:xfrm>
            <a:off x="360363"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F59D2917-03D0-4000-AA1D-13CEEB10FBFD}"/>
              </a:ext>
            </a:extLst>
          </p:cNvPr>
          <p:cNvSpPr>
            <a:spLocks noGrp="1"/>
          </p:cNvSpPr>
          <p:nvPr>
            <p:ph type="body" sz="quarter" idx="14" hasCustomPrompt="1"/>
          </p:nvPr>
        </p:nvSpPr>
        <p:spPr>
          <a:xfrm>
            <a:off x="4257437" y="1710000"/>
            <a:ext cx="36720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DE23886-2490-491C-8436-F655BBCD8C99}"/>
              </a:ext>
            </a:extLst>
          </p:cNvPr>
          <p:cNvSpPr>
            <a:spLocks noGrp="1"/>
          </p:cNvSpPr>
          <p:nvPr>
            <p:ph sz="quarter" idx="15" hasCustomPrompt="1"/>
          </p:nvPr>
        </p:nvSpPr>
        <p:spPr>
          <a:xfrm>
            <a:off x="4257619" y="2376488"/>
            <a:ext cx="36720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51DA3C15-7E9D-4E22-895A-F50878BD332E}"/>
              </a:ext>
            </a:extLst>
          </p:cNvPr>
          <p:cNvSpPr>
            <a:spLocks noGrp="1"/>
          </p:cNvSpPr>
          <p:nvPr>
            <p:ph type="body" sz="quarter" idx="16" hasCustomPrompt="1"/>
          </p:nvPr>
        </p:nvSpPr>
        <p:spPr>
          <a:xfrm>
            <a:off x="8154874" y="1710000"/>
            <a:ext cx="3672000" cy="604838"/>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C41F52C9-6836-4FC9-99EA-1BF6FF01DF3F}"/>
              </a:ext>
            </a:extLst>
          </p:cNvPr>
          <p:cNvSpPr>
            <a:spLocks noGrp="1"/>
          </p:cNvSpPr>
          <p:nvPr>
            <p:ph sz="quarter" idx="17" hasCustomPrompt="1"/>
          </p:nvPr>
        </p:nvSpPr>
        <p:spPr>
          <a:xfrm>
            <a:off x="8154874"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698475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and 4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C880B-B2A1-4343-8F1B-D11FAEA2A2C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C41184D5-78E0-4646-8F38-C52C718FFF6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9802832-2B66-4562-9C71-D7D1507397C2}"/>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EF49FA9-6D89-44C4-B6C9-EA8D7FB75632}"/>
              </a:ext>
            </a:extLst>
          </p:cNvPr>
          <p:cNvSpPr>
            <a:spLocks noGrp="1"/>
          </p:cNvSpPr>
          <p:nvPr>
            <p:ph sz="quarter" idx="12" hasCustomPrompt="1"/>
          </p:nvPr>
        </p:nvSpPr>
        <p:spPr>
          <a:xfrm>
            <a:off x="360362"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BAD1D924-231B-4C18-8E90-2DFF9C04EF04}"/>
              </a:ext>
            </a:extLst>
          </p:cNvPr>
          <p:cNvSpPr>
            <a:spLocks noGrp="1"/>
          </p:cNvSpPr>
          <p:nvPr>
            <p:ph sz="quarter" idx="13" hasCustomPrompt="1"/>
          </p:nvPr>
        </p:nvSpPr>
        <p:spPr>
          <a:xfrm>
            <a:off x="3272933"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9EF0024D-3708-4302-8C69-256AD7593873}"/>
              </a:ext>
            </a:extLst>
          </p:cNvPr>
          <p:cNvSpPr>
            <a:spLocks noGrp="1"/>
          </p:cNvSpPr>
          <p:nvPr>
            <p:ph sz="quarter" idx="14" hasCustomPrompt="1"/>
          </p:nvPr>
        </p:nvSpPr>
        <p:spPr>
          <a:xfrm>
            <a:off x="618550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E3415997-1B6E-4BEC-B682-F9280D0D5E3E}"/>
              </a:ext>
            </a:extLst>
          </p:cNvPr>
          <p:cNvSpPr>
            <a:spLocks noGrp="1"/>
          </p:cNvSpPr>
          <p:nvPr>
            <p:ph sz="quarter" idx="15" hasCustomPrompt="1"/>
          </p:nvPr>
        </p:nvSpPr>
        <p:spPr>
          <a:xfrm>
            <a:off x="909807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668855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4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6C45C-9BBB-4B14-BC71-8D9593AF9252}"/>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DCA3869-0626-4D7E-A07F-ED2B248D284C}"/>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F29845BF-B227-4307-81B9-E7C8FC57CD2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C1A4FC7E-D91D-407A-BFBE-F405D6BBEA67}"/>
              </a:ext>
            </a:extLst>
          </p:cNvPr>
          <p:cNvSpPr>
            <a:spLocks noGrp="1"/>
          </p:cNvSpPr>
          <p:nvPr>
            <p:ph type="body" sz="quarter" idx="12" hasCustomPrompt="1"/>
          </p:nvPr>
        </p:nvSpPr>
        <p:spPr>
          <a:xfrm>
            <a:off x="360000" y="1710000"/>
            <a:ext cx="2728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129916EF-EC2F-4137-B182-AA5508918E8F}"/>
              </a:ext>
            </a:extLst>
          </p:cNvPr>
          <p:cNvSpPr>
            <a:spLocks noGrp="1"/>
          </p:cNvSpPr>
          <p:nvPr>
            <p:ph sz="quarter" idx="13" hasCustomPrompt="1"/>
          </p:nvPr>
        </p:nvSpPr>
        <p:spPr>
          <a:xfrm>
            <a:off x="360000"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6D9A3CD5-4B7B-41AC-BFD5-7AA2D853D03E}"/>
              </a:ext>
            </a:extLst>
          </p:cNvPr>
          <p:cNvSpPr>
            <a:spLocks noGrp="1"/>
          </p:cNvSpPr>
          <p:nvPr>
            <p:ph type="body" sz="quarter" idx="14" hasCustomPrompt="1"/>
          </p:nvPr>
        </p:nvSpPr>
        <p:spPr>
          <a:xfrm>
            <a:off x="3272691" y="1710000"/>
            <a:ext cx="2728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35F727AD-E63B-412E-B986-D86DFE5EED29}"/>
              </a:ext>
            </a:extLst>
          </p:cNvPr>
          <p:cNvSpPr>
            <a:spLocks noGrp="1"/>
          </p:cNvSpPr>
          <p:nvPr>
            <p:ph sz="quarter" idx="15" hasCustomPrompt="1"/>
          </p:nvPr>
        </p:nvSpPr>
        <p:spPr>
          <a:xfrm>
            <a:off x="3272691" y="2376488"/>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CEE6CD4-960B-4926-8A35-E8FF363F8723}"/>
              </a:ext>
            </a:extLst>
          </p:cNvPr>
          <p:cNvSpPr>
            <a:spLocks noGrp="1"/>
          </p:cNvSpPr>
          <p:nvPr>
            <p:ph type="body" sz="quarter" idx="16" hasCustomPrompt="1"/>
          </p:nvPr>
        </p:nvSpPr>
        <p:spPr>
          <a:xfrm>
            <a:off x="6185382" y="1710000"/>
            <a:ext cx="27288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E544BF1C-E9EC-43D2-A239-79E43B7C24CD}"/>
              </a:ext>
            </a:extLst>
          </p:cNvPr>
          <p:cNvSpPr>
            <a:spLocks noGrp="1"/>
          </p:cNvSpPr>
          <p:nvPr>
            <p:ph sz="quarter" idx="17" hasCustomPrompt="1"/>
          </p:nvPr>
        </p:nvSpPr>
        <p:spPr>
          <a:xfrm>
            <a:off x="6185382"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A27027DC-FD56-4CD6-8B38-7C623A97D1C4}"/>
              </a:ext>
            </a:extLst>
          </p:cNvPr>
          <p:cNvSpPr>
            <a:spLocks noGrp="1"/>
          </p:cNvSpPr>
          <p:nvPr>
            <p:ph type="body" sz="quarter" idx="18" hasCustomPrompt="1"/>
          </p:nvPr>
        </p:nvSpPr>
        <p:spPr>
          <a:xfrm>
            <a:off x="9098074" y="1710000"/>
            <a:ext cx="27288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5513656D-7804-45C7-9561-4FFDBE1F523B}"/>
              </a:ext>
            </a:extLst>
          </p:cNvPr>
          <p:cNvSpPr>
            <a:spLocks noGrp="1"/>
          </p:cNvSpPr>
          <p:nvPr>
            <p:ph sz="quarter" idx="19" hasCustomPrompt="1"/>
          </p:nvPr>
        </p:nvSpPr>
        <p:spPr>
          <a:xfrm>
            <a:off x="9098074" y="2376488"/>
            <a:ext cx="2728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455809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5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ED13-8109-40D7-B85E-48D72364D6E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5A60EB60-D174-4782-B63F-DCF2657E1B1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E54526FD-FB6E-4148-89B3-7D266E27BD8F}"/>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C5E99A7-B8B8-4860-8872-63A20BC4983E}"/>
              </a:ext>
            </a:extLst>
          </p:cNvPr>
          <p:cNvSpPr>
            <a:spLocks noGrp="1"/>
          </p:cNvSpPr>
          <p:nvPr>
            <p:ph sz="quarter" idx="12" hasCustomPrompt="1"/>
          </p:nvPr>
        </p:nvSpPr>
        <p:spPr>
          <a:xfrm>
            <a:off x="360363"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7136CF45-35B9-4F30-93CE-11D7DC6AE4AB}"/>
              </a:ext>
            </a:extLst>
          </p:cNvPr>
          <p:cNvSpPr>
            <a:spLocks noGrp="1"/>
          </p:cNvSpPr>
          <p:nvPr>
            <p:ph sz="quarter" idx="13" hasCustomPrompt="1"/>
          </p:nvPr>
        </p:nvSpPr>
        <p:spPr>
          <a:xfrm>
            <a:off x="2689691"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190C909-262D-4930-924B-8C4285CF8554}"/>
              </a:ext>
            </a:extLst>
          </p:cNvPr>
          <p:cNvSpPr>
            <a:spLocks noGrp="1"/>
          </p:cNvSpPr>
          <p:nvPr>
            <p:ph sz="quarter" idx="14" hasCustomPrompt="1"/>
          </p:nvPr>
        </p:nvSpPr>
        <p:spPr>
          <a:xfrm>
            <a:off x="5019019"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C18864E4-1D92-4544-8F52-1155810D7924}"/>
              </a:ext>
            </a:extLst>
          </p:cNvPr>
          <p:cNvSpPr>
            <a:spLocks noGrp="1"/>
          </p:cNvSpPr>
          <p:nvPr>
            <p:ph sz="quarter" idx="15" hasCustomPrompt="1"/>
          </p:nvPr>
        </p:nvSpPr>
        <p:spPr>
          <a:xfrm>
            <a:off x="7348347"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E68E0E68-5345-4D62-8D07-AE58AE330678}"/>
              </a:ext>
            </a:extLst>
          </p:cNvPr>
          <p:cNvSpPr>
            <a:spLocks noGrp="1"/>
          </p:cNvSpPr>
          <p:nvPr>
            <p:ph sz="quarter" idx="16" hasCustomPrompt="1"/>
          </p:nvPr>
        </p:nvSpPr>
        <p:spPr>
          <a:xfrm>
            <a:off x="9677674"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93089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5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5C433-9252-44D6-8AA4-495DB59340DB}"/>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A76AA46E-1017-4823-B4EC-B35766CE676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1E1B86A-68D0-4D2D-A5CB-00F231C8BC28}"/>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634B8469-FF2E-4467-8E43-A49A3388A2F3}"/>
              </a:ext>
            </a:extLst>
          </p:cNvPr>
          <p:cNvSpPr>
            <a:spLocks noGrp="1"/>
          </p:cNvSpPr>
          <p:nvPr>
            <p:ph type="body" sz="quarter" idx="12" hasCustomPrompt="1"/>
          </p:nvPr>
        </p:nvSpPr>
        <p:spPr>
          <a:xfrm>
            <a:off x="360363" y="1710000"/>
            <a:ext cx="21492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6F0DDC14-9B67-4FE8-BC58-A70501A5344F}"/>
              </a:ext>
            </a:extLst>
          </p:cNvPr>
          <p:cNvSpPr>
            <a:spLocks noGrp="1"/>
          </p:cNvSpPr>
          <p:nvPr>
            <p:ph sz="quarter" idx="13" hasCustomPrompt="1"/>
          </p:nvPr>
        </p:nvSpPr>
        <p:spPr>
          <a:xfrm>
            <a:off x="360000"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A007D028-2ECB-46AF-8517-CCF9C089D819}"/>
              </a:ext>
            </a:extLst>
          </p:cNvPr>
          <p:cNvSpPr>
            <a:spLocks noGrp="1"/>
          </p:cNvSpPr>
          <p:nvPr>
            <p:ph type="body" sz="quarter" idx="14" hasCustomPrompt="1"/>
          </p:nvPr>
        </p:nvSpPr>
        <p:spPr>
          <a:xfrm>
            <a:off x="2689691" y="1710000"/>
            <a:ext cx="21492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F1DDE75-E486-4A48-BDBB-2C2A5B5E64D3}"/>
              </a:ext>
            </a:extLst>
          </p:cNvPr>
          <p:cNvSpPr>
            <a:spLocks noGrp="1"/>
          </p:cNvSpPr>
          <p:nvPr>
            <p:ph sz="quarter" idx="15" hasCustomPrompt="1"/>
          </p:nvPr>
        </p:nvSpPr>
        <p:spPr>
          <a:xfrm>
            <a:off x="2689419"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7A506B6-1DA9-4CD7-9F56-C6BF2FDC187B}"/>
              </a:ext>
            </a:extLst>
          </p:cNvPr>
          <p:cNvSpPr>
            <a:spLocks noGrp="1"/>
          </p:cNvSpPr>
          <p:nvPr>
            <p:ph type="body" sz="quarter" idx="16" hasCustomPrompt="1"/>
          </p:nvPr>
        </p:nvSpPr>
        <p:spPr>
          <a:xfrm>
            <a:off x="5019019" y="1710000"/>
            <a:ext cx="21492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3F41FFAE-2857-4B94-916D-0210AE0A1766}"/>
              </a:ext>
            </a:extLst>
          </p:cNvPr>
          <p:cNvSpPr>
            <a:spLocks noGrp="1"/>
          </p:cNvSpPr>
          <p:nvPr>
            <p:ph sz="quarter" idx="17" hasCustomPrompt="1"/>
          </p:nvPr>
        </p:nvSpPr>
        <p:spPr>
          <a:xfrm>
            <a:off x="5018838"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8C34C508-C3AF-422F-B1C7-A38F34513AB7}"/>
              </a:ext>
            </a:extLst>
          </p:cNvPr>
          <p:cNvSpPr>
            <a:spLocks noGrp="1"/>
          </p:cNvSpPr>
          <p:nvPr>
            <p:ph type="body" sz="quarter" idx="18" hasCustomPrompt="1"/>
          </p:nvPr>
        </p:nvSpPr>
        <p:spPr>
          <a:xfrm>
            <a:off x="7348347" y="1710000"/>
            <a:ext cx="21492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0D9455C4-8047-4B5B-B5BC-4A0379405BC2}"/>
              </a:ext>
            </a:extLst>
          </p:cNvPr>
          <p:cNvSpPr>
            <a:spLocks noGrp="1"/>
          </p:cNvSpPr>
          <p:nvPr>
            <p:ph sz="quarter" idx="19" hasCustomPrompt="1"/>
          </p:nvPr>
        </p:nvSpPr>
        <p:spPr>
          <a:xfrm>
            <a:off x="7348257" y="2376488"/>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5AEAC907-A41C-4782-BCD8-2B8C0ADD422D}"/>
              </a:ext>
            </a:extLst>
          </p:cNvPr>
          <p:cNvSpPr>
            <a:spLocks noGrp="1"/>
          </p:cNvSpPr>
          <p:nvPr>
            <p:ph type="body" sz="quarter" idx="20" hasCustomPrompt="1"/>
          </p:nvPr>
        </p:nvSpPr>
        <p:spPr>
          <a:xfrm>
            <a:off x="9677674" y="1710000"/>
            <a:ext cx="21492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056BBA8E-FD61-47C5-A779-B66918B4D327}"/>
              </a:ext>
            </a:extLst>
          </p:cNvPr>
          <p:cNvSpPr>
            <a:spLocks noGrp="1"/>
          </p:cNvSpPr>
          <p:nvPr>
            <p:ph sz="quarter" idx="21" hasCustomPrompt="1"/>
          </p:nvPr>
        </p:nvSpPr>
        <p:spPr>
          <a:xfrm>
            <a:off x="9677674"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68740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and 6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4F353-7CBB-4EBB-BB48-0DDB45E9B8E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55794D1-DF29-4B89-9359-EE65C8A56AFE}"/>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5C772A83-22C7-42BE-87D1-B99FEC13505C}"/>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127B7932-7D06-4E7E-AF70-44D39F481C0B}"/>
              </a:ext>
            </a:extLst>
          </p:cNvPr>
          <p:cNvSpPr>
            <a:spLocks noGrp="1"/>
          </p:cNvSpPr>
          <p:nvPr>
            <p:ph sz="quarter" idx="12" hasCustomPrompt="1"/>
          </p:nvPr>
        </p:nvSpPr>
        <p:spPr>
          <a:xfrm>
            <a:off x="3600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2FB353AB-4D08-4BBD-91C2-E6A30A5F493F}"/>
              </a:ext>
            </a:extLst>
          </p:cNvPr>
          <p:cNvSpPr>
            <a:spLocks noGrp="1"/>
          </p:cNvSpPr>
          <p:nvPr>
            <p:ph sz="quarter" idx="13" hasCustomPrompt="1"/>
          </p:nvPr>
        </p:nvSpPr>
        <p:spPr>
          <a:xfrm>
            <a:off x="2301295"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F4A6B5AF-EB3C-46C5-B212-27204822781C}"/>
              </a:ext>
            </a:extLst>
          </p:cNvPr>
          <p:cNvSpPr>
            <a:spLocks noGrp="1"/>
          </p:cNvSpPr>
          <p:nvPr>
            <p:ph sz="quarter" idx="14" hasCustomPrompt="1"/>
          </p:nvPr>
        </p:nvSpPr>
        <p:spPr>
          <a:xfrm>
            <a:off x="42408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5800475F-DBE2-47A0-89B9-1175EDD8427E}"/>
              </a:ext>
            </a:extLst>
          </p:cNvPr>
          <p:cNvSpPr>
            <a:spLocks noGrp="1"/>
          </p:cNvSpPr>
          <p:nvPr>
            <p:ph sz="quarter" idx="15" hasCustomPrompt="1"/>
          </p:nvPr>
        </p:nvSpPr>
        <p:spPr>
          <a:xfrm>
            <a:off x="6183885"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0B5CE08A-01D2-488B-843A-CA3415AB7320}"/>
              </a:ext>
            </a:extLst>
          </p:cNvPr>
          <p:cNvSpPr>
            <a:spLocks noGrp="1"/>
          </p:cNvSpPr>
          <p:nvPr>
            <p:ph sz="quarter" idx="16" hasCustomPrompt="1"/>
          </p:nvPr>
        </p:nvSpPr>
        <p:spPr>
          <a:xfrm>
            <a:off x="812518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Content Placeholder 15">
            <a:extLst>
              <a:ext uri="{FF2B5EF4-FFF2-40B4-BE49-F238E27FC236}">
                <a16:creationId xmlns:a16="http://schemas.microsoft.com/office/drawing/2014/main" id="{39BAB9BC-6F39-4494-87B4-04D45B7607BE}"/>
              </a:ext>
            </a:extLst>
          </p:cNvPr>
          <p:cNvSpPr>
            <a:spLocks noGrp="1"/>
          </p:cNvSpPr>
          <p:nvPr>
            <p:ph sz="quarter" idx="17" hasCustomPrompt="1"/>
          </p:nvPr>
        </p:nvSpPr>
        <p:spPr>
          <a:xfrm>
            <a:off x="10066474"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059820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and 6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36FA1-AACD-4AC6-8977-227A1E8204A7}"/>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9E9A02C0-437A-4731-B690-16D1AFCAA82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B7CC7B4E-73B3-4F33-A7FC-00F64BC9BBCD}"/>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70764FD-7DA2-4FE5-A31B-6691075F4688}"/>
              </a:ext>
            </a:extLst>
          </p:cNvPr>
          <p:cNvSpPr>
            <a:spLocks noGrp="1"/>
          </p:cNvSpPr>
          <p:nvPr>
            <p:ph type="body" sz="quarter" idx="12" hasCustomPrompt="1"/>
          </p:nvPr>
        </p:nvSpPr>
        <p:spPr>
          <a:xfrm>
            <a:off x="360000" y="1708149"/>
            <a:ext cx="17604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CBC0C4CA-E13F-460B-A188-81482902B701}"/>
              </a:ext>
            </a:extLst>
          </p:cNvPr>
          <p:cNvSpPr>
            <a:spLocks noGrp="1"/>
          </p:cNvSpPr>
          <p:nvPr>
            <p:ph sz="quarter" idx="13" hasCustomPrompt="1"/>
          </p:nvPr>
        </p:nvSpPr>
        <p:spPr>
          <a:xfrm>
            <a:off x="3600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E105AA54-6669-4974-B1E8-3E58001D876E}"/>
              </a:ext>
            </a:extLst>
          </p:cNvPr>
          <p:cNvSpPr>
            <a:spLocks noGrp="1"/>
          </p:cNvSpPr>
          <p:nvPr>
            <p:ph type="body" sz="quarter" idx="14" hasCustomPrompt="1"/>
          </p:nvPr>
        </p:nvSpPr>
        <p:spPr>
          <a:xfrm>
            <a:off x="2301295" y="1708149"/>
            <a:ext cx="17604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2A0DDBF-A8B7-4F77-B8D5-E6CF8FB015AE}"/>
              </a:ext>
            </a:extLst>
          </p:cNvPr>
          <p:cNvSpPr>
            <a:spLocks noGrp="1"/>
          </p:cNvSpPr>
          <p:nvPr>
            <p:ph sz="quarter" idx="15" hasCustomPrompt="1"/>
          </p:nvPr>
        </p:nvSpPr>
        <p:spPr>
          <a:xfrm>
            <a:off x="2301295"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E793D7A9-75C8-4028-9CA8-F07E93F82E4E}"/>
              </a:ext>
            </a:extLst>
          </p:cNvPr>
          <p:cNvSpPr>
            <a:spLocks noGrp="1"/>
          </p:cNvSpPr>
          <p:nvPr>
            <p:ph type="body" sz="quarter" idx="16" hasCustomPrompt="1"/>
          </p:nvPr>
        </p:nvSpPr>
        <p:spPr>
          <a:xfrm>
            <a:off x="4240800" y="1708150"/>
            <a:ext cx="17604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9B5E2A26-6C2A-419D-B4DC-291BA85B0C8A}"/>
              </a:ext>
            </a:extLst>
          </p:cNvPr>
          <p:cNvSpPr>
            <a:spLocks noGrp="1"/>
          </p:cNvSpPr>
          <p:nvPr>
            <p:ph sz="quarter" idx="17" hasCustomPrompt="1"/>
          </p:nvPr>
        </p:nvSpPr>
        <p:spPr>
          <a:xfrm>
            <a:off x="42408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3DE92C5F-EFFE-48BF-93E1-CC78EFCD2947}"/>
              </a:ext>
            </a:extLst>
          </p:cNvPr>
          <p:cNvSpPr>
            <a:spLocks noGrp="1"/>
          </p:cNvSpPr>
          <p:nvPr>
            <p:ph type="body" sz="quarter" idx="18" hasCustomPrompt="1"/>
          </p:nvPr>
        </p:nvSpPr>
        <p:spPr>
          <a:xfrm>
            <a:off x="6183885" y="1708149"/>
            <a:ext cx="17604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3DA85A52-F7FD-4298-9AE5-CB80F4E3C640}"/>
              </a:ext>
            </a:extLst>
          </p:cNvPr>
          <p:cNvSpPr>
            <a:spLocks noGrp="1"/>
          </p:cNvSpPr>
          <p:nvPr>
            <p:ph sz="quarter" idx="19" hasCustomPrompt="1"/>
          </p:nvPr>
        </p:nvSpPr>
        <p:spPr>
          <a:xfrm>
            <a:off x="6183885"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44E88849-5449-4627-813B-31B40F08F009}"/>
              </a:ext>
            </a:extLst>
          </p:cNvPr>
          <p:cNvSpPr>
            <a:spLocks noGrp="1"/>
          </p:cNvSpPr>
          <p:nvPr>
            <p:ph type="body" sz="quarter" idx="20" hasCustomPrompt="1"/>
          </p:nvPr>
        </p:nvSpPr>
        <p:spPr>
          <a:xfrm>
            <a:off x="8125180" y="1708150"/>
            <a:ext cx="17604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9A7FC01F-A245-4C0F-BF24-3AAE6AC55CC4}"/>
              </a:ext>
            </a:extLst>
          </p:cNvPr>
          <p:cNvSpPr>
            <a:spLocks noGrp="1"/>
          </p:cNvSpPr>
          <p:nvPr>
            <p:ph sz="quarter" idx="21" hasCustomPrompt="1"/>
          </p:nvPr>
        </p:nvSpPr>
        <p:spPr>
          <a:xfrm>
            <a:off x="812518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Text Placeholder 25">
            <a:extLst>
              <a:ext uri="{FF2B5EF4-FFF2-40B4-BE49-F238E27FC236}">
                <a16:creationId xmlns:a16="http://schemas.microsoft.com/office/drawing/2014/main" id="{5CCD92EA-38A4-44E5-ADF7-78EA3D6DD06D}"/>
              </a:ext>
            </a:extLst>
          </p:cNvPr>
          <p:cNvSpPr>
            <a:spLocks noGrp="1"/>
          </p:cNvSpPr>
          <p:nvPr>
            <p:ph type="body" sz="quarter" idx="22" hasCustomPrompt="1"/>
          </p:nvPr>
        </p:nvSpPr>
        <p:spPr>
          <a:xfrm>
            <a:off x="10066474" y="1708150"/>
            <a:ext cx="1760400" cy="604800"/>
          </a:xfrm>
        </p:spPr>
        <p:txBody>
          <a:bodyPr/>
          <a:lstStyle>
            <a:lvl1pPr>
              <a:defRPr b="1"/>
            </a:lvl1pPr>
          </a:lstStyle>
          <a:p>
            <a:pPr lvl="0"/>
            <a:r>
              <a:rPr lang="en-US" dirty="0"/>
              <a:t>Click to add text</a:t>
            </a:r>
            <a:endParaRPr lang="en-GB" dirty="0"/>
          </a:p>
        </p:txBody>
      </p:sp>
      <p:sp>
        <p:nvSpPr>
          <p:cNvPr id="28" name="Content Placeholder 27">
            <a:extLst>
              <a:ext uri="{FF2B5EF4-FFF2-40B4-BE49-F238E27FC236}">
                <a16:creationId xmlns:a16="http://schemas.microsoft.com/office/drawing/2014/main" id="{8317D903-C6B2-443C-A2F2-E7B672E08E3B}"/>
              </a:ext>
            </a:extLst>
          </p:cNvPr>
          <p:cNvSpPr>
            <a:spLocks noGrp="1"/>
          </p:cNvSpPr>
          <p:nvPr>
            <p:ph sz="quarter" idx="23" hasCustomPrompt="1"/>
          </p:nvPr>
        </p:nvSpPr>
        <p:spPr>
          <a:xfrm>
            <a:off x="10066474"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020890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only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98738-2E1C-4407-AE23-FC7C52247775}"/>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8DB932A-F9A4-4379-8F69-FA63BDFA2491}"/>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DC347A58-42BF-4A47-A878-643A5CD2794C}"/>
              </a:ext>
            </a:extLst>
          </p:cNvPr>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309502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black)">
    <p:bg>
      <p:bgPr>
        <a:solidFill>
          <a:srgbClr val="000000"/>
        </a:solidFill>
        <a:effectLst/>
      </p:bgPr>
    </p:bg>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CC213809-11F2-4FF6-8836-C61FDCCBA32E}"/>
              </a:ext>
            </a:extLst>
          </p:cNvPr>
          <p:cNvSpPr>
            <a:spLocks noGrp="1"/>
          </p:cNvSpPr>
          <p:nvPr>
            <p:ph type="pic" sz="quarter" idx="19"/>
          </p:nvPr>
        </p:nvSpPr>
        <p:spPr>
          <a:xfrm>
            <a:off x="4272000" y="1490400"/>
            <a:ext cx="7920000" cy="4500000"/>
          </a:xfrm>
        </p:spPr>
        <p:txBody>
          <a:bodyPr/>
          <a:lstStyle/>
          <a:p>
            <a:r>
              <a:rPr lang="en-US" dirty="0"/>
              <a:t>Click icon to add picture</a:t>
            </a:r>
            <a:endParaRPr lang="en-GB" dirty="0"/>
          </a:p>
        </p:txBody>
      </p:sp>
      <p:sp>
        <p:nvSpPr>
          <p:cNvPr id="9" name="Title 1">
            <a:extLst>
              <a:ext uri="{FF2B5EF4-FFF2-40B4-BE49-F238E27FC236}">
                <a16:creationId xmlns:a16="http://schemas.microsoft.com/office/drawing/2014/main" id="{F1EB514B-0857-4EBF-B042-2A3E81792E20}"/>
              </a:ext>
            </a:extLst>
          </p:cNvPr>
          <p:cNvSpPr>
            <a:spLocks noGrp="1"/>
          </p:cNvSpPr>
          <p:nvPr>
            <p:ph type="ctrTitle" hasCustomPrompt="1"/>
          </p:nvPr>
        </p:nvSpPr>
        <p:spPr>
          <a:xfrm>
            <a:off x="360000" y="1490400"/>
            <a:ext cx="3520800" cy="1975330"/>
          </a:xfrm>
          <a:prstGeom prst="rect">
            <a:avLst/>
          </a:prstGeom>
        </p:spPr>
        <p:txBody>
          <a:bodyPr anchor="t">
            <a:noAutofit/>
          </a:bodyPr>
          <a:lstStyle>
            <a:lvl1pPr algn="l">
              <a:defRPr sz="3000" b="0">
                <a:solidFill>
                  <a:schemeClr val="bg1"/>
                </a:solidFill>
              </a:defRPr>
            </a:lvl1pPr>
          </a:lstStyle>
          <a:p>
            <a:r>
              <a:rPr lang="en-GB" dirty="0"/>
              <a:t>Click to add title</a:t>
            </a:r>
          </a:p>
        </p:txBody>
      </p:sp>
      <p:sp>
        <p:nvSpPr>
          <p:cNvPr id="10" name="Subtitle 2">
            <a:extLst>
              <a:ext uri="{FF2B5EF4-FFF2-40B4-BE49-F238E27FC236}">
                <a16:creationId xmlns:a16="http://schemas.microsoft.com/office/drawing/2014/main" id="{E8F4C310-09FC-4B27-9FA2-5128CE9C6086}"/>
              </a:ext>
            </a:extLst>
          </p:cNvPr>
          <p:cNvSpPr>
            <a:spLocks noGrp="1"/>
          </p:cNvSpPr>
          <p:nvPr>
            <p:ph type="subTitle" idx="1" hasCustomPrompt="1"/>
          </p:nvPr>
        </p:nvSpPr>
        <p:spPr>
          <a:xfrm>
            <a:off x="360000" y="3708000"/>
            <a:ext cx="3520800" cy="1022713"/>
          </a:xfrm>
          <a:prstGeom prst="rect">
            <a:avLst/>
          </a:prstGeom>
        </p:spPr>
        <p:txBody>
          <a:bodyPr anchor="t">
            <a:noAutofit/>
          </a:bodyPr>
          <a:lstStyle>
            <a:lvl1pPr marL="0" indent="0" algn="l">
              <a:spcBef>
                <a:spcPts val="600"/>
              </a:spcBef>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3" name="Text Placeholder 2">
            <a:extLst>
              <a:ext uri="{FF2B5EF4-FFF2-40B4-BE49-F238E27FC236}">
                <a16:creationId xmlns:a16="http://schemas.microsoft.com/office/drawing/2014/main" id="{198B54B2-17FC-4F44-A549-93DE726BD63E}"/>
              </a:ext>
            </a:extLst>
          </p:cNvPr>
          <p:cNvSpPr>
            <a:spLocks noGrp="1"/>
          </p:cNvSpPr>
          <p:nvPr>
            <p:ph type="body" sz="quarter" idx="20" hasCustomPrompt="1"/>
          </p:nvPr>
        </p:nvSpPr>
        <p:spPr>
          <a:xfrm>
            <a:off x="360000" y="4971600"/>
            <a:ext cx="3519536" cy="1022713"/>
          </a:xfrm>
        </p:spPr>
        <p:txBody>
          <a:bodyPr anchor="b"/>
          <a:lstStyle>
            <a:lvl1pPr>
              <a:spcBef>
                <a:spcPts val="600"/>
              </a:spcBef>
              <a:defRPr sz="1200">
                <a:solidFill>
                  <a:schemeClr val="bg1"/>
                </a:solidFill>
              </a:defRPr>
            </a:lvl1pPr>
          </a:lstStyle>
          <a:p>
            <a:pPr lvl="0"/>
            <a:r>
              <a:rPr lang="en-US" dirty="0"/>
              <a:t>Click to add text </a:t>
            </a:r>
          </a:p>
        </p:txBody>
      </p:sp>
      <p:pic>
        <p:nvPicPr>
          <p:cNvPr id="11" name="Picture 10">
            <a:extLst>
              <a:ext uri="{FF2B5EF4-FFF2-40B4-BE49-F238E27FC236}">
                <a16:creationId xmlns:a16="http://schemas.microsoft.com/office/drawing/2014/main" id="{AB940724-CD0A-4966-9236-B1E83A63E8E9}"/>
              </a:ext>
            </a:extLst>
          </p:cNvPr>
          <p:cNvPicPr>
            <a:picLocks noChangeAspect="1"/>
          </p:cNvPicPr>
          <p:nvPr userDrawn="1"/>
        </p:nvPicPr>
        <p:blipFill>
          <a:blip r:embed="rId3"/>
          <a:stretch>
            <a:fillRect/>
          </a:stretch>
        </p:blipFill>
        <p:spPr>
          <a:xfrm>
            <a:off x="4213475" y="1490401"/>
            <a:ext cx="63612" cy="4500000"/>
          </a:xfrm>
          <a:prstGeom prst="rect">
            <a:avLst/>
          </a:prstGeom>
        </p:spPr>
      </p:pic>
      <p:pic>
        <p:nvPicPr>
          <p:cNvPr id="2" name="Graphic 1">
            <a:extLst>
              <a:ext uri="{FF2B5EF4-FFF2-40B4-BE49-F238E27FC236}">
                <a16:creationId xmlns:a16="http://schemas.microsoft.com/office/drawing/2014/main" id="{B28BB97A-9386-53B0-D230-EED94CF0006F}"/>
              </a:ext>
            </a:extLst>
          </p:cNvPr>
          <p:cNvPicPr>
            <a:picLocks noChangeAspect="1"/>
          </p:cNvPicPr>
          <p:nvPr userDrawn="1">
            <p:custDataLst>
              <p:tags r:id="rId1"/>
            </p:custDataLst>
          </p:nvPr>
        </p:nvPicPr>
        <p:blipFill rotWithShape="1">
          <a:blip r:embed="rId4">
            <a:extLst>
              <a:ext uri="{96DAC541-7B7A-43D3-8B79-37D633B846F1}">
                <asvg:svgBlip xmlns:asvg="http://schemas.microsoft.com/office/drawing/2016/SVG/main" r:embed="rId5"/>
              </a:ext>
            </a:extLst>
          </a:blip>
          <a:srcRect t="11836" b="21555"/>
          <a:stretch/>
        </p:blipFill>
        <p:spPr>
          <a:xfrm>
            <a:off x="360000" y="428625"/>
            <a:ext cx="3337351" cy="349250"/>
          </a:xfrm>
          <a:prstGeom prst="rect">
            <a:avLst/>
          </a:prstGeom>
        </p:spPr>
      </p:pic>
    </p:spTree>
    <p:extLst>
      <p:ext uri="{BB962C8B-B14F-4D97-AF65-F5344CB8AC3E}">
        <p14:creationId xmlns:p14="http://schemas.microsoft.com/office/powerpoint/2010/main" val="1480711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Dashboard expor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D56FF685-0455-410C-BAD6-9C18A6B827C5}"/>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C42994E6-33EF-41B4-9B8F-14CDAEC3A969}"/>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68E51B97-D115-41B0-A593-DB194CD06371}"/>
              </a:ext>
            </a:extLst>
          </p:cNvPr>
          <p:cNvSpPr>
            <a:spLocks noGrp="1"/>
          </p:cNvSpPr>
          <p:nvPr>
            <p:ph sz="quarter" idx="12" hasCustomPrompt="1"/>
          </p:nvPr>
        </p:nvSpPr>
        <p:spPr>
          <a:xfrm>
            <a:off x="360000" y="432000"/>
            <a:ext cx="9536400" cy="5281200"/>
          </a:xfrm>
        </p:spPr>
        <p:txBody>
          <a:bodyPr/>
          <a:lstStyle>
            <a:lvl1pPr>
              <a:defRPr/>
            </a:lvl1pPr>
          </a:lstStyle>
          <a:p>
            <a:pPr lvl="0"/>
            <a:r>
              <a:rPr lang="en-US" dirty="0"/>
              <a:t>Click to add content</a:t>
            </a:r>
          </a:p>
        </p:txBody>
      </p:sp>
      <p:sp>
        <p:nvSpPr>
          <p:cNvPr id="8" name="Text Placeholder 7">
            <a:extLst>
              <a:ext uri="{FF2B5EF4-FFF2-40B4-BE49-F238E27FC236}">
                <a16:creationId xmlns:a16="http://schemas.microsoft.com/office/drawing/2014/main" id="{8956DFF0-F399-4C7B-9862-88E481176C81}"/>
              </a:ext>
            </a:extLst>
          </p:cNvPr>
          <p:cNvSpPr>
            <a:spLocks noGrp="1"/>
          </p:cNvSpPr>
          <p:nvPr>
            <p:ph type="body" sz="quarter" idx="13" hasCustomPrompt="1"/>
          </p:nvPr>
        </p:nvSpPr>
        <p:spPr>
          <a:xfrm>
            <a:off x="10062000" y="432000"/>
            <a:ext cx="1764000" cy="52812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767044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and 1 x content - no sub heading">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60000" y="1706565"/>
            <a:ext cx="11461585" cy="4006848"/>
          </a:xfrm>
          <a:extLst>
            <a:ext uri="{91240B29-F687-4F45-9708-019B960494DF}">
              <a14:hiddenLine xmlns:a14="http://schemas.microsoft.com/office/drawing/2010/main" w="12700">
                <a:solidFill>
                  <a:srgbClr val="39E9CB"/>
                </a:solidFill>
              </a14:hiddenLine>
            </a:ext>
          </a:extLst>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Title 1"/>
          <p:cNvSpPr>
            <a:spLocks noGrp="1"/>
          </p:cNvSpPr>
          <p:nvPr>
            <p:ph type="title" hasCustomPrompt="1"/>
          </p:nvPr>
        </p:nvSpPr>
        <p:spPr>
          <a:xfrm>
            <a:off x="357718" y="288925"/>
            <a:ext cx="11469281" cy="416570"/>
          </a:xfrm>
          <a:extLst>
            <a:ext uri="{91240B29-F687-4F45-9708-019B960494DF}">
              <a14:hiddenLine xmlns:a14="http://schemas.microsoft.com/office/drawing/2010/main" w="12700">
                <a:solidFill>
                  <a:srgbClr val="BF23E7"/>
                </a:solidFill>
              </a14:hiddenLine>
            </a:ext>
          </a:extLst>
        </p:spPr>
        <p:txBody>
          <a:bodyPr>
            <a:noAutofit/>
          </a:bodyPr>
          <a:lstStyle>
            <a:lvl1pPr>
              <a:defRPr>
                <a:solidFill>
                  <a:schemeClr val="tx1"/>
                </a:solidFill>
              </a:defRPr>
            </a:lvl1pPr>
          </a:lstStyle>
          <a:p>
            <a:r>
              <a:rPr lang="en-GB"/>
              <a:t>Click to edit master title style</a:t>
            </a:r>
          </a:p>
        </p:txBody>
      </p:sp>
      <p:sp>
        <p:nvSpPr>
          <p:cNvPr id="15" name="Slide Number Placeholder 5"/>
          <p:cNvSpPr>
            <a:spLocks noGrp="1"/>
          </p:cNvSpPr>
          <p:nvPr>
            <p:ph type="sldNum" sz="quarter" idx="4"/>
          </p:nvPr>
        </p:nvSpPr>
        <p:spPr>
          <a:xfrm>
            <a:off x="10856913" y="6399213"/>
            <a:ext cx="969963" cy="182562"/>
          </a:xfrm>
          <a:prstGeom prst="rect">
            <a:avLst/>
          </a:prstGeom>
          <a:extLst>
            <a:ext uri="{91240B29-F687-4F45-9708-019B960494DF}">
              <a14:hiddenLine xmlns:a14="http://schemas.microsoft.com/office/drawing/2010/main" w="12700">
                <a:solidFill>
                  <a:srgbClr val="423CA2"/>
                </a:solidFill>
              </a14:hiddenLine>
            </a:ext>
          </a:extLst>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13" name="Text Placeholder 17"/>
          <p:cNvSpPr>
            <a:spLocks noGrp="1"/>
          </p:cNvSpPr>
          <p:nvPr>
            <p:ph type="body" sz="quarter" idx="19" hasCustomPrompt="1"/>
          </p:nvPr>
        </p:nvSpPr>
        <p:spPr>
          <a:xfrm>
            <a:off x="6096000" y="6399213"/>
            <a:ext cx="4696800" cy="182562"/>
          </a:xfrm>
          <a:extLst>
            <a:ext uri="{91240B29-F687-4F45-9708-019B960494DF}">
              <a14:hiddenLine xmlns:a14="http://schemas.microsoft.com/office/drawing/2010/main" w="12700">
                <a:solidFill>
                  <a:srgbClr val="0A3A30"/>
                </a:solidFill>
              </a14:hiddenLine>
            </a:ext>
          </a:extLst>
        </p:spPr>
        <p:txBody>
          <a:bodyPr anchor="ctr">
            <a:noAutofit/>
          </a:bodyPr>
          <a:lstStyle>
            <a:lvl1pPr>
              <a:defRPr sz="800">
                <a:solidFill>
                  <a:schemeClr val="tx1"/>
                </a:solidFill>
              </a:defRPr>
            </a:lvl1pPr>
          </a:lstStyle>
          <a:p>
            <a:pPr lvl="0"/>
            <a:r>
              <a:rPr lang="en-US"/>
              <a:t>Click to add footer text</a:t>
            </a:r>
          </a:p>
        </p:txBody>
      </p:sp>
    </p:spTree>
    <p:extLst>
      <p:ext uri="{BB962C8B-B14F-4D97-AF65-F5344CB8AC3E}">
        <p14:creationId xmlns:p14="http://schemas.microsoft.com/office/powerpoint/2010/main" val="3902945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and 2 x content - no sub heading">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6565"/>
            <a:ext cx="5625600" cy="40068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Content Placeholder 35"/>
          <p:cNvSpPr>
            <a:spLocks noGrp="1"/>
          </p:cNvSpPr>
          <p:nvPr>
            <p:ph sz="quarter" idx="14" hasCustomPrompt="1"/>
          </p:nvPr>
        </p:nvSpPr>
        <p:spPr>
          <a:xfrm>
            <a:off x="6191575" y="1706563"/>
            <a:ext cx="5625600" cy="40068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a:t>Click to edit master title style</a:t>
            </a:r>
          </a:p>
        </p:txBody>
      </p:sp>
      <p:sp>
        <p:nvSpPr>
          <p:cNvPr id="16"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12" name="Text Placeholder 17"/>
          <p:cNvSpPr>
            <a:spLocks noGrp="1"/>
          </p:cNvSpPr>
          <p:nvPr>
            <p:ph type="body" sz="quarter" idx="19" hasCustomPrompt="1"/>
          </p:nvPr>
        </p:nvSpPr>
        <p:spPr>
          <a:xfrm>
            <a:off x="6096000" y="6399213"/>
            <a:ext cx="4696800" cy="182562"/>
          </a:xfrm>
        </p:spPr>
        <p:txBody>
          <a:bodyPr anchor="ctr">
            <a:noAutofit/>
          </a:bodyPr>
          <a:lstStyle>
            <a:lvl1pPr>
              <a:defRPr sz="800">
                <a:solidFill>
                  <a:schemeClr val="tx1"/>
                </a:solidFill>
              </a:defRPr>
            </a:lvl1pPr>
          </a:lstStyle>
          <a:p>
            <a:pPr lvl="0"/>
            <a:r>
              <a:rPr lang="en-US"/>
              <a:t>Click to add footer text</a:t>
            </a:r>
          </a:p>
        </p:txBody>
      </p:sp>
    </p:spTree>
    <p:extLst>
      <p:ext uri="{BB962C8B-B14F-4D97-AF65-F5344CB8AC3E}">
        <p14:creationId xmlns:p14="http://schemas.microsoft.com/office/powerpoint/2010/main" val="144479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and 3 x content - no sub heading">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359999" y="1706563"/>
            <a:ext cx="36816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Content Placeholder 2"/>
          <p:cNvSpPr>
            <a:spLocks noGrp="1"/>
          </p:cNvSpPr>
          <p:nvPr>
            <p:ph idx="14" hasCustomPrompt="1"/>
          </p:nvPr>
        </p:nvSpPr>
        <p:spPr>
          <a:xfrm>
            <a:off x="4251327" y="1706563"/>
            <a:ext cx="36816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Content Placeholder 2"/>
          <p:cNvSpPr>
            <a:spLocks noGrp="1"/>
          </p:cNvSpPr>
          <p:nvPr>
            <p:ph idx="15" hasCustomPrompt="1"/>
          </p:nvPr>
        </p:nvSpPr>
        <p:spPr>
          <a:xfrm>
            <a:off x="8142653" y="1706563"/>
            <a:ext cx="36816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6"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a:t>Click to edit master title style</a:t>
            </a:r>
          </a:p>
        </p:txBody>
      </p:sp>
      <p:sp>
        <p:nvSpPr>
          <p:cNvPr id="18" name="Text Placeholder 17"/>
          <p:cNvSpPr>
            <a:spLocks noGrp="1"/>
          </p:cNvSpPr>
          <p:nvPr>
            <p:ph type="body" sz="quarter" idx="19" hasCustomPrompt="1"/>
          </p:nvPr>
        </p:nvSpPr>
        <p:spPr>
          <a:xfrm>
            <a:off x="6096000" y="6399213"/>
            <a:ext cx="4696800" cy="182562"/>
          </a:xfrm>
        </p:spPr>
        <p:txBody>
          <a:bodyPr anchor="ctr">
            <a:noAutofit/>
          </a:bodyPr>
          <a:lstStyle>
            <a:lvl1pPr>
              <a:defRPr sz="800">
                <a:solidFill>
                  <a:schemeClr val="tx1"/>
                </a:solidFill>
              </a:defRPr>
            </a:lvl1pPr>
          </a:lstStyle>
          <a:p>
            <a:pPr lvl="0"/>
            <a:r>
              <a:rPr lang="en-US"/>
              <a:t>Click to add footer text</a:t>
            </a:r>
          </a:p>
        </p:txBody>
      </p:sp>
      <p:sp>
        <p:nvSpPr>
          <p:cNvPr id="19"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082250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and 4 x content - no sub heading">
    <p:spTree>
      <p:nvGrpSpPr>
        <p:cNvPr id="1" name=""/>
        <p:cNvGrpSpPr/>
        <p:nvPr/>
      </p:nvGrpSpPr>
      <p:grpSpPr>
        <a:xfrm>
          <a:off x="0" y="0"/>
          <a:ext cx="0" cy="0"/>
          <a:chOff x="0" y="0"/>
          <a:chExt cx="0" cy="0"/>
        </a:xfrm>
      </p:grpSpPr>
      <p:sp>
        <p:nvSpPr>
          <p:cNvPr id="10" name="Content Placeholder 2"/>
          <p:cNvSpPr>
            <a:spLocks noGrp="1"/>
          </p:cNvSpPr>
          <p:nvPr>
            <p:ph idx="1" hasCustomPrompt="1"/>
          </p:nvPr>
        </p:nvSpPr>
        <p:spPr>
          <a:xfrm>
            <a:off x="359999" y="1706563"/>
            <a:ext cx="27144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Content Placeholder 2"/>
          <p:cNvSpPr>
            <a:spLocks noGrp="1"/>
          </p:cNvSpPr>
          <p:nvPr>
            <p:ph idx="14" hasCustomPrompt="1"/>
          </p:nvPr>
        </p:nvSpPr>
        <p:spPr>
          <a:xfrm>
            <a:off x="3275192" y="1706563"/>
            <a:ext cx="27144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3" name="Content Placeholder 2"/>
          <p:cNvSpPr>
            <a:spLocks noGrp="1"/>
          </p:cNvSpPr>
          <p:nvPr>
            <p:ph idx="15" hasCustomPrompt="1"/>
          </p:nvPr>
        </p:nvSpPr>
        <p:spPr>
          <a:xfrm>
            <a:off x="6190385" y="1706563"/>
            <a:ext cx="27144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8" name="Content Placeholder 2"/>
          <p:cNvSpPr>
            <a:spLocks noGrp="1"/>
          </p:cNvSpPr>
          <p:nvPr>
            <p:ph idx="16" hasCustomPrompt="1"/>
          </p:nvPr>
        </p:nvSpPr>
        <p:spPr>
          <a:xfrm>
            <a:off x="9105580" y="1706563"/>
            <a:ext cx="27144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9"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a:t>Click to edit master title style</a:t>
            </a:r>
          </a:p>
        </p:txBody>
      </p:sp>
      <p:sp>
        <p:nvSpPr>
          <p:cNvPr id="21" name="Text Placeholder 17"/>
          <p:cNvSpPr>
            <a:spLocks noGrp="1"/>
          </p:cNvSpPr>
          <p:nvPr>
            <p:ph type="body" sz="quarter" idx="20" hasCustomPrompt="1"/>
          </p:nvPr>
        </p:nvSpPr>
        <p:spPr>
          <a:xfrm>
            <a:off x="6096000" y="6399213"/>
            <a:ext cx="4696800" cy="182562"/>
          </a:xfrm>
        </p:spPr>
        <p:txBody>
          <a:bodyPr anchor="ctr">
            <a:noAutofit/>
          </a:bodyPr>
          <a:lstStyle>
            <a:lvl1pPr>
              <a:defRPr sz="800">
                <a:solidFill>
                  <a:schemeClr val="tx1"/>
                </a:solidFill>
              </a:defRPr>
            </a:lvl1pPr>
          </a:lstStyle>
          <a:p>
            <a:pPr lvl="0"/>
            <a:r>
              <a:rPr lang="en-US"/>
              <a:t>Click to add footer text</a:t>
            </a:r>
          </a:p>
        </p:txBody>
      </p:sp>
      <p:sp>
        <p:nvSpPr>
          <p:cNvPr id="22"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586196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only - no sub headin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a:t>Click to edit master title style</a:t>
            </a:r>
          </a:p>
        </p:txBody>
      </p:sp>
      <p:sp>
        <p:nvSpPr>
          <p:cNvPr id="11"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17"/>
          <p:cNvSpPr>
            <a:spLocks noGrp="1"/>
          </p:cNvSpPr>
          <p:nvPr>
            <p:ph type="body" sz="quarter" idx="19" hasCustomPrompt="1"/>
          </p:nvPr>
        </p:nvSpPr>
        <p:spPr>
          <a:xfrm>
            <a:off x="6096000" y="6399213"/>
            <a:ext cx="4696800" cy="182562"/>
          </a:xfrm>
        </p:spPr>
        <p:txBody>
          <a:bodyPr anchor="ctr">
            <a:noAutofit/>
          </a:bodyPr>
          <a:lstStyle>
            <a:lvl1pPr>
              <a:defRPr sz="800">
                <a:solidFill>
                  <a:schemeClr val="tx1"/>
                </a:solidFill>
              </a:defRPr>
            </a:lvl1pPr>
          </a:lstStyle>
          <a:p>
            <a:pPr lvl="0"/>
            <a:r>
              <a:rPr lang="en-US"/>
              <a:t>Click to add footer text</a:t>
            </a:r>
          </a:p>
        </p:txBody>
      </p:sp>
    </p:spTree>
    <p:extLst>
      <p:ext uri="{BB962C8B-B14F-4D97-AF65-F5344CB8AC3E}">
        <p14:creationId xmlns:p14="http://schemas.microsoft.com/office/powerpoint/2010/main" val="3997206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Title slide 1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7200" y="1138238"/>
            <a:ext cx="4665663" cy="1787237"/>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367200" y="3146902"/>
            <a:ext cx="4665663" cy="1882298"/>
          </a:xfrm>
          <a:prstGeom prst="rect">
            <a:avLst/>
          </a:prstGeom>
        </p:spPr>
        <p:txBody>
          <a:bodyPr anchor="t">
            <a:noAutofit/>
          </a:bodyPr>
          <a:lstStyle>
            <a:lvl1pPr marL="0" indent="0" algn="l">
              <a:spcBef>
                <a:spcPts val="600"/>
              </a:spcBef>
              <a:buNone/>
              <a:defRPr sz="22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200" y="457201"/>
            <a:ext cx="2567641" cy="493777"/>
          </a:xfrm>
          <a:prstGeom prst="rect">
            <a:avLst/>
          </a:prstGeom>
        </p:spPr>
      </p:pic>
    </p:spTree>
    <p:extLst>
      <p:ext uri="{BB962C8B-B14F-4D97-AF65-F5344CB8AC3E}">
        <p14:creationId xmlns:p14="http://schemas.microsoft.com/office/powerpoint/2010/main" val="1833879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Title slide 2 (white)">
    <p:bg>
      <p:bgPr>
        <a:solidFill>
          <a:schemeClr val="bg1"/>
        </a:solidFill>
        <a:effectLst/>
      </p:bgPr>
    </p:bg>
    <p:spTree>
      <p:nvGrpSpPr>
        <p:cNvPr id="1" name=""/>
        <p:cNvGrpSpPr/>
        <p:nvPr/>
      </p:nvGrpSpPr>
      <p:grpSpPr>
        <a:xfrm>
          <a:off x="0" y="0"/>
          <a:ext cx="0" cy="0"/>
          <a:chOff x="0" y="0"/>
          <a:chExt cx="0" cy="0"/>
        </a:xfrm>
      </p:grpSpPr>
      <p:sp>
        <p:nvSpPr>
          <p:cNvPr id="32" name="Picture Placeholder 31"/>
          <p:cNvSpPr>
            <a:spLocks noGrp="1"/>
          </p:cNvSpPr>
          <p:nvPr>
            <p:ph type="pic" sz="quarter" idx="13"/>
          </p:nvPr>
        </p:nvSpPr>
        <p:spPr>
          <a:xfrm>
            <a:off x="-6650" y="857"/>
            <a:ext cx="12200176" cy="6857143"/>
          </a:xfrm>
          <a:prstGeom prst="rect">
            <a:avLst/>
          </a:prstGeom>
        </p:spPr>
        <p:txBody>
          <a:bodyPr anchor="ctr"/>
          <a:lstStyle>
            <a:lvl1pPr algn="ctr">
              <a:defRPr>
                <a:solidFill>
                  <a:schemeClr val="tx1"/>
                </a:solidFill>
              </a:defRPr>
            </a:lvl1pPr>
          </a:lstStyle>
          <a:p>
            <a:r>
              <a:rPr lang="en-US" dirty="0"/>
              <a:t>Click icon to add picture</a:t>
            </a:r>
            <a:endParaRPr lang="en-GB" dirty="0"/>
          </a:p>
        </p:txBody>
      </p:sp>
      <p:sp>
        <p:nvSpPr>
          <p:cNvPr id="2" name="Title 1"/>
          <p:cNvSpPr>
            <a:spLocks noGrp="1"/>
          </p:cNvSpPr>
          <p:nvPr>
            <p:ph type="ctrTitle" hasCustomPrompt="1"/>
          </p:nvPr>
        </p:nvSpPr>
        <p:spPr>
          <a:xfrm>
            <a:off x="360000" y="3846097"/>
            <a:ext cx="11466875" cy="1143000"/>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360000" y="4989097"/>
            <a:ext cx="11466875" cy="1125748"/>
          </a:xfrm>
          <a:prstGeom prst="rect">
            <a:avLst/>
          </a:prstGeom>
        </p:spPr>
        <p:txBody>
          <a:bodyPr anchor="t">
            <a:noAutofit/>
          </a:bodyPr>
          <a:lstStyle>
            <a:lvl1pPr marL="0" indent="0" algn="l">
              <a:spcBef>
                <a:spcPts val="200"/>
              </a:spcBef>
              <a:buNone/>
              <a:defRPr sz="22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2281252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Title slide 3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162800" y="1138238"/>
            <a:ext cx="4665663" cy="1787237"/>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7162800" y="3146902"/>
            <a:ext cx="4665663" cy="1882298"/>
          </a:xfrm>
          <a:prstGeom prst="rect">
            <a:avLst/>
          </a:prstGeom>
        </p:spPr>
        <p:txBody>
          <a:bodyPr anchor="t">
            <a:noAutofit/>
          </a:bodyPr>
          <a:lstStyle>
            <a:lvl1pPr marL="0" indent="0" algn="l">
              <a:spcBef>
                <a:spcPts val="600"/>
              </a:spcBef>
              <a:buNone/>
              <a:defRPr sz="22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200" y="457201"/>
            <a:ext cx="2567641" cy="493777"/>
          </a:xfrm>
          <a:prstGeom prst="rect">
            <a:avLst/>
          </a:prstGeom>
        </p:spPr>
      </p:pic>
    </p:spTree>
    <p:extLst>
      <p:ext uri="{BB962C8B-B14F-4D97-AF65-F5344CB8AC3E}">
        <p14:creationId xmlns:p14="http://schemas.microsoft.com/office/powerpoint/2010/main" val="1302858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Title slide 1 (black)">
    <p:bg>
      <p:bgPr>
        <a:solidFill>
          <a:srgbClr val="000000"/>
        </a:solidFill>
        <a:effectLst/>
      </p:bgPr>
    </p:bg>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367200" y="1138238"/>
            <a:ext cx="4666800" cy="1789200"/>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8" name="Subtitle 2"/>
          <p:cNvSpPr>
            <a:spLocks noGrp="1"/>
          </p:cNvSpPr>
          <p:nvPr>
            <p:ph type="subTitle" idx="1" hasCustomPrompt="1"/>
          </p:nvPr>
        </p:nvSpPr>
        <p:spPr>
          <a:xfrm>
            <a:off x="367200" y="3147038"/>
            <a:ext cx="4666800" cy="1882800"/>
          </a:xfrm>
          <a:prstGeom prst="rect">
            <a:avLst/>
          </a:prstGeom>
        </p:spPr>
        <p:txBody>
          <a:bodyPr anchor="t">
            <a:noAutofit/>
          </a:bodyPr>
          <a:lstStyle>
            <a:lvl1pPr marL="0" indent="0" algn="l">
              <a:spcBef>
                <a:spcPts val="600"/>
              </a:spcBef>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200" y="457201"/>
            <a:ext cx="2567641" cy="493777"/>
          </a:xfrm>
          <a:prstGeom prst="rect">
            <a:avLst/>
          </a:prstGeom>
        </p:spPr>
      </p:pic>
    </p:spTree>
    <p:extLst>
      <p:ext uri="{BB962C8B-B14F-4D97-AF65-F5344CB8AC3E}">
        <p14:creationId xmlns:p14="http://schemas.microsoft.com/office/powerpoint/2010/main" val="4228118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white)">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5" hasCustomPrompt="1"/>
          </p:nvPr>
        </p:nvSpPr>
        <p:spPr>
          <a:xfrm>
            <a:off x="359999" y="2258559"/>
            <a:ext cx="5643563" cy="1980000"/>
          </a:xfrm>
          <a:prstGeom prst="rect">
            <a:avLst/>
          </a:prstGeom>
        </p:spPr>
        <p:txBody>
          <a:bodyPr anchor="t"/>
          <a:lstStyle>
            <a:lvl1pPr algn="l">
              <a:spcBef>
                <a:spcPts val="200"/>
              </a:spcBef>
              <a:defRPr sz="4000" b="0">
                <a:solidFill>
                  <a:schemeClr val="tx1"/>
                </a:solidFill>
              </a:defRPr>
            </a:lvl1pPr>
            <a:lvl2pPr marL="0" indent="0" algn="l">
              <a:spcBef>
                <a:spcPts val="200"/>
              </a:spcBef>
              <a:buNone/>
              <a:defRPr sz="2200" b="0">
                <a:solidFill>
                  <a:schemeClr val="tx1"/>
                </a:solidFill>
              </a:defRPr>
            </a:lvl2pPr>
          </a:lstStyle>
          <a:p>
            <a:pPr lvl="0"/>
            <a:r>
              <a:rPr lang="en-GB" dirty="0"/>
              <a:t>Click to add title</a:t>
            </a:r>
          </a:p>
        </p:txBody>
      </p:sp>
      <p:sp>
        <p:nvSpPr>
          <p:cNvPr id="5" name="Text Placeholder 2"/>
          <p:cNvSpPr>
            <a:spLocks noGrp="1"/>
          </p:cNvSpPr>
          <p:nvPr>
            <p:ph type="body" sz="quarter" idx="16" hasCustomPrompt="1"/>
          </p:nvPr>
        </p:nvSpPr>
        <p:spPr>
          <a:xfrm>
            <a:off x="359999" y="1713600"/>
            <a:ext cx="976676" cy="540000"/>
          </a:xfrm>
          <a:prstGeom prst="rect">
            <a:avLst/>
          </a:prstGeom>
        </p:spPr>
        <p:txBody>
          <a:bodyPr anchor="t"/>
          <a:lstStyle>
            <a:lvl1pPr algn="l">
              <a:spcBef>
                <a:spcPts val="200"/>
              </a:spcBef>
              <a:defRPr sz="4000" b="0">
                <a:solidFill>
                  <a:schemeClr val="tx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401925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Title slide 2 (black)">
    <p:bg>
      <p:bgPr>
        <a:solidFill>
          <a:srgbClr val="000000"/>
        </a:solidFill>
        <a:effectLst/>
      </p:bgPr>
    </p:bg>
    <p:spTree>
      <p:nvGrpSpPr>
        <p:cNvPr id="1" name=""/>
        <p:cNvGrpSpPr/>
        <p:nvPr/>
      </p:nvGrpSpPr>
      <p:grpSpPr>
        <a:xfrm>
          <a:off x="0" y="0"/>
          <a:ext cx="0" cy="0"/>
          <a:chOff x="0" y="0"/>
          <a:chExt cx="0" cy="0"/>
        </a:xfrm>
      </p:grpSpPr>
      <p:sp>
        <p:nvSpPr>
          <p:cNvPr id="32" name="Picture Placeholder 31"/>
          <p:cNvSpPr>
            <a:spLocks noGrp="1"/>
          </p:cNvSpPr>
          <p:nvPr>
            <p:ph type="pic" sz="quarter" idx="13"/>
          </p:nvPr>
        </p:nvSpPr>
        <p:spPr>
          <a:xfrm>
            <a:off x="-6650" y="857"/>
            <a:ext cx="12200176" cy="6857143"/>
          </a:xfrm>
          <a:prstGeom prst="rect">
            <a:avLst/>
          </a:prstGeom>
        </p:spPr>
        <p:txBody>
          <a:bodyPr anchor="ctr"/>
          <a:lstStyle>
            <a:lvl1pPr algn="ctr">
              <a:defRPr>
                <a:solidFill>
                  <a:schemeClr val="bg1"/>
                </a:solidFill>
              </a:defRPr>
            </a:lvl1pPr>
          </a:lstStyle>
          <a:p>
            <a:r>
              <a:rPr lang="en-US" dirty="0"/>
              <a:t>Click icon to add picture</a:t>
            </a:r>
            <a:endParaRPr lang="en-GB" dirty="0"/>
          </a:p>
        </p:txBody>
      </p:sp>
      <p:sp>
        <p:nvSpPr>
          <p:cNvPr id="8" name="Title 1"/>
          <p:cNvSpPr>
            <a:spLocks noGrp="1"/>
          </p:cNvSpPr>
          <p:nvPr>
            <p:ph type="ctrTitle" hasCustomPrompt="1"/>
          </p:nvPr>
        </p:nvSpPr>
        <p:spPr>
          <a:xfrm>
            <a:off x="360000" y="3846097"/>
            <a:ext cx="11466875" cy="1143000"/>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9" name="Subtitle 2"/>
          <p:cNvSpPr>
            <a:spLocks noGrp="1"/>
          </p:cNvSpPr>
          <p:nvPr>
            <p:ph type="subTitle" idx="1" hasCustomPrompt="1"/>
          </p:nvPr>
        </p:nvSpPr>
        <p:spPr>
          <a:xfrm>
            <a:off x="360000" y="4989097"/>
            <a:ext cx="11466875" cy="1125748"/>
          </a:xfrm>
          <a:prstGeom prst="rect">
            <a:avLst/>
          </a:prstGeom>
        </p:spPr>
        <p:txBody>
          <a:bodyPr anchor="t">
            <a:noAutofit/>
          </a:bodyPr>
          <a:lstStyle>
            <a:lvl1pPr marL="0" indent="0" algn="l">
              <a:spcBef>
                <a:spcPts val="200"/>
              </a:spcBef>
              <a:buNone/>
              <a:defRPr sz="2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2799343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Title slide 3 (black)">
    <p:bg>
      <p:bgPr>
        <a:solidFill>
          <a:srgbClr val="000000"/>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200" y="457201"/>
            <a:ext cx="2567641" cy="493777"/>
          </a:xfrm>
          <a:prstGeom prst="rect">
            <a:avLst/>
          </a:prstGeom>
        </p:spPr>
      </p:pic>
      <p:sp>
        <p:nvSpPr>
          <p:cNvPr id="5" name="Title 1"/>
          <p:cNvSpPr>
            <a:spLocks noGrp="1"/>
          </p:cNvSpPr>
          <p:nvPr>
            <p:ph type="ctrTitle" hasCustomPrompt="1"/>
          </p:nvPr>
        </p:nvSpPr>
        <p:spPr>
          <a:xfrm>
            <a:off x="7162800" y="1138238"/>
            <a:ext cx="4665663" cy="1787237"/>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9" name="Subtitle 2"/>
          <p:cNvSpPr>
            <a:spLocks noGrp="1"/>
          </p:cNvSpPr>
          <p:nvPr>
            <p:ph type="subTitle" idx="1" hasCustomPrompt="1"/>
          </p:nvPr>
        </p:nvSpPr>
        <p:spPr>
          <a:xfrm>
            <a:off x="7162800" y="3146902"/>
            <a:ext cx="4665663" cy="1882298"/>
          </a:xfrm>
          <a:prstGeom prst="rect">
            <a:avLst/>
          </a:prstGeom>
        </p:spPr>
        <p:txBody>
          <a:bodyPr anchor="t">
            <a:noAutofit/>
          </a:bodyPr>
          <a:lstStyle>
            <a:lvl1pPr marL="0" indent="0" algn="l">
              <a:spcBef>
                <a:spcPts val="600"/>
              </a:spcBef>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1371700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Section header (white)">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5" hasCustomPrompt="1"/>
          </p:nvPr>
        </p:nvSpPr>
        <p:spPr>
          <a:xfrm>
            <a:off x="360362" y="2984855"/>
            <a:ext cx="11466511" cy="1585557"/>
          </a:xfrm>
          <a:prstGeom prst="rect">
            <a:avLst/>
          </a:prstGeom>
        </p:spPr>
        <p:txBody>
          <a:bodyPr anchor="t"/>
          <a:lstStyle>
            <a:lvl1pPr algn="l">
              <a:spcBef>
                <a:spcPts val="200"/>
              </a:spcBef>
              <a:defRPr sz="2400" b="1">
                <a:solidFill>
                  <a:schemeClr val="tx1"/>
                </a:solidFill>
              </a:defRPr>
            </a:lvl1pPr>
            <a:lvl2pPr marL="0" indent="0" algn="l">
              <a:spcBef>
                <a:spcPts val="200"/>
              </a:spcBef>
              <a:buNone/>
              <a:defRPr sz="2200" b="0">
                <a:solidFill>
                  <a:schemeClr val="tx1"/>
                </a:solidFill>
              </a:defRPr>
            </a:lvl2pPr>
          </a:lstStyle>
          <a:p>
            <a:pPr lvl="0"/>
            <a:r>
              <a:rPr lang="en-GB" dirty="0"/>
              <a:t>Click to edit master text styles</a:t>
            </a:r>
          </a:p>
          <a:p>
            <a:pPr lvl="1"/>
            <a:r>
              <a:rPr lang="en-GB" dirty="0"/>
              <a:t>Second level</a:t>
            </a:r>
          </a:p>
        </p:txBody>
      </p:sp>
      <p:sp>
        <p:nvSpPr>
          <p:cNvPr id="5" name="Text Placeholder 2"/>
          <p:cNvSpPr>
            <a:spLocks noGrp="1"/>
          </p:cNvSpPr>
          <p:nvPr>
            <p:ph type="body" sz="quarter" idx="16" hasCustomPrompt="1"/>
          </p:nvPr>
        </p:nvSpPr>
        <p:spPr>
          <a:xfrm>
            <a:off x="359999" y="2564672"/>
            <a:ext cx="976676" cy="411163"/>
          </a:xfrm>
          <a:prstGeom prst="rect">
            <a:avLst/>
          </a:prstGeom>
        </p:spPr>
        <p:txBody>
          <a:bodyPr anchor="t"/>
          <a:lstStyle>
            <a:lvl1pPr algn="l">
              <a:spcBef>
                <a:spcPts val="200"/>
              </a:spcBef>
              <a:defRPr sz="2400" b="1">
                <a:solidFill>
                  <a:schemeClr val="tx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363086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Section header (black)">
    <p:bg>
      <p:bgPr>
        <a:solidFill>
          <a:srgbClr val="000000"/>
        </a:solidFill>
        <a:effectLst/>
      </p:bgPr>
    </p:bg>
    <p:spTree>
      <p:nvGrpSpPr>
        <p:cNvPr id="1" name=""/>
        <p:cNvGrpSpPr/>
        <p:nvPr/>
      </p:nvGrpSpPr>
      <p:grpSpPr>
        <a:xfrm>
          <a:off x="0" y="0"/>
          <a:ext cx="0" cy="0"/>
          <a:chOff x="0" y="0"/>
          <a:chExt cx="0" cy="0"/>
        </a:xfrm>
      </p:grpSpPr>
      <p:sp>
        <p:nvSpPr>
          <p:cNvPr id="5" name="Text Placeholder 2"/>
          <p:cNvSpPr>
            <a:spLocks noGrp="1"/>
          </p:cNvSpPr>
          <p:nvPr>
            <p:ph type="body" sz="quarter" idx="15" hasCustomPrompt="1"/>
          </p:nvPr>
        </p:nvSpPr>
        <p:spPr>
          <a:xfrm>
            <a:off x="359998" y="2984855"/>
            <a:ext cx="11468465" cy="1585557"/>
          </a:xfrm>
          <a:prstGeom prst="rect">
            <a:avLst/>
          </a:prstGeom>
        </p:spPr>
        <p:txBody>
          <a:bodyPr anchor="t"/>
          <a:lstStyle>
            <a:lvl1pPr algn="l">
              <a:spcBef>
                <a:spcPts val="200"/>
              </a:spcBef>
              <a:defRPr sz="2400" b="1">
                <a:solidFill>
                  <a:schemeClr val="bg1"/>
                </a:solidFill>
              </a:defRPr>
            </a:lvl1pPr>
            <a:lvl2pPr marL="0" indent="0" algn="l">
              <a:spcBef>
                <a:spcPts val="200"/>
              </a:spcBef>
              <a:buNone/>
              <a:defRPr sz="2200" b="0">
                <a:solidFill>
                  <a:schemeClr val="bg1"/>
                </a:solidFill>
              </a:defRPr>
            </a:lvl2pPr>
          </a:lstStyle>
          <a:p>
            <a:pPr lvl="0"/>
            <a:r>
              <a:rPr lang="en-GB" dirty="0"/>
              <a:t>Click to edit master text styles</a:t>
            </a:r>
          </a:p>
          <a:p>
            <a:pPr lvl="1"/>
            <a:r>
              <a:rPr lang="en-GB" dirty="0"/>
              <a:t>Second level</a:t>
            </a:r>
          </a:p>
        </p:txBody>
      </p:sp>
      <p:sp>
        <p:nvSpPr>
          <p:cNvPr id="7" name="Text Placeholder 2"/>
          <p:cNvSpPr>
            <a:spLocks noGrp="1"/>
          </p:cNvSpPr>
          <p:nvPr>
            <p:ph type="body" sz="quarter" idx="16" hasCustomPrompt="1"/>
          </p:nvPr>
        </p:nvSpPr>
        <p:spPr>
          <a:xfrm>
            <a:off x="360363" y="2564672"/>
            <a:ext cx="976312" cy="411163"/>
          </a:xfrm>
          <a:prstGeom prst="rect">
            <a:avLst/>
          </a:prstGeom>
        </p:spPr>
        <p:txBody>
          <a:bodyPr anchor="t"/>
          <a:lstStyle>
            <a:lvl1pPr algn="l">
              <a:spcBef>
                <a:spcPts val="200"/>
              </a:spcBef>
              <a:defRPr sz="2400" b="1">
                <a:solidFill>
                  <a:schemeClr val="bg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1505422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59999" y="1708150"/>
            <a:ext cx="11466873" cy="4018118"/>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8"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3292776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itle and 2 x content">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35"/>
          <p:cNvSpPr>
            <a:spLocks noGrp="1"/>
          </p:cNvSpPr>
          <p:nvPr>
            <p:ph sz="quarter" idx="14" hasCustomPrompt="1"/>
          </p:nvPr>
        </p:nvSpPr>
        <p:spPr>
          <a:xfrm>
            <a:off x="6191574"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6"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12"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3570229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itle and 3 x content">
    <p:spTree>
      <p:nvGrpSpPr>
        <p:cNvPr id="1" name=""/>
        <p:cNvGrpSpPr/>
        <p:nvPr/>
      </p:nvGrpSpPr>
      <p:grpSpPr>
        <a:xfrm>
          <a:off x="0" y="0"/>
          <a:ext cx="0" cy="0"/>
          <a:chOff x="0" y="0"/>
          <a:chExt cx="0" cy="0"/>
        </a:xfrm>
      </p:grpSpPr>
      <p:sp>
        <p:nvSpPr>
          <p:cNvPr id="9" name="Content Placeholder 2"/>
          <p:cNvSpPr>
            <a:spLocks noGrp="1"/>
          </p:cNvSpPr>
          <p:nvPr>
            <p:ph idx="1"/>
          </p:nvPr>
        </p:nvSpPr>
        <p:spPr>
          <a:xfrm>
            <a:off x="359998"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2"/>
          <p:cNvSpPr>
            <a:spLocks noGrp="1"/>
          </p:cNvSpPr>
          <p:nvPr>
            <p:ph idx="14"/>
          </p:nvPr>
        </p:nvSpPr>
        <p:spPr>
          <a:xfrm>
            <a:off x="4251326"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Content Placeholder 2"/>
          <p:cNvSpPr>
            <a:spLocks noGrp="1"/>
          </p:cNvSpPr>
          <p:nvPr>
            <p:ph idx="15"/>
          </p:nvPr>
        </p:nvSpPr>
        <p:spPr>
          <a:xfrm>
            <a:off x="8142653"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7"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18"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19"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4199265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itle and 4 x content">
    <p:spTree>
      <p:nvGrpSpPr>
        <p:cNvPr id="1" name=""/>
        <p:cNvGrpSpPr/>
        <p:nvPr/>
      </p:nvGrpSpPr>
      <p:grpSpPr>
        <a:xfrm>
          <a:off x="0" y="0"/>
          <a:ext cx="0" cy="0"/>
          <a:chOff x="0" y="0"/>
          <a:chExt cx="0" cy="0"/>
        </a:xfrm>
      </p:grpSpPr>
      <p:sp>
        <p:nvSpPr>
          <p:cNvPr id="10" name="Content Placeholder 2"/>
          <p:cNvSpPr>
            <a:spLocks noGrp="1"/>
          </p:cNvSpPr>
          <p:nvPr>
            <p:ph idx="1" hasCustomPrompt="1"/>
          </p:nvPr>
        </p:nvSpPr>
        <p:spPr>
          <a:xfrm>
            <a:off x="359998"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4" hasCustomPrompt="1"/>
          </p:nvPr>
        </p:nvSpPr>
        <p:spPr>
          <a:xfrm>
            <a:off x="3275192"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3" name="Content Placeholder 2"/>
          <p:cNvSpPr>
            <a:spLocks noGrp="1"/>
          </p:cNvSpPr>
          <p:nvPr>
            <p:ph idx="15" hasCustomPrompt="1"/>
          </p:nvPr>
        </p:nvSpPr>
        <p:spPr>
          <a:xfrm>
            <a:off x="6190386"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8" name="Content Placeholder 2"/>
          <p:cNvSpPr>
            <a:spLocks noGrp="1"/>
          </p:cNvSpPr>
          <p:nvPr>
            <p:ph idx="16" hasCustomPrompt="1"/>
          </p:nvPr>
        </p:nvSpPr>
        <p:spPr>
          <a:xfrm>
            <a:off x="9105580"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9"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20" name="Text Placeholder 2"/>
          <p:cNvSpPr>
            <a:spLocks noGrp="1"/>
          </p:cNvSpPr>
          <p:nvPr>
            <p:ph type="body" sz="quarter" idx="18"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21" name="Text Placeholder 17"/>
          <p:cNvSpPr>
            <a:spLocks noGrp="1"/>
          </p:cNvSpPr>
          <p:nvPr>
            <p:ph type="body" sz="quarter" idx="19"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22"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1961557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1"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7"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1825895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2061057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ection header (black)">
    <p:bg>
      <p:bgPr>
        <a:solidFill>
          <a:srgbClr val="000000"/>
        </a:solidFill>
        <a:effectLst/>
      </p:bgPr>
    </p:bg>
    <p:spTree>
      <p:nvGrpSpPr>
        <p:cNvPr id="1" name=""/>
        <p:cNvGrpSpPr/>
        <p:nvPr/>
      </p:nvGrpSpPr>
      <p:grpSpPr>
        <a:xfrm>
          <a:off x="0" y="0"/>
          <a:ext cx="0" cy="0"/>
          <a:chOff x="0" y="0"/>
          <a:chExt cx="0" cy="0"/>
        </a:xfrm>
      </p:grpSpPr>
      <p:sp>
        <p:nvSpPr>
          <p:cNvPr id="5" name="Text Placeholder 2"/>
          <p:cNvSpPr>
            <a:spLocks noGrp="1"/>
          </p:cNvSpPr>
          <p:nvPr>
            <p:ph type="body" sz="quarter" idx="15" hasCustomPrompt="1"/>
          </p:nvPr>
        </p:nvSpPr>
        <p:spPr>
          <a:xfrm>
            <a:off x="359998" y="2257200"/>
            <a:ext cx="5643927" cy="1980000"/>
          </a:xfrm>
          <a:prstGeom prst="rect">
            <a:avLst/>
          </a:prstGeom>
        </p:spPr>
        <p:txBody>
          <a:bodyPr anchor="t"/>
          <a:lstStyle>
            <a:lvl1pPr algn="l">
              <a:spcBef>
                <a:spcPts val="200"/>
              </a:spcBef>
              <a:defRPr sz="4000" b="0">
                <a:solidFill>
                  <a:schemeClr val="bg1"/>
                </a:solidFill>
              </a:defRPr>
            </a:lvl1pPr>
            <a:lvl2pPr marL="0" indent="0" algn="l">
              <a:spcBef>
                <a:spcPts val="200"/>
              </a:spcBef>
              <a:buNone/>
              <a:defRPr sz="2200" b="0">
                <a:solidFill>
                  <a:schemeClr val="bg1"/>
                </a:solidFill>
              </a:defRPr>
            </a:lvl2pPr>
          </a:lstStyle>
          <a:p>
            <a:pPr lvl="0"/>
            <a:r>
              <a:rPr lang="en-GB" dirty="0"/>
              <a:t>Click to add title</a:t>
            </a:r>
          </a:p>
        </p:txBody>
      </p:sp>
      <p:sp>
        <p:nvSpPr>
          <p:cNvPr id="7" name="Text Placeholder 2"/>
          <p:cNvSpPr>
            <a:spLocks noGrp="1"/>
          </p:cNvSpPr>
          <p:nvPr>
            <p:ph type="body" sz="quarter" idx="16" hasCustomPrompt="1"/>
          </p:nvPr>
        </p:nvSpPr>
        <p:spPr>
          <a:xfrm>
            <a:off x="360363" y="1713332"/>
            <a:ext cx="976312" cy="540000"/>
          </a:xfrm>
          <a:prstGeom prst="rect">
            <a:avLst/>
          </a:prstGeom>
        </p:spPr>
        <p:txBody>
          <a:bodyPr anchor="t"/>
          <a:lstStyle>
            <a:lvl1pPr algn="l">
              <a:spcBef>
                <a:spcPts val="200"/>
              </a:spcBef>
              <a:defRPr sz="4000" b="0">
                <a:solidFill>
                  <a:schemeClr val="bg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324934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type="titleOnly">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Klikk for å redigere tittelstil</a:t>
            </a:r>
          </a:p>
        </p:txBody>
      </p:sp>
      <p:sp>
        <p:nvSpPr>
          <p:cNvPr id="3" name="Rectangle 4"/>
          <p:cNvSpPr>
            <a:spLocks noGrp="1" noChangeArrowheads="1"/>
          </p:cNvSpPr>
          <p:nvPr>
            <p:ph type="sldNum" sz="quarter" idx="10"/>
          </p:nvPr>
        </p:nvSpPr>
        <p:spPr>
          <a:ln/>
        </p:spPr>
        <p:txBody>
          <a:bodyPr/>
          <a:lstStyle>
            <a:lvl1pPr>
              <a:defRPr/>
            </a:lvl1pPr>
          </a:lstStyle>
          <a:p>
            <a:fld id="{1B636240-6CDE-43CF-9923-D38ACD728A3E}" type="slidenum">
              <a:rPr lang="nb-NO"/>
              <a:pPr/>
              <a:t>‹#›</a:t>
            </a:fld>
            <a:endParaRPr lang="nb-NO" dirty="0"/>
          </a:p>
        </p:txBody>
      </p:sp>
      <p:sp>
        <p:nvSpPr>
          <p:cNvPr id="4" name="Rectangle 23"/>
          <p:cNvSpPr>
            <a:spLocks noGrp="1" noChangeArrowheads="1"/>
          </p:cNvSpPr>
          <p:nvPr>
            <p:ph type="ftr" sz="quarter" idx="11"/>
          </p:nvPr>
        </p:nvSpPr>
        <p:spPr>
          <a:xfrm>
            <a:off x="9431868" y="6248400"/>
            <a:ext cx="2442633" cy="304800"/>
          </a:xfrm>
          <a:prstGeom prst="rect">
            <a:avLst/>
          </a:prstGeom>
          <a:ln/>
        </p:spPr>
        <p:txBody>
          <a:bodyPr/>
          <a:lstStyle>
            <a:lvl1pPr>
              <a:defRPr/>
            </a:lvl1pPr>
          </a:lstStyle>
          <a:p>
            <a:pPr>
              <a:defRPr/>
            </a:pPr>
            <a:r>
              <a:rPr lang="en-GB" dirty="0"/>
              <a:t>Gallupskolen November 2011</a:t>
            </a:r>
          </a:p>
        </p:txBody>
      </p:sp>
    </p:spTree>
    <p:extLst>
      <p:ext uri="{BB962C8B-B14F-4D97-AF65-F5344CB8AC3E}">
        <p14:creationId xmlns:p14="http://schemas.microsoft.com/office/powerpoint/2010/main" val="1888151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1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596ED-8270-4BD9-9069-84F474882F2A}"/>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ACA3A6B-089A-48DA-907F-9446B127609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3E873D13-8BEF-4470-A16D-19EDE6E7AAA3}"/>
              </a:ext>
            </a:extLst>
          </p:cNvPr>
          <p:cNvSpPr>
            <a:spLocks noGrp="1"/>
          </p:cNvSpPr>
          <p:nvPr>
            <p:ph type="ftr" sz="quarter" idx="11"/>
          </p:nvPr>
        </p:nvSpPr>
        <p:spPr/>
        <p:txBody>
          <a:bodyPr/>
          <a:lstStyle/>
          <a:p>
            <a:endParaRPr lang="en-GB" dirty="0"/>
          </a:p>
        </p:txBody>
      </p:sp>
      <p:sp>
        <p:nvSpPr>
          <p:cNvPr id="8" name="Text Placeholder 7">
            <a:extLst>
              <a:ext uri="{FF2B5EF4-FFF2-40B4-BE49-F238E27FC236}">
                <a16:creationId xmlns:a16="http://schemas.microsoft.com/office/drawing/2014/main" id="{50105BF4-D562-44BF-BA5C-F9CA4C0FE918}"/>
              </a:ext>
            </a:extLst>
          </p:cNvPr>
          <p:cNvSpPr>
            <a:spLocks noGrp="1"/>
          </p:cNvSpPr>
          <p:nvPr>
            <p:ph type="body" sz="quarter" idx="13" hasCustomPrompt="1"/>
          </p:nvPr>
        </p:nvSpPr>
        <p:spPr>
          <a:xfrm>
            <a:off x="360363" y="910800"/>
            <a:ext cx="11466000" cy="396000"/>
          </a:xfrm>
        </p:spPr>
        <p:txBody>
          <a:bodyPr/>
          <a:lstStyle>
            <a:lvl1pPr>
              <a:spcBef>
                <a:spcPts val="600"/>
              </a:spcBef>
              <a:defRPr sz="2200"/>
            </a:lvl1pPr>
          </a:lstStyle>
          <a:p>
            <a:pPr lvl="0"/>
            <a:r>
              <a:rPr lang="en-US" dirty="0"/>
              <a:t>Click to add subtitle</a:t>
            </a:r>
            <a:endParaRPr lang="en-GB" dirty="0"/>
          </a:p>
        </p:txBody>
      </p:sp>
      <p:sp>
        <p:nvSpPr>
          <p:cNvPr id="10" name="Content Placeholder 9">
            <a:extLst>
              <a:ext uri="{FF2B5EF4-FFF2-40B4-BE49-F238E27FC236}">
                <a16:creationId xmlns:a16="http://schemas.microsoft.com/office/drawing/2014/main" id="{E01F0EAC-DF03-4553-8D22-C26B163DC97D}"/>
              </a:ext>
            </a:extLst>
          </p:cNvPr>
          <p:cNvSpPr>
            <a:spLocks noGrp="1"/>
          </p:cNvSpPr>
          <p:nvPr>
            <p:ph sz="quarter" idx="14" hasCustomPrompt="1"/>
          </p:nvPr>
        </p:nvSpPr>
        <p:spPr>
          <a:xfrm>
            <a:off x="360363" y="1710000"/>
            <a:ext cx="11466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02960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1 x content +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B7F44-1A9D-43CE-8B94-70E892BCC6C4}"/>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0F0CD56-CDEF-4F99-82E9-F8344BA7D8B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CAF17232-4933-4B44-AB0A-14F7352465FB}"/>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4A8CE99-0AD9-4D9C-9C09-47545620E96B}"/>
              </a:ext>
            </a:extLst>
          </p:cNvPr>
          <p:cNvSpPr>
            <a:spLocks noGrp="1"/>
          </p:cNvSpPr>
          <p:nvPr>
            <p:ph type="body" sz="quarter" idx="12" hasCustomPrompt="1"/>
          </p:nvPr>
        </p:nvSpPr>
        <p:spPr>
          <a:xfrm>
            <a:off x="360000" y="1710000"/>
            <a:ext cx="11464925"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58CF1398-AEAE-44BE-B05F-E03B17EB921A}"/>
              </a:ext>
            </a:extLst>
          </p:cNvPr>
          <p:cNvSpPr>
            <a:spLocks noGrp="1"/>
          </p:cNvSpPr>
          <p:nvPr>
            <p:ph sz="quarter" idx="13" hasCustomPrompt="1"/>
          </p:nvPr>
        </p:nvSpPr>
        <p:spPr>
          <a:xfrm>
            <a:off x="360000" y="2376000"/>
            <a:ext cx="11466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1A51D583-D2F5-4206-82FD-3E7E687E574D}"/>
              </a:ext>
            </a:extLst>
          </p:cNvPr>
          <p:cNvSpPr>
            <a:spLocks noGrp="1"/>
          </p:cNvSpPr>
          <p:nvPr>
            <p:ph type="body" sz="quarter" idx="14" hasCustomPrompt="1"/>
          </p:nvPr>
        </p:nvSpPr>
        <p:spPr>
          <a:xfrm>
            <a:off x="360000" y="910800"/>
            <a:ext cx="11466513"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2413484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2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667F2-B31E-4932-857C-E542EC7E06FE}"/>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4286C412-8D9A-4518-BD82-093D1D70BD3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458D1434-081E-42DD-A0E7-8AD211AD6053}"/>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F1D24B38-2DD2-4BE4-A6BC-6AB461A6A6AC}"/>
              </a:ext>
            </a:extLst>
          </p:cNvPr>
          <p:cNvSpPr>
            <a:spLocks noGrp="1"/>
          </p:cNvSpPr>
          <p:nvPr>
            <p:ph sz="quarter" idx="12" hasCustomPrompt="1"/>
          </p:nvPr>
        </p:nvSpPr>
        <p:spPr>
          <a:xfrm>
            <a:off x="360363" y="171000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A028BB49-92B7-4BBE-AD91-816AF9386D4C}"/>
              </a:ext>
            </a:extLst>
          </p:cNvPr>
          <p:cNvSpPr>
            <a:spLocks noGrp="1"/>
          </p:cNvSpPr>
          <p:nvPr>
            <p:ph sz="quarter" idx="13" hasCustomPrompt="1"/>
          </p:nvPr>
        </p:nvSpPr>
        <p:spPr>
          <a:xfrm>
            <a:off x="6200965" y="1710000"/>
            <a:ext cx="5626800" cy="3998913"/>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29FAE1AF-1132-4B0D-8DC6-F52576CE682C}"/>
              </a:ext>
            </a:extLst>
          </p:cNvPr>
          <p:cNvSpPr>
            <a:spLocks noGrp="1"/>
          </p:cNvSpPr>
          <p:nvPr>
            <p:ph type="body" sz="quarter" idx="14" hasCustomPrompt="1"/>
          </p:nvPr>
        </p:nvSpPr>
        <p:spPr>
          <a:xfrm>
            <a:off x="360363" y="910800"/>
            <a:ext cx="11466000"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2421295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ags" Target="../tags/tag3.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 Id="rId30"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18" Type="http://schemas.openxmlformats.org/officeDocument/2006/relationships/image" Target="../media/image2.svg"/><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image" Target="../media/image1.png"/><Relationship Id="rId2" Type="http://schemas.openxmlformats.org/officeDocument/2006/relationships/slideLayout" Target="../slideLayouts/slideLayout28.xml"/><Relationship Id="rId16" Type="http://schemas.openxmlformats.org/officeDocument/2006/relationships/tags" Target="../tags/tag9.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tags" Target="../tags/tag8.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heme" Target="../theme/theme3.xml"/><Relationship Id="rId1" Type="http://schemas.openxmlformats.org/officeDocument/2006/relationships/slideLayout" Target="../slideLayouts/slideLayout40.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43.xml"/><Relationship Id="rId7" Type="http://schemas.openxmlformats.org/officeDocument/2006/relationships/tags" Target="../tags/tag11.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theme" Target="../theme/theme4.xml"/><Relationship Id="rId5" Type="http://schemas.openxmlformats.org/officeDocument/2006/relationships/slideLayout" Target="../slideLayouts/slideLayout45.xml"/><Relationship Id="rId4"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slideLayout" Target="../slideLayouts/slideLayout58.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slideLayout" Target="../slideLayouts/slideLayout57.xml"/><Relationship Id="rId17" Type="http://schemas.openxmlformats.org/officeDocument/2006/relationships/image" Target="../media/image9.png"/><Relationship Id="rId2" Type="http://schemas.openxmlformats.org/officeDocument/2006/relationships/slideLayout" Target="../slideLayouts/slideLayout47.xml"/><Relationship Id="rId16" Type="http://schemas.openxmlformats.org/officeDocument/2006/relationships/theme" Target="../theme/theme5.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5" Type="http://schemas.openxmlformats.org/officeDocument/2006/relationships/slideLayout" Target="../slideLayouts/slideLayout6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dirty="0"/>
              <a:t>Click to add title</a:t>
            </a:r>
            <a:endParaRPr lang="en-GB" dirty="0"/>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3" name="Slide Number Placeholder 5"/>
          <p:cNvSpPr>
            <a:spLocks noGrp="1"/>
          </p:cNvSpPr>
          <p:nvPr>
            <p:ph type="sldNum" sz="quarter" idx="4"/>
          </p:nvPr>
        </p:nvSpPr>
        <p:spPr>
          <a:xfrm>
            <a:off x="10856913" y="6390000"/>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grpSp>
        <p:nvGrpSpPr>
          <p:cNvPr id="2" name="Group 1"/>
          <p:cNvGrpSpPr/>
          <p:nvPr userDrawn="1"/>
        </p:nvGrpSpPr>
        <p:grpSpPr>
          <a:xfrm>
            <a:off x="-1143000" y="-600255"/>
            <a:ext cx="13680281" cy="6913023"/>
            <a:chOff x="-1143000" y="-600255"/>
            <a:chExt cx="13680281" cy="6913023"/>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4382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sp>
          <p:nvSpPr>
            <p:cNvPr id="33" name="TextBox 32">
              <a:extLst>
                <a:ext uri="{FF2B5EF4-FFF2-40B4-BE49-F238E27FC236}">
                  <a16:creationId xmlns:a16="http://schemas.microsoft.com/office/drawing/2014/main" id="{A925CEB6-6DDA-49BF-824C-CFA9D8A07E3F}"/>
                </a:ext>
              </a:extLst>
            </p:cNvPr>
            <p:cNvSpPr txBox="1"/>
            <p:nvPr userDrawn="1"/>
          </p:nvSpPr>
          <p:spPr>
            <a:xfrm>
              <a:off x="-747711" y="6066546"/>
              <a:ext cx="438671" cy="123111"/>
            </a:xfrm>
            <a:prstGeom prst="rect">
              <a:avLst/>
            </a:prstGeom>
            <a:noFill/>
          </p:spPr>
          <p:txBody>
            <a:bodyPr wrap="square" lIns="0" tIns="0" rIns="0" bIns="0" rtlCol="0">
              <a:spAutoFit/>
            </a:bodyPr>
            <a:lstStyle/>
            <a:p>
              <a:pPr algn="r"/>
              <a:r>
                <a:rPr lang="en-GB" sz="800" dirty="0">
                  <a:solidFill>
                    <a:schemeClr val="tx1"/>
                  </a:solidFill>
                </a:rPr>
                <a:t>7.54 cm</a:t>
              </a:r>
            </a:p>
          </p:txBody>
        </p:sp>
        <p:sp>
          <p:nvSpPr>
            <p:cNvPr id="34" name="TextBox 33">
              <a:extLst>
                <a:ext uri="{FF2B5EF4-FFF2-40B4-BE49-F238E27FC236}">
                  <a16:creationId xmlns:a16="http://schemas.microsoft.com/office/drawing/2014/main" id="{E1658A23-15A2-4406-AF7E-89707B5575E7}"/>
                </a:ext>
              </a:extLst>
            </p:cNvPr>
            <p:cNvSpPr txBox="1"/>
            <p:nvPr userDrawn="1"/>
          </p:nvSpPr>
          <p:spPr>
            <a:xfrm>
              <a:off x="-1143000" y="6189657"/>
              <a:ext cx="833960" cy="123111"/>
            </a:xfrm>
            <a:prstGeom prst="rect">
              <a:avLst/>
            </a:prstGeom>
            <a:noFill/>
          </p:spPr>
          <p:txBody>
            <a:bodyPr wrap="square" lIns="0" tIns="0" rIns="0" bIns="0" rtlCol="0">
              <a:spAutoFit/>
            </a:bodyPr>
            <a:lstStyle/>
            <a:p>
              <a:pPr algn="r"/>
              <a:r>
                <a:rPr lang="en-GB" sz="800" dirty="0">
                  <a:solidFill>
                    <a:schemeClr val="tx1"/>
                  </a:solidFill>
                </a:rPr>
                <a:t>Image Bottom</a:t>
              </a:r>
            </a:p>
          </p:txBody>
        </p:sp>
      </p:grpSp>
      <p:sp>
        <p:nvSpPr>
          <p:cNvPr id="3" name="Footer Placeholder 2">
            <a:extLst>
              <a:ext uri="{FF2B5EF4-FFF2-40B4-BE49-F238E27FC236}">
                <a16:creationId xmlns:a16="http://schemas.microsoft.com/office/drawing/2014/main" id="{1115639F-9E76-41B0-BB57-8F8A1F600167}"/>
              </a:ext>
            </a:extLst>
          </p:cNvPr>
          <p:cNvSpPr>
            <a:spLocks noGrp="1"/>
          </p:cNvSpPr>
          <p:nvPr>
            <p:ph type="ftr" sz="quarter" idx="3"/>
          </p:nvPr>
        </p:nvSpPr>
        <p:spPr>
          <a:xfrm>
            <a:off x="3272400" y="6390000"/>
            <a:ext cx="7495200" cy="198000"/>
          </a:xfrm>
          <a:prstGeom prst="rect">
            <a:avLst/>
          </a:prstGeom>
        </p:spPr>
        <p:txBody>
          <a:bodyPr vert="horz" lIns="0" tIns="0" rIns="0" bIns="0" rtlCol="0" anchor="ctr"/>
          <a:lstStyle>
            <a:lvl1pPr algn="l">
              <a:defRPr sz="800">
                <a:solidFill>
                  <a:schemeClr val="tx1"/>
                </a:solidFill>
              </a:defRPr>
            </a:lvl1pPr>
          </a:lstStyle>
          <a:p>
            <a:endParaRPr lang="en-GB" dirty="0"/>
          </a:p>
        </p:txBody>
      </p:sp>
      <p:cxnSp>
        <p:nvCxnSpPr>
          <p:cNvPr id="6" name="Straight Connector 5">
            <a:extLst>
              <a:ext uri="{FF2B5EF4-FFF2-40B4-BE49-F238E27FC236}">
                <a16:creationId xmlns:a16="http://schemas.microsoft.com/office/drawing/2014/main" id="{6805F70E-6BF1-451B-AC5F-64819FD40883}"/>
              </a:ext>
            </a:extLst>
          </p:cNvPr>
          <p:cNvCxnSpPr>
            <a:cxnSpLocks/>
          </p:cNvCxnSpPr>
          <p:nvPr userDrawn="1">
            <p:custDataLst>
              <p:tags r:id="rId28"/>
            </p:custDataLst>
          </p:nvPr>
        </p:nvCxnSpPr>
        <p:spPr>
          <a:xfrm>
            <a:off x="360000" y="6120000"/>
            <a:ext cx="11474161"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37" name="Graphic 36">
            <a:extLst>
              <a:ext uri="{FF2B5EF4-FFF2-40B4-BE49-F238E27FC236}">
                <a16:creationId xmlns:a16="http://schemas.microsoft.com/office/drawing/2014/main" id="{2CC2F24E-468A-4212-A014-115B799B0109}"/>
              </a:ext>
            </a:extLst>
          </p:cNvPr>
          <p:cNvPicPr>
            <a:picLocks noChangeAspect="1"/>
          </p:cNvPicPr>
          <p:nvPr userDrawn="1">
            <p:custDataLst>
              <p:tags r:id="rId29"/>
            </p:custDataLst>
          </p:nvPr>
        </p:nvPicPr>
        <p:blipFill rotWithShape="1">
          <a:blip r:embed="rId30">
            <a:extLst>
              <a:ext uri="{96DAC541-7B7A-43D3-8B79-37D633B846F1}">
                <asvg:svgBlip xmlns:asvg="http://schemas.microsoft.com/office/drawing/2016/SVG/main" r:embed="rId31"/>
              </a:ext>
            </a:extLst>
          </a:blip>
          <a:srcRect l="6528" t="29347" r="7151" b="29456"/>
          <a:stretch/>
        </p:blipFill>
        <p:spPr>
          <a:xfrm>
            <a:off x="359999" y="6445251"/>
            <a:ext cx="1409701" cy="152400"/>
          </a:xfrm>
          <a:prstGeom prst="rect">
            <a:avLst/>
          </a:prstGeom>
        </p:spPr>
      </p:pic>
    </p:spTree>
    <p:extLst>
      <p:ext uri="{BB962C8B-B14F-4D97-AF65-F5344CB8AC3E}">
        <p14:creationId xmlns:p14="http://schemas.microsoft.com/office/powerpoint/2010/main" val="3680662798"/>
      </p:ext>
    </p:extLst>
  </p:cSld>
  <p:clrMap bg1="lt1" tx1="dk1" bg2="lt2" tx2="dk2" accent1="accent1" accent2="accent2" accent3="accent3" accent4="accent4" accent5="accent5" accent6="accent6" hlink="hlink" folHlink="folHlink"/>
  <p:sldLayoutIdLst>
    <p:sldLayoutId id="2147483683" r:id="rId1"/>
    <p:sldLayoutId id="2147483819" r:id="rId2"/>
    <p:sldLayoutId id="2147483821" r:id="rId3"/>
    <p:sldLayoutId id="2147483820" r:id="rId4"/>
    <p:sldLayoutId id="2147483697" r:id="rId5"/>
    <p:sldLayoutId id="2147483696" r:id="rId6"/>
    <p:sldLayoutId id="2147483761" r:id="rId7"/>
    <p:sldLayoutId id="2147483762" r:id="rId8"/>
    <p:sldLayoutId id="2147483763" r:id="rId9"/>
    <p:sldLayoutId id="2147483764" r:id="rId10"/>
    <p:sldLayoutId id="2147483765" r:id="rId11"/>
    <p:sldLayoutId id="2147483766" r:id="rId12"/>
    <p:sldLayoutId id="2147483767" r:id="rId13"/>
    <p:sldLayoutId id="2147483768" r:id="rId14"/>
    <p:sldLayoutId id="2147483769" r:id="rId15"/>
    <p:sldLayoutId id="2147483770" r:id="rId16"/>
    <p:sldLayoutId id="2147483771" r:id="rId17"/>
    <p:sldLayoutId id="2147483772" r:id="rId18"/>
    <p:sldLayoutId id="2147483773" r:id="rId19"/>
    <p:sldLayoutId id="2147483774" r:id="rId20"/>
    <p:sldLayoutId id="2147483775" r:id="rId21"/>
    <p:sldLayoutId id="2147483776" r:id="rId22"/>
    <p:sldLayoutId id="2147483853" r:id="rId23"/>
    <p:sldLayoutId id="2147483857" r:id="rId24"/>
    <p:sldLayoutId id="2147483858" r:id="rId25"/>
    <p:sldLayoutId id="2147483859" r:id="rId2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userDrawn="1">
          <p15:clr>
            <a:srgbClr val="F26B43"/>
          </p15:clr>
        </p15:guide>
        <p15:guide id="14" pos="7453" userDrawn="1">
          <p15:clr>
            <a:srgbClr val="F26B43"/>
          </p15:clr>
        </p15:guide>
        <p15:guide id="28" orient="horz" pos="1076" userDrawn="1">
          <p15:clr>
            <a:srgbClr val="F26B43"/>
          </p15:clr>
        </p15:guide>
        <p15:guide id="29" orient="horz" pos="270" userDrawn="1">
          <p15:clr>
            <a:srgbClr val="F26B43"/>
          </p15:clr>
        </p15:guide>
        <p15:guide id="33" orient="horz" pos="3600" userDrawn="1">
          <p15:clr>
            <a:srgbClr val="F26B43"/>
          </p15:clr>
        </p15:guide>
        <p15:guide id="35" pos="228" userDrawn="1">
          <p15:clr>
            <a:srgbClr val="F26B43"/>
          </p15:clr>
        </p15:guide>
        <p15:guide id="36" pos="3840" userDrawn="1">
          <p15:clr>
            <a:srgbClr val="F26B43"/>
          </p15:clr>
        </p15:guide>
        <p15:guide id="37" pos="3782" userDrawn="1">
          <p15:clr>
            <a:srgbClr val="F26B43"/>
          </p15:clr>
        </p15:guide>
        <p15:guide id="38" pos="3900" userDrawn="1">
          <p15:clr>
            <a:srgbClr val="F26B43"/>
          </p15:clr>
        </p15:guide>
        <p15:guide id="39" orient="horz" pos="3871"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dirty="0"/>
              <a:t>Click to add title</a:t>
            </a:r>
            <a:endParaRPr lang="en-GB" dirty="0"/>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3" name="Slide Number Placeholder 5"/>
          <p:cNvSpPr>
            <a:spLocks noGrp="1"/>
          </p:cNvSpPr>
          <p:nvPr>
            <p:ph type="sldNum" sz="quarter" idx="4"/>
          </p:nvPr>
        </p:nvSpPr>
        <p:spPr>
          <a:xfrm>
            <a:off x="10856913" y="6390000"/>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3" name="Footer Placeholder 2">
            <a:extLst>
              <a:ext uri="{FF2B5EF4-FFF2-40B4-BE49-F238E27FC236}">
                <a16:creationId xmlns:a16="http://schemas.microsoft.com/office/drawing/2014/main" id="{1115639F-9E76-41B0-BB57-8F8A1F600167}"/>
              </a:ext>
            </a:extLst>
          </p:cNvPr>
          <p:cNvSpPr>
            <a:spLocks noGrp="1"/>
          </p:cNvSpPr>
          <p:nvPr userDrawn="1">
            <p:ph type="ftr" sz="quarter" idx="3"/>
          </p:nvPr>
        </p:nvSpPr>
        <p:spPr>
          <a:xfrm>
            <a:off x="3272400" y="6390000"/>
            <a:ext cx="7495200" cy="198000"/>
          </a:xfrm>
          <a:prstGeom prst="rect">
            <a:avLst/>
          </a:prstGeom>
        </p:spPr>
        <p:txBody>
          <a:bodyPr vert="horz" lIns="0" tIns="0" rIns="0" bIns="0" rtlCol="0" anchor="ctr"/>
          <a:lstStyle>
            <a:lvl1pPr algn="l">
              <a:defRPr sz="800">
                <a:solidFill>
                  <a:schemeClr val="tx1"/>
                </a:solidFill>
              </a:defRPr>
            </a:lvl1pPr>
          </a:lstStyle>
          <a:p>
            <a:endParaRPr lang="en-GB" dirty="0"/>
          </a:p>
        </p:txBody>
      </p:sp>
      <p:cxnSp>
        <p:nvCxnSpPr>
          <p:cNvPr id="33" name="Straight Connector 32">
            <a:extLst>
              <a:ext uri="{FF2B5EF4-FFF2-40B4-BE49-F238E27FC236}">
                <a16:creationId xmlns:a16="http://schemas.microsoft.com/office/drawing/2014/main" id="{81FD9D1B-8E5A-447D-B2D0-15FF23DD7EDA}"/>
              </a:ext>
            </a:extLst>
          </p:cNvPr>
          <p:cNvCxnSpPr>
            <a:cxnSpLocks/>
          </p:cNvCxnSpPr>
          <p:nvPr userDrawn="1">
            <p:custDataLst>
              <p:tags r:id="rId15"/>
            </p:custDataLst>
          </p:nvPr>
        </p:nvCxnSpPr>
        <p:spPr>
          <a:xfrm>
            <a:off x="360000" y="6120000"/>
            <a:ext cx="11474161" cy="0"/>
          </a:xfrm>
          <a:prstGeom prst="line">
            <a:avLst/>
          </a:prstGeom>
          <a:ln w="38100">
            <a:solidFill>
              <a:srgbClr val="333333"/>
            </a:solidFill>
            <a:tailEnd type="none"/>
          </a:ln>
        </p:spPr>
        <p:style>
          <a:lnRef idx="1">
            <a:schemeClr val="accent1"/>
          </a:lnRef>
          <a:fillRef idx="0">
            <a:schemeClr val="accent1"/>
          </a:fillRef>
          <a:effectRef idx="0">
            <a:schemeClr val="accent1"/>
          </a:effectRef>
          <a:fontRef idx="minor">
            <a:schemeClr val="tx1"/>
          </a:fontRef>
        </p:style>
      </p:cxnSp>
      <p:grpSp>
        <p:nvGrpSpPr>
          <p:cNvPr id="4" name="Group 3">
            <a:extLst>
              <a:ext uri="{FF2B5EF4-FFF2-40B4-BE49-F238E27FC236}">
                <a16:creationId xmlns:a16="http://schemas.microsoft.com/office/drawing/2014/main" id="{27AF91A0-A869-4C9D-8D84-C843E57FF9C6}"/>
              </a:ext>
            </a:extLst>
          </p:cNvPr>
          <p:cNvGrpSpPr/>
          <p:nvPr userDrawn="1"/>
        </p:nvGrpSpPr>
        <p:grpSpPr>
          <a:xfrm>
            <a:off x="-1143000" y="-600255"/>
            <a:ext cx="13680281" cy="6916199"/>
            <a:chOff x="-1143000" y="-600255"/>
            <a:chExt cx="13680281" cy="6916199"/>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cxnSp>
          <p:nvCxnSpPr>
            <p:cNvPr id="34" name="Straight Connector 33">
              <a:extLst>
                <a:ext uri="{FF2B5EF4-FFF2-40B4-BE49-F238E27FC236}">
                  <a16:creationId xmlns:a16="http://schemas.microsoft.com/office/drawing/2014/main" id="{4C819980-719E-42BA-84AA-491FF69717D9}"/>
                </a:ext>
              </a:extLst>
            </p:cNvPr>
            <p:cNvCxnSpPr/>
            <p:nvPr userDrawn="1"/>
          </p:nvCxnSpPr>
          <p:spPr>
            <a:xfrm>
              <a:off x="-256200" y="6145408"/>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AD636BE3-4FEE-45BA-A183-BCB80C007E10}"/>
                </a:ext>
              </a:extLst>
            </p:cNvPr>
            <p:cNvSpPr txBox="1"/>
            <p:nvPr userDrawn="1"/>
          </p:nvSpPr>
          <p:spPr>
            <a:xfrm>
              <a:off x="-747711" y="6069722"/>
              <a:ext cx="438671" cy="123111"/>
            </a:xfrm>
            <a:prstGeom prst="rect">
              <a:avLst/>
            </a:prstGeom>
            <a:noFill/>
          </p:spPr>
          <p:txBody>
            <a:bodyPr wrap="square" lIns="0" tIns="0" rIns="0" bIns="0" rtlCol="0">
              <a:spAutoFit/>
            </a:bodyPr>
            <a:lstStyle/>
            <a:p>
              <a:pPr algn="r"/>
              <a:r>
                <a:rPr lang="en-GB" sz="800" dirty="0">
                  <a:solidFill>
                    <a:schemeClr val="tx1"/>
                  </a:solidFill>
                </a:rPr>
                <a:t>7.54 cm</a:t>
              </a:r>
            </a:p>
          </p:txBody>
        </p:sp>
        <p:sp>
          <p:nvSpPr>
            <p:cNvPr id="36" name="TextBox 35">
              <a:extLst>
                <a:ext uri="{FF2B5EF4-FFF2-40B4-BE49-F238E27FC236}">
                  <a16:creationId xmlns:a16="http://schemas.microsoft.com/office/drawing/2014/main" id="{92FC16A6-CA4F-4B0F-B25C-7772D09D7351}"/>
                </a:ext>
              </a:extLst>
            </p:cNvPr>
            <p:cNvSpPr txBox="1"/>
            <p:nvPr userDrawn="1"/>
          </p:nvSpPr>
          <p:spPr>
            <a:xfrm>
              <a:off x="-1143000" y="6192833"/>
              <a:ext cx="833960" cy="123111"/>
            </a:xfrm>
            <a:prstGeom prst="rect">
              <a:avLst/>
            </a:prstGeom>
            <a:noFill/>
          </p:spPr>
          <p:txBody>
            <a:bodyPr wrap="square" lIns="0" tIns="0" rIns="0" bIns="0" rtlCol="0">
              <a:spAutoFit/>
            </a:bodyPr>
            <a:lstStyle/>
            <a:p>
              <a:pPr algn="r"/>
              <a:r>
                <a:rPr lang="en-GB" sz="800" dirty="0">
                  <a:solidFill>
                    <a:schemeClr val="tx1"/>
                  </a:solidFill>
                </a:rPr>
                <a:t>Image Bottom</a:t>
              </a:r>
            </a:p>
          </p:txBody>
        </p:sp>
      </p:grpSp>
      <p:pic>
        <p:nvPicPr>
          <p:cNvPr id="2" name="Graphic 1">
            <a:extLst>
              <a:ext uri="{FF2B5EF4-FFF2-40B4-BE49-F238E27FC236}">
                <a16:creationId xmlns:a16="http://schemas.microsoft.com/office/drawing/2014/main" id="{D08BDB5C-668B-0578-4344-52B1E2FD100D}"/>
              </a:ext>
            </a:extLst>
          </p:cNvPr>
          <p:cNvPicPr>
            <a:picLocks noChangeAspect="1"/>
          </p:cNvPicPr>
          <p:nvPr userDrawn="1">
            <p:custDataLst>
              <p:tags r:id="rId16"/>
            </p:custDataLst>
          </p:nvPr>
        </p:nvPicPr>
        <p:blipFill rotWithShape="1">
          <a:blip r:embed="rId17">
            <a:extLst>
              <a:ext uri="{96DAC541-7B7A-43D3-8B79-37D633B846F1}">
                <asvg:svgBlip xmlns:asvg="http://schemas.microsoft.com/office/drawing/2016/SVG/main" r:embed="rId18"/>
              </a:ext>
            </a:extLst>
          </a:blip>
          <a:srcRect l="6528" t="29347" r="7151" b="29456"/>
          <a:stretch/>
        </p:blipFill>
        <p:spPr>
          <a:xfrm>
            <a:off x="359999" y="6445251"/>
            <a:ext cx="1409701" cy="152400"/>
          </a:xfrm>
          <a:prstGeom prst="rect">
            <a:avLst/>
          </a:prstGeom>
        </p:spPr>
      </p:pic>
    </p:spTree>
    <p:extLst>
      <p:ext uri="{BB962C8B-B14F-4D97-AF65-F5344CB8AC3E}">
        <p14:creationId xmlns:p14="http://schemas.microsoft.com/office/powerpoint/2010/main" val="1444036230"/>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800"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p15:clr>
            <a:srgbClr val="F26B43"/>
          </p15:clr>
        </p15:guide>
        <p15:guide id="14" pos="7453">
          <p15:clr>
            <a:srgbClr val="F26B43"/>
          </p15:clr>
        </p15:guide>
        <p15:guide id="28" orient="horz" pos="1076">
          <p15:clr>
            <a:srgbClr val="F26B43"/>
          </p15:clr>
        </p15:guide>
        <p15:guide id="29" orient="horz" pos="270">
          <p15:clr>
            <a:srgbClr val="F26B43"/>
          </p15:clr>
        </p15:guide>
        <p15:guide id="33" orient="horz" pos="3600">
          <p15:clr>
            <a:srgbClr val="F26B43"/>
          </p15:clr>
        </p15:guide>
        <p15:guide id="35" pos="228">
          <p15:clr>
            <a:srgbClr val="F26B43"/>
          </p15:clr>
        </p15:guide>
        <p15:guide id="36" pos="3840">
          <p15:clr>
            <a:srgbClr val="F26B43"/>
          </p15:clr>
        </p15:guide>
        <p15:guide id="37" pos="3782">
          <p15:clr>
            <a:srgbClr val="F26B43"/>
          </p15:clr>
        </p15:guide>
        <p15:guide id="38" pos="3900">
          <p15:clr>
            <a:srgbClr val="F26B43"/>
          </p15:clr>
        </p15:guide>
        <p15:guide id="39" orient="horz" pos="387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dirty="0"/>
              <a:t>Click to add title</a:t>
            </a:r>
            <a:endParaRPr lang="en-GB" dirty="0"/>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3" name="Slide Number Placeholder 5"/>
          <p:cNvSpPr>
            <a:spLocks noGrp="1"/>
          </p:cNvSpPr>
          <p:nvPr>
            <p:ph type="sldNum" sz="quarter" idx="4"/>
          </p:nvPr>
        </p:nvSpPr>
        <p:spPr>
          <a:xfrm>
            <a:off x="10856913" y="6390000"/>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grpSp>
        <p:nvGrpSpPr>
          <p:cNvPr id="2" name="Group 1"/>
          <p:cNvGrpSpPr/>
          <p:nvPr userDrawn="1"/>
        </p:nvGrpSpPr>
        <p:grpSpPr>
          <a:xfrm>
            <a:off x="-1143000" y="-600255"/>
            <a:ext cx="13680281" cy="6720255"/>
            <a:chOff x="-1143000" y="-600255"/>
            <a:chExt cx="13680281" cy="6720255"/>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200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grpSp>
      <p:sp>
        <p:nvSpPr>
          <p:cNvPr id="3" name="Footer Placeholder 2">
            <a:extLst>
              <a:ext uri="{FF2B5EF4-FFF2-40B4-BE49-F238E27FC236}">
                <a16:creationId xmlns:a16="http://schemas.microsoft.com/office/drawing/2014/main" id="{1115639F-9E76-41B0-BB57-8F8A1F600167}"/>
              </a:ext>
            </a:extLst>
          </p:cNvPr>
          <p:cNvSpPr>
            <a:spLocks noGrp="1"/>
          </p:cNvSpPr>
          <p:nvPr>
            <p:ph type="ftr" sz="quarter" idx="3"/>
          </p:nvPr>
        </p:nvSpPr>
        <p:spPr>
          <a:xfrm>
            <a:off x="3272400" y="6390000"/>
            <a:ext cx="7495200" cy="198000"/>
          </a:xfrm>
          <a:prstGeom prst="rect">
            <a:avLst/>
          </a:prstGeom>
        </p:spPr>
        <p:txBody>
          <a:bodyPr vert="horz" lIns="0" tIns="0" rIns="0" bIns="0" rtlCol="0" anchor="ctr"/>
          <a:lstStyle>
            <a:lvl1pPr algn="l">
              <a:defRPr sz="800">
                <a:solidFill>
                  <a:schemeClr val="tx1"/>
                </a:solidFill>
              </a:defRPr>
            </a:lvl1pPr>
          </a:lstStyle>
          <a:p>
            <a:endParaRPr lang="en-GB" dirty="0"/>
          </a:p>
        </p:txBody>
      </p:sp>
      <p:cxnSp>
        <p:nvCxnSpPr>
          <p:cNvPr id="33" name="Straight Connector 32">
            <a:extLst>
              <a:ext uri="{FF2B5EF4-FFF2-40B4-BE49-F238E27FC236}">
                <a16:creationId xmlns:a16="http://schemas.microsoft.com/office/drawing/2014/main" id="{BB75DB98-1BD1-4926-8750-16657B153BE4}"/>
              </a:ext>
            </a:extLst>
          </p:cNvPr>
          <p:cNvCxnSpPr>
            <a:cxnSpLocks/>
          </p:cNvCxnSpPr>
          <p:nvPr userDrawn="1"/>
        </p:nvCxnSpPr>
        <p:spPr>
          <a:xfrm>
            <a:off x="360000" y="6120000"/>
            <a:ext cx="11474161"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4" name="Graphic 3">
            <a:extLst>
              <a:ext uri="{FF2B5EF4-FFF2-40B4-BE49-F238E27FC236}">
                <a16:creationId xmlns:a16="http://schemas.microsoft.com/office/drawing/2014/main" id="{B6B998AD-3619-5AEA-39AD-18AEE25AD5B0}"/>
              </a:ext>
            </a:extLst>
          </p:cNvPr>
          <p:cNvPicPr>
            <a:picLocks noChangeAspect="1"/>
          </p:cNvPicPr>
          <p:nvPr userDrawn="1">
            <p:custDataLst>
              <p:tags r:id="rId3"/>
            </p:custDataLst>
          </p:nvPr>
        </p:nvPicPr>
        <p:blipFill rotWithShape="1">
          <a:blip r:embed="rId4">
            <a:extLst>
              <a:ext uri="{96DAC541-7B7A-43D3-8B79-37D633B846F1}">
                <asvg:svgBlip xmlns:asvg="http://schemas.microsoft.com/office/drawing/2016/SVG/main" r:embed="rId5"/>
              </a:ext>
            </a:extLst>
          </a:blip>
          <a:srcRect l="6528" t="29347" r="7151" b="29456"/>
          <a:stretch/>
        </p:blipFill>
        <p:spPr>
          <a:xfrm>
            <a:off x="359999" y="6445251"/>
            <a:ext cx="1409701" cy="152400"/>
          </a:xfrm>
          <a:prstGeom prst="rect">
            <a:avLst/>
          </a:prstGeom>
        </p:spPr>
      </p:pic>
    </p:spTree>
    <p:extLst>
      <p:ext uri="{BB962C8B-B14F-4D97-AF65-F5344CB8AC3E}">
        <p14:creationId xmlns:p14="http://schemas.microsoft.com/office/powerpoint/2010/main" val="797071749"/>
      </p:ext>
    </p:extLst>
  </p:cSld>
  <p:clrMap bg1="lt1" tx1="dk1" bg2="lt2" tx2="dk2" accent1="accent1" accent2="accent2" accent3="accent3" accent4="accent4" accent5="accent5" accent6="accent6" hlink="hlink" folHlink="folHlink"/>
  <p:sldLayoutIdLst>
    <p:sldLayoutId id="2147483817"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p15:clr>
            <a:srgbClr val="F26B43"/>
          </p15:clr>
        </p15:guide>
        <p15:guide id="14" pos="7453">
          <p15:clr>
            <a:srgbClr val="F26B43"/>
          </p15:clr>
        </p15:guide>
        <p15:guide id="28" orient="horz" pos="1076">
          <p15:clr>
            <a:srgbClr val="F26B43"/>
          </p15:clr>
        </p15:guide>
        <p15:guide id="29" orient="horz" pos="270">
          <p15:clr>
            <a:srgbClr val="F26B43"/>
          </p15:clr>
        </p15:guide>
        <p15:guide id="33" orient="horz" pos="3600">
          <p15:clr>
            <a:srgbClr val="F26B43"/>
          </p15:clr>
        </p15:guide>
        <p15:guide id="35" pos="228">
          <p15:clr>
            <a:srgbClr val="F26B43"/>
          </p15:clr>
        </p15:guide>
        <p15:guide id="36" pos="3840">
          <p15:clr>
            <a:srgbClr val="F26B43"/>
          </p15:clr>
        </p15:guide>
        <p15:guide id="37" pos="3782">
          <p15:clr>
            <a:srgbClr val="F26B43"/>
          </p15:clr>
        </p15:guide>
        <p15:guide id="38" pos="390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7718" y="288926"/>
            <a:ext cx="11463865" cy="847725"/>
          </a:xfrm>
          <a:prstGeom prst="rect">
            <a:avLst/>
          </a:prstGeom>
        </p:spPr>
        <p:txBody>
          <a:bodyPr vert="horz" lIns="0" tIns="0" rIns="0" bIns="0" rtlCol="0" anchor="t">
            <a:noAutofit/>
          </a:bodyPr>
          <a:lstStyle/>
          <a:p>
            <a:r>
              <a:rPr lang="en-GB"/>
              <a:t>Click to edit master title style</a:t>
            </a:r>
          </a:p>
        </p:txBody>
      </p:sp>
      <p:sp>
        <p:nvSpPr>
          <p:cNvPr id="92" name="Text Placeholder 2"/>
          <p:cNvSpPr>
            <a:spLocks noGrp="1"/>
          </p:cNvSpPr>
          <p:nvPr>
            <p:ph type="body" idx="1"/>
          </p:nvPr>
        </p:nvSpPr>
        <p:spPr>
          <a:xfrm>
            <a:off x="360000" y="1706564"/>
            <a:ext cx="11466875" cy="400685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cxnSp>
        <p:nvCxnSpPr>
          <p:cNvPr id="93" name="Straight Connector 92"/>
          <p:cNvCxnSpPr/>
          <p:nvPr/>
        </p:nvCxnSpPr>
        <p:spPr>
          <a:xfrm>
            <a:off x="0" y="6121816"/>
            <a:ext cx="12192000" cy="0"/>
          </a:xfrm>
          <a:prstGeom prst="line">
            <a:avLst/>
          </a:prstGeom>
          <a:ln w="190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94"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grpSp>
        <p:nvGrpSpPr>
          <p:cNvPr id="120" name="Group 119"/>
          <p:cNvGrpSpPr/>
          <p:nvPr userDrawn="1"/>
        </p:nvGrpSpPr>
        <p:grpSpPr>
          <a:xfrm>
            <a:off x="-1320800" y="-553566"/>
            <a:ext cx="13990320" cy="6673566"/>
            <a:chOff x="-990600" y="-553566"/>
            <a:chExt cx="10492740" cy="6673566"/>
          </a:xfrm>
        </p:grpSpPr>
        <p:cxnSp>
          <p:nvCxnSpPr>
            <p:cNvPr id="121" name="Straight Connector 120"/>
            <p:cNvCxnSpPr/>
            <p:nvPr userDrawn="1"/>
          </p:nvCxnSpPr>
          <p:spPr>
            <a:xfrm>
              <a:off x="8870157"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userDrawn="1"/>
          </p:nvCxnSpPr>
          <p:spPr>
            <a:xfrm>
              <a:off x="-192150" y="285750"/>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userDrawn="1"/>
          </p:nvCxnSpPr>
          <p:spPr>
            <a:xfrm>
              <a:off x="-192150" y="1707886"/>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userDrawn="1"/>
          </p:nvCxnSpPr>
          <p:spPr>
            <a:xfrm>
              <a:off x="-192150" y="6120000"/>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userDrawn="1"/>
          </p:nvCxnSpPr>
          <p:spPr>
            <a:xfrm>
              <a:off x="-192150" y="3426354"/>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userDrawn="1"/>
          </p:nvCxnSpPr>
          <p:spPr>
            <a:xfrm>
              <a:off x="-192150" y="5714470"/>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userDrawn="1"/>
          </p:nvCxnSpPr>
          <p:spPr>
            <a:xfrm>
              <a:off x="4499697"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userDrawn="1"/>
          </p:nvCxnSpPr>
          <p:spPr>
            <a:xfrm>
              <a:off x="4572000" y="-288131"/>
              <a:ext cx="0" cy="202406"/>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29" name="TextBox 128"/>
            <p:cNvSpPr txBox="1"/>
            <p:nvPr userDrawn="1"/>
          </p:nvSpPr>
          <p:spPr>
            <a:xfrm>
              <a:off x="-630925" y="1646156"/>
              <a:ext cx="399146"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130" name="TextBox 129"/>
            <p:cNvSpPr txBox="1"/>
            <p:nvPr userDrawn="1"/>
          </p:nvSpPr>
          <p:spPr>
            <a:xfrm>
              <a:off x="-630925" y="3357884"/>
              <a:ext cx="399146" cy="123111"/>
            </a:xfrm>
            <a:prstGeom prst="rect">
              <a:avLst/>
            </a:prstGeom>
            <a:noFill/>
          </p:spPr>
          <p:txBody>
            <a:bodyPr wrap="square" lIns="0" tIns="0" rIns="0" bIns="0" rtlCol="0">
              <a:spAutoFit/>
            </a:bodyPr>
            <a:lstStyle/>
            <a:p>
              <a:pPr algn="r"/>
              <a:r>
                <a:rPr lang="en-GB" sz="800" dirty="0">
                  <a:solidFill>
                    <a:schemeClr val="tx1"/>
                  </a:solidFill>
                </a:rPr>
                <a:t>0cm</a:t>
              </a:r>
            </a:p>
          </p:txBody>
        </p:sp>
        <p:sp>
          <p:nvSpPr>
            <p:cNvPr id="131" name="TextBox 130"/>
            <p:cNvSpPr txBox="1"/>
            <p:nvPr userDrawn="1"/>
          </p:nvSpPr>
          <p:spPr>
            <a:xfrm>
              <a:off x="-630925" y="5640188"/>
              <a:ext cx="399146" cy="123111"/>
            </a:xfrm>
            <a:prstGeom prst="rect">
              <a:avLst/>
            </a:prstGeom>
            <a:noFill/>
          </p:spPr>
          <p:txBody>
            <a:bodyPr wrap="square" lIns="0" tIns="0" rIns="0" bIns="0" rtlCol="0">
              <a:spAutoFit/>
            </a:bodyPr>
            <a:lstStyle/>
            <a:p>
              <a:pPr algn="r"/>
              <a:r>
                <a:rPr lang="en-GB" sz="800" dirty="0">
                  <a:solidFill>
                    <a:schemeClr val="tx1"/>
                  </a:solidFill>
                </a:rPr>
                <a:t>6.36cm</a:t>
              </a:r>
            </a:p>
          </p:txBody>
        </p:sp>
        <p:sp>
          <p:nvSpPr>
            <p:cNvPr id="132" name="TextBox 131"/>
            <p:cNvSpPr txBox="1"/>
            <p:nvPr userDrawn="1"/>
          </p:nvSpPr>
          <p:spPr>
            <a:xfrm>
              <a:off x="298272" y="-297180"/>
              <a:ext cx="407812" cy="123111"/>
            </a:xfrm>
            <a:prstGeom prst="rect">
              <a:avLst/>
            </a:prstGeom>
            <a:noFill/>
          </p:spPr>
          <p:txBody>
            <a:bodyPr wrap="square" lIns="0" tIns="0" rIns="0" bIns="0" rtlCol="0">
              <a:spAutoFit/>
            </a:bodyPr>
            <a:lstStyle/>
            <a:p>
              <a:pPr algn="l"/>
              <a:r>
                <a:rPr lang="en-GB" sz="800" dirty="0">
                  <a:solidFill>
                    <a:schemeClr val="tx1"/>
                  </a:solidFill>
                </a:rPr>
                <a:t>11.96cm</a:t>
              </a:r>
            </a:p>
          </p:txBody>
        </p:sp>
        <p:sp>
          <p:nvSpPr>
            <p:cNvPr id="133" name="TextBox 132"/>
            <p:cNvSpPr txBox="1"/>
            <p:nvPr userDrawn="1"/>
          </p:nvSpPr>
          <p:spPr>
            <a:xfrm>
              <a:off x="4064858" y="-208836"/>
              <a:ext cx="407812" cy="123111"/>
            </a:xfrm>
            <a:prstGeom prst="rect">
              <a:avLst/>
            </a:prstGeom>
            <a:noFill/>
          </p:spPr>
          <p:txBody>
            <a:bodyPr wrap="square" lIns="0" tIns="0" rIns="0" bIns="0" rtlCol="0">
              <a:spAutoFit/>
            </a:bodyPr>
            <a:lstStyle/>
            <a:p>
              <a:pPr algn="r"/>
              <a:r>
                <a:rPr lang="en-GB" sz="800" dirty="0">
                  <a:solidFill>
                    <a:schemeClr val="tx1"/>
                  </a:solidFill>
                </a:rPr>
                <a:t>0.20cm</a:t>
              </a:r>
            </a:p>
          </p:txBody>
        </p:sp>
        <p:sp>
          <p:nvSpPr>
            <p:cNvPr id="134" name="TextBox 133"/>
            <p:cNvSpPr txBox="1"/>
            <p:nvPr userDrawn="1"/>
          </p:nvSpPr>
          <p:spPr>
            <a:xfrm>
              <a:off x="4672443" y="-208836"/>
              <a:ext cx="407812" cy="123111"/>
            </a:xfrm>
            <a:prstGeom prst="rect">
              <a:avLst/>
            </a:prstGeom>
            <a:noFill/>
          </p:spPr>
          <p:txBody>
            <a:bodyPr wrap="square" lIns="0" tIns="0" rIns="0" bIns="0" rtlCol="0">
              <a:spAutoFit/>
            </a:bodyPr>
            <a:lstStyle/>
            <a:p>
              <a:pPr algn="l"/>
              <a:r>
                <a:rPr lang="en-GB" sz="800" dirty="0">
                  <a:solidFill>
                    <a:schemeClr val="tx1"/>
                  </a:solidFill>
                </a:rPr>
                <a:t>0.20cm</a:t>
              </a:r>
            </a:p>
          </p:txBody>
        </p:sp>
        <p:sp>
          <p:nvSpPr>
            <p:cNvPr id="135" name="TextBox 134"/>
            <p:cNvSpPr txBox="1"/>
            <p:nvPr userDrawn="1"/>
          </p:nvSpPr>
          <p:spPr>
            <a:xfrm>
              <a:off x="8444866" y="-292104"/>
              <a:ext cx="407812" cy="123111"/>
            </a:xfrm>
            <a:prstGeom prst="rect">
              <a:avLst/>
            </a:prstGeom>
            <a:noFill/>
          </p:spPr>
          <p:txBody>
            <a:bodyPr wrap="square" lIns="0" tIns="0" rIns="0" bIns="0" rtlCol="0">
              <a:spAutoFit/>
            </a:bodyPr>
            <a:lstStyle/>
            <a:p>
              <a:pPr algn="r"/>
              <a:r>
                <a:rPr lang="en-GB" sz="800" dirty="0">
                  <a:solidFill>
                    <a:schemeClr val="tx1"/>
                  </a:solidFill>
                </a:rPr>
                <a:t>11.94cm</a:t>
              </a:r>
            </a:p>
          </p:txBody>
        </p:sp>
        <p:sp>
          <p:nvSpPr>
            <p:cNvPr id="136" name="TextBox 135"/>
            <p:cNvSpPr txBox="1"/>
            <p:nvPr userDrawn="1"/>
          </p:nvSpPr>
          <p:spPr>
            <a:xfrm>
              <a:off x="4368094" y="-553566"/>
              <a:ext cx="407812" cy="246221"/>
            </a:xfrm>
            <a:prstGeom prst="rect">
              <a:avLst/>
            </a:prstGeom>
            <a:noFill/>
          </p:spPr>
          <p:txBody>
            <a:bodyPr wrap="square" lIns="0" tIns="0" rIns="0" bIns="0" rtlCol="0">
              <a:spAutoFit/>
            </a:bodyPr>
            <a:lstStyle/>
            <a:p>
              <a:pPr algn="ctr"/>
              <a:r>
                <a:rPr lang="en-GB" sz="800" dirty="0">
                  <a:solidFill>
                    <a:schemeClr val="tx1"/>
                  </a:solidFill>
                </a:rPr>
                <a:t>Middle</a:t>
              </a:r>
              <a:br>
                <a:rPr lang="en-GB" sz="800" dirty="0">
                  <a:solidFill>
                    <a:schemeClr val="tx1"/>
                  </a:solidFill>
                </a:rPr>
              </a:br>
              <a:r>
                <a:rPr lang="en-GB" sz="800" dirty="0">
                  <a:solidFill>
                    <a:schemeClr val="tx1"/>
                  </a:solidFill>
                </a:rPr>
                <a:t>0cm</a:t>
              </a:r>
            </a:p>
          </p:txBody>
        </p:sp>
        <p:cxnSp>
          <p:nvCxnSpPr>
            <p:cNvPr id="137" name="Straight Connector 136"/>
            <p:cNvCxnSpPr/>
            <p:nvPr userDrawn="1"/>
          </p:nvCxnSpPr>
          <p:spPr>
            <a:xfrm>
              <a:off x="270000" y="-445725"/>
              <a:ext cx="0" cy="36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38" name="TextBox 137"/>
            <p:cNvSpPr txBox="1"/>
            <p:nvPr userDrawn="1"/>
          </p:nvSpPr>
          <p:spPr>
            <a:xfrm>
              <a:off x="-990600" y="5763299"/>
              <a:ext cx="75882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139" name="TextBox 138"/>
            <p:cNvSpPr txBox="1"/>
            <p:nvPr userDrawn="1"/>
          </p:nvSpPr>
          <p:spPr>
            <a:xfrm>
              <a:off x="-990600" y="1766886"/>
              <a:ext cx="75882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140" name="TextBox 139"/>
            <p:cNvSpPr txBox="1"/>
            <p:nvPr userDrawn="1"/>
          </p:nvSpPr>
          <p:spPr>
            <a:xfrm>
              <a:off x="-537210" y="-297180"/>
              <a:ext cx="775293"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141" name="TextBox 140"/>
            <p:cNvSpPr txBox="1"/>
            <p:nvPr userDrawn="1"/>
          </p:nvSpPr>
          <p:spPr>
            <a:xfrm>
              <a:off x="8907866" y="-297180"/>
              <a:ext cx="594274"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142" name="Straight Connector 141"/>
            <p:cNvCxnSpPr/>
            <p:nvPr userDrawn="1"/>
          </p:nvCxnSpPr>
          <p:spPr>
            <a:xfrm>
              <a:off x="464343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43" name="TextBox 142"/>
            <p:cNvSpPr txBox="1"/>
            <p:nvPr userDrawn="1"/>
          </p:nvSpPr>
          <p:spPr>
            <a:xfrm>
              <a:off x="-630925" y="199943"/>
              <a:ext cx="399146" cy="123111"/>
            </a:xfrm>
            <a:prstGeom prst="rect">
              <a:avLst/>
            </a:prstGeom>
            <a:noFill/>
          </p:spPr>
          <p:txBody>
            <a:bodyPr wrap="square" lIns="0" tIns="0" rIns="0" bIns="0" rtlCol="0">
              <a:spAutoFit/>
            </a:bodyPr>
            <a:lstStyle/>
            <a:p>
              <a:pPr algn="r"/>
              <a:r>
                <a:rPr lang="en-GB" sz="800" dirty="0">
                  <a:solidFill>
                    <a:schemeClr val="tx1"/>
                  </a:solidFill>
                </a:rPr>
                <a:t>8.73cm</a:t>
              </a:r>
            </a:p>
          </p:txBody>
        </p:sp>
        <p:sp>
          <p:nvSpPr>
            <p:cNvPr id="144" name="TextBox 143"/>
            <p:cNvSpPr txBox="1"/>
            <p:nvPr userDrawn="1"/>
          </p:nvSpPr>
          <p:spPr>
            <a:xfrm>
              <a:off x="-990600" y="323054"/>
              <a:ext cx="758820" cy="123111"/>
            </a:xfrm>
            <a:prstGeom prst="rect">
              <a:avLst/>
            </a:prstGeom>
            <a:noFill/>
          </p:spPr>
          <p:txBody>
            <a:bodyPr wrap="square" lIns="0" tIns="0" rIns="0" bIns="0" rtlCol="0">
              <a:spAutoFit/>
            </a:bodyPr>
            <a:lstStyle/>
            <a:p>
              <a:pPr algn="r"/>
              <a:r>
                <a:rPr lang="en-GB" sz="800" dirty="0">
                  <a:solidFill>
                    <a:schemeClr val="tx1"/>
                  </a:solidFill>
                </a:rPr>
                <a:t>Title Top</a:t>
              </a:r>
            </a:p>
          </p:txBody>
        </p:sp>
      </p:grpSp>
      <p:pic>
        <p:nvPicPr>
          <p:cNvPr id="32" name="Picture 31"/>
          <p:cNvPicPr>
            <a:picLocks noChangeAspect="1"/>
          </p:cNvPicPr>
          <p:nvPr userDrawn="1">
            <p:custDataLst>
              <p:tags r:id="rId7"/>
            </p:custDataLst>
          </p:nvPr>
        </p:nvPicPr>
        <p:blipFill rotWithShape="1">
          <a:blip r:embed="rId8" cstate="email">
            <a:extLst>
              <a:ext uri="{28A0092B-C50C-407E-A947-70E740481C1C}">
                <a14:useLocalDpi xmlns:a14="http://schemas.microsoft.com/office/drawing/2010/main" val="0"/>
              </a:ext>
            </a:extLst>
          </a:blip>
          <a:srcRect t="17771" b="19187"/>
          <a:stretch/>
        </p:blipFill>
        <p:spPr>
          <a:xfrm>
            <a:off x="360045" y="6383599"/>
            <a:ext cx="2103747" cy="201625"/>
          </a:xfrm>
          <a:prstGeom prst="rect">
            <a:avLst/>
          </a:prstGeom>
        </p:spPr>
      </p:pic>
    </p:spTree>
    <p:extLst>
      <p:ext uri="{BB962C8B-B14F-4D97-AF65-F5344CB8AC3E}">
        <p14:creationId xmlns:p14="http://schemas.microsoft.com/office/powerpoint/2010/main" val="1244426672"/>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68">
          <p15:clr>
            <a:srgbClr val="F26B43"/>
          </p15:clr>
        </p15:guide>
        <p15:guide id="2" orient="horz" pos="2160">
          <p15:clr>
            <a:srgbClr val="F26B43"/>
          </p15:clr>
        </p15:guide>
        <p15:guide id="14" pos="2880">
          <p15:clr>
            <a:srgbClr val="F26B43"/>
          </p15:clr>
        </p15:guide>
        <p15:guide id="25" pos="5588">
          <p15:clr>
            <a:srgbClr val="F26B43"/>
          </p15:clr>
        </p15:guide>
        <p15:guide id="28" orient="horz" pos="1076">
          <p15:clr>
            <a:srgbClr val="F26B43"/>
          </p15:clr>
        </p15:guide>
        <p15:guide id="33" orient="horz" pos="3602">
          <p15:clr>
            <a:srgbClr val="F26B43"/>
          </p15:clr>
        </p15:guide>
        <p15:guide id="36" orient="horz" pos="179">
          <p15:clr>
            <a:srgbClr val="F26B43"/>
          </p15:clr>
        </p15:guide>
        <p15:guide id="37" pos="2925">
          <p15:clr>
            <a:srgbClr val="F26B43"/>
          </p15:clr>
        </p15:guide>
        <p15:guide id="38" pos="2835">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7" name="Group 6"/>
          <p:cNvGrpSpPr/>
          <p:nvPr/>
        </p:nvGrpSpPr>
        <p:grpSpPr>
          <a:xfrm>
            <a:off x="-1143000" y="-438330"/>
            <a:ext cx="13716000" cy="6621721"/>
            <a:chOff x="-1143000" y="-438330"/>
            <a:chExt cx="13716000" cy="6621721"/>
          </a:xfrm>
        </p:grpSpPr>
        <p:cxnSp>
          <p:nvCxnSpPr>
            <p:cNvPr id="12" name="Straight Connector 11"/>
            <p:cNvCxnSpPr/>
            <p:nvPr userDrawn="1"/>
          </p:nvCxnSpPr>
          <p:spPr>
            <a:xfrm>
              <a:off x="1182687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56200" y="1138238"/>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200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a:off x="-747711" y="1075580"/>
              <a:ext cx="438671" cy="123111"/>
            </a:xfrm>
            <a:prstGeom prst="rect">
              <a:avLst/>
            </a:prstGeom>
            <a:noFill/>
          </p:spPr>
          <p:txBody>
            <a:bodyPr wrap="square" lIns="0" tIns="0" rIns="0" bIns="0" rtlCol="0">
              <a:spAutoFit/>
            </a:bodyPr>
            <a:lstStyle/>
            <a:p>
              <a:pPr algn="r"/>
              <a:r>
                <a:rPr lang="en-GB" sz="800" dirty="0">
                  <a:solidFill>
                    <a:schemeClr val="tx1"/>
                  </a:solidFill>
                </a:rPr>
                <a:t>3.16cm</a:t>
              </a:r>
            </a:p>
          </p:txBody>
        </p:sp>
        <p:cxnSp>
          <p:nvCxnSpPr>
            <p:cNvPr id="21" name="Straight Connector 20"/>
            <p:cNvCxnSpPr/>
            <p:nvPr userDrawn="1"/>
          </p:nvCxnSpPr>
          <p:spPr>
            <a:xfrm>
              <a:off x="-256200" y="2282296"/>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256200" y="2854325"/>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256200" y="3998383"/>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256200" y="4570412"/>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userDrawn="1"/>
          </p:nvCxnSpPr>
          <p:spPr>
            <a:xfrm>
              <a:off x="-256200" y="5142441"/>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userDrawn="1"/>
          </p:nvCxnSpPr>
          <p:spPr>
            <a:xfrm>
              <a:off x="114935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userDrawn="1"/>
          </p:nvCxnSpPr>
          <p:spPr>
            <a:xfrm>
              <a:off x="2120034"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userDrawn="1"/>
          </p:nvCxnSpPr>
          <p:spPr>
            <a:xfrm>
              <a:off x="309071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406140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a:off x="5032086"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a:off x="600277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userDrawn="1"/>
          </p:nvCxnSpPr>
          <p:spPr>
            <a:xfrm>
              <a:off x="6973454"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userDrawn="1"/>
          </p:nvCxnSpPr>
          <p:spPr>
            <a:xfrm>
              <a:off x="794413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userDrawn="1"/>
          </p:nvCxnSpPr>
          <p:spPr>
            <a:xfrm>
              <a:off x="891482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userDrawn="1"/>
          </p:nvCxnSpPr>
          <p:spPr>
            <a:xfrm>
              <a:off x="9885506"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userDrawn="1"/>
          </p:nvCxnSpPr>
          <p:spPr>
            <a:xfrm>
              <a:off x="1085619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userDrawn="1"/>
          </p:nvCxnSpPr>
          <p:spPr>
            <a:xfrm>
              <a:off x="1104900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userDrawn="1"/>
          </p:nvCxnSpPr>
          <p:spPr>
            <a:xfrm>
              <a:off x="1007727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userDrawn="1"/>
          </p:nvCxnSpPr>
          <p:spPr>
            <a:xfrm>
              <a:off x="9105543"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userDrawn="1"/>
          </p:nvCxnSpPr>
          <p:spPr>
            <a:xfrm>
              <a:off x="8133816"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userDrawn="1"/>
          </p:nvCxnSpPr>
          <p:spPr>
            <a:xfrm>
              <a:off x="71620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userDrawn="1"/>
          </p:nvCxnSpPr>
          <p:spPr>
            <a:xfrm>
              <a:off x="521863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userDrawn="1"/>
          </p:nvCxnSpPr>
          <p:spPr>
            <a:xfrm>
              <a:off x="424690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userDrawn="1"/>
          </p:nvCxnSpPr>
          <p:spPr>
            <a:xfrm>
              <a:off x="327518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userDrawn="1"/>
          </p:nvCxnSpPr>
          <p:spPr>
            <a:xfrm>
              <a:off x="2303454"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1331727"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4.75cm</a:t>
              </a:r>
            </a:p>
          </p:txBody>
        </p:sp>
        <p:sp>
          <p:nvSpPr>
            <p:cNvPr id="52" name="TextBox 51"/>
            <p:cNvSpPr txBox="1"/>
            <p:nvPr userDrawn="1"/>
          </p:nvSpPr>
          <p:spPr>
            <a:xfrm>
              <a:off x="-747711" y="2216732"/>
              <a:ext cx="438671" cy="123111"/>
            </a:xfrm>
            <a:prstGeom prst="rect">
              <a:avLst/>
            </a:prstGeom>
            <a:noFill/>
          </p:spPr>
          <p:txBody>
            <a:bodyPr wrap="square" lIns="0" tIns="0" rIns="0" bIns="0" rtlCol="0">
              <a:spAutoFit/>
            </a:bodyPr>
            <a:lstStyle/>
            <a:p>
              <a:pPr algn="r"/>
              <a:r>
                <a:rPr lang="en-GB" sz="800" dirty="0">
                  <a:solidFill>
                    <a:schemeClr val="tx1"/>
                  </a:solidFill>
                </a:rPr>
                <a:t>6.34cm</a:t>
              </a:r>
            </a:p>
          </p:txBody>
        </p:sp>
        <p:sp>
          <p:nvSpPr>
            <p:cNvPr id="53" name="TextBox 52"/>
            <p:cNvSpPr txBox="1"/>
            <p:nvPr userDrawn="1"/>
          </p:nvSpPr>
          <p:spPr>
            <a:xfrm>
              <a:off x="-747711" y="2787308"/>
              <a:ext cx="438671" cy="123111"/>
            </a:xfrm>
            <a:prstGeom prst="rect">
              <a:avLst/>
            </a:prstGeom>
            <a:noFill/>
          </p:spPr>
          <p:txBody>
            <a:bodyPr wrap="square" lIns="0" tIns="0" rIns="0" bIns="0" rtlCol="0">
              <a:spAutoFit/>
            </a:bodyPr>
            <a:lstStyle/>
            <a:p>
              <a:pPr algn="r"/>
              <a:r>
                <a:rPr lang="en-GB" sz="800" dirty="0">
                  <a:solidFill>
                    <a:schemeClr val="tx1"/>
                  </a:solidFill>
                </a:rPr>
                <a:t>7.93cm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9.52cm</a:t>
              </a:r>
            </a:p>
          </p:txBody>
        </p:sp>
        <p:sp>
          <p:nvSpPr>
            <p:cNvPr id="55" name="TextBox 54"/>
            <p:cNvSpPr txBox="1"/>
            <p:nvPr userDrawn="1"/>
          </p:nvSpPr>
          <p:spPr>
            <a:xfrm>
              <a:off x="-747711" y="3928460"/>
              <a:ext cx="438671" cy="123111"/>
            </a:xfrm>
            <a:prstGeom prst="rect">
              <a:avLst/>
            </a:prstGeom>
            <a:noFill/>
          </p:spPr>
          <p:txBody>
            <a:bodyPr wrap="square" lIns="0" tIns="0" rIns="0" bIns="0" rtlCol="0">
              <a:spAutoFit/>
            </a:bodyPr>
            <a:lstStyle/>
            <a:p>
              <a:pPr algn="r"/>
              <a:r>
                <a:rPr lang="en-GB" sz="800" dirty="0">
                  <a:solidFill>
                    <a:schemeClr val="tx1"/>
                  </a:solidFill>
                </a:rPr>
                <a:t>11.11cm</a:t>
              </a:r>
            </a:p>
          </p:txBody>
        </p:sp>
        <p:sp>
          <p:nvSpPr>
            <p:cNvPr id="56" name="TextBox 55"/>
            <p:cNvSpPr txBox="1"/>
            <p:nvPr userDrawn="1"/>
          </p:nvSpPr>
          <p:spPr>
            <a:xfrm>
              <a:off x="-747711" y="4499036"/>
              <a:ext cx="438671" cy="123111"/>
            </a:xfrm>
            <a:prstGeom prst="rect">
              <a:avLst/>
            </a:prstGeom>
            <a:noFill/>
          </p:spPr>
          <p:txBody>
            <a:bodyPr wrap="square" lIns="0" tIns="0" rIns="0" bIns="0" rtlCol="0">
              <a:spAutoFit/>
            </a:bodyPr>
            <a:lstStyle/>
            <a:p>
              <a:pPr algn="r"/>
              <a:r>
                <a:rPr lang="en-GB" sz="800" dirty="0">
                  <a:solidFill>
                    <a:schemeClr val="tx1"/>
                  </a:solidFill>
                </a:rPr>
                <a:t>12.70cm</a:t>
              </a:r>
            </a:p>
          </p:txBody>
        </p:sp>
        <p:sp>
          <p:nvSpPr>
            <p:cNvPr id="57" name="TextBox 56"/>
            <p:cNvSpPr txBox="1"/>
            <p:nvPr userDrawn="1"/>
          </p:nvSpPr>
          <p:spPr>
            <a:xfrm>
              <a:off x="-747711" y="5069612"/>
              <a:ext cx="438671" cy="123111"/>
            </a:xfrm>
            <a:prstGeom prst="rect">
              <a:avLst/>
            </a:prstGeom>
            <a:noFill/>
          </p:spPr>
          <p:txBody>
            <a:bodyPr wrap="square" lIns="0" tIns="0" rIns="0" bIns="0" rtlCol="0">
              <a:spAutoFit/>
            </a:bodyPr>
            <a:lstStyle/>
            <a:p>
              <a:pPr algn="r"/>
              <a:r>
                <a:rPr lang="en-GB" sz="800" dirty="0">
                  <a:solidFill>
                    <a:schemeClr val="tx1"/>
                  </a:solidFill>
                </a:rPr>
                <a:t>14.29cm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15.87cm</a:t>
              </a:r>
            </a:p>
          </p:txBody>
        </p:sp>
        <p:sp>
          <p:nvSpPr>
            <p:cNvPr id="59" name="TextBox 58"/>
            <p:cNvSpPr txBox="1"/>
            <p:nvPr userDrawn="1"/>
          </p:nvSpPr>
          <p:spPr>
            <a:xfrm>
              <a:off x="-747711" y="6060280"/>
              <a:ext cx="438671" cy="123111"/>
            </a:xfrm>
            <a:prstGeom prst="rect">
              <a:avLst/>
            </a:prstGeom>
            <a:noFill/>
          </p:spPr>
          <p:txBody>
            <a:bodyPr wrap="square" lIns="0" tIns="0" rIns="0" bIns="0" rtlCol="0">
              <a:spAutoFit/>
            </a:bodyPr>
            <a:lstStyle/>
            <a:p>
              <a:pPr algn="r"/>
              <a:r>
                <a:rPr lang="en-GB" sz="800" dirty="0">
                  <a:solidFill>
                    <a:schemeClr val="tx1"/>
                  </a:solidFill>
                </a:rPr>
                <a:t>17.00cm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1.00cm</a:t>
              </a:r>
            </a:p>
          </p:txBody>
        </p:sp>
        <p:sp>
          <p:nvSpPr>
            <p:cNvPr id="61" name="TextBox 60"/>
            <p:cNvSpPr txBox="1"/>
            <p:nvPr userDrawn="1"/>
          </p:nvSpPr>
          <p:spPr>
            <a:xfrm>
              <a:off x="1276838" y="-437436"/>
              <a:ext cx="438671" cy="123111"/>
            </a:xfrm>
            <a:prstGeom prst="rect">
              <a:avLst/>
            </a:prstGeom>
            <a:noFill/>
          </p:spPr>
          <p:txBody>
            <a:bodyPr wrap="square" lIns="0" tIns="0" rIns="0" bIns="0" rtlCol="0">
              <a:spAutoFit/>
            </a:bodyPr>
            <a:lstStyle/>
            <a:p>
              <a:pPr algn="l"/>
              <a:r>
                <a:rPr lang="en-GB" sz="800" dirty="0">
                  <a:solidFill>
                    <a:schemeClr val="tx1"/>
                  </a:solidFill>
                </a:rPr>
                <a:t>3.70cm</a:t>
              </a:r>
            </a:p>
          </p:txBody>
        </p:sp>
        <p:sp>
          <p:nvSpPr>
            <p:cNvPr id="62" name="TextBox 61"/>
            <p:cNvSpPr txBox="1"/>
            <p:nvPr userDrawn="1"/>
          </p:nvSpPr>
          <p:spPr>
            <a:xfrm>
              <a:off x="2248876" y="-437436"/>
              <a:ext cx="438671" cy="123111"/>
            </a:xfrm>
            <a:prstGeom prst="rect">
              <a:avLst/>
            </a:prstGeom>
            <a:noFill/>
          </p:spPr>
          <p:txBody>
            <a:bodyPr wrap="square" lIns="0" tIns="0" rIns="0" bIns="0" rtlCol="0">
              <a:spAutoFit/>
            </a:bodyPr>
            <a:lstStyle/>
            <a:p>
              <a:pPr algn="l"/>
              <a:r>
                <a:rPr lang="en-GB" sz="800" dirty="0">
                  <a:solidFill>
                    <a:schemeClr val="tx1"/>
                  </a:solidFill>
                </a:rPr>
                <a:t>6.40cm</a:t>
              </a:r>
            </a:p>
          </p:txBody>
        </p:sp>
        <p:sp>
          <p:nvSpPr>
            <p:cNvPr id="63" name="TextBox 62"/>
            <p:cNvSpPr txBox="1"/>
            <p:nvPr userDrawn="1"/>
          </p:nvSpPr>
          <p:spPr>
            <a:xfrm>
              <a:off x="3220914" y="-437436"/>
              <a:ext cx="438671" cy="123111"/>
            </a:xfrm>
            <a:prstGeom prst="rect">
              <a:avLst/>
            </a:prstGeom>
            <a:noFill/>
          </p:spPr>
          <p:txBody>
            <a:bodyPr wrap="square" lIns="0" tIns="0" rIns="0" bIns="0" rtlCol="0">
              <a:spAutoFit/>
            </a:bodyPr>
            <a:lstStyle/>
            <a:p>
              <a:pPr algn="l"/>
              <a:r>
                <a:rPr lang="en-GB" sz="800" dirty="0">
                  <a:solidFill>
                    <a:schemeClr val="tx1"/>
                  </a:solidFill>
                </a:rPr>
                <a:t>9.10cm</a:t>
              </a:r>
            </a:p>
          </p:txBody>
        </p:sp>
        <p:sp>
          <p:nvSpPr>
            <p:cNvPr id="64" name="TextBox 63"/>
            <p:cNvSpPr txBox="1"/>
            <p:nvPr userDrawn="1"/>
          </p:nvSpPr>
          <p:spPr>
            <a:xfrm>
              <a:off x="4192952" y="-437436"/>
              <a:ext cx="438671" cy="123111"/>
            </a:xfrm>
            <a:prstGeom prst="rect">
              <a:avLst/>
            </a:prstGeom>
            <a:noFill/>
          </p:spPr>
          <p:txBody>
            <a:bodyPr wrap="square" lIns="0" tIns="0" rIns="0" bIns="0" rtlCol="0">
              <a:spAutoFit/>
            </a:bodyPr>
            <a:lstStyle/>
            <a:p>
              <a:pPr algn="l"/>
              <a:r>
                <a:rPr lang="en-GB" sz="800" dirty="0">
                  <a:solidFill>
                    <a:schemeClr val="tx1"/>
                  </a:solidFill>
                </a:rPr>
                <a:t>11.80cm</a:t>
              </a:r>
            </a:p>
          </p:txBody>
        </p:sp>
        <p:sp>
          <p:nvSpPr>
            <p:cNvPr id="65" name="TextBox 64"/>
            <p:cNvSpPr txBox="1"/>
            <p:nvPr userDrawn="1"/>
          </p:nvSpPr>
          <p:spPr>
            <a:xfrm>
              <a:off x="5164990" y="-437436"/>
              <a:ext cx="438671" cy="123111"/>
            </a:xfrm>
            <a:prstGeom prst="rect">
              <a:avLst/>
            </a:prstGeom>
            <a:noFill/>
          </p:spPr>
          <p:txBody>
            <a:bodyPr wrap="square" lIns="0" tIns="0" rIns="0" bIns="0" rtlCol="0">
              <a:spAutoFit/>
            </a:bodyPr>
            <a:lstStyle/>
            <a:p>
              <a:pPr algn="l"/>
              <a:r>
                <a:rPr lang="en-GB" sz="800" dirty="0">
                  <a:solidFill>
                    <a:schemeClr val="tx1"/>
                  </a:solidFill>
                </a:rPr>
                <a:t>14.50cm</a:t>
              </a:r>
            </a:p>
          </p:txBody>
        </p:sp>
        <p:sp>
          <p:nvSpPr>
            <p:cNvPr id="66" name="TextBox 65"/>
            <p:cNvSpPr txBox="1"/>
            <p:nvPr userDrawn="1"/>
          </p:nvSpPr>
          <p:spPr>
            <a:xfrm>
              <a:off x="6137028" y="-437436"/>
              <a:ext cx="438671" cy="123111"/>
            </a:xfrm>
            <a:prstGeom prst="rect">
              <a:avLst/>
            </a:prstGeom>
            <a:noFill/>
          </p:spPr>
          <p:txBody>
            <a:bodyPr wrap="square" lIns="0" tIns="0" rIns="0" bIns="0" rtlCol="0">
              <a:spAutoFit/>
            </a:bodyPr>
            <a:lstStyle/>
            <a:p>
              <a:pPr algn="l"/>
              <a:r>
                <a:rPr lang="en-GB" sz="800" dirty="0">
                  <a:solidFill>
                    <a:schemeClr val="tx1"/>
                  </a:solidFill>
                </a:rPr>
                <a:t>17.20cm</a:t>
              </a:r>
            </a:p>
          </p:txBody>
        </p:sp>
        <p:sp>
          <p:nvSpPr>
            <p:cNvPr id="67" name="TextBox 66"/>
            <p:cNvSpPr txBox="1"/>
            <p:nvPr userDrawn="1"/>
          </p:nvSpPr>
          <p:spPr>
            <a:xfrm>
              <a:off x="7109066" y="-437436"/>
              <a:ext cx="438671" cy="123111"/>
            </a:xfrm>
            <a:prstGeom prst="rect">
              <a:avLst/>
            </a:prstGeom>
            <a:noFill/>
          </p:spPr>
          <p:txBody>
            <a:bodyPr wrap="square" lIns="0" tIns="0" rIns="0" bIns="0" rtlCol="0">
              <a:spAutoFit/>
            </a:bodyPr>
            <a:lstStyle/>
            <a:p>
              <a:pPr algn="l"/>
              <a:r>
                <a:rPr lang="en-GB" sz="800" dirty="0">
                  <a:solidFill>
                    <a:schemeClr val="tx1"/>
                  </a:solidFill>
                </a:rPr>
                <a:t>9.90cm</a:t>
              </a:r>
            </a:p>
          </p:txBody>
        </p:sp>
        <p:sp>
          <p:nvSpPr>
            <p:cNvPr id="68" name="TextBox 67"/>
            <p:cNvSpPr txBox="1"/>
            <p:nvPr userDrawn="1"/>
          </p:nvSpPr>
          <p:spPr>
            <a:xfrm>
              <a:off x="8081104" y="-437436"/>
              <a:ext cx="438671" cy="123111"/>
            </a:xfrm>
            <a:prstGeom prst="rect">
              <a:avLst/>
            </a:prstGeom>
            <a:noFill/>
          </p:spPr>
          <p:txBody>
            <a:bodyPr wrap="square" lIns="0" tIns="0" rIns="0" bIns="0" rtlCol="0">
              <a:spAutoFit/>
            </a:bodyPr>
            <a:lstStyle/>
            <a:p>
              <a:pPr algn="l"/>
              <a:r>
                <a:rPr lang="en-GB" sz="800" dirty="0">
                  <a:solidFill>
                    <a:schemeClr val="tx1"/>
                  </a:solidFill>
                </a:rPr>
                <a:t>22.60cm</a:t>
              </a:r>
            </a:p>
          </p:txBody>
        </p:sp>
        <p:sp>
          <p:nvSpPr>
            <p:cNvPr id="69" name="TextBox 68"/>
            <p:cNvSpPr txBox="1"/>
            <p:nvPr userDrawn="1"/>
          </p:nvSpPr>
          <p:spPr>
            <a:xfrm>
              <a:off x="9053142" y="-437436"/>
              <a:ext cx="438671" cy="123111"/>
            </a:xfrm>
            <a:prstGeom prst="rect">
              <a:avLst/>
            </a:prstGeom>
            <a:noFill/>
          </p:spPr>
          <p:txBody>
            <a:bodyPr wrap="square" lIns="0" tIns="0" rIns="0" bIns="0" rtlCol="0">
              <a:spAutoFit/>
            </a:bodyPr>
            <a:lstStyle/>
            <a:p>
              <a:pPr algn="l"/>
              <a:r>
                <a:rPr lang="en-GB" sz="800" dirty="0">
                  <a:solidFill>
                    <a:schemeClr val="tx1"/>
                  </a:solidFill>
                </a:rPr>
                <a:t>25.30cm</a:t>
              </a:r>
            </a:p>
          </p:txBody>
        </p:sp>
        <p:sp>
          <p:nvSpPr>
            <p:cNvPr id="70" name="TextBox 69"/>
            <p:cNvSpPr txBox="1"/>
            <p:nvPr userDrawn="1"/>
          </p:nvSpPr>
          <p:spPr>
            <a:xfrm>
              <a:off x="10025180" y="-437436"/>
              <a:ext cx="438671" cy="123111"/>
            </a:xfrm>
            <a:prstGeom prst="rect">
              <a:avLst/>
            </a:prstGeom>
            <a:noFill/>
          </p:spPr>
          <p:txBody>
            <a:bodyPr wrap="square" lIns="0" tIns="0" rIns="0" bIns="0" rtlCol="0">
              <a:spAutoFit/>
            </a:bodyPr>
            <a:lstStyle/>
            <a:p>
              <a:pPr algn="l"/>
              <a:r>
                <a:rPr lang="en-GB" sz="800" dirty="0">
                  <a:solidFill>
                    <a:schemeClr val="tx1"/>
                  </a:solidFill>
                </a:rPr>
                <a:t>27.99cm</a:t>
              </a:r>
            </a:p>
          </p:txBody>
        </p:sp>
        <p:sp>
          <p:nvSpPr>
            <p:cNvPr id="71" name="TextBox 70"/>
            <p:cNvSpPr txBox="1"/>
            <p:nvPr userDrawn="1"/>
          </p:nvSpPr>
          <p:spPr>
            <a:xfrm>
              <a:off x="10997215" y="-437436"/>
              <a:ext cx="438671" cy="123111"/>
            </a:xfrm>
            <a:prstGeom prst="rect">
              <a:avLst/>
            </a:prstGeom>
            <a:noFill/>
          </p:spPr>
          <p:txBody>
            <a:bodyPr wrap="square" lIns="0" tIns="0" rIns="0" bIns="0" rtlCol="0">
              <a:spAutoFit/>
            </a:bodyPr>
            <a:lstStyle/>
            <a:p>
              <a:pPr algn="l"/>
              <a:r>
                <a:rPr lang="en-GB" sz="800" dirty="0">
                  <a:solidFill>
                    <a:schemeClr val="tx1"/>
                  </a:solidFill>
                </a:rPr>
                <a:t>30.69cm</a:t>
              </a:r>
            </a:p>
          </p:txBody>
        </p:sp>
        <p:sp>
          <p:nvSpPr>
            <p:cNvPr id="72" name="TextBox 71"/>
            <p:cNvSpPr txBox="1"/>
            <p:nvPr userDrawn="1"/>
          </p:nvSpPr>
          <p:spPr>
            <a:xfrm>
              <a:off x="11461750" y="-437436"/>
              <a:ext cx="438671" cy="123111"/>
            </a:xfrm>
            <a:prstGeom prst="rect">
              <a:avLst/>
            </a:prstGeom>
            <a:noFill/>
          </p:spPr>
          <p:txBody>
            <a:bodyPr wrap="square" lIns="0" tIns="0" rIns="0" bIns="0" rtlCol="0">
              <a:spAutoFit/>
            </a:bodyPr>
            <a:lstStyle/>
            <a:p>
              <a:pPr algn="r"/>
              <a:r>
                <a:rPr lang="en-GB" sz="800" dirty="0">
                  <a:solidFill>
                    <a:schemeClr val="tx1"/>
                  </a:solidFill>
                </a:rPr>
                <a:t>32.85cm</a:t>
              </a:r>
            </a:p>
          </p:txBody>
        </p:sp>
        <p:sp>
          <p:nvSpPr>
            <p:cNvPr id="74" name="TextBox 73"/>
            <p:cNvSpPr txBox="1"/>
            <p:nvPr userDrawn="1"/>
          </p:nvSpPr>
          <p:spPr>
            <a:xfrm>
              <a:off x="10490780" y="-437436"/>
              <a:ext cx="438671" cy="123111"/>
            </a:xfrm>
            <a:prstGeom prst="rect">
              <a:avLst/>
            </a:prstGeom>
            <a:noFill/>
          </p:spPr>
          <p:txBody>
            <a:bodyPr wrap="square" lIns="0" tIns="0" rIns="0" bIns="0" rtlCol="0">
              <a:spAutoFit/>
            </a:bodyPr>
            <a:lstStyle/>
            <a:p>
              <a:pPr algn="r"/>
              <a:r>
                <a:rPr lang="en-GB" sz="800" dirty="0">
                  <a:solidFill>
                    <a:schemeClr val="tx1"/>
                  </a:solidFill>
                </a:rPr>
                <a:t>30.16cm</a:t>
              </a:r>
            </a:p>
          </p:txBody>
        </p:sp>
        <p:sp>
          <p:nvSpPr>
            <p:cNvPr id="75" name="TextBox 74"/>
            <p:cNvSpPr txBox="1"/>
            <p:nvPr userDrawn="1"/>
          </p:nvSpPr>
          <p:spPr>
            <a:xfrm>
              <a:off x="9519807" y="-437436"/>
              <a:ext cx="438671" cy="123111"/>
            </a:xfrm>
            <a:prstGeom prst="rect">
              <a:avLst/>
            </a:prstGeom>
            <a:noFill/>
          </p:spPr>
          <p:txBody>
            <a:bodyPr wrap="square" lIns="0" tIns="0" rIns="0" bIns="0" rtlCol="0">
              <a:spAutoFit/>
            </a:bodyPr>
            <a:lstStyle/>
            <a:p>
              <a:pPr algn="r"/>
              <a:r>
                <a:rPr lang="en-GB" sz="800" dirty="0">
                  <a:solidFill>
                    <a:schemeClr val="tx1"/>
                  </a:solidFill>
                </a:rPr>
                <a:t>27.46cm</a:t>
              </a:r>
            </a:p>
          </p:txBody>
        </p:sp>
        <p:sp>
          <p:nvSpPr>
            <p:cNvPr id="76" name="TextBox 75"/>
            <p:cNvSpPr txBox="1"/>
            <p:nvPr userDrawn="1"/>
          </p:nvSpPr>
          <p:spPr>
            <a:xfrm>
              <a:off x="8548834" y="-437436"/>
              <a:ext cx="438671" cy="123111"/>
            </a:xfrm>
            <a:prstGeom prst="rect">
              <a:avLst/>
            </a:prstGeom>
            <a:noFill/>
          </p:spPr>
          <p:txBody>
            <a:bodyPr wrap="square" lIns="0" tIns="0" rIns="0" bIns="0" rtlCol="0">
              <a:spAutoFit/>
            </a:bodyPr>
            <a:lstStyle/>
            <a:p>
              <a:pPr algn="r"/>
              <a:r>
                <a:rPr lang="en-GB" sz="800" dirty="0">
                  <a:solidFill>
                    <a:schemeClr val="tx1"/>
                  </a:solidFill>
                </a:rPr>
                <a:t>24.76cm</a:t>
              </a:r>
            </a:p>
          </p:txBody>
        </p:sp>
        <p:sp>
          <p:nvSpPr>
            <p:cNvPr id="77" name="TextBox 76"/>
            <p:cNvSpPr txBox="1"/>
            <p:nvPr userDrawn="1"/>
          </p:nvSpPr>
          <p:spPr>
            <a:xfrm>
              <a:off x="7577861" y="-437436"/>
              <a:ext cx="438671" cy="123111"/>
            </a:xfrm>
            <a:prstGeom prst="rect">
              <a:avLst/>
            </a:prstGeom>
            <a:noFill/>
          </p:spPr>
          <p:txBody>
            <a:bodyPr wrap="square" lIns="0" tIns="0" rIns="0" bIns="0" rtlCol="0">
              <a:spAutoFit/>
            </a:bodyPr>
            <a:lstStyle/>
            <a:p>
              <a:pPr algn="r"/>
              <a:r>
                <a:rPr lang="en-GB" sz="800" dirty="0">
                  <a:solidFill>
                    <a:schemeClr val="tx1"/>
                  </a:solidFill>
                </a:rPr>
                <a:t>22.07cm</a:t>
              </a:r>
            </a:p>
          </p:txBody>
        </p:sp>
        <p:sp>
          <p:nvSpPr>
            <p:cNvPr id="78" name="TextBox 77"/>
            <p:cNvSpPr txBox="1"/>
            <p:nvPr userDrawn="1"/>
          </p:nvSpPr>
          <p:spPr>
            <a:xfrm>
              <a:off x="6606888" y="-437436"/>
              <a:ext cx="438671" cy="123111"/>
            </a:xfrm>
            <a:prstGeom prst="rect">
              <a:avLst/>
            </a:prstGeom>
            <a:noFill/>
          </p:spPr>
          <p:txBody>
            <a:bodyPr wrap="square" lIns="0" tIns="0" rIns="0" bIns="0" rtlCol="0">
              <a:spAutoFit/>
            </a:bodyPr>
            <a:lstStyle/>
            <a:p>
              <a:pPr algn="r"/>
              <a:r>
                <a:rPr lang="en-GB" sz="800" dirty="0">
                  <a:solidFill>
                    <a:schemeClr val="tx1"/>
                  </a:solidFill>
                </a:rPr>
                <a:t>19.37cm</a:t>
              </a:r>
            </a:p>
          </p:txBody>
        </p:sp>
        <p:sp>
          <p:nvSpPr>
            <p:cNvPr id="79" name="TextBox 78"/>
            <p:cNvSpPr txBox="1"/>
            <p:nvPr userDrawn="1"/>
          </p:nvSpPr>
          <p:spPr>
            <a:xfrm>
              <a:off x="5635915" y="-437436"/>
              <a:ext cx="438671" cy="123111"/>
            </a:xfrm>
            <a:prstGeom prst="rect">
              <a:avLst/>
            </a:prstGeom>
            <a:noFill/>
          </p:spPr>
          <p:txBody>
            <a:bodyPr wrap="square" lIns="0" tIns="0" rIns="0" bIns="0" rtlCol="0">
              <a:spAutoFit/>
            </a:bodyPr>
            <a:lstStyle/>
            <a:p>
              <a:pPr algn="r"/>
              <a:r>
                <a:rPr lang="en-GB" sz="800" dirty="0">
                  <a:solidFill>
                    <a:schemeClr val="tx1"/>
                  </a:solidFill>
                </a:rPr>
                <a:t>16.67cm</a:t>
              </a:r>
            </a:p>
          </p:txBody>
        </p:sp>
        <p:sp>
          <p:nvSpPr>
            <p:cNvPr id="80" name="TextBox 79"/>
            <p:cNvSpPr txBox="1"/>
            <p:nvPr userDrawn="1"/>
          </p:nvSpPr>
          <p:spPr>
            <a:xfrm>
              <a:off x="4664942" y="-437436"/>
              <a:ext cx="438671" cy="123111"/>
            </a:xfrm>
            <a:prstGeom prst="rect">
              <a:avLst/>
            </a:prstGeom>
            <a:noFill/>
          </p:spPr>
          <p:txBody>
            <a:bodyPr wrap="square" lIns="0" tIns="0" rIns="0" bIns="0" rtlCol="0">
              <a:spAutoFit/>
            </a:bodyPr>
            <a:lstStyle/>
            <a:p>
              <a:pPr algn="r"/>
              <a:r>
                <a:rPr lang="en-GB" sz="800" dirty="0">
                  <a:solidFill>
                    <a:schemeClr val="tx1"/>
                  </a:solidFill>
                </a:rPr>
                <a:t>13.98cm</a:t>
              </a:r>
            </a:p>
          </p:txBody>
        </p:sp>
        <p:sp>
          <p:nvSpPr>
            <p:cNvPr id="81" name="TextBox 80"/>
            <p:cNvSpPr txBox="1"/>
            <p:nvPr userDrawn="1"/>
          </p:nvSpPr>
          <p:spPr>
            <a:xfrm>
              <a:off x="3693969" y="-437436"/>
              <a:ext cx="438671" cy="123111"/>
            </a:xfrm>
            <a:prstGeom prst="rect">
              <a:avLst/>
            </a:prstGeom>
            <a:noFill/>
          </p:spPr>
          <p:txBody>
            <a:bodyPr wrap="square" lIns="0" tIns="0" rIns="0" bIns="0" rtlCol="0">
              <a:spAutoFit/>
            </a:bodyPr>
            <a:lstStyle/>
            <a:p>
              <a:pPr algn="r"/>
              <a:r>
                <a:rPr lang="en-GB" sz="800" dirty="0">
                  <a:solidFill>
                    <a:schemeClr val="tx1"/>
                  </a:solidFill>
                </a:rPr>
                <a:t>11.28cm</a:t>
              </a:r>
            </a:p>
          </p:txBody>
        </p:sp>
        <p:sp>
          <p:nvSpPr>
            <p:cNvPr id="82" name="TextBox 81"/>
            <p:cNvSpPr txBox="1"/>
            <p:nvPr userDrawn="1"/>
          </p:nvSpPr>
          <p:spPr>
            <a:xfrm>
              <a:off x="2722996" y="-437436"/>
              <a:ext cx="438671" cy="123111"/>
            </a:xfrm>
            <a:prstGeom prst="rect">
              <a:avLst/>
            </a:prstGeom>
            <a:noFill/>
          </p:spPr>
          <p:txBody>
            <a:bodyPr wrap="square" lIns="0" tIns="0" rIns="0" bIns="0" rtlCol="0">
              <a:spAutoFit/>
            </a:bodyPr>
            <a:lstStyle/>
            <a:p>
              <a:pPr algn="r"/>
              <a:r>
                <a:rPr lang="en-GB" sz="800" dirty="0">
                  <a:solidFill>
                    <a:schemeClr val="tx1"/>
                  </a:solidFill>
                </a:rPr>
                <a:t>8.59cm</a:t>
              </a:r>
            </a:p>
          </p:txBody>
        </p:sp>
        <p:sp>
          <p:nvSpPr>
            <p:cNvPr id="83" name="TextBox 82"/>
            <p:cNvSpPr txBox="1"/>
            <p:nvPr userDrawn="1"/>
          </p:nvSpPr>
          <p:spPr>
            <a:xfrm>
              <a:off x="1752023" y="-437436"/>
              <a:ext cx="438671" cy="123111"/>
            </a:xfrm>
            <a:prstGeom prst="rect">
              <a:avLst/>
            </a:prstGeom>
            <a:noFill/>
          </p:spPr>
          <p:txBody>
            <a:bodyPr wrap="square" lIns="0" tIns="0" rIns="0" bIns="0" rtlCol="0">
              <a:spAutoFit/>
            </a:bodyPr>
            <a:lstStyle/>
            <a:p>
              <a:pPr algn="r"/>
              <a:r>
                <a:rPr lang="en-GB" sz="800" dirty="0">
                  <a:solidFill>
                    <a:schemeClr val="tx1"/>
                  </a:solidFill>
                </a:rPr>
                <a:t>5.89cm</a:t>
              </a:r>
            </a:p>
          </p:txBody>
        </p:sp>
        <p:sp>
          <p:nvSpPr>
            <p:cNvPr id="84" name="TextBox 83"/>
            <p:cNvSpPr txBox="1"/>
            <p:nvPr userDrawn="1"/>
          </p:nvSpPr>
          <p:spPr>
            <a:xfrm>
              <a:off x="781050" y="-437436"/>
              <a:ext cx="438671" cy="123111"/>
            </a:xfrm>
            <a:prstGeom prst="rect">
              <a:avLst/>
            </a:prstGeom>
            <a:noFill/>
          </p:spPr>
          <p:txBody>
            <a:bodyPr wrap="square" lIns="0" tIns="0" rIns="0" bIns="0" rtlCol="0">
              <a:spAutoFit/>
            </a:bodyPr>
            <a:lstStyle/>
            <a:p>
              <a:pPr algn="r"/>
              <a:r>
                <a:rPr lang="en-GB" sz="800" dirty="0">
                  <a:solidFill>
                    <a:schemeClr val="tx1"/>
                  </a:solidFill>
                </a:rPr>
                <a:t>3.19cm</a:t>
              </a:r>
            </a:p>
          </p:txBody>
        </p:sp>
        <p:cxnSp>
          <p:nvCxnSpPr>
            <p:cNvPr id="5" name="Straight Connector 4"/>
            <p:cNvCxnSpPr/>
            <p:nvPr userDrawn="1"/>
          </p:nvCxnSpPr>
          <p:spPr>
            <a:xfrm>
              <a:off x="36000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7" name="TextBox 86"/>
            <p:cNvSpPr txBox="1"/>
            <p:nvPr userDrawn="1"/>
          </p:nvSpPr>
          <p:spPr>
            <a:xfrm>
              <a:off x="-1143000" y="1198691"/>
              <a:ext cx="833960" cy="123111"/>
            </a:xfrm>
            <a:prstGeom prst="rect">
              <a:avLst/>
            </a:prstGeom>
            <a:noFill/>
          </p:spPr>
          <p:txBody>
            <a:bodyPr wrap="square" lIns="0" tIns="0" rIns="0" bIns="0" rtlCol="0">
              <a:spAutoFit/>
            </a:bodyPr>
            <a:lstStyle/>
            <a:p>
              <a:pPr algn="r"/>
              <a:r>
                <a:rPr lang="en-GB" sz="800" dirty="0">
                  <a:solidFill>
                    <a:schemeClr val="tx1"/>
                  </a:solidFill>
                </a:rPr>
                <a:t>Heading Baseline</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933758"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grpSp>
      <p:sp>
        <p:nvSpPr>
          <p:cNvPr id="91" name="Title Placeholder 1"/>
          <p:cNvSpPr>
            <a:spLocks noGrp="1"/>
          </p:cNvSpPr>
          <p:nvPr>
            <p:ph type="title"/>
          </p:nvPr>
        </p:nvSpPr>
        <p:spPr>
          <a:xfrm>
            <a:off x="359999" y="430718"/>
            <a:ext cx="11466875" cy="704346"/>
          </a:xfrm>
          <a:prstGeom prst="rect">
            <a:avLst/>
          </a:prstGeom>
        </p:spPr>
        <p:txBody>
          <a:bodyPr vert="horz" lIns="0" tIns="0" rIns="0" bIns="0" rtlCol="0" anchor="t">
            <a:noAutofit/>
          </a:bodyPr>
          <a:lstStyle/>
          <a:p>
            <a:r>
              <a:rPr lang="en-US"/>
              <a:t>Click to edit Master title style</a:t>
            </a:r>
            <a:endParaRPr lang="en-GB" dirty="0"/>
          </a:p>
        </p:txBody>
      </p:sp>
      <p:sp>
        <p:nvSpPr>
          <p:cNvPr id="92" name="Text Placeholder 2"/>
          <p:cNvSpPr>
            <a:spLocks noGrp="1"/>
          </p:cNvSpPr>
          <p:nvPr>
            <p:ph type="body" idx="1"/>
          </p:nvPr>
        </p:nvSpPr>
        <p:spPr>
          <a:xfrm>
            <a:off x="359999" y="1708150"/>
            <a:ext cx="11466875" cy="4003675"/>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3"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cxnSp>
        <p:nvCxnSpPr>
          <p:cNvPr id="94" name="Straight Connector 93"/>
          <p:cNvCxnSpPr/>
          <p:nvPr/>
        </p:nvCxnSpPr>
        <p:spPr>
          <a:xfrm>
            <a:off x="0" y="6124991"/>
            <a:ext cx="12193200" cy="0"/>
          </a:xfrm>
          <a:prstGeom prst="line">
            <a:avLst/>
          </a:prstGeom>
          <a:ln w="190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pic>
        <p:nvPicPr>
          <p:cNvPr id="96" name="Picture 95" descr="logo-03.png"/>
          <p:cNvPicPr>
            <a:picLocks noChangeAspect="1"/>
          </p:cNvPicPr>
          <p:nvPr/>
        </p:nvPicPr>
        <p:blipFill>
          <a:blip r:embed="rId17">
            <a:alphaModFix/>
            <a:extLst>
              <a:ext uri="{28A0092B-C50C-407E-A947-70E740481C1C}">
                <a14:useLocalDpi xmlns:a14="http://schemas.microsoft.com/office/drawing/2010/main" val="0"/>
              </a:ext>
            </a:extLst>
          </a:blip>
          <a:stretch>
            <a:fillRect/>
          </a:stretch>
        </p:blipFill>
        <p:spPr>
          <a:xfrm>
            <a:off x="297773" y="6334125"/>
            <a:ext cx="4329415" cy="324431"/>
          </a:xfrm>
          <a:prstGeom prst="rect">
            <a:avLst/>
          </a:prstGeom>
        </p:spPr>
      </p:pic>
    </p:spTree>
    <p:extLst>
      <p:ext uri="{BB962C8B-B14F-4D97-AF65-F5344CB8AC3E}">
        <p14:creationId xmlns:p14="http://schemas.microsoft.com/office/powerpoint/2010/main" val="1563086484"/>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 id="2147483845" r:id="rId12"/>
    <p:sldLayoutId id="2147483846" r:id="rId13"/>
    <p:sldLayoutId id="2147483847" r:id="rId14"/>
    <p:sldLayoutId id="2147483848" r:id="rId1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27">
          <p15:clr>
            <a:srgbClr val="A4A3A4"/>
          </p15:clr>
        </p15:guide>
        <p15:guide id="2" orient="horz" pos="2159">
          <p15:clr>
            <a:srgbClr val="A4A3A4"/>
          </p15:clr>
        </p15:guide>
        <p15:guide id="3" pos="725">
          <p15:clr>
            <a:srgbClr val="A4A3A4"/>
          </p15:clr>
        </p15:guide>
        <p15:guide id="4" pos="842">
          <p15:clr>
            <a:srgbClr val="A4A3A4"/>
          </p15:clr>
        </p15:guide>
        <p15:guide id="5" pos="1335">
          <p15:clr>
            <a:srgbClr val="A4A3A4"/>
          </p15:clr>
        </p15:guide>
        <p15:guide id="6" pos="1454">
          <p15:clr>
            <a:srgbClr val="A4A3A4"/>
          </p15:clr>
        </p15:guide>
        <p15:guide id="7" pos="1947">
          <p15:clr>
            <a:srgbClr val="A4A3A4"/>
          </p15:clr>
        </p15:guide>
        <p15:guide id="8" pos="2064">
          <p15:clr>
            <a:srgbClr val="A4A3A4"/>
          </p15:clr>
        </p15:guide>
        <p15:guide id="9" pos="2558">
          <p15:clr>
            <a:srgbClr val="A4A3A4"/>
          </p15:clr>
        </p15:guide>
        <p15:guide id="10" pos="2678">
          <p15:clr>
            <a:srgbClr val="A4A3A4"/>
          </p15:clr>
        </p15:guide>
        <p15:guide id="11" pos="3170">
          <p15:clr>
            <a:srgbClr val="A4A3A4"/>
          </p15:clr>
        </p15:guide>
        <p15:guide id="12" pos="3288">
          <p15:clr>
            <a:srgbClr val="A4A3A4"/>
          </p15:clr>
        </p15:guide>
        <p15:guide id="13" pos="3780">
          <p15:clr>
            <a:srgbClr val="A4A3A4"/>
          </p15:clr>
        </p15:guide>
        <p15:guide id="14" pos="3900">
          <p15:clr>
            <a:srgbClr val="A4A3A4"/>
          </p15:clr>
        </p15:guide>
        <p15:guide id="15" pos="4392">
          <p15:clr>
            <a:srgbClr val="A4A3A4"/>
          </p15:clr>
        </p15:guide>
        <p15:guide id="16" pos="4512">
          <p15:clr>
            <a:srgbClr val="A4A3A4"/>
          </p15:clr>
        </p15:guide>
        <p15:guide id="17" pos="5124">
          <p15:clr>
            <a:srgbClr val="A4A3A4"/>
          </p15:clr>
        </p15:guide>
        <p15:guide id="18" pos="5004">
          <p15:clr>
            <a:srgbClr val="A4A3A4"/>
          </p15:clr>
        </p15:guide>
        <p15:guide id="19" pos="5616">
          <p15:clr>
            <a:srgbClr val="A4A3A4"/>
          </p15:clr>
        </p15:guide>
        <p15:guide id="20" pos="5736">
          <p15:clr>
            <a:srgbClr val="A4A3A4"/>
          </p15:clr>
        </p15:guide>
        <p15:guide id="21" pos="6227">
          <p15:clr>
            <a:srgbClr val="A4A3A4"/>
          </p15:clr>
        </p15:guide>
        <p15:guide id="22" pos="6348">
          <p15:clr>
            <a:srgbClr val="A4A3A4"/>
          </p15:clr>
        </p15:guide>
        <p15:guide id="23" pos="6839">
          <p15:clr>
            <a:srgbClr val="A4A3A4"/>
          </p15:clr>
        </p15:guide>
        <p15:guide id="24" pos="6960">
          <p15:clr>
            <a:srgbClr val="A4A3A4"/>
          </p15:clr>
        </p15:guide>
        <p15:guide id="25" pos="7451">
          <p15:clr>
            <a:srgbClr val="A4A3A4"/>
          </p15:clr>
        </p15:guide>
        <p15:guide id="26" orient="horz" pos="1799">
          <p15:clr>
            <a:srgbClr val="A4A3A4"/>
          </p15:clr>
        </p15:guide>
        <p15:guide id="27" orient="horz" pos="1437">
          <p15:clr>
            <a:srgbClr val="A4A3A4"/>
          </p15:clr>
        </p15:guide>
        <p15:guide id="28" orient="horz" pos="1077">
          <p15:clr>
            <a:srgbClr val="A4A3A4"/>
          </p15:clr>
        </p15:guide>
        <p15:guide id="29" orient="horz" pos="717">
          <p15:clr>
            <a:srgbClr val="A4A3A4"/>
          </p15:clr>
        </p15:guide>
        <p15:guide id="30" orient="horz" pos="2519">
          <p15:clr>
            <a:srgbClr val="A4A3A4"/>
          </p15:clr>
        </p15:guide>
        <p15:guide id="31" orient="horz" pos="2879">
          <p15:clr>
            <a:srgbClr val="A4A3A4"/>
          </p15:clr>
        </p15:guide>
        <p15:guide id="32" orient="horz" pos="3240">
          <p15:clr>
            <a:srgbClr val="A4A3A4"/>
          </p15:clr>
        </p15:guide>
        <p15:guide id="33" orient="horz" pos="3600">
          <p15:clr>
            <a:srgbClr val="A4A3A4"/>
          </p15:clr>
        </p15:guide>
        <p15:guide id="34" orient="horz" pos="3855">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Bytte%20av%20teknisk%20plattform%20kan%20i%20en%20overgangsperiode%20gi%20utslag%20i%20lavere%20digitale%20persontall." TargetMode="External"/><Relationship Id="rId2" Type="http://schemas.openxmlformats.org/officeDocument/2006/relationships/hyperlink" Target="https://www.medietall.no/" TargetMode="External"/><Relationship Id="rId1" Type="http://schemas.openxmlformats.org/officeDocument/2006/relationships/slideLayout" Target="../slideLayouts/slideLayout24.xml"/><Relationship Id="rId6" Type="http://schemas.openxmlformats.org/officeDocument/2006/relationships/hyperlink" Target="https://www.medietall.no/index.php?liste=qa" TargetMode="External"/><Relationship Id="rId5" Type="http://schemas.openxmlformats.org/officeDocument/2006/relationships/hyperlink" Target="https://kantar.no/medier/internett/" TargetMode="External"/><Relationship Id="rId4" Type="http://schemas.openxmlformats.org/officeDocument/2006/relationships/hyperlink" Target="https://kantar.no/metoder-og-verktoy/Kantar_Online/"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5.xml"/><Relationship Id="rId1" Type="http://schemas.openxmlformats.org/officeDocument/2006/relationships/tags" Target="../tags/tag1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6.xml"/><Relationship Id="rId1" Type="http://schemas.openxmlformats.org/officeDocument/2006/relationships/tags" Target="../tags/tag13.xml"/><Relationship Id="rId6" Type="http://schemas.openxmlformats.org/officeDocument/2006/relationships/chart" Target="../charts/chart1.xml"/><Relationship Id="rId5" Type="http://schemas.openxmlformats.org/officeDocument/2006/relationships/hyperlink" Target="https://kantar.no/medier/qa-for-de-nye-malingene-for-avis-magasin-og-online/" TargetMode="External"/><Relationship Id="rId4" Type="http://schemas.openxmlformats.org/officeDocument/2006/relationships/hyperlink" Target="https://medietall.no/?liste=qa" TargetMode="Externa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slideLayout" Target="../slideLayouts/slideLayout22.xml"/><Relationship Id="rId1" Type="http://schemas.openxmlformats.org/officeDocument/2006/relationships/tags" Target="../tags/tag14.xml"/><Relationship Id="rId5" Type="http://schemas.openxmlformats.org/officeDocument/2006/relationships/image" Target="../media/image13.pn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slideLayout" Target="../slideLayouts/slideLayout22.xml"/><Relationship Id="rId1" Type="http://schemas.openxmlformats.org/officeDocument/2006/relationships/tags" Target="../tags/tag15.xml"/><Relationship Id="rId5" Type="http://schemas.openxmlformats.org/officeDocument/2006/relationships/image" Target="../media/image13.pn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hyperlink" Target="http://tnslistene.no/samkjoringsliste/" TargetMode="External"/><Relationship Id="rId7" Type="http://schemas.openxmlformats.org/officeDocument/2006/relationships/chart" Target="../charts/chart4.xml"/><Relationship Id="rId2" Type="http://schemas.openxmlformats.org/officeDocument/2006/relationships/slideLayout" Target="../slideLayouts/slideLayout22.xml"/><Relationship Id="rId1" Type="http://schemas.openxmlformats.org/officeDocument/2006/relationships/tags" Target="../tags/tag16.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hyperlink" Target="https://www.medietall.no/?liste=persontall&amp;r=PERSONTALL" TargetMode="Externa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3.xml"/><Relationship Id="rId1" Type="http://schemas.openxmlformats.org/officeDocument/2006/relationships/tags" Target="../tags/tag17.xml"/><Relationship Id="rId4" Type="http://schemas.openxmlformats.org/officeDocument/2006/relationships/chart" Target="../charts/chart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3.xml"/><Relationship Id="rId1" Type="http://schemas.openxmlformats.org/officeDocument/2006/relationships/tags" Target="../tags/tag18.xml"/><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10">
            <a:extLst>
              <a:ext uri="{FF2B5EF4-FFF2-40B4-BE49-F238E27FC236}">
                <a16:creationId xmlns:a16="http://schemas.microsoft.com/office/drawing/2014/main" id="{3795550F-182E-B4E8-74EA-3B4B22AAE8A8}"/>
              </a:ext>
            </a:extLst>
          </p:cNvPr>
          <p:cNvSpPr/>
          <p:nvPr/>
        </p:nvSpPr>
        <p:spPr>
          <a:xfrm>
            <a:off x="362562" y="5477469"/>
            <a:ext cx="5398640" cy="92333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b="1" dirty="0">
                <a:solidFill>
                  <a:srgbClr val="FFFF00"/>
                </a:solidFill>
                <a:latin typeface="Verdana"/>
              </a:rPr>
              <a:t>19</a:t>
            </a:r>
            <a:r>
              <a:rPr kumimoji="0" lang="en-GB" sz="1800" b="1" i="0" u="none" strike="noStrike" kern="1200" cap="none" spc="0" normalizeH="0" baseline="0" noProof="0" dirty="0">
                <a:ln>
                  <a:noFill/>
                </a:ln>
                <a:solidFill>
                  <a:srgbClr val="FFFF00"/>
                </a:solidFill>
                <a:effectLst/>
                <a:uLnTx/>
                <a:uFillTx/>
                <a:latin typeface="Verdana"/>
                <a:ea typeface="+mn-ea"/>
                <a:cs typeface="+mn-cs"/>
              </a:rPr>
              <a:t>.02.25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Verdana"/>
                <a:ea typeface="+mn-ea"/>
                <a:cs typeface="+mn-cs"/>
              </a:rPr>
              <a:t>Knut-Arne Futsæter Kantar Media</a:t>
            </a:r>
            <a:br>
              <a:rPr kumimoji="0" lang="en-GB" sz="1100" b="0" i="0" u="none" strike="noStrike" kern="1200" cap="none" spc="0" normalizeH="0" baseline="0" noProof="0" dirty="0">
                <a:ln>
                  <a:noFill/>
                </a:ln>
                <a:solidFill>
                  <a:srgbClr val="FFFFFF"/>
                </a:solidFill>
                <a:effectLst/>
                <a:uLnTx/>
                <a:uFillTx/>
                <a:latin typeface="Verdana"/>
                <a:ea typeface="+mn-ea"/>
                <a:cs typeface="+mn-cs"/>
              </a:rPr>
            </a:br>
            <a:endParaRPr kumimoji="0" lang="en-US" sz="1800" b="0" i="0" u="none" strike="noStrike" kern="1200" cap="none" spc="0" normalizeH="0" baseline="0" noProof="0" dirty="0">
              <a:ln>
                <a:noFill/>
              </a:ln>
              <a:solidFill>
                <a:srgbClr val="FFFFFF"/>
              </a:solidFill>
              <a:effectLst/>
              <a:uLnTx/>
              <a:uFillTx/>
              <a:latin typeface="Verdana"/>
              <a:ea typeface="+mn-ea"/>
              <a:cs typeface="+mn-cs"/>
            </a:endParaRPr>
          </a:p>
        </p:txBody>
      </p:sp>
      <p:sp>
        <p:nvSpPr>
          <p:cNvPr id="4" name="Title 1">
            <a:extLst>
              <a:ext uri="{FF2B5EF4-FFF2-40B4-BE49-F238E27FC236}">
                <a16:creationId xmlns:a16="http://schemas.microsoft.com/office/drawing/2014/main" id="{6FF7C5C4-CA1E-3420-478B-3119F2CD3BE3}"/>
              </a:ext>
            </a:extLst>
          </p:cNvPr>
          <p:cNvSpPr>
            <a:spLocks noGrp="1"/>
          </p:cNvSpPr>
          <p:nvPr>
            <p:ph type="ctrTitle"/>
          </p:nvPr>
        </p:nvSpPr>
        <p:spPr>
          <a:xfrm>
            <a:off x="362562" y="2904236"/>
            <a:ext cx="11466875" cy="1492172"/>
          </a:xfrm>
        </p:spPr>
        <p:txBody>
          <a:bodyPr/>
          <a:lstStyle/>
          <a:p>
            <a:r>
              <a:rPr lang="nb-NO" sz="4800" dirty="0">
                <a:solidFill>
                  <a:schemeClr val="bg1"/>
                </a:solidFill>
                <a:highlight>
                  <a:srgbClr val="000000"/>
                </a:highlight>
              </a:rPr>
              <a:t>Offisielle digitaltall for Q4 2024:</a:t>
            </a:r>
            <a:br>
              <a:rPr lang="nb-NO" sz="4800" dirty="0">
                <a:solidFill>
                  <a:schemeClr val="bg1"/>
                </a:solidFill>
                <a:highlight>
                  <a:srgbClr val="000000"/>
                </a:highlight>
              </a:rPr>
            </a:br>
            <a:r>
              <a:rPr lang="nb-NO" sz="4800" dirty="0">
                <a:solidFill>
                  <a:schemeClr val="bg1"/>
                </a:solidFill>
                <a:highlight>
                  <a:srgbClr val="000000"/>
                </a:highlight>
              </a:rPr>
              <a:t>Nedgang for norske nettsteder</a:t>
            </a:r>
            <a:br>
              <a:rPr lang="nb-NO" sz="4800" dirty="0">
                <a:solidFill>
                  <a:schemeClr val="bg1"/>
                </a:solidFill>
                <a:highlight>
                  <a:srgbClr val="000000"/>
                </a:highlight>
              </a:rPr>
            </a:br>
            <a:endParaRPr lang="nb-NO" sz="4800" dirty="0">
              <a:solidFill>
                <a:schemeClr val="bg1"/>
              </a:solidFill>
              <a:highlight>
                <a:srgbClr val="000000"/>
              </a:highlight>
            </a:endParaRPr>
          </a:p>
        </p:txBody>
      </p:sp>
    </p:spTree>
    <p:extLst>
      <p:ext uri="{BB962C8B-B14F-4D97-AF65-F5344CB8AC3E}">
        <p14:creationId xmlns:p14="http://schemas.microsoft.com/office/powerpoint/2010/main" val="3054136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59999" y="159568"/>
            <a:ext cx="11466875" cy="403200"/>
          </a:xfrm>
        </p:spPr>
        <p:txBody>
          <a:bodyPr/>
          <a:lstStyle/>
          <a:p>
            <a:r>
              <a:rPr lang="nb-NO" dirty="0"/>
              <a:t>Metode</a:t>
            </a:r>
          </a:p>
        </p:txBody>
      </p:sp>
      <p:sp>
        <p:nvSpPr>
          <p:cNvPr id="9" name="Content Placeholder 1">
            <a:extLst>
              <a:ext uri="{FF2B5EF4-FFF2-40B4-BE49-F238E27FC236}">
                <a16:creationId xmlns:a16="http://schemas.microsoft.com/office/drawing/2014/main" id="{60A223F2-5638-4E79-97BA-B2E32F271CB9}"/>
              </a:ext>
            </a:extLst>
          </p:cNvPr>
          <p:cNvSpPr>
            <a:spLocks noGrp="1"/>
          </p:cNvSpPr>
          <p:nvPr>
            <p:ph sz="quarter" idx="14"/>
          </p:nvPr>
        </p:nvSpPr>
        <p:spPr>
          <a:xfrm>
            <a:off x="359999" y="1708030"/>
            <a:ext cx="11466000" cy="4433977"/>
          </a:xfrm>
        </p:spPr>
        <p:txBody>
          <a:bodyPr/>
          <a:lstStyle/>
          <a:p>
            <a:pPr marL="285750" indent="-285750" algn="just">
              <a:spcBef>
                <a:spcPts val="600"/>
              </a:spcBef>
              <a:buFont typeface="Wingdings" panose="05000000000000000000" pitchFamily="2" charset="2"/>
              <a:buChar char="§"/>
            </a:pPr>
            <a:r>
              <a:rPr lang="nb-NO" sz="1400" dirty="0"/>
              <a:t>Digitalmålingen baserer seg fra januar 2021 på tekniske trafikkmålinger fra Kilkaya, med målekoder for nettsider og applikasjoner (apper) for mobil, PC/ Mac, nettbrett og eAvis. Løsningen inkluderer kun nettsteder som benytter MBL-scriptet. </a:t>
            </a:r>
            <a:r>
              <a:rPr lang="nb-NO" sz="1400" dirty="0">
                <a:hlinkClick r:id="rId2">
                  <a:extLst>
                    <a:ext uri="{A12FA001-AC4F-418D-AE19-62706E023703}">
                      <ahyp:hlinkClr xmlns:ahyp="http://schemas.microsoft.com/office/drawing/2018/hyperlinkcolor" val="tx"/>
                    </a:ext>
                  </a:extLst>
                </a:hlinkClick>
              </a:rPr>
              <a:t>Medietall.no</a:t>
            </a:r>
            <a:r>
              <a:rPr lang="nb-NO" sz="1400" dirty="0"/>
              <a:t>, som driftes av MBL, rapporterer både tekniske trafikktall fra Kilkaya og persontall fra Kantar Media. Bytte av teknisk plattform kan i en overgangsperiode gi utslag i lavere digitale persontall. </a:t>
            </a:r>
          </a:p>
          <a:p>
            <a:pPr marL="285750" indent="-285750" algn="just">
              <a:spcBef>
                <a:spcPts val="600"/>
              </a:spcBef>
              <a:buFont typeface="Wingdings" panose="05000000000000000000" pitchFamily="2" charset="2"/>
              <a:buChar char="§"/>
            </a:pPr>
            <a:r>
              <a:rPr lang="nb-NO" sz="1400" dirty="0"/>
              <a:t>Metodejustering i kalibreringsgrunnlaget for PC, fra Q1 2024 (gjelder ikke mobil og nettbrett). Unike nettlesere, sesjoner og sidevisninger telles kun ved registrert aktivitet. Justeringen gjennomføres som et ledd i et kontinuerlig arbeid med å forbedre målingene, og hensikten er å sikre at det ikke telles trafikk som ikke er generert av faktiske personer. Endringen medfører i snitt en reduksjonen av unike nettlesere på 7 % for PC. </a:t>
            </a:r>
          </a:p>
          <a:p>
            <a:pPr marL="285750" indent="-285750" algn="just">
              <a:spcBef>
                <a:spcPts val="600"/>
              </a:spcBef>
              <a:buFont typeface="Wingdings" panose="05000000000000000000" pitchFamily="2" charset="2"/>
              <a:buChar char="§"/>
            </a:pPr>
            <a:r>
              <a:rPr lang="nb-NO" sz="1400" dirty="0"/>
              <a:t>De offisielle daglige dekningstallene for persontall rapporteres fra Kantar Media og bygger på trafikktall fra Kilkaya. Alle nettsteder må være målt både av Kilkaya og i Forbruker &amp; Media (</a:t>
            </a:r>
            <a:r>
              <a:rPr lang="nb-NO" sz="1400" dirty="0">
                <a:hlinkClick r:id="rId3" action="ppaction://hlinkfile">
                  <a:extLst>
                    <a:ext uri="{A12FA001-AC4F-418D-AE19-62706E023703}">
                      <ahyp:hlinkClr xmlns:ahyp="http://schemas.microsoft.com/office/drawing/2018/hyperlinkcolor" val="tx"/>
                    </a:ext>
                  </a:extLst>
                </a:hlinkClick>
              </a:rPr>
              <a:t>F&amp;M</a:t>
            </a:r>
            <a:r>
              <a:rPr lang="nb-NO" sz="1400" dirty="0"/>
              <a:t>) for å kunne rapporteres i F&amp;M. Digitalmålingen er en del av F&amp;M, som er den eneste multimedieundersøkelsen i Norge. F&amp;M gir muligheten til å sammenligne medier med hverandre og å relatere mediedata direkte til folks forbruk, interesser og holdninger. Dette gjør den til det viktigste arbeidsredskapet for reklamebyråer, kommunikasjonsbyråer, mediebyråer, annonsører og medier når markeder og målgrupper skal beskrives, og medier velges for reklamekampanjer.</a:t>
            </a:r>
          </a:p>
          <a:p>
            <a:pPr marL="285750" indent="-285750" algn="just">
              <a:spcBef>
                <a:spcPts val="600"/>
              </a:spcBef>
              <a:buFont typeface="Wingdings" panose="05000000000000000000" pitchFamily="2" charset="2"/>
              <a:buChar char="§"/>
            </a:pPr>
            <a:r>
              <a:rPr lang="nb-NO" sz="1400" dirty="0"/>
              <a:t>Det måles over 1100 enkeltitler i F&amp;M, fordelt på over 300 mediehus. Basert på dette rapporteres dekningstall for over 1700 titler (skriftlige medier, digitale medier, mediekombinasjoner og samkjøringer). </a:t>
            </a:r>
            <a:r>
              <a:rPr lang="nb-NO" sz="1400" dirty="0">
                <a:highlight>
                  <a:srgbClr val="FFFF00"/>
                </a:highlight>
              </a:rPr>
              <a:t>Denne gangen måler vi 193 nettsteder – en ny rekord</a:t>
            </a:r>
            <a:r>
              <a:rPr lang="nb-NO" sz="1400" dirty="0"/>
              <a:t>. Dette illustrerer den store interessen for å bli målt i F&amp;M og rapportert i Kantar Online. Kantar Media har også det siste året registrert økt bruk av analysesoftwaren </a:t>
            </a:r>
            <a:r>
              <a:rPr lang="nb-NO" sz="1400" dirty="0">
                <a:hlinkClick r:id="rId4">
                  <a:extLst>
                    <a:ext uri="{A12FA001-AC4F-418D-AE19-62706E023703}">
                      <ahyp:hlinkClr xmlns:ahyp="http://schemas.microsoft.com/office/drawing/2018/hyperlinkcolor" val="tx"/>
                    </a:ext>
                  </a:extLst>
                </a:hlinkClick>
              </a:rPr>
              <a:t>Kantar Online</a:t>
            </a:r>
            <a:r>
              <a:rPr lang="nb-NO" sz="1400" dirty="0"/>
              <a:t>.</a:t>
            </a:r>
          </a:p>
          <a:p>
            <a:pPr marL="285750" indent="-285750" algn="just">
              <a:spcBef>
                <a:spcPts val="600"/>
              </a:spcBef>
              <a:buFont typeface="Wingdings" panose="05000000000000000000" pitchFamily="2" charset="2"/>
              <a:buChar char="§"/>
            </a:pPr>
            <a:r>
              <a:rPr lang="nb-NO" sz="1400" dirty="0"/>
              <a:t>Digitaltallene i denne rapporten er fra Q4 2024 og blir sammenlignet med Q4 2023.</a:t>
            </a:r>
          </a:p>
          <a:p>
            <a:pPr marL="285750" indent="-285750" algn="just">
              <a:spcBef>
                <a:spcPts val="600"/>
              </a:spcBef>
              <a:buFont typeface="Wingdings" panose="05000000000000000000" pitchFamily="2" charset="2"/>
              <a:buChar char="§"/>
            </a:pPr>
            <a:r>
              <a:rPr lang="nb-NO" sz="1400" dirty="0"/>
              <a:t>For mer informasjon om metoden, besøk </a:t>
            </a:r>
            <a:r>
              <a:rPr lang="nb-NO" sz="1400" dirty="0">
                <a:hlinkClick r:id="rId5">
                  <a:extLst>
                    <a:ext uri="{A12FA001-AC4F-418D-AE19-62706E023703}">
                      <ahyp:hlinkClr xmlns:ahyp="http://schemas.microsoft.com/office/drawing/2018/hyperlinkcolor" val="tx"/>
                    </a:ext>
                  </a:extLst>
                </a:hlinkClick>
              </a:rPr>
              <a:t>Kantar Medias nettsider </a:t>
            </a:r>
            <a:r>
              <a:rPr lang="nb-NO" sz="1400" dirty="0"/>
              <a:t>og MBLs nettsider for </a:t>
            </a:r>
            <a:r>
              <a:rPr lang="nb-NO" sz="1400" dirty="0">
                <a:hlinkClick r:id="rId6">
                  <a:extLst>
                    <a:ext uri="{A12FA001-AC4F-418D-AE19-62706E023703}">
                      <ahyp:hlinkClr xmlns:ahyp="http://schemas.microsoft.com/office/drawing/2018/hyperlinkcolor" val="tx"/>
                    </a:ext>
                  </a:extLst>
                </a:hlinkClick>
              </a:rPr>
              <a:t>Q&amp;A for medieindeksen</a:t>
            </a:r>
            <a:r>
              <a:rPr lang="nb-NO" sz="1400" dirty="0"/>
              <a:t>.</a:t>
            </a:r>
          </a:p>
        </p:txBody>
      </p:sp>
      <p:sp>
        <p:nvSpPr>
          <p:cNvPr id="4" name="Plassholder for lysbildenummer 3">
            <a:extLst>
              <a:ext uri="{FF2B5EF4-FFF2-40B4-BE49-F238E27FC236}">
                <a16:creationId xmlns:a16="http://schemas.microsoft.com/office/drawing/2014/main" id="{4AE40B2D-4B51-6CF8-DE16-F794DB4F6E55}"/>
              </a:ext>
            </a:extLst>
          </p:cNvPr>
          <p:cNvSpPr>
            <a:spLocks noGrp="1"/>
          </p:cNvSpPr>
          <p:nvPr>
            <p:ph type="sldNum" sz="quarter" idx="10"/>
          </p:nvPr>
        </p:nvSpPr>
        <p:spPr/>
        <p:txBody>
          <a:bodyPr/>
          <a:lstStyle/>
          <a:p>
            <a:fld id="{4034BEE3-566C-4068-A777-C3A4762E861B}" type="slidenum">
              <a:rPr lang="en-GB" smtClean="0"/>
              <a:pPr/>
              <a:t>2</a:t>
            </a:fld>
            <a:endParaRPr lang="en-GB" dirty="0"/>
          </a:p>
        </p:txBody>
      </p:sp>
    </p:spTree>
    <p:extLst>
      <p:ext uri="{BB962C8B-B14F-4D97-AF65-F5344CB8AC3E}">
        <p14:creationId xmlns:p14="http://schemas.microsoft.com/office/powerpoint/2010/main" val="1583794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53650" y="51336"/>
            <a:ext cx="11466875" cy="1018704"/>
          </a:xfrm>
        </p:spPr>
        <p:txBody>
          <a:bodyPr/>
          <a:lstStyle/>
          <a:p>
            <a:r>
              <a:rPr lang="nb-NO" dirty="0">
                <a:solidFill>
                  <a:srgbClr val="000000"/>
                </a:solidFill>
              </a:rPr>
              <a:t>Sammendrag:  Digital dekning av norske nettsteder faller med 6,5 %</a:t>
            </a:r>
            <a:endParaRPr lang="nb-NO" i="1" dirty="0">
              <a:solidFill>
                <a:srgbClr val="000000"/>
              </a:solidFill>
            </a:endParaRPr>
          </a:p>
        </p:txBody>
      </p:sp>
      <p:sp>
        <p:nvSpPr>
          <p:cNvPr id="9" name="Content Placeholder 1">
            <a:extLst>
              <a:ext uri="{FF2B5EF4-FFF2-40B4-BE49-F238E27FC236}">
                <a16:creationId xmlns:a16="http://schemas.microsoft.com/office/drawing/2014/main" id="{66D04EDD-8CD5-4A7F-8DC5-900C5E7F1906}"/>
              </a:ext>
            </a:extLst>
          </p:cNvPr>
          <p:cNvSpPr txBox="1">
            <a:spLocks/>
          </p:cNvSpPr>
          <p:nvPr/>
        </p:nvSpPr>
        <p:spPr>
          <a:xfrm>
            <a:off x="431320" y="1709159"/>
            <a:ext cx="11395555" cy="4418176"/>
          </a:xfrm>
          <a:prstGeom prst="rect">
            <a:avLst/>
          </a:prstGeom>
        </p:spPr>
        <p:txBody>
          <a:bodyPr vert="horz" lIns="0" tIns="0" rIns="0" bIns="0" rtlCol="0">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0"/>
              </a:spcBef>
            </a:pPr>
            <a:r>
              <a:rPr lang="nb-NO" sz="2000" b="1" dirty="0"/>
              <a:t>Den totale digitale dekningen for norske nettsteder går tilbake med </a:t>
            </a:r>
            <a:r>
              <a:rPr lang="nb-NO" sz="2000" b="1" dirty="0">
                <a:solidFill>
                  <a:srgbClr val="FF0000"/>
                </a:solidFill>
              </a:rPr>
              <a:t>6,5 %</a:t>
            </a:r>
          </a:p>
          <a:p>
            <a:pPr marL="342900" indent="-342900" algn="just">
              <a:spcBef>
                <a:spcPts val="0"/>
              </a:spcBef>
              <a:buFont typeface="Wingdings" panose="05000000000000000000" pitchFamily="2" charset="2"/>
              <a:buChar char="§"/>
            </a:pPr>
            <a:endParaRPr lang="nb-NO" sz="1800" dirty="0">
              <a:highlight>
                <a:srgbClr val="FFFFFF"/>
              </a:highlight>
            </a:endParaRPr>
          </a:p>
          <a:p>
            <a:pPr marL="342900" indent="-342900" algn="just">
              <a:spcBef>
                <a:spcPts val="0"/>
              </a:spcBef>
              <a:buFont typeface="Wingdings" panose="05000000000000000000" pitchFamily="2" charset="2"/>
              <a:buChar char="§"/>
            </a:pPr>
            <a:r>
              <a:rPr lang="nb-NO" sz="1800" dirty="0"/>
              <a:t>Mobil går tilbake med </a:t>
            </a:r>
            <a:r>
              <a:rPr lang="nb-NO" sz="1800" dirty="0">
                <a:solidFill>
                  <a:srgbClr val="FF0000"/>
                </a:solidFill>
              </a:rPr>
              <a:t>5,7 %</a:t>
            </a:r>
            <a:r>
              <a:rPr lang="nb-NO" sz="1800" dirty="0"/>
              <a:t> og nettbrett med </a:t>
            </a:r>
            <a:r>
              <a:rPr lang="nb-NO" sz="1800" dirty="0">
                <a:solidFill>
                  <a:srgbClr val="FF0000"/>
                </a:solidFill>
              </a:rPr>
              <a:t>5,0 %</a:t>
            </a:r>
            <a:r>
              <a:rPr lang="nb-NO" sz="1800" dirty="0"/>
              <a:t>, mens PC går tilbake med </a:t>
            </a:r>
            <a:r>
              <a:rPr lang="nb-NO" sz="1800" dirty="0">
                <a:solidFill>
                  <a:srgbClr val="FF0000"/>
                </a:solidFill>
              </a:rPr>
              <a:t>16,5 %</a:t>
            </a:r>
            <a:r>
              <a:rPr lang="nb-NO" sz="1800" dirty="0"/>
              <a:t>. </a:t>
            </a:r>
            <a:r>
              <a:rPr lang="nb-NO" sz="1800" dirty="0">
                <a:solidFill>
                  <a:schemeClr val="bg2"/>
                </a:solidFill>
              </a:rPr>
              <a:t>*</a:t>
            </a:r>
          </a:p>
          <a:p>
            <a:pPr marL="342900" indent="-342900" algn="just">
              <a:spcBef>
                <a:spcPts val="0"/>
              </a:spcBef>
              <a:buFont typeface="Wingdings" panose="05000000000000000000" pitchFamily="2" charset="2"/>
              <a:buChar char="§"/>
            </a:pPr>
            <a:endParaRPr lang="nb-NO" sz="1800" dirty="0">
              <a:highlight>
                <a:srgbClr val="FFFFFF"/>
              </a:highlight>
            </a:endParaRPr>
          </a:p>
          <a:p>
            <a:pPr marL="342900" indent="-342900" algn="just">
              <a:spcBef>
                <a:spcPts val="0"/>
              </a:spcBef>
              <a:buFont typeface="Wingdings" panose="05000000000000000000" pitchFamily="2" charset="2"/>
              <a:buChar char="§"/>
            </a:pPr>
            <a:r>
              <a:rPr lang="nb-NO" sz="1800" dirty="0">
                <a:highlight>
                  <a:srgbClr val="FFFFFF"/>
                </a:highlight>
              </a:rPr>
              <a:t>Mobil utgjør 74 % av den totale bruken, PC 15 % og nettbrett 11 %.</a:t>
            </a:r>
          </a:p>
          <a:p>
            <a:pPr marL="342900" indent="-342900" algn="just">
              <a:buFont typeface="Wingdings" panose="05000000000000000000" pitchFamily="2" charset="2"/>
              <a:buChar char="§"/>
            </a:pPr>
            <a:r>
              <a:rPr lang="nb-NO" sz="1800" dirty="0">
                <a:highlight>
                  <a:srgbClr val="FFFFFF"/>
                </a:highlight>
              </a:rPr>
              <a:t>Med en samlet </a:t>
            </a:r>
            <a:r>
              <a:rPr lang="nb-NO" sz="1800" dirty="0"/>
              <a:t>digital dekning på 1.899.000 personer er VG Norges desidert største redaksjonelle nettsted. Deretter følger NRK </a:t>
            </a:r>
            <a:r>
              <a:rPr lang="nb-NO" sz="1800" dirty="0">
                <a:highlight>
                  <a:srgbClr val="FFFFFF"/>
                </a:highlight>
              </a:rPr>
              <a:t>med 1.368.000, Dagbladet med 1.014.000 personer og TV 2 med 823.000 daglige brukere. </a:t>
            </a:r>
          </a:p>
          <a:p>
            <a:pPr marL="342900" indent="-342900">
              <a:buFont typeface="Wingdings" panose="05000000000000000000" pitchFamily="2" charset="2"/>
              <a:buChar char="§"/>
            </a:pPr>
            <a:r>
              <a:rPr lang="nb-NO" sz="1800" dirty="0">
                <a:highlight>
                  <a:srgbClr val="FFFFFF"/>
                </a:highlight>
              </a:rPr>
              <a:t>Schibsted er Norges største kommersielle samkjøring på digitalt og papir med hele 2.946.000 personer. Deretter følger DIAR (2.349.000), Amedia (2.006.000) og Aller Media (1.797.000). </a:t>
            </a:r>
          </a:p>
          <a:p>
            <a:pPr marL="342900" indent="-342900">
              <a:buFont typeface="Wingdings" panose="05000000000000000000" pitchFamily="2" charset="2"/>
              <a:buChar char="§"/>
            </a:pPr>
            <a:r>
              <a:rPr lang="nb-NO" sz="1800" dirty="0">
                <a:highlight>
                  <a:srgbClr val="FFFFFF"/>
                </a:highlight>
              </a:rPr>
              <a:t>De største nettstedene med over 50.000 lesere går tilbake med </a:t>
            </a:r>
            <a:r>
              <a:rPr lang="nb-NO" sz="1800" dirty="0">
                <a:solidFill>
                  <a:srgbClr val="E10000"/>
                </a:solidFill>
                <a:highlight>
                  <a:srgbClr val="FFFFFF"/>
                </a:highlight>
              </a:rPr>
              <a:t>7,5 %</a:t>
            </a:r>
            <a:r>
              <a:rPr lang="nb-NO" sz="1800" dirty="0">
                <a:highlight>
                  <a:srgbClr val="FFFFFF"/>
                </a:highlight>
              </a:rPr>
              <a:t>. </a:t>
            </a:r>
            <a:r>
              <a:rPr lang="nb-NO" sz="1800" dirty="0"/>
              <a:t>Nettsteder med mellom 10.000-50.000 lesere har en stabil utvikling (-0,6 %), mens de med under 10.000 lesere øker med </a:t>
            </a:r>
            <a:r>
              <a:rPr lang="nb-NO" sz="1800" dirty="0">
                <a:solidFill>
                  <a:schemeClr val="tx2"/>
                </a:solidFill>
              </a:rPr>
              <a:t>1,5 %</a:t>
            </a:r>
            <a:r>
              <a:rPr lang="nb-NO" sz="1800" dirty="0"/>
              <a:t>.</a:t>
            </a:r>
          </a:p>
          <a:p>
            <a:pPr marL="342900" indent="-342900">
              <a:buFont typeface="Wingdings" panose="05000000000000000000" pitchFamily="2" charset="2"/>
              <a:buChar char="§"/>
            </a:pPr>
            <a:endParaRPr lang="nb-NO" sz="1800" dirty="0">
              <a:highlight>
                <a:srgbClr val="FFFFFF"/>
              </a:highlight>
            </a:endParaRPr>
          </a:p>
        </p:txBody>
      </p:sp>
      <p:sp>
        <p:nvSpPr>
          <p:cNvPr id="5" name="Plassholder for tekst 10">
            <a:extLst>
              <a:ext uri="{FF2B5EF4-FFF2-40B4-BE49-F238E27FC236}">
                <a16:creationId xmlns:a16="http://schemas.microsoft.com/office/drawing/2014/main" id="{D93D89A3-2F29-41E1-B0B7-49487DEC0A5C}"/>
              </a:ext>
            </a:extLst>
          </p:cNvPr>
          <p:cNvSpPr txBox="1">
            <a:spLocks/>
          </p:cNvSpPr>
          <p:nvPr>
            <p:custDataLst>
              <p:tags r:id="rId1"/>
            </p:custDataLst>
          </p:nvPr>
        </p:nvSpPr>
        <p:spPr>
          <a:xfrm>
            <a:off x="2327488" y="6408671"/>
            <a:ext cx="8084552" cy="39799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u="sng" dirty="0">
                <a:solidFill>
                  <a:schemeClr val="bg1">
                    <a:lumMod val="50000"/>
                  </a:schemeClr>
                </a:solidFill>
                <a:latin typeface="+mj-lt"/>
              </a:rPr>
              <a:t>Kilde</a:t>
            </a:r>
            <a:r>
              <a:rPr lang="nb-NO" sz="1000" dirty="0">
                <a:solidFill>
                  <a:schemeClr val="bg1">
                    <a:lumMod val="50000"/>
                  </a:schemeClr>
                </a:solidFill>
                <a:latin typeface="+mj-lt"/>
              </a:rPr>
              <a:t>:  Kantar Forbruker &amp; Media (Kantar Online 12 år+). </a:t>
            </a:r>
            <a:r>
              <a:rPr lang="nb-NO" sz="1000" dirty="0">
                <a:solidFill>
                  <a:schemeClr val="bg2"/>
                </a:solidFill>
                <a:latin typeface="+mj-lt"/>
              </a:rPr>
              <a:t> * </a:t>
            </a:r>
            <a:r>
              <a:rPr lang="nb-NO" sz="800" dirty="0">
                <a:solidFill>
                  <a:schemeClr val="bg1">
                    <a:lumMod val="50000"/>
                  </a:schemeClr>
                </a:solidFill>
                <a:highlight>
                  <a:srgbClr val="FFFFFF"/>
                </a:highlight>
                <a:latin typeface="+mj-lt"/>
              </a:rPr>
              <a:t>Metodejustering i kalibreringsgrunnlaget for PC, fra Q1 2024 (gjelder ikke mobil og nettbrett): Unike nettlesere, sesjoner og sidevisninger telles kun ved registrert aktivitet. Justeringen gjennomføres som et ledd i et kontinuerlig arbeid med å forbedre målingene, og hensikten er å sikre at trafikk som ikke er generert av faktiske personer ikke skal telle med. Endringen medfører i snitt en reduksjon av unike nettlesere på 7 % for PC. </a:t>
            </a:r>
            <a:endParaRPr lang="nb-NO" sz="800" dirty="0">
              <a:solidFill>
                <a:schemeClr val="bg1">
                  <a:lumMod val="50000"/>
                </a:schemeClr>
              </a:solidFill>
              <a:highlight>
                <a:srgbClr val="FFFF00"/>
              </a:highlight>
              <a:latin typeface="+mj-lt"/>
            </a:endParaRPr>
          </a:p>
        </p:txBody>
      </p:sp>
      <p:pic>
        <p:nvPicPr>
          <p:cNvPr id="6" name="Picture 5">
            <a:extLst>
              <a:ext uri="{FF2B5EF4-FFF2-40B4-BE49-F238E27FC236}">
                <a16:creationId xmlns:a16="http://schemas.microsoft.com/office/drawing/2014/main" id="{D8855162-33C0-446C-8220-C4662D490E24}"/>
              </a:ext>
            </a:extLst>
          </p:cNvPr>
          <p:cNvPicPr>
            <a:picLocks noChangeAspect="1"/>
          </p:cNvPicPr>
          <p:nvPr/>
        </p:nvPicPr>
        <p:blipFill>
          <a:blip r:embed="rId3"/>
          <a:stretch>
            <a:fillRect/>
          </a:stretch>
        </p:blipFill>
        <p:spPr>
          <a:xfrm>
            <a:off x="10783101" y="6166744"/>
            <a:ext cx="672713" cy="685877"/>
          </a:xfrm>
          <a:prstGeom prst="rect">
            <a:avLst/>
          </a:prstGeom>
        </p:spPr>
      </p:pic>
      <p:sp>
        <p:nvSpPr>
          <p:cNvPr id="3" name="Plassholder for lysbildenummer 2">
            <a:extLst>
              <a:ext uri="{FF2B5EF4-FFF2-40B4-BE49-F238E27FC236}">
                <a16:creationId xmlns:a16="http://schemas.microsoft.com/office/drawing/2014/main" id="{CC1C2E3C-0045-B30A-4FC6-24D4DE3E1512}"/>
              </a:ext>
            </a:extLst>
          </p:cNvPr>
          <p:cNvSpPr>
            <a:spLocks noGrp="1"/>
          </p:cNvSpPr>
          <p:nvPr>
            <p:ph type="sldNum" sz="quarter" idx="4"/>
          </p:nvPr>
        </p:nvSpPr>
        <p:spPr/>
        <p:txBody>
          <a:bodyPr/>
          <a:lstStyle/>
          <a:p>
            <a:fld id="{4034BEE3-566C-4068-A777-C3A4762E861B}" type="slidenum">
              <a:rPr lang="en-GB" smtClean="0"/>
              <a:pPr/>
              <a:t>3</a:t>
            </a:fld>
            <a:endParaRPr lang="en-GB" dirty="0"/>
          </a:p>
        </p:txBody>
      </p:sp>
    </p:spTree>
    <p:extLst>
      <p:ext uri="{BB962C8B-B14F-4D97-AF65-F5344CB8AC3E}">
        <p14:creationId xmlns:p14="http://schemas.microsoft.com/office/powerpoint/2010/main" val="1679959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lassholder for tekst 10">
            <a:extLst>
              <a:ext uri="{FF2B5EF4-FFF2-40B4-BE49-F238E27FC236}">
                <a16:creationId xmlns:a16="http://schemas.microsoft.com/office/drawing/2014/main" id="{48DFD032-F659-4606-A767-4A4608260B4A}"/>
              </a:ext>
            </a:extLst>
          </p:cNvPr>
          <p:cNvSpPr txBox="1">
            <a:spLocks/>
          </p:cNvSpPr>
          <p:nvPr>
            <p:custDataLst>
              <p:tags r:id="rId1"/>
            </p:custDataLst>
          </p:nvPr>
        </p:nvSpPr>
        <p:spPr>
          <a:xfrm>
            <a:off x="2073561" y="6493829"/>
            <a:ext cx="9425961" cy="39799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900" u="sng" dirty="0">
                <a:solidFill>
                  <a:schemeClr val="bg1">
                    <a:lumMod val="50000"/>
                  </a:schemeClr>
                </a:solidFill>
                <a:latin typeface="+mn-lt"/>
              </a:rPr>
              <a:t>Kilde</a:t>
            </a:r>
            <a:r>
              <a:rPr lang="nb-NO" sz="900" dirty="0">
                <a:solidFill>
                  <a:schemeClr val="bg1">
                    <a:lumMod val="50000"/>
                  </a:schemeClr>
                </a:solidFill>
                <a:latin typeface="+mn-lt"/>
              </a:rPr>
              <a:t>:  Kantar Forbruker &amp; Media (Kantar Online 12 </a:t>
            </a:r>
            <a:r>
              <a:rPr lang="nb-NO" sz="900" dirty="0">
                <a:solidFill>
                  <a:schemeClr val="bg1">
                    <a:lumMod val="50000"/>
                  </a:schemeClr>
                </a:solidFill>
                <a:highlight>
                  <a:srgbClr val="FFFFFF"/>
                </a:highlight>
                <a:latin typeface="+mn-lt"/>
              </a:rPr>
              <a:t>år+). eAviser inngår for avisene.</a:t>
            </a:r>
          </a:p>
          <a:p>
            <a:pPr marL="0" indent="0">
              <a:spcBef>
                <a:spcPct val="0"/>
              </a:spcBef>
              <a:buNone/>
            </a:pPr>
            <a:r>
              <a:rPr lang="nb-NO" sz="900" dirty="0">
                <a:solidFill>
                  <a:schemeClr val="bg1">
                    <a:lumMod val="50000"/>
                  </a:schemeClr>
                </a:solidFill>
                <a:latin typeface="+mn-lt"/>
              </a:rPr>
              <a:t>           Kilkaya leverer de tekniske målingene fra 2021, og de er ikke direkte sammenlignbare med tidligere år. Se også Q&amp;A: </a:t>
            </a:r>
            <a:r>
              <a:rPr lang="nb-NO" sz="900" dirty="0">
                <a:solidFill>
                  <a:schemeClr val="bg1">
                    <a:lumMod val="50000"/>
                  </a:schemeClr>
                </a:solidFill>
                <a:latin typeface="+mn-lt"/>
                <a:hlinkClick r:id="rId4">
                  <a:extLst>
                    <a:ext uri="{A12FA001-AC4F-418D-AE19-62706E023703}">
                      <ahyp:hlinkClr xmlns:ahyp="http://schemas.microsoft.com/office/drawing/2018/hyperlinkcolor" val="tx"/>
                    </a:ext>
                  </a:extLst>
                </a:hlinkClick>
              </a:rPr>
              <a:t>Medieindeksen</a:t>
            </a:r>
            <a:r>
              <a:rPr lang="nb-NO" sz="900" dirty="0">
                <a:solidFill>
                  <a:schemeClr val="bg1">
                    <a:lumMod val="50000"/>
                  </a:schemeClr>
                </a:solidFill>
                <a:latin typeface="+mn-lt"/>
                <a:hlinkClick r:id="rId5">
                  <a:extLst>
                    <a:ext uri="{A12FA001-AC4F-418D-AE19-62706E023703}">
                      <ahyp:hlinkClr xmlns:ahyp="http://schemas.microsoft.com/office/drawing/2018/hyperlinkcolor" val="tx"/>
                    </a:ext>
                  </a:extLst>
                </a:hlinkClick>
              </a:rPr>
              <a:t>.</a:t>
            </a:r>
          </a:p>
          <a:p>
            <a:pPr marL="0" indent="0">
              <a:spcBef>
                <a:spcPct val="0"/>
              </a:spcBef>
              <a:buNone/>
            </a:pPr>
            <a:r>
              <a:rPr lang="nb-NO" sz="900" dirty="0">
                <a:solidFill>
                  <a:schemeClr val="bg1">
                    <a:lumMod val="50000"/>
                  </a:schemeClr>
                </a:solidFill>
                <a:latin typeface="+mn-lt"/>
              </a:rPr>
              <a:t>        </a:t>
            </a:r>
            <a:endParaRPr lang="nb-NO" sz="900" dirty="0">
              <a:solidFill>
                <a:schemeClr val="bg1">
                  <a:lumMod val="50000"/>
                </a:schemeClr>
              </a:solidFill>
              <a:latin typeface="+mn-lt"/>
              <a:hlinkClick r:id="rId5">
                <a:extLst>
                  <a:ext uri="{A12FA001-AC4F-418D-AE19-62706E023703}">
                    <ahyp:hlinkClr xmlns:ahyp="http://schemas.microsoft.com/office/drawing/2018/hyperlinkcolor" val="tx"/>
                  </a:ext>
                </a:extLst>
              </a:hlinkClick>
            </a:endParaRPr>
          </a:p>
        </p:txBody>
      </p:sp>
      <p:graphicFrame>
        <p:nvGraphicFramePr>
          <p:cNvPr id="9" name="Plassholder for innhold 4"/>
          <p:cNvGraphicFramePr>
            <a:graphicFrameLocks noGrp="1"/>
          </p:cNvGraphicFramePr>
          <p:nvPr>
            <p:ph sz="quarter" idx="4294967295"/>
            <p:extLst>
              <p:ext uri="{D42A27DB-BD31-4B8C-83A1-F6EECF244321}">
                <p14:modId xmlns:p14="http://schemas.microsoft.com/office/powerpoint/2010/main" val="99888924"/>
              </p:ext>
            </p:extLst>
          </p:nvPr>
        </p:nvGraphicFramePr>
        <p:xfrm>
          <a:off x="324466" y="1189702"/>
          <a:ext cx="11502409" cy="4935795"/>
        </p:xfrm>
        <a:graphic>
          <a:graphicData uri="http://schemas.openxmlformats.org/drawingml/2006/chart">
            <c:chart xmlns:c="http://schemas.openxmlformats.org/drawingml/2006/chart" xmlns:r="http://schemas.openxmlformats.org/officeDocument/2006/relationships" r:id="rId6"/>
          </a:graphicData>
        </a:graphic>
      </p:graphicFrame>
      <p:sp>
        <p:nvSpPr>
          <p:cNvPr id="12" name="Tittel 1">
            <a:extLst>
              <a:ext uri="{FF2B5EF4-FFF2-40B4-BE49-F238E27FC236}">
                <a16:creationId xmlns:a16="http://schemas.microsoft.com/office/drawing/2014/main" id="{2B22FA45-0782-4CEC-9B79-298E60561E65}"/>
              </a:ext>
            </a:extLst>
          </p:cNvPr>
          <p:cNvSpPr>
            <a:spLocks noGrp="1"/>
          </p:cNvSpPr>
          <p:nvPr>
            <p:ph type="title"/>
          </p:nvPr>
        </p:nvSpPr>
        <p:spPr>
          <a:xfrm>
            <a:off x="324466" y="121537"/>
            <a:ext cx="11705664" cy="885824"/>
          </a:xfrm>
        </p:spPr>
        <p:txBody>
          <a:bodyPr/>
          <a:lstStyle/>
          <a:p>
            <a:r>
              <a:rPr lang="nb-NO" dirty="0">
                <a:solidFill>
                  <a:srgbClr val="000000"/>
                </a:solidFill>
              </a:rPr>
              <a:t>Utviklingen for de største redaksjonelle mediene digitalt totalt</a:t>
            </a:r>
            <a:br>
              <a:rPr lang="nb-NO" dirty="0">
                <a:solidFill>
                  <a:srgbClr val="000000"/>
                </a:solidFill>
              </a:rPr>
            </a:br>
            <a:br>
              <a:rPr lang="nb-NO" dirty="0">
                <a:solidFill>
                  <a:srgbClr val="000000"/>
                </a:solidFill>
              </a:rPr>
            </a:br>
            <a:r>
              <a:rPr lang="nb-NO" sz="1800" b="0" dirty="0">
                <a:solidFill>
                  <a:schemeClr val="bg1">
                    <a:lumMod val="50000"/>
                  </a:schemeClr>
                </a:solidFill>
              </a:rPr>
              <a:t>Daglig dekning (tall i tusen)</a:t>
            </a:r>
            <a:endParaRPr lang="nb-NO" b="0" i="1" dirty="0">
              <a:solidFill>
                <a:schemeClr val="bg1">
                  <a:lumMod val="50000"/>
                </a:schemeClr>
              </a:solidFill>
            </a:endParaRPr>
          </a:p>
        </p:txBody>
      </p:sp>
      <p:sp>
        <p:nvSpPr>
          <p:cNvPr id="3" name="Plassholder for lysbildenummer 2">
            <a:extLst>
              <a:ext uri="{FF2B5EF4-FFF2-40B4-BE49-F238E27FC236}">
                <a16:creationId xmlns:a16="http://schemas.microsoft.com/office/drawing/2014/main" id="{006E094E-8965-960C-86E8-88F08D80E837}"/>
              </a:ext>
            </a:extLst>
          </p:cNvPr>
          <p:cNvSpPr>
            <a:spLocks noGrp="1"/>
          </p:cNvSpPr>
          <p:nvPr>
            <p:ph type="sldNum" sz="quarter" idx="4"/>
          </p:nvPr>
        </p:nvSpPr>
        <p:spPr/>
        <p:txBody>
          <a:bodyPr/>
          <a:lstStyle/>
          <a:p>
            <a:fld id="{4034BEE3-566C-4068-A777-C3A4762E861B}" type="slidenum">
              <a:rPr lang="en-GB" smtClean="0"/>
              <a:pPr/>
              <a:t>4</a:t>
            </a:fld>
            <a:endParaRPr lang="en-GB" dirty="0"/>
          </a:p>
        </p:txBody>
      </p:sp>
    </p:spTree>
    <p:extLst>
      <p:ext uri="{BB962C8B-B14F-4D97-AF65-F5344CB8AC3E}">
        <p14:creationId xmlns:p14="http://schemas.microsoft.com/office/powerpoint/2010/main" val="2478535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60604" y="90802"/>
            <a:ext cx="11831395" cy="68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p>
            <a:pPr defTabSz="762000"/>
            <a:r>
              <a:rPr lang="nb-NO" sz="2400" b="1" dirty="0">
                <a:solidFill>
                  <a:srgbClr val="000000"/>
                </a:solidFill>
                <a:cs typeface="Arial" charset="0"/>
              </a:rPr>
              <a:t>Norges største nettsteder totalt digitalt </a:t>
            </a:r>
            <a:r>
              <a:rPr lang="nb-NO" sz="2400" b="1" dirty="0">
                <a:solidFill>
                  <a:srgbClr val="000000"/>
                </a:solidFill>
                <a:highlight>
                  <a:srgbClr val="FFFFFF"/>
                </a:highlight>
                <a:cs typeface="Arial" charset="0"/>
              </a:rPr>
              <a:t>(1) </a:t>
            </a:r>
          </a:p>
          <a:p>
            <a:pPr defTabSz="762000"/>
            <a:r>
              <a:rPr lang="nb-NO" sz="2000" dirty="0">
                <a:solidFill>
                  <a:schemeClr val="bg1">
                    <a:lumMod val="50000"/>
                  </a:schemeClr>
                </a:solidFill>
                <a:highlight>
                  <a:srgbClr val="FFFFFF"/>
                </a:highlight>
              </a:rPr>
              <a:t>Daglig dekning</a:t>
            </a:r>
            <a:endParaRPr lang="nb-NO" sz="2000" dirty="0">
              <a:solidFill>
                <a:srgbClr val="000000"/>
              </a:solidFill>
              <a:highlight>
                <a:srgbClr val="FFFFFF"/>
              </a:highlight>
              <a:cs typeface="Arial" charset="0"/>
            </a:endParaRPr>
          </a:p>
        </p:txBody>
      </p:sp>
      <p:graphicFrame>
        <p:nvGraphicFramePr>
          <p:cNvPr id="10" name="Objekt 3">
            <a:hlinkClick r:id="" action="ppaction://ole?verb=0"/>
          </p:cNvPr>
          <p:cNvGraphicFramePr>
            <a:graphicFrameLocks/>
          </p:cNvGraphicFramePr>
          <p:nvPr>
            <p:extLst>
              <p:ext uri="{D42A27DB-BD31-4B8C-83A1-F6EECF244321}">
                <p14:modId xmlns:p14="http://schemas.microsoft.com/office/powerpoint/2010/main" val="3370004045"/>
              </p:ext>
            </p:extLst>
          </p:nvPr>
        </p:nvGraphicFramePr>
        <p:xfrm>
          <a:off x="242276" y="1140902"/>
          <a:ext cx="11718075" cy="5012149"/>
        </p:xfrm>
        <a:graphic>
          <a:graphicData uri="http://schemas.openxmlformats.org/drawingml/2006/chart">
            <c:chart xmlns:c="http://schemas.openxmlformats.org/drawingml/2006/chart" xmlns:r="http://schemas.openxmlformats.org/officeDocument/2006/relationships" r:id="rId3"/>
          </a:graphicData>
        </a:graphic>
      </p:graphicFrame>
      <p:sp>
        <p:nvSpPr>
          <p:cNvPr id="7" name="TekstSylinder 6"/>
          <p:cNvSpPr txBox="1"/>
          <p:nvPr/>
        </p:nvSpPr>
        <p:spPr>
          <a:xfrm>
            <a:off x="10348649" y="5482068"/>
            <a:ext cx="1210588" cy="307777"/>
          </a:xfrm>
          <a:prstGeom prst="rect">
            <a:avLst/>
          </a:prstGeom>
          <a:noFill/>
        </p:spPr>
        <p:txBody>
          <a:bodyPr wrap="none">
            <a:spAutoFit/>
          </a:bodyPr>
          <a:lstStyle/>
          <a:p>
            <a:pPr>
              <a:defRPr/>
            </a:pPr>
            <a:r>
              <a:rPr lang="nb-NO" sz="1400" dirty="0">
                <a:cs typeface="Arial" pitchFamily="34" charset="0"/>
              </a:rPr>
              <a:t>Antall i tusen</a:t>
            </a:r>
          </a:p>
        </p:txBody>
      </p:sp>
      <p:pic>
        <p:nvPicPr>
          <p:cNvPr id="8" name="Picture 7">
            <a:extLst>
              <a:ext uri="{FF2B5EF4-FFF2-40B4-BE49-F238E27FC236}">
                <a16:creationId xmlns:a16="http://schemas.microsoft.com/office/drawing/2014/main" id="{D94892C9-84BD-4DBA-AE18-229CF9A1A05E}"/>
              </a:ext>
            </a:extLst>
          </p:cNvPr>
          <p:cNvPicPr>
            <a:picLocks noChangeAspect="1"/>
          </p:cNvPicPr>
          <p:nvPr/>
        </p:nvPicPr>
        <p:blipFill>
          <a:blip r:embed="rId4"/>
          <a:stretch>
            <a:fillRect/>
          </a:stretch>
        </p:blipFill>
        <p:spPr>
          <a:xfrm>
            <a:off x="10783101" y="6166744"/>
            <a:ext cx="672713" cy="685877"/>
          </a:xfrm>
          <a:prstGeom prst="rect">
            <a:avLst/>
          </a:prstGeom>
        </p:spPr>
      </p:pic>
      <p:pic>
        <p:nvPicPr>
          <p:cNvPr id="9" name="Picture 2" descr="Bilderesultat for pc ikon">
            <a:extLst>
              <a:ext uri="{FF2B5EF4-FFF2-40B4-BE49-F238E27FC236}">
                <a16:creationId xmlns:a16="http://schemas.microsoft.com/office/drawing/2014/main" id="{2CE15B08-5D42-4BA5-BB06-2D671975C585}"/>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26799" b="27592"/>
          <a:stretch/>
        </p:blipFill>
        <p:spPr bwMode="auto">
          <a:xfrm>
            <a:off x="10926476" y="42562"/>
            <a:ext cx="1265523" cy="815410"/>
          </a:xfrm>
          <a:prstGeom prst="rect">
            <a:avLst/>
          </a:prstGeom>
          <a:noFill/>
          <a:extLst>
            <a:ext uri="{909E8E84-426E-40DD-AFC4-6F175D3DCCD1}">
              <a14:hiddenFill xmlns:a14="http://schemas.microsoft.com/office/drawing/2010/main">
                <a:solidFill>
                  <a:srgbClr val="FFFFFF"/>
                </a:solidFill>
              </a14:hiddenFill>
            </a:ext>
          </a:extLst>
        </p:spPr>
      </p:pic>
      <p:sp>
        <p:nvSpPr>
          <p:cNvPr id="11" name="Plassholder for tekst 10">
            <a:extLst>
              <a:ext uri="{FF2B5EF4-FFF2-40B4-BE49-F238E27FC236}">
                <a16:creationId xmlns:a16="http://schemas.microsoft.com/office/drawing/2014/main" id="{78ABB7C9-B089-46E1-BFCF-CB814354C6E8}"/>
              </a:ext>
            </a:extLst>
          </p:cNvPr>
          <p:cNvSpPr txBox="1">
            <a:spLocks/>
          </p:cNvSpPr>
          <p:nvPr>
            <p:custDataLst>
              <p:tags r:id="rId1"/>
            </p:custDataLst>
          </p:nvPr>
        </p:nvSpPr>
        <p:spPr>
          <a:xfrm>
            <a:off x="2194288" y="6517620"/>
            <a:ext cx="7559173" cy="39799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u="sng" dirty="0">
                <a:solidFill>
                  <a:schemeClr val="tx1"/>
                </a:solidFill>
                <a:highlight>
                  <a:srgbClr val="FFFFFF"/>
                </a:highlight>
                <a:latin typeface="+mj-lt"/>
                <a:cs typeface="+mn-cs"/>
              </a:rPr>
              <a:t>Kilde</a:t>
            </a:r>
            <a:r>
              <a:rPr lang="nb-NO" sz="1000" dirty="0">
                <a:solidFill>
                  <a:schemeClr val="tx1"/>
                </a:solidFill>
                <a:highlight>
                  <a:srgbClr val="FFFFFF"/>
                </a:highlight>
                <a:latin typeface="+mj-lt"/>
                <a:cs typeface="+mn-cs"/>
              </a:rPr>
              <a:t>:  Kantar Forbruker &amp; Media (Kantar Online 12 år+). eAviser inngår for avisene.</a:t>
            </a:r>
          </a:p>
          <a:p>
            <a:pPr marL="0" indent="0">
              <a:spcBef>
                <a:spcPct val="0"/>
              </a:spcBef>
              <a:buNone/>
            </a:pPr>
            <a:endParaRPr lang="nb-NO" sz="1000" dirty="0">
              <a:solidFill>
                <a:schemeClr val="tx1"/>
              </a:solidFill>
              <a:highlight>
                <a:srgbClr val="FFFFFF"/>
              </a:highlight>
              <a:latin typeface="+mj-lt"/>
              <a:cs typeface="+mn-cs"/>
            </a:endParaRPr>
          </a:p>
          <a:p>
            <a:pPr marL="0" indent="0">
              <a:spcBef>
                <a:spcPct val="0"/>
              </a:spcBef>
              <a:buNone/>
            </a:pPr>
            <a:endParaRPr lang="nb-NO" sz="1000" dirty="0">
              <a:solidFill>
                <a:schemeClr val="tx1"/>
              </a:solidFill>
              <a:latin typeface="+mn-lt"/>
            </a:endParaRPr>
          </a:p>
        </p:txBody>
      </p:sp>
      <p:sp>
        <p:nvSpPr>
          <p:cNvPr id="3" name="Plassholder for lysbildenummer 2">
            <a:extLst>
              <a:ext uri="{FF2B5EF4-FFF2-40B4-BE49-F238E27FC236}">
                <a16:creationId xmlns:a16="http://schemas.microsoft.com/office/drawing/2014/main" id="{D853DD8D-8E82-D420-8086-E63AAC2719B1}"/>
              </a:ext>
            </a:extLst>
          </p:cNvPr>
          <p:cNvSpPr>
            <a:spLocks noGrp="1"/>
          </p:cNvSpPr>
          <p:nvPr>
            <p:ph type="sldNum" sz="quarter" idx="10"/>
          </p:nvPr>
        </p:nvSpPr>
        <p:spPr/>
        <p:txBody>
          <a:bodyPr/>
          <a:lstStyle/>
          <a:p>
            <a:fld id="{4034BEE3-566C-4068-A777-C3A4762E861B}" type="slidenum">
              <a:rPr lang="en-GB" smtClean="0"/>
              <a:pPr/>
              <a:t>5</a:t>
            </a:fld>
            <a:endParaRPr lang="en-GB" dirty="0"/>
          </a:p>
        </p:txBody>
      </p:sp>
    </p:spTree>
    <p:extLst>
      <p:ext uri="{BB962C8B-B14F-4D97-AF65-F5344CB8AC3E}">
        <p14:creationId xmlns:p14="http://schemas.microsoft.com/office/powerpoint/2010/main" val="1484473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55107" y="103423"/>
            <a:ext cx="11836892" cy="639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p>
            <a:pPr defTabSz="762000"/>
            <a:r>
              <a:rPr lang="nb-NO" sz="2400" b="1" dirty="0">
                <a:solidFill>
                  <a:srgbClr val="000000"/>
                </a:solidFill>
                <a:cs typeface="Arial" charset="0"/>
              </a:rPr>
              <a:t>Norges største nettsteder totalt digitalt </a:t>
            </a:r>
            <a:r>
              <a:rPr lang="nb-NO" sz="2400" b="1" dirty="0">
                <a:solidFill>
                  <a:srgbClr val="000000"/>
                </a:solidFill>
                <a:highlight>
                  <a:srgbClr val="FFFFFF"/>
                </a:highlight>
                <a:cs typeface="Arial" charset="0"/>
              </a:rPr>
              <a:t>(2) </a:t>
            </a:r>
          </a:p>
          <a:p>
            <a:pPr defTabSz="762000"/>
            <a:r>
              <a:rPr lang="nb-NO" sz="2000" dirty="0">
                <a:solidFill>
                  <a:schemeClr val="bg1">
                    <a:lumMod val="50000"/>
                  </a:schemeClr>
                </a:solidFill>
                <a:highlight>
                  <a:srgbClr val="FFFFFF"/>
                </a:highlight>
              </a:rPr>
              <a:t>Daglig dekning</a:t>
            </a:r>
            <a:endParaRPr lang="nb-NO" sz="2000" dirty="0">
              <a:solidFill>
                <a:srgbClr val="000000"/>
              </a:solidFill>
              <a:highlight>
                <a:srgbClr val="FFFFFF"/>
              </a:highlight>
              <a:cs typeface="Arial" charset="0"/>
            </a:endParaRPr>
          </a:p>
        </p:txBody>
      </p:sp>
      <p:graphicFrame>
        <p:nvGraphicFramePr>
          <p:cNvPr id="10" name="Objekt 3">
            <a:hlinkClick r:id="" action="ppaction://ole?verb=0"/>
          </p:cNvPr>
          <p:cNvGraphicFramePr>
            <a:graphicFrameLocks/>
          </p:cNvGraphicFramePr>
          <p:nvPr>
            <p:extLst>
              <p:ext uri="{D42A27DB-BD31-4B8C-83A1-F6EECF244321}">
                <p14:modId xmlns:p14="http://schemas.microsoft.com/office/powerpoint/2010/main" val="3485609555"/>
              </p:ext>
            </p:extLst>
          </p:nvPr>
        </p:nvGraphicFramePr>
        <p:xfrm>
          <a:off x="242276" y="1140902"/>
          <a:ext cx="11718075" cy="5012149"/>
        </p:xfrm>
        <a:graphic>
          <a:graphicData uri="http://schemas.openxmlformats.org/drawingml/2006/chart">
            <c:chart xmlns:c="http://schemas.openxmlformats.org/drawingml/2006/chart" xmlns:r="http://schemas.openxmlformats.org/officeDocument/2006/relationships" r:id="rId3"/>
          </a:graphicData>
        </a:graphic>
      </p:graphicFrame>
      <p:sp>
        <p:nvSpPr>
          <p:cNvPr id="7" name="TekstSylinder 6"/>
          <p:cNvSpPr txBox="1"/>
          <p:nvPr/>
        </p:nvSpPr>
        <p:spPr>
          <a:xfrm>
            <a:off x="10348649" y="5482068"/>
            <a:ext cx="1210588" cy="307777"/>
          </a:xfrm>
          <a:prstGeom prst="rect">
            <a:avLst/>
          </a:prstGeom>
          <a:noFill/>
        </p:spPr>
        <p:txBody>
          <a:bodyPr wrap="none">
            <a:spAutoFit/>
          </a:bodyPr>
          <a:lstStyle/>
          <a:p>
            <a:pPr>
              <a:defRPr/>
            </a:pPr>
            <a:r>
              <a:rPr lang="nb-NO" sz="1400" dirty="0">
                <a:cs typeface="Arial" pitchFamily="34" charset="0"/>
              </a:rPr>
              <a:t>Antall i tusen</a:t>
            </a:r>
          </a:p>
        </p:txBody>
      </p:sp>
      <p:pic>
        <p:nvPicPr>
          <p:cNvPr id="8" name="Picture 7">
            <a:extLst>
              <a:ext uri="{FF2B5EF4-FFF2-40B4-BE49-F238E27FC236}">
                <a16:creationId xmlns:a16="http://schemas.microsoft.com/office/drawing/2014/main" id="{D94892C9-84BD-4DBA-AE18-229CF9A1A05E}"/>
              </a:ext>
            </a:extLst>
          </p:cNvPr>
          <p:cNvPicPr>
            <a:picLocks noChangeAspect="1"/>
          </p:cNvPicPr>
          <p:nvPr/>
        </p:nvPicPr>
        <p:blipFill>
          <a:blip r:embed="rId4"/>
          <a:stretch>
            <a:fillRect/>
          </a:stretch>
        </p:blipFill>
        <p:spPr>
          <a:xfrm>
            <a:off x="10783101" y="6166744"/>
            <a:ext cx="672713" cy="685877"/>
          </a:xfrm>
          <a:prstGeom prst="rect">
            <a:avLst/>
          </a:prstGeom>
        </p:spPr>
      </p:pic>
      <p:pic>
        <p:nvPicPr>
          <p:cNvPr id="9" name="Picture 2" descr="Bilderesultat for pc ikon">
            <a:extLst>
              <a:ext uri="{FF2B5EF4-FFF2-40B4-BE49-F238E27FC236}">
                <a16:creationId xmlns:a16="http://schemas.microsoft.com/office/drawing/2014/main" id="{2CE15B08-5D42-4BA5-BB06-2D671975C585}"/>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26799" b="27592"/>
          <a:stretch/>
        </p:blipFill>
        <p:spPr bwMode="auto">
          <a:xfrm>
            <a:off x="10926476" y="42562"/>
            <a:ext cx="1265523" cy="815410"/>
          </a:xfrm>
          <a:prstGeom prst="rect">
            <a:avLst/>
          </a:prstGeom>
          <a:noFill/>
          <a:extLst>
            <a:ext uri="{909E8E84-426E-40DD-AFC4-6F175D3DCCD1}">
              <a14:hiddenFill xmlns:a14="http://schemas.microsoft.com/office/drawing/2010/main">
                <a:solidFill>
                  <a:srgbClr val="FFFFFF"/>
                </a:solidFill>
              </a14:hiddenFill>
            </a:ext>
          </a:extLst>
        </p:spPr>
      </p:pic>
      <p:sp>
        <p:nvSpPr>
          <p:cNvPr id="11" name="Plassholder for tekst 10">
            <a:extLst>
              <a:ext uri="{FF2B5EF4-FFF2-40B4-BE49-F238E27FC236}">
                <a16:creationId xmlns:a16="http://schemas.microsoft.com/office/drawing/2014/main" id="{78ABB7C9-B089-46E1-BFCF-CB814354C6E8}"/>
              </a:ext>
            </a:extLst>
          </p:cNvPr>
          <p:cNvSpPr txBox="1">
            <a:spLocks/>
          </p:cNvSpPr>
          <p:nvPr>
            <p:custDataLst>
              <p:tags r:id="rId1"/>
            </p:custDataLst>
          </p:nvPr>
        </p:nvSpPr>
        <p:spPr>
          <a:xfrm>
            <a:off x="2052246" y="6387853"/>
            <a:ext cx="7559173" cy="39799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u="sng" dirty="0">
                <a:solidFill>
                  <a:schemeClr val="tx1"/>
                </a:solidFill>
                <a:highlight>
                  <a:srgbClr val="FFFFFF"/>
                </a:highlight>
                <a:latin typeface="+mj-lt"/>
                <a:cs typeface="+mn-cs"/>
              </a:rPr>
              <a:t>Kilde</a:t>
            </a:r>
            <a:r>
              <a:rPr lang="nb-NO" sz="1000" dirty="0">
                <a:solidFill>
                  <a:schemeClr val="tx1"/>
                </a:solidFill>
                <a:highlight>
                  <a:srgbClr val="FFFFFF"/>
                </a:highlight>
                <a:latin typeface="+mj-lt"/>
                <a:cs typeface="+mn-cs"/>
              </a:rPr>
              <a:t>:  Kantar Forbruker &amp; Media (Kantar Online 12 år+). eAviser inngår for avisene.</a:t>
            </a:r>
          </a:p>
          <a:p>
            <a:pPr marL="0" indent="0">
              <a:spcBef>
                <a:spcPct val="0"/>
              </a:spcBef>
              <a:buNone/>
            </a:pPr>
            <a:endParaRPr lang="nb-NO" sz="1000" dirty="0">
              <a:solidFill>
                <a:schemeClr val="tx1"/>
              </a:solidFill>
              <a:latin typeface="+mn-lt"/>
            </a:endParaRPr>
          </a:p>
        </p:txBody>
      </p:sp>
      <p:sp>
        <p:nvSpPr>
          <p:cNvPr id="3" name="Plassholder for lysbildenummer 2">
            <a:extLst>
              <a:ext uri="{FF2B5EF4-FFF2-40B4-BE49-F238E27FC236}">
                <a16:creationId xmlns:a16="http://schemas.microsoft.com/office/drawing/2014/main" id="{C2C692A2-8BF9-B403-F9D3-ABCA4478C64E}"/>
              </a:ext>
            </a:extLst>
          </p:cNvPr>
          <p:cNvSpPr>
            <a:spLocks noGrp="1"/>
          </p:cNvSpPr>
          <p:nvPr>
            <p:ph type="sldNum" sz="quarter" idx="10"/>
          </p:nvPr>
        </p:nvSpPr>
        <p:spPr/>
        <p:txBody>
          <a:bodyPr/>
          <a:lstStyle/>
          <a:p>
            <a:fld id="{4034BEE3-566C-4068-A777-C3A4762E861B}" type="slidenum">
              <a:rPr lang="en-GB" smtClean="0"/>
              <a:pPr/>
              <a:t>6</a:t>
            </a:fld>
            <a:endParaRPr lang="en-GB" dirty="0"/>
          </a:p>
        </p:txBody>
      </p:sp>
    </p:spTree>
    <p:extLst>
      <p:ext uri="{BB962C8B-B14F-4D97-AF65-F5344CB8AC3E}">
        <p14:creationId xmlns:p14="http://schemas.microsoft.com/office/powerpoint/2010/main" val="607599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Sylinder 6"/>
          <p:cNvSpPr txBox="1"/>
          <p:nvPr/>
        </p:nvSpPr>
        <p:spPr>
          <a:xfrm>
            <a:off x="10261949" y="5409321"/>
            <a:ext cx="1210588" cy="307777"/>
          </a:xfrm>
          <a:prstGeom prst="rect">
            <a:avLst/>
          </a:prstGeom>
          <a:noFill/>
        </p:spPr>
        <p:txBody>
          <a:bodyPr wrap="none">
            <a:spAutoFit/>
          </a:bodyPr>
          <a:lstStyle/>
          <a:p>
            <a:pPr>
              <a:defRPr/>
            </a:pPr>
            <a:r>
              <a:rPr lang="nb-NO" sz="1400" dirty="0">
                <a:cs typeface="Arial" pitchFamily="34" charset="0"/>
              </a:rPr>
              <a:t>Antall i tusen</a:t>
            </a:r>
          </a:p>
        </p:txBody>
      </p:sp>
      <p:sp>
        <p:nvSpPr>
          <p:cNvPr id="11" name="Plassholder for tekst 10">
            <a:extLst>
              <a:ext uri="{FF2B5EF4-FFF2-40B4-BE49-F238E27FC236}">
                <a16:creationId xmlns:a16="http://schemas.microsoft.com/office/drawing/2014/main" id="{07557211-7AB3-4F6E-8F0C-ADDBB9A29EEC}"/>
              </a:ext>
            </a:extLst>
          </p:cNvPr>
          <p:cNvSpPr txBox="1">
            <a:spLocks/>
          </p:cNvSpPr>
          <p:nvPr>
            <p:custDataLst>
              <p:tags r:id="rId1"/>
            </p:custDataLst>
          </p:nvPr>
        </p:nvSpPr>
        <p:spPr>
          <a:xfrm>
            <a:off x="2088572" y="6478543"/>
            <a:ext cx="8173377" cy="39799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u="sng" dirty="0">
                <a:solidFill>
                  <a:schemeClr val="bg1">
                    <a:lumMod val="50000"/>
                  </a:schemeClr>
                </a:solidFill>
                <a:highlight>
                  <a:srgbClr val="FFFFFF"/>
                </a:highlight>
                <a:latin typeface="+mj-lt"/>
              </a:rPr>
              <a:t>Kilde</a:t>
            </a:r>
            <a:r>
              <a:rPr lang="nb-NO" sz="1000" dirty="0">
                <a:solidFill>
                  <a:schemeClr val="bg1">
                    <a:lumMod val="50000"/>
                  </a:schemeClr>
                </a:solidFill>
                <a:highlight>
                  <a:srgbClr val="FFFFFF"/>
                </a:highlight>
                <a:latin typeface="+mj-lt"/>
              </a:rPr>
              <a:t>:  	Kantar Forbruker &amp; Media (Kantar Online 12 år+).</a:t>
            </a:r>
          </a:p>
          <a:p>
            <a:pPr marL="0" indent="0">
              <a:spcBef>
                <a:spcPct val="0"/>
              </a:spcBef>
              <a:buNone/>
            </a:pPr>
            <a:r>
              <a:rPr lang="nb-NO" sz="1000" dirty="0">
                <a:solidFill>
                  <a:schemeClr val="bg1">
                    <a:lumMod val="50000"/>
                  </a:schemeClr>
                </a:solidFill>
                <a:highlight>
                  <a:srgbClr val="FFFFFF"/>
                </a:highlight>
                <a:latin typeface="+mj-lt"/>
              </a:rPr>
              <a:t>           	</a:t>
            </a:r>
            <a:r>
              <a:rPr lang="nb-NO" sz="1000" dirty="0">
                <a:solidFill>
                  <a:schemeClr val="bg1">
                    <a:lumMod val="50000"/>
                  </a:schemeClr>
                </a:solidFill>
                <a:highlight>
                  <a:srgbClr val="FFFFFF"/>
                </a:highlight>
                <a:latin typeface="+mj-lt"/>
                <a:hlinkClick r:id="rId3">
                  <a:extLst>
                    <a:ext uri="{A12FA001-AC4F-418D-AE19-62706E023703}">
                      <ahyp:hlinkClr xmlns:ahyp="http://schemas.microsoft.com/office/drawing/2018/hyperlinkcolor" val="tx"/>
                    </a:ext>
                  </a:extLst>
                </a:hlinkClick>
              </a:rPr>
              <a:t>Samkjøringsdefinisjoner</a:t>
            </a:r>
            <a:r>
              <a:rPr lang="nb-NO" sz="1000" dirty="0">
                <a:solidFill>
                  <a:schemeClr val="bg1">
                    <a:lumMod val="50000"/>
                  </a:schemeClr>
                </a:solidFill>
                <a:highlight>
                  <a:srgbClr val="FFFFFF"/>
                </a:highlight>
                <a:latin typeface="+mj-lt"/>
              </a:rPr>
              <a:t> ligger på </a:t>
            </a:r>
            <a:r>
              <a:rPr lang="nb-NO" sz="1000" dirty="0">
                <a:solidFill>
                  <a:schemeClr val="bg1">
                    <a:lumMod val="50000"/>
                  </a:schemeClr>
                </a:solidFill>
                <a:highlight>
                  <a:srgbClr val="FFFFFF"/>
                </a:highlight>
                <a:latin typeface="+mj-lt"/>
                <a:hlinkClick r:id="rId4">
                  <a:extLst>
                    <a:ext uri="{A12FA001-AC4F-418D-AE19-62706E023703}">
                      <ahyp:hlinkClr xmlns:ahyp="http://schemas.microsoft.com/office/drawing/2018/hyperlinkcolor" val="tx"/>
                    </a:ext>
                  </a:extLst>
                </a:hlinkClick>
              </a:rPr>
              <a:t>medietall.no. </a:t>
            </a:r>
            <a:r>
              <a:rPr lang="nb-NO" sz="1000" dirty="0">
                <a:solidFill>
                  <a:schemeClr val="bg1">
                    <a:lumMod val="50000"/>
                  </a:schemeClr>
                </a:solidFill>
                <a:highlight>
                  <a:srgbClr val="FFFFFF"/>
                </a:highlight>
                <a:latin typeface="+mj-lt"/>
              </a:rPr>
              <a:t>eAviser inngår for avisene. Noen av samkjøringene kan ha endret definisjoner.</a:t>
            </a:r>
          </a:p>
          <a:p>
            <a:pPr marL="0" indent="0">
              <a:spcBef>
                <a:spcPct val="0"/>
              </a:spcBef>
              <a:buNone/>
            </a:pPr>
            <a:r>
              <a:rPr lang="nb-NO" sz="1000" dirty="0">
                <a:solidFill>
                  <a:schemeClr val="bg1">
                    <a:lumMod val="50000"/>
                  </a:schemeClr>
                </a:solidFill>
                <a:highlight>
                  <a:srgbClr val="FFFFFF"/>
                </a:highlight>
                <a:latin typeface="+mj-lt"/>
              </a:rPr>
              <a:t> </a:t>
            </a:r>
          </a:p>
        </p:txBody>
      </p:sp>
      <p:pic>
        <p:nvPicPr>
          <p:cNvPr id="8" name="Picture 7">
            <a:extLst>
              <a:ext uri="{FF2B5EF4-FFF2-40B4-BE49-F238E27FC236}">
                <a16:creationId xmlns:a16="http://schemas.microsoft.com/office/drawing/2014/main" id="{D94892C9-84BD-4DBA-AE18-229CF9A1A05E}"/>
              </a:ext>
            </a:extLst>
          </p:cNvPr>
          <p:cNvPicPr>
            <a:picLocks noChangeAspect="1"/>
          </p:cNvPicPr>
          <p:nvPr/>
        </p:nvPicPr>
        <p:blipFill>
          <a:blip r:embed="rId5"/>
          <a:stretch>
            <a:fillRect/>
          </a:stretch>
        </p:blipFill>
        <p:spPr>
          <a:xfrm>
            <a:off x="10783101" y="6166744"/>
            <a:ext cx="672713" cy="685877"/>
          </a:xfrm>
          <a:prstGeom prst="rect">
            <a:avLst/>
          </a:prstGeom>
        </p:spPr>
      </p:pic>
      <p:pic>
        <p:nvPicPr>
          <p:cNvPr id="9" name="Picture 2" descr="Bilderesultat for pc ikon">
            <a:extLst>
              <a:ext uri="{FF2B5EF4-FFF2-40B4-BE49-F238E27FC236}">
                <a16:creationId xmlns:a16="http://schemas.microsoft.com/office/drawing/2014/main" id="{2CE15B08-5D42-4BA5-BB06-2D671975C585}"/>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t="26799" b="27592"/>
          <a:stretch/>
        </p:blipFill>
        <p:spPr bwMode="auto">
          <a:xfrm>
            <a:off x="10839776" y="0"/>
            <a:ext cx="1265523" cy="81541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4AAD7F8F-2664-4F95-9364-455143916D9E}"/>
              </a:ext>
            </a:extLst>
          </p:cNvPr>
          <p:cNvSpPr>
            <a:spLocks noChangeArrowheads="1"/>
          </p:cNvSpPr>
          <p:nvPr/>
        </p:nvSpPr>
        <p:spPr bwMode="auto">
          <a:xfrm>
            <a:off x="360605" y="98250"/>
            <a:ext cx="11831395" cy="68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p>
            <a:pPr defTabSz="762000"/>
            <a:r>
              <a:rPr lang="nb-NO" sz="2400" b="1" dirty="0">
                <a:solidFill>
                  <a:srgbClr val="000000"/>
                </a:solidFill>
                <a:cs typeface="Arial" charset="0"/>
              </a:rPr>
              <a:t>Norges største samkjøringer (papir og digitalt)</a:t>
            </a:r>
          </a:p>
        </p:txBody>
      </p:sp>
      <p:graphicFrame>
        <p:nvGraphicFramePr>
          <p:cNvPr id="2" name="Objekt 3">
            <a:hlinkClick r:id="" action="ppaction://ole?verb=0"/>
            <a:extLst>
              <a:ext uri="{FF2B5EF4-FFF2-40B4-BE49-F238E27FC236}">
                <a16:creationId xmlns:a16="http://schemas.microsoft.com/office/drawing/2014/main" id="{52BBA8BF-8646-A2B8-706A-97DE89359ECB}"/>
              </a:ext>
            </a:extLst>
          </p:cNvPr>
          <p:cNvGraphicFramePr>
            <a:graphicFrameLocks/>
          </p:cNvGraphicFramePr>
          <p:nvPr>
            <p:extLst>
              <p:ext uri="{D42A27DB-BD31-4B8C-83A1-F6EECF244321}">
                <p14:modId xmlns:p14="http://schemas.microsoft.com/office/powerpoint/2010/main" val="1023874231"/>
              </p:ext>
            </p:extLst>
          </p:nvPr>
        </p:nvGraphicFramePr>
        <p:xfrm>
          <a:off x="242276" y="1140902"/>
          <a:ext cx="11718075" cy="5012149"/>
        </p:xfrm>
        <a:graphic>
          <a:graphicData uri="http://schemas.openxmlformats.org/drawingml/2006/chart">
            <c:chart xmlns:c="http://schemas.openxmlformats.org/drawingml/2006/chart" xmlns:r="http://schemas.openxmlformats.org/officeDocument/2006/relationships" r:id="rId7"/>
          </a:graphicData>
        </a:graphic>
      </p:graphicFrame>
      <p:sp>
        <p:nvSpPr>
          <p:cNvPr id="4" name="Plassholder for lysbildenummer 3">
            <a:extLst>
              <a:ext uri="{FF2B5EF4-FFF2-40B4-BE49-F238E27FC236}">
                <a16:creationId xmlns:a16="http://schemas.microsoft.com/office/drawing/2014/main" id="{05DD9927-420A-0E31-DEA9-45512A9A93E1}"/>
              </a:ext>
            </a:extLst>
          </p:cNvPr>
          <p:cNvSpPr>
            <a:spLocks noGrp="1"/>
          </p:cNvSpPr>
          <p:nvPr>
            <p:ph type="sldNum" sz="quarter" idx="10"/>
          </p:nvPr>
        </p:nvSpPr>
        <p:spPr/>
        <p:txBody>
          <a:bodyPr/>
          <a:lstStyle/>
          <a:p>
            <a:fld id="{4034BEE3-566C-4068-A777-C3A4762E861B}" type="slidenum">
              <a:rPr lang="en-GB" smtClean="0"/>
              <a:pPr/>
              <a:t>7</a:t>
            </a:fld>
            <a:endParaRPr lang="en-GB" dirty="0"/>
          </a:p>
        </p:txBody>
      </p:sp>
    </p:spTree>
    <p:extLst>
      <p:ext uri="{BB962C8B-B14F-4D97-AF65-F5344CB8AC3E}">
        <p14:creationId xmlns:p14="http://schemas.microsoft.com/office/powerpoint/2010/main" val="422859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Plassholder for innhold 4">
            <a:extLst>
              <a:ext uri="{FF2B5EF4-FFF2-40B4-BE49-F238E27FC236}">
                <a16:creationId xmlns:a16="http://schemas.microsoft.com/office/drawing/2014/main" id="{C4F5566A-B9EB-40FD-92CF-9ADFF115D17D}"/>
              </a:ext>
            </a:extLst>
          </p:cNvPr>
          <p:cNvGraphicFramePr>
            <a:graphicFrameLocks/>
          </p:cNvGraphicFramePr>
          <p:nvPr>
            <p:extLst>
              <p:ext uri="{D42A27DB-BD31-4B8C-83A1-F6EECF244321}">
                <p14:modId xmlns:p14="http://schemas.microsoft.com/office/powerpoint/2010/main" val="2561178480"/>
              </p:ext>
            </p:extLst>
          </p:nvPr>
        </p:nvGraphicFramePr>
        <p:xfrm>
          <a:off x="324466" y="1189702"/>
          <a:ext cx="11502409" cy="4935795"/>
        </p:xfrm>
        <a:graphic>
          <a:graphicData uri="http://schemas.openxmlformats.org/drawingml/2006/chart">
            <c:chart xmlns:c="http://schemas.openxmlformats.org/drawingml/2006/chart" xmlns:r="http://schemas.openxmlformats.org/officeDocument/2006/relationships" r:id="rId4"/>
          </a:graphicData>
        </a:graphic>
      </p:graphicFrame>
      <p:sp>
        <p:nvSpPr>
          <p:cNvPr id="6" name="TekstSylinder 7">
            <a:extLst>
              <a:ext uri="{FF2B5EF4-FFF2-40B4-BE49-F238E27FC236}">
                <a16:creationId xmlns:a16="http://schemas.microsoft.com/office/drawing/2014/main" id="{7B67D9FB-D639-4B06-9B2E-13962B6598EB}"/>
              </a:ext>
            </a:extLst>
          </p:cNvPr>
          <p:cNvSpPr txBox="1"/>
          <p:nvPr/>
        </p:nvSpPr>
        <p:spPr>
          <a:xfrm>
            <a:off x="505654" y="2473697"/>
            <a:ext cx="801823" cy="307777"/>
          </a:xfrm>
          <a:prstGeom prst="rect">
            <a:avLst/>
          </a:prstGeom>
          <a:noFill/>
        </p:spPr>
        <p:txBody>
          <a:bodyPr wrap="none">
            <a:spAutoFit/>
          </a:bodyPr>
          <a:lstStyle/>
          <a:p>
            <a:pPr>
              <a:defRPr/>
            </a:pPr>
            <a:r>
              <a:rPr lang="nb-NO" sz="1400" dirty="0">
                <a:solidFill>
                  <a:schemeClr val="bg1">
                    <a:lumMod val="50000"/>
                  </a:schemeClr>
                </a:solidFill>
                <a:cs typeface="Arial" pitchFamily="34" charset="0"/>
              </a:rPr>
              <a:t>Prosent</a:t>
            </a:r>
          </a:p>
        </p:txBody>
      </p:sp>
      <p:sp>
        <p:nvSpPr>
          <p:cNvPr id="8" name="Rectangle 7">
            <a:extLst>
              <a:ext uri="{FF2B5EF4-FFF2-40B4-BE49-F238E27FC236}">
                <a16:creationId xmlns:a16="http://schemas.microsoft.com/office/drawing/2014/main" id="{169655B7-A204-4829-8434-E69A417C3289}"/>
              </a:ext>
            </a:extLst>
          </p:cNvPr>
          <p:cNvSpPr>
            <a:spLocks noChangeArrowheads="1"/>
          </p:cNvSpPr>
          <p:nvPr/>
        </p:nvSpPr>
        <p:spPr bwMode="auto">
          <a:xfrm>
            <a:off x="355543" y="53931"/>
            <a:ext cx="11914212"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defTabSz="762000"/>
            <a:r>
              <a:rPr lang="nb-NO" sz="2800" b="1" dirty="0">
                <a:solidFill>
                  <a:srgbClr val="000000"/>
                </a:solidFill>
                <a:latin typeface="+mj-lt"/>
                <a:cs typeface="Arial" charset="0"/>
              </a:rPr>
              <a:t>Mobil går tilbake </a:t>
            </a:r>
          </a:p>
          <a:p>
            <a:pPr defTabSz="762000"/>
            <a:endParaRPr lang="nb-NO" dirty="0">
              <a:solidFill>
                <a:schemeClr val="bg1">
                  <a:lumMod val="65000"/>
                </a:schemeClr>
              </a:solidFill>
              <a:latin typeface="+mj-lt"/>
            </a:endParaRPr>
          </a:p>
          <a:p>
            <a:pPr defTabSz="762000"/>
            <a:r>
              <a:rPr lang="nb-NO" dirty="0">
                <a:solidFill>
                  <a:schemeClr val="bg1">
                    <a:lumMod val="65000"/>
                  </a:schemeClr>
                </a:solidFill>
                <a:latin typeface="+mj-lt"/>
              </a:rPr>
              <a:t>Andel brukere fordelt på ulike plattformer</a:t>
            </a:r>
            <a:endParaRPr lang="nb-NO" dirty="0">
              <a:solidFill>
                <a:schemeClr val="bg1">
                  <a:lumMod val="65000"/>
                </a:schemeClr>
              </a:solidFill>
              <a:cs typeface="Arial" charset="0"/>
            </a:endParaRPr>
          </a:p>
        </p:txBody>
      </p:sp>
      <p:sp>
        <p:nvSpPr>
          <p:cNvPr id="10" name="Plassholder for tekst 10">
            <a:extLst>
              <a:ext uri="{FF2B5EF4-FFF2-40B4-BE49-F238E27FC236}">
                <a16:creationId xmlns:a16="http://schemas.microsoft.com/office/drawing/2014/main" id="{D3E7B53D-0210-40A1-8ABA-8C0E7F68DAA1}"/>
              </a:ext>
            </a:extLst>
          </p:cNvPr>
          <p:cNvSpPr txBox="1">
            <a:spLocks/>
          </p:cNvSpPr>
          <p:nvPr>
            <p:custDataLst>
              <p:tags r:id="rId1"/>
            </p:custDataLst>
          </p:nvPr>
        </p:nvSpPr>
        <p:spPr>
          <a:xfrm>
            <a:off x="2091725" y="6446274"/>
            <a:ext cx="8235615" cy="37772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u="sng" dirty="0">
                <a:solidFill>
                  <a:schemeClr val="bg1">
                    <a:lumMod val="50000"/>
                  </a:schemeClr>
                </a:solidFill>
                <a:latin typeface="+mj-lt"/>
              </a:rPr>
              <a:t>Kilde</a:t>
            </a:r>
            <a:r>
              <a:rPr lang="nb-NO" sz="1000" dirty="0">
                <a:solidFill>
                  <a:schemeClr val="bg1">
                    <a:lumMod val="50000"/>
                  </a:schemeClr>
                </a:solidFill>
                <a:latin typeface="+mj-lt"/>
              </a:rPr>
              <a:t>: MBL. Andel brukere fordelt på ulike plattformer.</a:t>
            </a:r>
            <a:r>
              <a:rPr lang="nb-NO" sz="1000" b="1" dirty="0">
                <a:solidFill>
                  <a:schemeClr val="bg1">
                    <a:lumMod val="50000"/>
                  </a:schemeClr>
                </a:solidFill>
                <a:latin typeface="+mn-lt"/>
              </a:rPr>
              <a:t> </a:t>
            </a:r>
          </a:p>
          <a:p>
            <a:pPr marL="0" indent="0">
              <a:spcBef>
                <a:spcPct val="0"/>
              </a:spcBef>
              <a:buNone/>
            </a:pPr>
            <a:r>
              <a:rPr lang="nb-NO" sz="1000" b="1" baseline="0" dirty="0">
                <a:solidFill>
                  <a:schemeClr val="bg1">
                    <a:lumMod val="50000"/>
                  </a:schemeClr>
                </a:solidFill>
                <a:latin typeface="+mn-lt"/>
              </a:rPr>
              <a:t>          </a:t>
            </a:r>
            <a:r>
              <a:rPr lang="nb-NO" sz="1000" dirty="0">
                <a:solidFill>
                  <a:schemeClr val="bg1">
                    <a:lumMod val="50000"/>
                  </a:schemeClr>
                </a:solidFill>
                <a:highlight>
                  <a:srgbClr val="FFFFFF"/>
                </a:highlight>
                <a:latin typeface="+mj-lt"/>
              </a:rPr>
              <a:t> </a:t>
            </a:r>
          </a:p>
        </p:txBody>
      </p:sp>
      <p:sp>
        <p:nvSpPr>
          <p:cNvPr id="4" name="Plassholder for lysbildenummer 3">
            <a:extLst>
              <a:ext uri="{FF2B5EF4-FFF2-40B4-BE49-F238E27FC236}">
                <a16:creationId xmlns:a16="http://schemas.microsoft.com/office/drawing/2014/main" id="{45484E05-1ABC-0B88-7016-BB65BA01E3D7}"/>
              </a:ext>
            </a:extLst>
          </p:cNvPr>
          <p:cNvSpPr>
            <a:spLocks noGrp="1"/>
          </p:cNvSpPr>
          <p:nvPr>
            <p:ph type="sldNum" sz="quarter" idx="4"/>
          </p:nvPr>
        </p:nvSpPr>
        <p:spPr/>
        <p:txBody>
          <a:bodyPr/>
          <a:lstStyle/>
          <a:p>
            <a:fld id="{4034BEE3-566C-4068-A777-C3A4762E861B}" type="slidenum">
              <a:rPr lang="en-GB" smtClean="0"/>
              <a:pPr/>
              <a:t>8</a:t>
            </a:fld>
            <a:endParaRPr lang="en-GB" dirty="0"/>
          </a:p>
        </p:txBody>
      </p:sp>
    </p:spTree>
    <p:extLst>
      <p:ext uri="{BB962C8B-B14F-4D97-AF65-F5344CB8AC3E}">
        <p14:creationId xmlns:p14="http://schemas.microsoft.com/office/powerpoint/2010/main" val="4250490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Plassholder for innhold 5">
            <a:extLst>
              <a:ext uri="{FF2B5EF4-FFF2-40B4-BE49-F238E27FC236}">
                <a16:creationId xmlns:a16="http://schemas.microsoft.com/office/drawing/2014/main" id="{845797BF-C893-472A-B497-6989B1CF37EF}"/>
              </a:ext>
            </a:extLst>
          </p:cNvPr>
          <p:cNvGraphicFramePr>
            <a:graphicFrameLocks/>
          </p:cNvGraphicFramePr>
          <p:nvPr>
            <p:extLst>
              <p:ext uri="{D42A27DB-BD31-4B8C-83A1-F6EECF244321}">
                <p14:modId xmlns:p14="http://schemas.microsoft.com/office/powerpoint/2010/main" val="3360305845"/>
              </p:ext>
            </p:extLst>
          </p:nvPr>
        </p:nvGraphicFramePr>
        <p:xfrm>
          <a:off x="388995" y="1059679"/>
          <a:ext cx="11416012" cy="5024587"/>
        </p:xfrm>
        <a:graphic>
          <a:graphicData uri="http://schemas.openxmlformats.org/drawingml/2006/chart">
            <c:chart xmlns:c="http://schemas.openxmlformats.org/drawingml/2006/chart" xmlns:r="http://schemas.openxmlformats.org/officeDocument/2006/relationships" r:id="rId4"/>
          </a:graphicData>
        </a:graphic>
      </p:graphicFrame>
      <p:sp>
        <p:nvSpPr>
          <p:cNvPr id="6" name="TekstSylinder 7">
            <a:extLst>
              <a:ext uri="{FF2B5EF4-FFF2-40B4-BE49-F238E27FC236}">
                <a16:creationId xmlns:a16="http://schemas.microsoft.com/office/drawing/2014/main" id="{7B67D9FB-D639-4B06-9B2E-13962B6598EB}"/>
              </a:ext>
            </a:extLst>
          </p:cNvPr>
          <p:cNvSpPr txBox="1"/>
          <p:nvPr/>
        </p:nvSpPr>
        <p:spPr>
          <a:xfrm>
            <a:off x="919722" y="1274627"/>
            <a:ext cx="801823" cy="307777"/>
          </a:xfrm>
          <a:prstGeom prst="rect">
            <a:avLst/>
          </a:prstGeom>
          <a:noFill/>
        </p:spPr>
        <p:txBody>
          <a:bodyPr wrap="none">
            <a:spAutoFit/>
          </a:bodyPr>
          <a:lstStyle/>
          <a:p>
            <a:pPr>
              <a:defRPr/>
            </a:pPr>
            <a:r>
              <a:rPr lang="nb-NO" sz="1400" dirty="0">
                <a:solidFill>
                  <a:schemeClr val="bg1">
                    <a:lumMod val="50000"/>
                  </a:schemeClr>
                </a:solidFill>
                <a:cs typeface="Arial" pitchFamily="34" charset="0"/>
              </a:rPr>
              <a:t>Prosent</a:t>
            </a:r>
          </a:p>
        </p:txBody>
      </p:sp>
      <p:sp>
        <p:nvSpPr>
          <p:cNvPr id="8" name="Rectangle 7">
            <a:extLst>
              <a:ext uri="{FF2B5EF4-FFF2-40B4-BE49-F238E27FC236}">
                <a16:creationId xmlns:a16="http://schemas.microsoft.com/office/drawing/2014/main" id="{169655B7-A204-4829-8434-E69A417C3289}"/>
              </a:ext>
            </a:extLst>
          </p:cNvPr>
          <p:cNvSpPr>
            <a:spLocks noChangeArrowheads="1"/>
          </p:cNvSpPr>
          <p:nvPr/>
        </p:nvSpPr>
        <p:spPr bwMode="auto">
          <a:xfrm>
            <a:off x="355543" y="98321"/>
            <a:ext cx="11492205"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defTabSz="762000"/>
            <a:r>
              <a:rPr lang="nb-NO" sz="2400" b="1" dirty="0">
                <a:solidFill>
                  <a:srgbClr val="000000"/>
                </a:solidFill>
                <a:latin typeface="+mj-lt"/>
                <a:cs typeface="Arial" charset="0"/>
              </a:rPr>
              <a:t>Daglig dekning for digitale medier:</a:t>
            </a:r>
          </a:p>
          <a:p>
            <a:pPr defTabSz="762000"/>
            <a:r>
              <a:rPr lang="nb-NO" sz="2400" b="1" dirty="0">
                <a:solidFill>
                  <a:srgbClr val="000000"/>
                </a:solidFill>
                <a:latin typeface="+mj-lt"/>
                <a:cs typeface="Arial" charset="0"/>
              </a:rPr>
              <a:t>Færre leser norske nettaviser, mens flere strømmer video og lytter på podkast</a:t>
            </a:r>
          </a:p>
          <a:p>
            <a:pPr defTabSz="762000"/>
            <a:endParaRPr lang="nb-NO" sz="2000" dirty="0">
              <a:solidFill>
                <a:schemeClr val="bg1">
                  <a:lumMod val="50000"/>
                </a:schemeClr>
              </a:solidFill>
              <a:latin typeface="+mj-lt"/>
              <a:cs typeface="Arial" charset="0"/>
            </a:endParaRPr>
          </a:p>
        </p:txBody>
      </p:sp>
      <p:sp>
        <p:nvSpPr>
          <p:cNvPr id="10" name="Plassholder for tekst 10">
            <a:extLst>
              <a:ext uri="{FF2B5EF4-FFF2-40B4-BE49-F238E27FC236}">
                <a16:creationId xmlns:a16="http://schemas.microsoft.com/office/drawing/2014/main" id="{D3E7B53D-0210-40A1-8ABA-8C0E7F68DAA1}"/>
              </a:ext>
            </a:extLst>
          </p:cNvPr>
          <p:cNvSpPr txBox="1">
            <a:spLocks/>
          </p:cNvSpPr>
          <p:nvPr>
            <p:custDataLst>
              <p:tags r:id="rId1"/>
            </p:custDataLst>
          </p:nvPr>
        </p:nvSpPr>
        <p:spPr>
          <a:xfrm>
            <a:off x="2091725" y="6446274"/>
            <a:ext cx="8235615" cy="37772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u="sng" dirty="0">
                <a:solidFill>
                  <a:schemeClr val="bg1">
                    <a:lumMod val="50000"/>
                  </a:schemeClr>
                </a:solidFill>
                <a:latin typeface="+mj-lt"/>
              </a:rPr>
              <a:t>Kilde</a:t>
            </a:r>
            <a:r>
              <a:rPr lang="nb-NO" sz="1000" dirty="0">
                <a:solidFill>
                  <a:schemeClr val="tx1"/>
                </a:solidFill>
                <a:latin typeface="+mj-lt"/>
              </a:rPr>
              <a:t>: </a:t>
            </a:r>
            <a:r>
              <a:rPr lang="nb-NO" sz="1000" b="1" dirty="0">
                <a:solidFill>
                  <a:schemeClr val="tx1"/>
                </a:solidFill>
                <a:latin typeface="+mj-lt"/>
              </a:rPr>
              <a:t>Kantar Forbruker &amp; </a:t>
            </a:r>
            <a:r>
              <a:rPr lang="nb-NO" sz="1000" b="1" dirty="0">
                <a:solidFill>
                  <a:schemeClr val="tx1"/>
                </a:solidFill>
                <a:latin typeface="+mn-lt"/>
              </a:rPr>
              <a:t>Media. </a:t>
            </a:r>
          </a:p>
          <a:p>
            <a:pPr marL="0" indent="0">
              <a:spcBef>
                <a:spcPct val="0"/>
              </a:spcBef>
              <a:buNone/>
            </a:pPr>
            <a:r>
              <a:rPr lang="nb-NO" sz="1000" b="1" baseline="0" dirty="0">
                <a:solidFill>
                  <a:schemeClr val="tx1"/>
                </a:solidFill>
                <a:latin typeface="+mn-lt"/>
              </a:rPr>
              <a:t>          </a:t>
            </a:r>
            <a:r>
              <a:rPr lang="nb-NO" sz="1000" u="sng" dirty="0">
                <a:solidFill>
                  <a:schemeClr val="bg1">
                    <a:lumMod val="50000"/>
                  </a:schemeClr>
                </a:solidFill>
                <a:highlight>
                  <a:srgbClr val="FFFFFF"/>
                </a:highlight>
                <a:latin typeface="+mj-lt"/>
              </a:rPr>
              <a:t>Strømming</a:t>
            </a:r>
            <a:r>
              <a:rPr lang="nb-NO" sz="1000" dirty="0">
                <a:solidFill>
                  <a:schemeClr val="bg1">
                    <a:lumMod val="50000"/>
                  </a:schemeClr>
                </a:solidFill>
                <a:highlight>
                  <a:srgbClr val="FFFFFF"/>
                </a:highlight>
                <a:latin typeface="+mj-lt"/>
              </a:rPr>
              <a:t>: F&amp;M MGI fra 2021 og 2012-2020 er CATI.</a:t>
            </a:r>
          </a:p>
          <a:p>
            <a:pPr marL="0" indent="0">
              <a:spcBef>
                <a:spcPct val="0"/>
              </a:spcBef>
              <a:buNone/>
            </a:pPr>
            <a:r>
              <a:rPr lang="nb-NO" sz="1000" dirty="0">
                <a:solidFill>
                  <a:schemeClr val="bg1">
                    <a:lumMod val="50000"/>
                  </a:schemeClr>
                </a:solidFill>
                <a:highlight>
                  <a:srgbClr val="FFFFFF"/>
                </a:highlight>
                <a:latin typeface="+mj-lt"/>
              </a:rPr>
              <a:t>          </a:t>
            </a:r>
            <a:r>
              <a:rPr lang="nb-NO" sz="1000" u="sng" dirty="0">
                <a:solidFill>
                  <a:schemeClr val="bg1">
                    <a:lumMod val="50000"/>
                  </a:schemeClr>
                </a:solidFill>
                <a:highlight>
                  <a:srgbClr val="FFFFFF"/>
                </a:highlight>
                <a:latin typeface="+mj-lt"/>
              </a:rPr>
              <a:t>Podkast</a:t>
            </a:r>
            <a:r>
              <a:rPr lang="nb-NO" sz="1000" dirty="0">
                <a:solidFill>
                  <a:schemeClr val="bg1">
                    <a:lumMod val="50000"/>
                  </a:schemeClr>
                </a:solidFill>
                <a:highlight>
                  <a:srgbClr val="FFFFFF"/>
                </a:highlight>
                <a:latin typeface="+mj-lt"/>
              </a:rPr>
              <a:t>: Interbuss 4Q 2015, F&amp;M MGI 2016-2020, F&amp;M CATI fra 2021.</a:t>
            </a:r>
          </a:p>
          <a:p>
            <a:pPr marL="0" indent="0">
              <a:spcBef>
                <a:spcPct val="0"/>
              </a:spcBef>
              <a:buNone/>
            </a:pPr>
            <a:r>
              <a:rPr lang="nb-NO" sz="1000" dirty="0">
                <a:solidFill>
                  <a:schemeClr val="bg1">
                    <a:lumMod val="50000"/>
                  </a:schemeClr>
                </a:solidFill>
                <a:highlight>
                  <a:srgbClr val="FFFFFF"/>
                </a:highlight>
                <a:latin typeface="+mj-lt"/>
              </a:rPr>
              <a:t> </a:t>
            </a:r>
          </a:p>
        </p:txBody>
      </p:sp>
      <p:sp>
        <p:nvSpPr>
          <p:cNvPr id="3" name="Plassholder for lysbildenummer 2">
            <a:extLst>
              <a:ext uri="{FF2B5EF4-FFF2-40B4-BE49-F238E27FC236}">
                <a16:creationId xmlns:a16="http://schemas.microsoft.com/office/drawing/2014/main" id="{432DB005-2132-44AF-7601-FDC9C9B67518}"/>
              </a:ext>
            </a:extLst>
          </p:cNvPr>
          <p:cNvSpPr>
            <a:spLocks noGrp="1"/>
          </p:cNvSpPr>
          <p:nvPr>
            <p:ph type="sldNum" sz="quarter" idx="4"/>
          </p:nvPr>
        </p:nvSpPr>
        <p:spPr/>
        <p:txBody>
          <a:bodyPr/>
          <a:lstStyle/>
          <a:p>
            <a:fld id="{4034BEE3-566C-4068-A777-C3A4762E861B}" type="slidenum">
              <a:rPr lang="en-GB" smtClean="0"/>
              <a:pPr/>
              <a:t>9</a:t>
            </a:fld>
            <a:endParaRPr lang="en-GB" dirty="0"/>
          </a:p>
        </p:txBody>
      </p:sp>
    </p:spTree>
    <p:extLst>
      <p:ext uri="{BB962C8B-B14F-4D97-AF65-F5344CB8AC3E}">
        <p14:creationId xmlns:p14="http://schemas.microsoft.com/office/powerpoint/2010/main" val="1869974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SLICKSLIDES" val="6.1"/>
  <p:tag name="VERSIONID" val="711"/>
  <p:tag name="EXCLUDEHIDDENSLIDES" val="False"/>
  <p:tag name="NUMBEROFPAGES" val="9"/>
</p:tagLst>
</file>

<file path=ppt/tags/tag10.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 name="TEMPLATEVERSION" val="7.1"/>
  <p:tag name="VERSIONNUMBER" val="711"/>
</p:tagLst>
</file>

<file path=ppt/tags/tag11.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Lst>
</file>

<file path=ppt/tags/tag12.xml><?xml version="1.0" encoding="utf-8"?>
<p:tagLst xmlns:a="http://schemas.openxmlformats.org/drawingml/2006/main" xmlns:r="http://schemas.openxmlformats.org/officeDocument/2006/relationships" xmlns:p="http://schemas.openxmlformats.org/presentationml/2006/main">
  <p:tag name="SHP" val="SOURCEBOX"/>
</p:tagLst>
</file>

<file path=ppt/tags/tag13.xml><?xml version="1.0" encoding="utf-8"?>
<p:tagLst xmlns:a="http://schemas.openxmlformats.org/drawingml/2006/main" xmlns:r="http://schemas.openxmlformats.org/officeDocument/2006/relationships" xmlns:p="http://schemas.openxmlformats.org/presentationml/2006/main">
  <p:tag name="SHP" val="SOURCEBOX"/>
</p:tagLst>
</file>

<file path=ppt/tags/tag14.xml><?xml version="1.0" encoding="utf-8"?>
<p:tagLst xmlns:a="http://schemas.openxmlformats.org/drawingml/2006/main" xmlns:r="http://schemas.openxmlformats.org/officeDocument/2006/relationships" xmlns:p="http://schemas.openxmlformats.org/presentationml/2006/main">
  <p:tag name="SHP" val="SOURCEBOX"/>
</p:tagLst>
</file>

<file path=ppt/tags/tag15.xml><?xml version="1.0" encoding="utf-8"?>
<p:tagLst xmlns:a="http://schemas.openxmlformats.org/drawingml/2006/main" xmlns:r="http://schemas.openxmlformats.org/officeDocument/2006/relationships" xmlns:p="http://schemas.openxmlformats.org/presentationml/2006/main">
  <p:tag name="SHP" val="SOURCEBOX"/>
</p:tagLst>
</file>

<file path=ppt/tags/tag16.xml><?xml version="1.0" encoding="utf-8"?>
<p:tagLst xmlns:a="http://schemas.openxmlformats.org/drawingml/2006/main" xmlns:r="http://schemas.openxmlformats.org/officeDocument/2006/relationships" xmlns:p="http://schemas.openxmlformats.org/presentationml/2006/main">
  <p:tag name="SHP" val="SOURCEBOX"/>
</p:tagLst>
</file>

<file path=ppt/tags/tag17.xml><?xml version="1.0" encoding="utf-8"?>
<p:tagLst xmlns:a="http://schemas.openxmlformats.org/drawingml/2006/main" xmlns:r="http://schemas.openxmlformats.org/officeDocument/2006/relationships" xmlns:p="http://schemas.openxmlformats.org/presentationml/2006/main">
  <p:tag name="SHP" val="SOURCEBOX"/>
</p:tagLst>
</file>

<file path=ppt/tags/tag18.xml><?xml version="1.0" encoding="utf-8"?>
<p:tagLst xmlns:a="http://schemas.openxmlformats.org/drawingml/2006/main" xmlns:r="http://schemas.openxmlformats.org/officeDocument/2006/relationships" xmlns:p="http://schemas.openxmlformats.org/presentationml/2006/main">
  <p:tag name="SHP" val="SOURCEBOX"/>
</p:tagLst>
</file>

<file path=ppt/tags/tag2.xml><?xml version="1.0" encoding="utf-8"?>
<p:tagLst xmlns:a="http://schemas.openxmlformats.org/drawingml/2006/main" xmlns:r="http://schemas.openxmlformats.org/officeDocument/2006/relationships" xmlns:p="http://schemas.openxmlformats.org/presentationml/2006/main">
  <p:tag name="TEMPLATEVERSION" val="7.1"/>
  <p:tag name="VERSIONNUMBER" val="711"/>
</p:tagLst>
</file>

<file path=ppt/tags/tag3.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 name="TEMPLATEVERSION" val="7.1"/>
  <p:tag name="VERSIONNUMBER" val="711"/>
</p:tagLst>
</file>

<file path=ppt/tags/tag4.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5.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6.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7.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8.xml><?xml version="1.0" encoding="utf-8"?>
<p:tagLst xmlns:a="http://schemas.openxmlformats.org/drawingml/2006/main" xmlns:r="http://schemas.openxmlformats.org/officeDocument/2006/relationships" xmlns:p="http://schemas.openxmlformats.org/presentationml/2006/main">
  <p:tag name="TEMPLATEVERSION" val="7.1"/>
  <p:tag name="VERSIONNUMBER" val="711"/>
</p:tagLst>
</file>

<file path=ppt/tags/tag9.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 name="TEMPLATEVERSION" val="7.1"/>
  <p:tag name="VERSIONNUMBER" val="711"/>
</p:tagLst>
</file>

<file path=ppt/theme/theme1.xml><?xml version="1.0" encoding="utf-8"?>
<a:theme xmlns:a="http://schemas.openxmlformats.org/drawingml/2006/main" name="Kantar template master">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accent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presentation template 16x9.potx" id="{B3F2401E-595E-4244-A8C1-85AADA973B98}" vid="{87FCAB77-72F0-42C1-ADE6-849D689F424F}"/>
    </a:ext>
  </a:extLst>
</a:theme>
</file>

<file path=ppt/theme/theme2.xml><?xml version="1.0" encoding="utf-8"?>
<a:theme xmlns:a="http://schemas.openxmlformats.org/drawingml/2006/main" name="Content slides - no sub heading">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accent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presentation template 16x9.potx" id="{B3F2401E-595E-4244-A8C1-85AADA973B98}" vid="{FCF37F1B-A5AB-41B9-B19F-417842020063}"/>
    </a:ext>
  </a:extLst>
</a:theme>
</file>

<file path=ppt/theme/theme3.xml><?xml version="1.0" encoding="utf-8"?>
<a:theme xmlns:a="http://schemas.openxmlformats.org/drawingml/2006/main" name="Technical">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accent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presentation template 16x9.potx" id="{B3F2401E-595E-4244-A8C1-85AADA973B98}" vid="{7B247B67-3433-4FB3-91BD-5D84B9490D3C}"/>
    </a:ext>
  </a:extLst>
</a:theme>
</file>

<file path=ppt/theme/theme4.xml><?xml version="1.0" encoding="utf-8"?>
<a:theme xmlns:a="http://schemas.openxmlformats.org/drawingml/2006/main" name="1_Content slides - no sub heading">
  <a:themeElements>
    <a:clrScheme name="Lightspeed colours">
      <a:dk1>
        <a:srgbClr val="717171"/>
      </a:dk1>
      <a:lt1>
        <a:srgbClr val="FFFFFF"/>
      </a:lt1>
      <a:dk2>
        <a:srgbClr val="434343"/>
      </a:dk2>
      <a:lt2>
        <a:srgbClr val="F29100"/>
      </a:lt2>
      <a:accent1>
        <a:srgbClr val="009CDE"/>
      </a:accent1>
      <a:accent2>
        <a:srgbClr val="AADB1E"/>
      </a:accent2>
      <a:accent3>
        <a:srgbClr val="47D7AC"/>
      </a:accent3>
      <a:accent4>
        <a:srgbClr val="FF502E"/>
      </a:accent4>
      <a:accent5>
        <a:srgbClr val="963CBD"/>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tx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extLst>
    <a:ext uri="{05A4C25C-085E-4340-85A3-A5531E510DB2}">
      <thm15:themeFamily xmlns:thm15="http://schemas.microsoft.com/office/thememl/2012/main" name="Lightspeed PowerPoint template 4x3 - for presentations and pitches.potx" id="{FC5FF5A2-A007-4ECD-A575-895B67CC9CC2}" vid="{A80150A6-B36B-4C3E-B5EF-4744D0081D57}"/>
    </a:ext>
  </a:extLst>
</a:theme>
</file>

<file path=ppt/theme/theme5.xml><?xml version="1.0" encoding="utf-8"?>
<a:theme xmlns:a="http://schemas.openxmlformats.org/drawingml/2006/main" name="1_Kantar template master">
  <a:themeElements>
    <a:clrScheme name="Kantar TNS">
      <a:dk1>
        <a:srgbClr val="717171"/>
      </a:dk1>
      <a:lt1>
        <a:srgbClr val="FFFFFF"/>
      </a:lt1>
      <a:dk2>
        <a:srgbClr val="81C341"/>
      </a:dk2>
      <a:lt2>
        <a:srgbClr val="E5007E"/>
      </a:lt2>
      <a:accent1>
        <a:srgbClr val="C50017"/>
      </a:accent1>
      <a:accent2>
        <a:srgbClr val="F7911E"/>
      </a:accent2>
      <a:accent3>
        <a:srgbClr val="EF5205"/>
      </a:accent3>
      <a:accent4>
        <a:srgbClr val="7A2280"/>
      </a:accent4>
      <a:accent5>
        <a:srgbClr val="3EB1CC"/>
      </a:accent5>
      <a:accent6>
        <a:srgbClr val="4655A5"/>
      </a:accent6>
      <a:hlink>
        <a:srgbClr val="E5007E"/>
      </a:hlink>
      <a:folHlink>
        <a:srgbClr val="E5007E"/>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rgbClr val="71717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Dark Green">
      <a:srgbClr val="145D04"/>
    </a:custClr>
    <a:custClr name="Dark Red">
      <a:srgbClr val="990002"/>
    </a:custClr>
    <a:custClr name="Dark Purple">
      <a:srgbClr val="4C1D52"/>
    </a:custClr>
    <a:custClr name="Dark Blue">
      <a:srgbClr val="131C6B"/>
    </a:custClr>
    <a:custClr name="Grey 1">
      <a:srgbClr val="333333"/>
    </a:custClr>
    <a:custClr name="Grey 2">
      <a:srgbClr val="848484"/>
    </a:custClr>
    <a:custClr name="Grey 3">
      <a:srgbClr val="A8A8A8"/>
    </a:custClr>
    <a:custClr name="Grey 4">
      <a:srgbClr val="CBCBCB"/>
    </a:custClr>
    <a:custClr name="Grey 5">
      <a:srgbClr val="DEDEDE"/>
    </a:custClr>
  </a:custClrLst>
  <a:extLst>
    <a:ext uri="{05A4C25C-085E-4340-85A3-A5531E510DB2}">
      <thm15:themeFamily xmlns:thm15="http://schemas.microsoft.com/office/thememl/2012/main" name="Kantar TNS - Norsk mal - kundelogo første side.potx" id="{9873D7E9-FED6-4EA3-9728-7FC7F3555ECF}" vid="{67B22DDB-0BEF-4F20-9351-0392DAC108F0}"/>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1278C9160AD2408B590194F15DBC22" ma:contentTypeVersion="9" ma:contentTypeDescription="Create a new document." ma:contentTypeScope="" ma:versionID="09c2a4b0508b627c0c149fad733da5c6">
  <xsd:schema xmlns:xsd="http://www.w3.org/2001/XMLSchema" xmlns:xs="http://www.w3.org/2001/XMLSchema" xmlns:p="http://schemas.microsoft.com/office/2006/metadata/properties" xmlns:ns2="349d2e48-d219-423f-a60f-a81395996a24" xmlns:ns3="151f8561-6f96-4f27-8d07-5866307680bb" targetNamespace="http://schemas.microsoft.com/office/2006/metadata/properties" ma:root="true" ma:fieldsID="64704655ee80b2c7907e5f3b989bd232" ns2:_="" ns3:_="">
    <xsd:import namespace="349d2e48-d219-423f-a60f-a81395996a24"/>
    <xsd:import namespace="151f8561-6f96-4f27-8d07-5866307680b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9d2e48-d219-423f-a60f-a81395996a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51f8561-6f96-4f27-8d07-5866307680b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AF3404B-4F09-4AB4-85D4-C77C2A4983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9d2e48-d219-423f-a60f-a81395996a24"/>
    <ds:schemaRef ds:uri="151f8561-6f96-4f27-8d07-5866307680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C375B81-FBF5-4924-A5E0-F0376D8E7D52}">
  <ds:schemaRefs>
    <ds:schemaRef ds:uri="http://schemas.microsoft.com/sharepoint/v3/contenttype/forms"/>
  </ds:schemaRefs>
</ds:datastoreItem>
</file>

<file path=customXml/itemProps3.xml><?xml version="1.0" encoding="utf-8"?>
<ds:datastoreItem xmlns:ds="http://schemas.openxmlformats.org/officeDocument/2006/customXml" ds:itemID="{22193883-9DEF-4394-A746-8B0504B231C0}">
  <ds:schemaRefs>
    <ds:schemaRef ds:uri="http://purl.org/dc/elements/1.1/"/>
    <ds:schemaRef ds:uri="http://schemas.microsoft.com/office/2006/metadata/properties"/>
    <ds:schemaRef ds:uri="151f8561-6f96-4f27-8d07-5866307680bb"/>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349d2e48-d219-423f-a60f-a81395996a24"/>
    <ds:schemaRef ds:uri="http://www.w3.org/XML/1998/namespace"/>
    <ds:schemaRef ds:uri="http://purl.org/dc/dcmitype/"/>
  </ds:schemaRefs>
</ds:datastoreItem>
</file>

<file path=docMetadata/LabelInfo.xml><?xml version="1.0" encoding="utf-8"?>
<clbl:labelList xmlns:clbl="http://schemas.microsoft.com/office/2020/mipLabelMetadata">
  <clbl:label id="{3741da7a-79c1-417c-b408-16c0bfe99fca}" enabled="1" method="Standard" siteId="{1e355c04-e0a4-42ed-8e2d-7351591f0ef1}" contentBits="0" removed="0"/>
</clbl:labelList>
</file>

<file path=docProps/app.xml><?xml version="1.0" encoding="utf-8"?>
<Properties xmlns="http://schemas.openxmlformats.org/officeDocument/2006/extended-properties" xmlns:vt="http://schemas.openxmlformats.org/officeDocument/2006/docPropsVTypes">
  <Template>Kantar presentation template 16x9</Template>
  <TotalTime>5415</TotalTime>
  <Words>914</Words>
  <Application>Microsoft Office PowerPoint</Application>
  <PresentationFormat>Widescreen</PresentationFormat>
  <Paragraphs>63</Paragraphs>
  <Slides>9</Slides>
  <Notes>3</Notes>
  <HiddenSlides>0</HiddenSlides>
  <MMClips>0</MMClips>
  <ScaleCrop>false</ScaleCrop>
  <HeadingPairs>
    <vt:vector size="6" baseType="variant">
      <vt:variant>
        <vt:lpstr>Brukte skrifter</vt:lpstr>
      </vt:variant>
      <vt:variant>
        <vt:i4>4</vt:i4>
      </vt:variant>
      <vt:variant>
        <vt:lpstr>Tema</vt:lpstr>
      </vt:variant>
      <vt:variant>
        <vt:i4>5</vt:i4>
      </vt:variant>
      <vt:variant>
        <vt:lpstr>Lysbildetitler</vt:lpstr>
      </vt:variant>
      <vt:variant>
        <vt:i4>9</vt:i4>
      </vt:variant>
    </vt:vector>
  </HeadingPairs>
  <TitlesOfParts>
    <vt:vector size="18" baseType="lpstr">
      <vt:lpstr>Arial</vt:lpstr>
      <vt:lpstr>Calibri</vt:lpstr>
      <vt:lpstr>Verdana</vt:lpstr>
      <vt:lpstr>Wingdings</vt:lpstr>
      <vt:lpstr>Kantar template master</vt:lpstr>
      <vt:lpstr>Content slides - no sub heading</vt:lpstr>
      <vt:lpstr>Technical</vt:lpstr>
      <vt:lpstr>1_Content slides - no sub heading</vt:lpstr>
      <vt:lpstr>1_Kantar template master</vt:lpstr>
      <vt:lpstr>Offisielle digitaltall for Q4 2024: Nedgang for norske nettsteder </vt:lpstr>
      <vt:lpstr>Metode</vt:lpstr>
      <vt:lpstr>Sammendrag:  Digital dekning av norske nettsteder faller med 6,5 %</vt:lpstr>
      <vt:lpstr>Utviklingen for de største redaksjonelle mediene digitalt totalt  Daglig dekning (tall i tusen)</vt:lpstr>
      <vt:lpstr>PowerPoint-presentasjon</vt:lpstr>
      <vt:lpstr>PowerPoint-presentasjon</vt:lpstr>
      <vt:lpstr>PowerPoint-presentasjon</vt:lpstr>
      <vt:lpstr>PowerPoint-presentasjon</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 – can run to four lines if required – 30pt</dc:title>
  <dc:subject>Sub-heading</dc:subject>
  <dc:creator>Futsaeter, Knut (TSOSO)</dc:creator>
  <cp:keywords>Project reference</cp:keywords>
  <dc:description>Date</dc:description>
  <cp:lastModifiedBy>Bente Håvimb</cp:lastModifiedBy>
  <cp:revision>312</cp:revision>
  <cp:lastPrinted>2017-03-24T13:40:26Z</cp:lastPrinted>
  <dcterms:created xsi:type="dcterms:W3CDTF">2023-04-13T13:40:26Z</dcterms:created>
  <dcterms:modified xsi:type="dcterms:W3CDTF">2025-02-18T08:21:40Z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0x010100681278C9160AD2408B590194F15DBC22</vt:lpwstr>
  </property>
  <property fmtid="{D5CDD505-2E9C-101B-9397-08002B2CF9AE}" pid="3" name="MSIP_Label_3741da7a-79c1-417c-b408-16c0bfe99fca_Enabled">
    <vt:lpwstr>true</vt:lpwstr>
  </property>
  <property fmtid="{D5CDD505-2E9C-101B-9397-08002B2CF9AE}" pid="4" name="MSIP_Label_3741da7a-79c1-417c-b408-16c0bfe99fca_SetDate">
    <vt:lpwstr>2023-02-24T10:36:39Z</vt:lpwstr>
  </property>
  <property fmtid="{D5CDD505-2E9C-101B-9397-08002B2CF9AE}" pid="5" name="MSIP_Label_3741da7a-79c1-417c-b408-16c0bfe99fca_Method">
    <vt:lpwstr>Standard</vt:lpwstr>
  </property>
  <property fmtid="{D5CDD505-2E9C-101B-9397-08002B2CF9AE}" pid="6" name="MSIP_Label_3741da7a-79c1-417c-b408-16c0bfe99fca_Name">
    <vt:lpwstr>Internal Only - Amber</vt:lpwstr>
  </property>
  <property fmtid="{D5CDD505-2E9C-101B-9397-08002B2CF9AE}" pid="7" name="MSIP_Label_3741da7a-79c1-417c-b408-16c0bfe99fca_SiteId">
    <vt:lpwstr>1e355c04-e0a4-42ed-8e2d-7351591f0ef1</vt:lpwstr>
  </property>
  <property fmtid="{D5CDD505-2E9C-101B-9397-08002B2CF9AE}" pid="8" name="MSIP_Label_3741da7a-79c1-417c-b408-16c0bfe99fca_ActionId">
    <vt:lpwstr>4b94c231-5969-4bb1-b6ab-d8ce0776b31b</vt:lpwstr>
  </property>
  <property fmtid="{D5CDD505-2E9C-101B-9397-08002B2CF9AE}" pid="9" name="MSIP_Label_3741da7a-79c1-417c-b408-16c0bfe99fca_ContentBits">
    <vt:lpwstr>0</vt:lpwstr>
  </property>
</Properties>
</file>