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2.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slideLayouts/slideLayout41.xml" ContentType="application/vnd.openxmlformats-officedocument.presentationml.slideLayout+xml"/>
  <Override PartName="/ppt/theme/theme3.xml" ContentType="application/vnd.openxmlformats-officedocument.theme+xml"/>
  <Override PartName="/ppt/tags/tag10.xml" ContentType="application/vnd.openxmlformats-officedocument.presentationml.tags+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ags/tag11.xml" ContentType="application/vnd.openxmlformats-officedocument.presentationml.tags+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ags/tag12.xml" ContentType="application/vnd.openxmlformats-officedocument.presentationml.tags+xml"/>
  <Override PartName="/ppt/charts/chart1.xml" ContentType="application/vnd.openxmlformats-officedocument.drawingml.chart+xml"/>
  <Override PartName="/ppt/tags/tag13.xml" ContentType="application/vnd.openxmlformats-officedocument.presentationml.tags+xml"/>
  <Override PartName="/ppt/charts/chart2.xml" ContentType="application/vnd.openxmlformats-officedocument.drawingml.chart+xml"/>
  <Override PartName="/ppt/tags/tag14.xml" ContentType="application/vnd.openxmlformats-officedocument.presentationml.tags+xml"/>
  <Override PartName="/ppt/charts/chart3.xml" ContentType="application/vnd.openxmlformats-officedocument.drawingml.chart+xml"/>
  <Override PartName="/ppt/tags/tag15.xml" ContentType="application/vnd.openxmlformats-officedocument.presentationml.tags+xml"/>
  <Override PartName="/ppt/charts/chart4.xml" ContentType="application/vnd.openxmlformats-officedocument.drawingml.chart+xml"/>
  <Override PartName="/ppt/tags/tag16.xml" ContentType="application/vnd.openxmlformats-officedocument.presentationml.tags+xml"/>
  <Override PartName="/ppt/charts/chart5.xml" ContentType="application/vnd.openxmlformats-officedocument.drawingml.chart+xml"/>
  <Override PartName="/ppt/charts/style1.xml" ContentType="application/vnd.ms-office.chartstyle+xml"/>
  <Override PartName="/ppt/charts/colors1.xml" ContentType="application/vnd.ms-office.chartcolorstyle+xml"/>
  <Override PartName="/ppt/tags/tag17.xml" ContentType="application/vnd.openxmlformats-officedocument.presentationml.tags+xml"/>
  <Override PartName="/ppt/charts/chart6.xml" ContentType="application/vnd.openxmlformats-officedocument.drawingml.chart+xml"/>
  <Override PartName="/ppt/tags/tag18.xml" ContentType="application/vnd.openxmlformats-officedocument.presentationml.tags+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77" r:id="rId5"/>
    <p:sldMasterId id="2147483802" r:id="rId6"/>
    <p:sldMasterId id="2147483827" r:id="rId7"/>
    <p:sldMasterId id="2147483833" r:id="rId8"/>
  </p:sldMasterIdLst>
  <p:notesMasterIdLst>
    <p:notesMasterId r:id="rId23"/>
  </p:notesMasterIdLst>
  <p:handoutMasterIdLst>
    <p:handoutMasterId r:id="rId24"/>
  </p:handoutMasterIdLst>
  <p:sldIdLst>
    <p:sldId id="2145704748" r:id="rId9"/>
    <p:sldId id="363" r:id="rId10"/>
    <p:sldId id="609" r:id="rId11"/>
    <p:sldId id="819" r:id="rId12"/>
    <p:sldId id="356" r:id="rId13"/>
    <p:sldId id="361" r:id="rId14"/>
    <p:sldId id="839" r:id="rId15"/>
    <p:sldId id="838" r:id="rId16"/>
    <p:sldId id="840" r:id="rId17"/>
    <p:sldId id="841" r:id="rId18"/>
    <p:sldId id="842" r:id="rId19"/>
    <p:sldId id="837" r:id="rId20"/>
    <p:sldId id="606" r:id="rId21"/>
    <p:sldId id="389" r:id="rId22"/>
  </p:sldIdLst>
  <p:sldSz cx="12192000" cy="6858000"/>
  <p:notesSz cx="6805613" cy="9939338"/>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4152">
          <p15:clr>
            <a:srgbClr val="A4A3A4"/>
          </p15:clr>
        </p15:guide>
        <p15:guide id="7" orient="horz" pos="4020" userDrawn="1">
          <p15:clr>
            <a:srgbClr val="A4A3A4"/>
          </p15:clr>
        </p15:guide>
        <p15:guide id="12" orient="horz" pos="2163" userDrawn="1">
          <p15:clr>
            <a:srgbClr val="A4A3A4"/>
          </p15:clr>
        </p15:guide>
        <p15:guide id="15" pos="384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6304B"/>
    <a:srgbClr val="000000"/>
    <a:srgbClr val="333333"/>
    <a:srgbClr val="E7E7E7"/>
    <a:srgbClr val="C0C0C0"/>
    <a:srgbClr val="989898"/>
    <a:srgbClr val="717171"/>
    <a:srgbClr val="C8D405"/>
    <a:srgbClr val="00AE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0" autoAdjust="0"/>
    <p:restoredTop sz="94505" autoAdjust="0"/>
  </p:normalViewPr>
  <p:slideViewPr>
    <p:cSldViewPr snapToGrid="0" showGuides="1">
      <p:cViewPr varScale="1">
        <p:scale>
          <a:sx n="108" d="100"/>
          <a:sy n="108" d="100"/>
        </p:scale>
        <p:origin x="144" y="1026"/>
      </p:cViewPr>
      <p:guideLst>
        <p:guide orient="horz" pos="4152"/>
        <p:guide orient="horz" pos="4020"/>
        <p:guide orient="horz" pos="2163"/>
        <p:guide pos="384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showGuides="1">
      <p:cViewPr varScale="1">
        <p:scale>
          <a:sx n="110" d="100"/>
          <a:sy n="110" d="100"/>
        </p:scale>
        <p:origin x="423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1.xml"/><Relationship Id="rId1" Type="http://schemas.microsoft.com/office/2011/relationships/chartStyle" Target="style1.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32"/>
    </mc:Choice>
    <mc:Fallback>
      <c:style val="32"/>
    </mc:Fallback>
  </mc:AlternateContent>
  <c:chart>
    <c:autoTitleDeleted val="1"/>
    <c:plotArea>
      <c:layout>
        <c:manualLayout>
          <c:layoutTarget val="inner"/>
          <c:xMode val="edge"/>
          <c:yMode val="edge"/>
          <c:x val="0.20471453643647464"/>
          <c:y val="0"/>
          <c:w val="0.79398140857392829"/>
          <c:h val="0.98867670288119147"/>
        </c:manualLayout>
      </c:layout>
      <c:barChart>
        <c:barDir val="bar"/>
        <c:grouping val="clustered"/>
        <c:varyColors val="0"/>
        <c:ser>
          <c:idx val="0"/>
          <c:order val="0"/>
          <c:tx>
            <c:strRef>
              <c:f>'Ark1'!$B$1</c:f>
              <c:strCache>
                <c:ptCount val="1"/>
                <c:pt idx="0">
                  <c:v>2023</c:v>
                </c:pt>
              </c:strCache>
            </c:strRef>
          </c:tx>
          <c:spPr>
            <a:solidFill>
              <a:schemeClr val="accent3">
                <a:lumMod val="20000"/>
                <a:lumOff val="80000"/>
              </a:schemeClr>
            </a:solidFill>
          </c:spPr>
          <c:invertIfNegative val="0"/>
          <c:dLbls>
            <c:numFmt formatCode="0" sourceLinked="0"/>
            <c:spPr>
              <a:noFill/>
              <a:ln>
                <a:noFill/>
              </a:ln>
              <a:effectLst/>
            </c:spPr>
            <c:txPr>
              <a:bodyPr/>
              <a:lstStyle/>
              <a:p>
                <a:pPr>
                  <a:defRPr sz="1200" b="0">
                    <a:solidFill>
                      <a:schemeClr val="bg1">
                        <a:lumMod val="50000"/>
                      </a:schemeClr>
                    </a:solidFill>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'Ark1'!$A$2:$A$12</c:f>
              <c:strCache>
                <c:ptCount val="11"/>
                <c:pt idx="0">
                  <c:v>Fagblader</c:v>
                </c:pt>
                <c:pt idx="1">
                  <c:v>Bil/Båt</c:v>
                </c:pt>
                <c:pt idx="2">
                  <c:v>Helse/Livsstil/Mat</c:v>
                </c:pt>
                <c:pt idx="3">
                  <c:v>Kvinne</c:v>
                </c:pt>
                <c:pt idx="4">
                  <c:v>Jakt/friluft</c:v>
                </c:pt>
                <c:pt idx="5">
                  <c:v>Aktualitet &amp; TV</c:v>
                </c:pt>
                <c:pt idx="6">
                  <c:v>Innsikt/økonomi</c:v>
                </c:pt>
                <c:pt idx="7">
                  <c:v>Voksen kvinne</c:v>
                </c:pt>
                <c:pt idx="8">
                  <c:v>Bolig og interiør</c:v>
                </c:pt>
                <c:pt idx="9">
                  <c:v>Avismagasiner</c:v>
                </c:pt>
                <c:pt idx="10">
                  <c:v>Medlemsblad/Gratismagasin</c:v>
                </c:pt>
              </c:strCache>
            </c:strRef>
          </c:cat>
          <c:val>
            <c:numRef>
              <c:f>'Ark1'!$B$2:$B$12</c:f>
              <c:numCache>
                <c:formatCode>0</c:formatCode>
                <c:ptCount val="11"/>
                <c:pt idx="0">
                  <c:v>155.053</c:v>
                </c:pt>
                <c:pt idx="1">
                  <c:v>160.65100000000001</c:v>
                </c:pt>
                <c:pt idx="2">
                  <c:v>174.065</c:v>
                </c:pt>
                <c:pt idx="3">
                  <c:v>227.078</c:v>
                </c:pt>
                <c:pt idx="4">
                  <c:v>267.44200000000001</c:v>
                </c:pt>
                <c:pt idx="5">
                  <c:v>430.63299999999998</c:v>
                </c:pt>
                <c:pt idx="6">
                  <c:v>498.17899999999997</c:v>
                </c:pt>
                <c:pt idx="7">
                  <c:v>632.97799999999995</c:v>
                </c:pt>
                <c:pt idx="8">
                  <c:v>665.13099999999997</c:v>
                </c:pt>
                <c:pt idx="9">
                  <c:v>976.16899999999998</c:v>
                </c:pt>
                <c:pt idx="10">
                  <c:v>1307.431</c:v>
                </c:pt>
              </c:numCache>
            </c:numRef>
          </c:val>
          <c:extLst>
            <c:ext xmlns:c16="http://schemas.microsoft.com/office/drawing/2014/chart" uri="{C3380CC4-5D6E-409C-BE32-E72D297353CC}">
              <c16:uniqueId val="{00000000-EADC-4F00-89B4-47354D8E1660}"/>
            </c:ext>
          </c:extLst>
        </c:ser>
        <c:ser>
          <c:idx val="1"/>
          <c:order val="1"/>
          <c:tx>
            <c:strRef>
              <c:f>'Ark1'!$C$1</c:f>
              <c:strCache>
                <c:ptCount val="1"/>
                <c:pt idx="0">
                  <c:v>2024</c:v>
                </c:pt>
              </c:strCache>
            </c:strRef>
          </c:tx>
          <c:spPr>
            <a:solidFill>
              <a:schemeClr val="accent3"/>
            </a:solidFill>
          </c:spPr>
          <c:invertIfNegative val="0"/>
          <c:dLbls>
            <c:spPr>
              <a:noFill/>
              <a:ln>
                <a:noFill/>
              </a:ln>
              <a:effectLst/>
            </c:spPr>
            <c:txPr>
              <a:bodyPr wrap="square" lIns="38100" tIns="19050" rIns="38100" bIns="19050" anchor="ctr">
                <a:spAutoFit/>
              </a:bodyPr>
              <a:lstStyle/>
              <a:p>
                <a:pPr>
                  <a:defRPr sz="1600" b="1"/>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'Ark1'!$A$2:$A$12</c:f>
              <c:strCache>
                <c:ptCount val="11"/>
                <c:pt idx="0">
                  <c:v>Fagblader</c:v>
                </c:pt>
                <c:pt idx="1">
                  <c:v>Bil/Båt</c:v>
                </c:pt>
                <c:pt idx="2">
                  <c:v>Helse/Livsstil/Mat</c:v>
                </c:pt>
                <c:pt idx="3">
                  <c:v>Kvinne</c:v>
                </c:pt>
                <c:pt idx="4">
                  <c:v>Jakt/friluft</c:v>
                </c:pt>
                <c:pt idx="5">
                  <c:v>Aktualitet &amp; TV</c:v>
                </c:pt>
                <c:pt idx="6">
                  <c:v>Innsikt/økonomi</c:v>
                </c:pt>
                <c:pt idx="7">
                  <c:v>Voksen kvinne</c:v>
                </c:pt>
                <c:pt idx="8">
                  <c:v>Bolig og interiør</c:v>
                </c:pt>
                <c:pt idx="9">
                  <c:v>Avismagasiner</c:v>
                </c:pt>
                <c:pt idx="10">
                  <c:v>Medlemsblad/Gratismagasin</c:v>
                </c:pt>
              </c:strCache>
            </c:strRef>
          </c:cat>
          <c:val>
            <c:numRef>
              <c:f>'Ark1'!$C$2:$C$12</c:f>
              <c:numCache>
                <c:formatCode>0</c:formatCode>
                <c:ptCount val="11"/>
                <c:pt idx="0">
                  <c:v>167.24100000000001</c:v>
                </c:pt>
                <c:pt idx="1">
                  <c:v>174.28100000000001</c:v>
                </c:pt>
                <c:pt idx="2">
                  <c:v>177.86500000000001</c:v>
                </c:pt>
                <c:pt idx="3">
                  <c:v>210.065</c:v>
                </c:pt>
                <c:pt idx="4">
                  <c:v>261.70600000000002</c:v>
                </c:pt>
                <c:pt idx="5">
                  <c:v>431.495</c:v>
                </c:pt>
                <c:pt idx="6">
                  <c:v>479.37</c:v>
                </c:pt>
                <c:pt idx="7">
                  <c:v>594.00599999999997</c:v>
                </c:pt>
                <c:pt idx="8">
                  <c:v>630.26900000000001</c:v>
                </c:pt>
                <c:pt idx="9">
                  <c:v>946.74699999999996</c:v>
                </c:pt>
                <c:pt idx="10">
                  <c:v>1301.277</c:v>
                </c:pt>
              </c:numCache>
            </c:numRef>
          </c:val>
          <c:extLst>
            <c:ext xmlns:c16="http://schemas.microsoft.com/office/drawing/2014/chart" uri="{C3380CC4-5D6E-409C-BE32-E72D297353CC}">
              <c16:uniqueId val="{00000001-EADC-4F00-89B4-47354D8E1660}"/>
            </c:ext>
          </c:extLst>
        </c:ser>
        <c:dLbls>
          <c:dLblPos val="inEnd"/>
          <c:showLegendKey val="0"/>
          <c:showVal val="1"/>
          <c:showCatName val="0"/>
          <c:showSerName val="0"/>
          <c:showPercent val="0"/>
          <c:showBubbleSize val="0"/>
        </c:dLbls>
        <c:gapWidth val="20"/>
        <c:axId val="191856544"/>
        <c:axId val="191856936"/>
      </c:barChart>
      <c:catAx>
        <c:axId val="191856544"/>
        <c:scaling>
          <c:orientation val="minMax"/>
        </c:scaling>
        <c:delete val="0"/>
        <c:axPos val="l"/>
        <c:numFmt formatCode="General" sourceLinked="1"/>
        <c:majorTickMark val="none"/>
        <c:minorTickMark val="none"/>
        <c:tickLblPos val="nextTo"/>
        <c:txPr>
          <a:bodyPr/>
          <a:lstStyle/>
          <a:p>
            <a:pPr>
              <a:defRPr sz="1200"/>
            </a:pPr>
            <a:endParaRPr lang="nb-NO"/>
          </a:p>
        </c:txPr>
        <c:crossAx val="191856936"/>
        <c:crosses val="autoZero"/>
        <c:auto val="1"/>
        <c:lblAlgn val="ctr"/>
        <c:lblOffset val="100"/>
        <c:noMultiLvlLbl val="0"/>
      </c:catAx>
      <c:valAx>
        <c:axId val="191856936"/>
        <c:scaling>
          <c:orientation val="minMax"/>
        </c:scaling>
        <c:delete val="1"/>
        <c:axPos val="b"/>
        <c:numFmt formatCode="0" sourceLinked="1"/>
        <c:majorTickMark val="out"/>
        <c:minorTickMark val="none"/>
        <c:tickLblPos val="nextTo"/>
        <c:crossAx val="191856544"/>
        <c:crossesAt val="10000"/>
        <c:crossBetween val="between"/>
        <c:majorUnit val="1"/>
      </c:valAx>
    </c:plotArea>
    <c:legend>
      <c:legendPos val="r"/>
      <c:layout>
        <c:manualLayout>
          <c:xMode val="edge"/>
          <c:yMode val="edge"/>
          <c:x val="0.81705793277959926"/>
          <c:y val="0.66934429050769406"/>
          <c:w val="0.14085562624031167"/>
          <c:h val="0.21476527128267092"/>
        </c:manualLayout>
      </c:layout>
      <c:overlay val="1"/>
      <c:spPr>
        <a:ln>
          <a:solidFill>
            <a:srgbClr val="797979"/>
          </a:solidFill>
        </a:ln>
      </c:spPr>
      <c:txPr>
        <a:bodyPr/>
        <a:lstStyle/>
        <a:p>
          <a:pPr>
            <a:defRPr sz="2000"/>
          </a:pPr>
          <a:endParaRPr lang="nb-NO"/>
        </a:p>
      </c:txPr>
    </c:legend>
    <c:plotVisOnly val="1"/>
    <c:dispBlanksAs val="gap"/>
    <c:showDLblsOverMax val="0"/>
  </c:chart>
  <c:txPr>
    <a:bodyPr/>
    <a:lstStyle/>
    <a:p>
      <a:pPr>
        <a:defRPr sz="1400"/>
      </a:pPr>
      <a:endParaRPr lang="nb-NO"/>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4389760373512"/>
          <c:y val="3.9009725766565796E-4"/>
          <c:w val="0.83221476510067116"/>
          <c:h val="0.94492753623188408"/>
        </c:manualLayout>
      </c:layout>
      <c:barChart>
        <c:barDir val="bar"/>
        <c:grouping val="clustered"/>
        <c:varyColors val="0"/>
        <c:ser>
          <c:idx val="0"/>
          <c:order val="0"/>
          <c:spPr>
            <a:solidFill>
              <a:srgbClr val="ED6666"/>
            </a:solidFill>
          </c:spPr>
          <c:invertIfNegative val="0"/>
          <c:dPt>
            <c:idx val="7"/>
            <c:invertIfNegative val="0"/>
            <c:bubble3D val="0"/>
            <c:spPr>
              <a:solidFill>
                <a:srgbClr val="00B6FF"/>
              </a:solidFill>
            </c:spPr>
            <c:extLst>
              <c:ext xmlns:c16="http://schemas.microsoft.com/office/drawing/2014/chart" uri="{C3380CC4-5D6E-409C-BE32-E72D297353CC}">
                <c16:uniqueId val="{00000004-E392-4DED-9E63-E230225DFBD4}"/>
              </c:ext>
            </c:extLst>
          </c:dPt>
          <c:dPt>
            <c:idx val="8"/>
            <c:invertIfNegative val="0"/>
            <c:bubble3D val="0"/>
            <c:spPr>
              <a:solidFill>
                <a:srgbClr val="00B6FF"/>
              </a:solidFill>
            </c:spPr>
            <c:extLst>
              <c:ext xmlns:c16="http://schemas.microsoft.com/office/drawing/2014/chart" uri="{C3380CC4-5D6E-409C-BE32-E72D297353CC}">
                <c16:uniqueId val="{00000005-A3A1-45DF-87A1-E7922868618D}"/>
              </c:ext>
            </c:extLst>
          </c:dPt>
          <c:dPt>
            <c:idx val="9"/>
            <c:invertIfNegative val="0"/>
            <c:bubble3D val="0"/>
            <c:spPr>
              <a:solidFill>
                <a:srgbClr val="00B6FF"/>
              </a:solidFill>
            </c:spPr>
            <c:extLst>
              <c:ext xmlns:c16="http://schemas.microsoft.com/office/drawing/2014/chart" uri="{C3380CC4-5D6E-409C-BE32-E72D297353CC}">
                <c16:uniqueId val="{00000004-A3A1-45DF-87A1-E7922868618D}"/>
              </c:ext>
            </c:extLst>
          </c:dPt>
          <c:dPt>
            <c:idx val="10"/>
            <c:invertIfNegative val="0"/>
            <c:bubble3D val="0"/>
            <c:spPr>
              <a:solidFill>
                <a:srgbClr val="00B6FF"/>
              </a:solidFill>
            </c:spPr>
            <c:extLst>
              <c:ext xmlns:c16="http://schemas.microsoft.com/office/drawing/2014/chart" uri="{C3380CC4-5D6E-409C-BE32-E72D297353CC}">
                <c16:uniqueId val="{00000011-111A-4988-B6F1-B490BB966902}"/>
              </c:ext>
            </c:extLst>
          </c:dPt>
          <c:dLbls>
            <c:spPr>
              <a:noFill/>
              <a:ln w="40091">
                <a:noFill/>
              </a:ln>
            </c:spPr>
            <c:txPr>
              <a:bodyPr wrap="square" lIns="38100" tIns="19050" rIns="38100" bIns="19050" anchor="ctr">
                <a:spAutoFit/>
              </a:bodyPr>
              <a:lstStyle/>
              <a:p>
                <a:pPr>
                  <a:defRPr sz="1400" b="1" i="0" u="none" strike="noStrike" baseline="0">
                    <a:solidFill>
                      <a:srgbClr val="000000"/>
                    </a:solidFill>
                    <a:latin typeface="+mn-lt"/>
                    <a:ea typeface="Verdana"/>
                    <a:cs typeface="Verdana"/>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Sheet1!$A$2:$A$12</c:f>
              <c:strCache>
                <c:ptCount val="11"/>
                <c:pt idx="0">
                  <c:v>Kvinne</c:v>
                </c:pt>
                <c:pt idx="1">
                  <c:v>Voksen kvinne</c:v>
                </c:pt>
                <c:pt idx="2">
                  <c:v>Bolig og interiør</c:v>
                </c:pt>
                <c:pt idx="3">
                  <c:v>Innsikt/økonomi</c:v>
                </c:pt>
                <c:pt idx="4">
                  <c:v>Avismagasiner</c:v>
                </c:pt>
                <c:pt idx="5">
                  <c:v>Jakt/friluft</c:v>
                </c:pt>
                <c:pt idx="6">
                  <c:v>Medlemsblad/Gratismagasin</c:v>
                </c:pt>
                <c:pt idx="7">
                  <c:v>Aktualitet &amp; TV</c:v>
                </c:pt>
                <c:pt idx="8">
                  <c:v>Helse/Livsstil/Mat</c:v>
                </c:pt>
                <c:pt idx="9">
                  <c:v>Fagblader</c:v>
                </c:pt>
                <c:pt idx="10">
                  <c:v>Bil/Båt</c:v>
                </c:pt>
              </c:strCache>
            </c:strRef>
          </c:cat>
          <c:val>
            <c:numRef>
              <c:f>Sheet1!$B$2:$B$12</c:f>
              <c:numCache>
                <c:formatCode>0.0</c:formatCode>
                <c:ptCount val="11"/>
                <c:pt idx="0">
                  <c:v>-7.4921392649221872</c:v>
                </c:pt>
                <c:pt idx="1">
                  <c:v>-6.1569280448925525</c:v>
                </c:pt>
                <c:pt idx="2">
                  <c:v>-5.2413735038661571</c:v>
                </c:pt>
                <c:pt idx="3">
                  <c:v>-3.7755505551217396</c:v>
                </c:pt>
                <c:pt idx="4">
                  <c:v>-3.0140272842100018</c:v>
                </c:pt>
                <c:pt idx="5">
                  <c:v>-2.1447640983839449</c:v>
                </c:pt>
                <c:pt idx="6">
                  <c:v>-0.47069405574748657</c:v>
                </c:pt>
                <c:pt idx="7">
                  <c:v>0.20017044676092155</c:v>
                </c:pt>
                <c:pt idx="8">
                  <c:v>2.1830925229081117</c:v>
                </c:pt>
                <c:pt idx="9">
                  <c:v>7.8605380095838342</c:v>
                </c:pt>
                <c:pt idx="10">
                  <c:v>8.4842297900417805</c:v>
                </c:pt>
              </c:numCache>
            </c:numRef>
          </c:val>
          <c:extLst>
            <c:ext xmlns:c16="http://schemas.microsoft.com/office/drawing/2014/chart" uri="{C3380CC4-5D6E-409C-BE32-E72D297353CC}">
              <c16:uniqueId val="{00000017-111A-4988-B6F1-B490BB966902}"/>
            </c:ext>
          </c:extLst>
        </c:ser>
        <c:dLbls>
          <c:showLegendKey val="0"/>
          <c:showVal val="1"/>
          <c:showCatName val="0"/>
          <c:showSerName val="0"/>
          <c:showPercent val="0"/>
          <c:showBubbleSize val="0"/>
        </c:dLbls>
        <c:gapWidth val="50"/>
        <c:axId val="535884520"/>
        <c:axId val="535884912"/>
      </c:barChart>
      <c:catAx>
        <c:axId val="535884520"/>
        <c:scaling>
          <c:orientation val="minMax"/>
        </c:scaling>
        <c:delete val="0"/>
        <c:axPos val="l"/>
        <c:numFmt formatCode="General" sourceLinked="1"/>
        <c:majorTickMark val="cross"/>
        <c:minorTickMark val="none"/>
        <c:tickLblPos val="low"/>
        <c:spPr>
          <a:ln w="5011">
            <a:solidFill>
              <a:schemeClr val="tx1"/>
            </a:solidFill>
            <a:prstDash val="solid"/>
          </a:ln>
        </c:spPr>
        <c:txPr>
          <a:bodyPr rot="0" vert="horz"/>
          <a:lstStyle/>
          <a:p>
            <a:pPr>
              <a:defRPr sz="1400" b="0" i="0" u="none" strike="noStrike" baseline="0">
                <a:solidFill>
                  <a:schemeClr val="tx1"/>
                </a:solidFill>
                <a:latin typeface="Verdana"/>
                <a:ea typeface="Verdana"/>
                <a:cs typeface="Verdana"/>
              </a:defRPr>
            </a:pPr>
            <a:endParaRPr lang="nb-NO"/>
          </a:p>
        </c:txPr>
        <c:crossAx val="535884912"/>
        <c:crosses val="autoZero"/>
        <c:auto val="0"/>
        <c:lblAlgn val="ctr"/>
        <c:lblOffset val="100"/>
        <c:tickLblSkip val="1"/>
        <c:tickMarkSkip val="1"/>
        <c:noMultiLvlLbl val="0"/>
      </c:catAx>
      <c:valAx>
        <c:axId val="535884912"/>
        <c:scaling>
          <c:orientation val="minMax"/>
          <c:max val="10"/>
        </c:scaling>
        <c:delete val="0"/>
        <c:axPos val="b"/>
        <c:numFmt formatCode="0" sourceLinked="0"/>
        <c:majorTickMark val="cross"/>
        <c:minorTickMark val="none"/>
        <c:tickLblPos val="nextTo"/>
        <c:spPr>
          <a:ln w="5011">
            <a:solidFill>
              <a:schemeClr val="tx1"/>
            </a:solidFill>
            <a:prstDash val="solid"/>
          </a:ln>
        </c:spPr>
        <c:txPr>
          <a:bodyPr rot="0" vert="horz"/>
          <a:lstStyle/>
          <a:p>
            <a:pPr>
              <a:defRPr sz="1000" b="0" i="0" u="none" strike="noStrike" baseline="0">
                <a:solidFill>
                  <a:schemeClr val="tx1"/>
                </a:solidFill>
                <a:latin typeface="Verdana"/>
                <a:ea typeface="Verdana"/>
                <a:cs typeface="Verdana"/>
              </a:defRPr>
            </a:pPr>
            <a:endParaRPr lang="nb-NO"/>
          </a:p>
        </c:txPr>
        <c:crossAx val="535884520"/>
        <c:crosses val="autoZero"/>
        <c:crossBetween val="between"/>
        <c:majorUnit val="5"/>
        <c:minorUnit val="1"/>
      </c:valAx>
      <c:spPr>
        <a:solidFill>
          <a:schemeClr val="bg1"/>
        </a:solidFill>
        <a:ln w="40091">
          <a:noFill/>
        </a:ln>
      </c:spPr>
    </c:plotArea>
    <c:plotVisOnly val="1"/>
    <c:dispBlanksAs val="gap"/>
    <c:showDLblsOverMax val="0"/>
  </c:chart>
  <c:spPr>
    <a:noFill/>
    <a:ln>
      <a:noFill/>
    </a:ln>
  </c:spPr>
  <c:txPr>
    <a:bodyPr/>
    <a:lstStyle/>
    <a:p>
      <a:pPr>
        <a:defRPr sz="947" b="0" i="0" u="none" strike="noStrike" baseline="0">
          <a:solidFill>
            <a:schemeClr val="tx1"/>
          </a:solidFill>
          <a:latin typeface="Verdana"/>
          <a:ea typeface="Verdana"/>
          <a:cs typeface="Verdana"/>
        </a:defRPr>
      </a:pPr>
      <a:endParaRPr lang="nb-NO"/>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32"/>
    </mc:Choice>
    <mc:Fallback>
      <c:style val="32"/>
    </mc:Fallback>
  </mc:AlternateContent>
  <c:chart>
    <c:autoTitleDeleted val="1"/>
    <c:plotArea>
      <c:layout>
        <c:manualLayout>
          <c:layoutTarget val="inner"/>
          <c:xMode val="edge"/>
          <c:yMode val="edge"/>
          <c:x val="0.15462304491548956"/>
          <c:y val="6.2882702845554542E-3"/>
          <c:w val="0.8453769550845105"/>
          <c:h val="0.98867670288119147"/>
        </c:manualLayout>
      </c:layout>
      <c:barChart>
        <c:barDir val="bar"/>
        <c:grouping val="clustered"/>
        <c:varyColors val="0"/>
        <c:ser>
          <c:idx val="2"/>
          <c:order val="0"/>
          <c:tx>
            <c:strRef>
              <c:f>'Ark1'!$B$1</c:f>
              <c:strCache>
                <c:ptCount val="1"/>
                <c:pt idx="0">
                  <c:v>2023</c:v>
                </c:pt>
              </c:strCache>
            </c:strRef>
          </c:tx>
          <c:spPr>
            <a:solidFill>
              <a:schemeClr val="bg1">
                <a:lumMod val="85000"/>
              </a:schemeClr>
            </a:solidFill>
          </c:spPr>
          <c:invertIfNegative val="0"/>
          <c:dLbls>
            <c:spPr>
              <a:noFill/>
              <a:ln>
                <a:noFill/>
              </a:ln>
              <a:effectLst/>
            </c:spPr>
            <c:txPr>
              <a:bodyPr wrap="square" lIns="38100" tIns="19050" rIns="38100" bIns="19050" anchor="ctr">
                <a:spAutoFit/>
              </a:bodyPr>
              <a:lstStyle/>
              <a:p>
                <a:pPr>
                  <a:defRPr sz="1200">
                    <a:solidFill>
                      <a:schemeClr val="bg1">
                        <a:lumMod val="75000"/>
                      </a:schemeClr>
                    </a:solidFill>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'Ark1'!$A$2:$A$26</c:f>
              <c:strCache>
                <c:ptCount val="25"/>
                <c:pt idx="0">
                  <c:v>Alt om fiske</c:v>
                </c:pt>
                <c:pt idx="1">
                  <c:v>Jeger</c:v>
                </c:pt>
                <c:pt idx="2">
                  <c:v>Maison Mat &amp; Vin</c:v>
                </c:pt>
                <c:pt idx="3">
                  <c:v>Kamille</c:v>
                </c:pt>
                <c:pt idx="4">
                  <c:v>Fri Flyt - Sportsmagasin</c:v>
                </c:pt>
                <c:pt idx="5">
                  <c:v>Allers</c:v>
                </c:pt>
                <c:pt idx="6">
                  <c:v>Villmarksliv</c:v>
                </c:pt>
                <c:pt idx="7">
                  <c:v>Vi Menn Båt</c:v>
                </c:pt>
                <c:pt idx="8">
                  <c:v>KK</c:v>
                </c:pt>
                <c:pt idx="9">
                  <c:v>Vi Menn</c:v>
                </c:pt>
                <c:pt idx="10">
                  <c:v>Se og Hør Extra</c:v>
                </c:pt>
                <c:pt idx="11">
                  <c:v>Norsk Ukeblad</c:v>
                </c:pt>
                <c:pt idx="12">
                  <c:v>Bondebladet</c:v>
                </c:pt>
                <c:pt idx="13">
                  <c:v>Hageliv &amp; Uterom</c:v>
                </c:pt>
                <c:pt idx="14">
                  <c:v>Lev Landlig</c:v>
                </c:pt>
                <c:pt idx="15">
                  <c:v>Her &amp; Nå</c:v>
                </c:pt>
                <c:pt idx="16">
                  <c:v>Dine Penger</c:v>
                </c:pt>
                <c:pt idx="17">
                  <c:v>Hytteliv</c:v>
                </c:pt>
                <c:pt idx="18">
                  <c:v>Bonytt</c:v>
                </c:pt>
                <c:pt idx="19">
                  <c:v>Familien</c:v>
                </c:pt>
                <c:pt idx="20">
                  <c:v>Aftenposten Innsikt</c:v>
                </c:pt>
                <c:pt idx="21">
                  <c:v>Vi over 60</c:v>
                </c:pt>
                <c:pt idx="22">
                  <c:v>Se og Hør Tirsdag</c:v>
                </c:pt>
                <c:pt idx="23">
                  <c:v>Aftenposten Historie</c:v>
                </c:pt>
                <c:pt idx="24">
                  <c:v>Hjemmet</c:v>
                </c:pt>
              </c:strCache>
            </c:strRef>
          </c:cat>
          <c:val>
            <c:numRef>
              <c:f>'Ark1'!$B$2:$B$26</c:f>
              <c:numCache>
                <c:formatCode>0</c:formatCode>
                <c:ptCount val="25"/>
                <c:pt idx="0">
                  <c:v>101.45699999999999</c:v>
                </c:pt>
                <c:pt idx="1">
                  <c:v>98.64</c:v>
                </c:pt>
                <c:pt idx="2">
                  <c:v>103.10599999999999</c:v>
                </c:pt>
                <c:pt idx="3">
                  <c:v>124.08499999999999</c:v>
                </c:pt>
                <c:pt idx="4">
                  <c:v>96.263000000000005</c:v>
                </c:pt>
                <c:pt idx="5">
                  <c:v>126.792</c:v>
                </c:pt>
                <c:pt idx="6">
                  <c:v>116.806</c:v>
                </c:pt>
                <c:pt idx="7">
                  <c:v>108.17100000000001</c:v>
                </c:pt>
                <c:pt idx="8">
                  <c:v>131.59899999999999</c:v>
                </c:pt>
                <c:pt idx="9">
                  <c:v>128.92699999999999</c:v>
                </c:pt>
                <c:pt idx="10">
                  <c:v>124.657</c:v>
                </c:pt>
                <c:pt idx="11">
                  <c:v>138.845</c:v>
                </c:pt>
                <c:pt idx="12">
                  <c:v>118.62</c:v>
                </c:pt>
                <c:pt idx="13">
                  <c:v>123.733</c:v>
                </c:pt>
                <c:pt idx="14">
                  <c:v>130.85499999999999</c:v>
                </c:pt>
                <c:pt idx="15">
                  <c:v>136.47999999999999</c:v>
                </c:pt>
                <c:pt idx="16">
                  <c:v>148.89500000000001</c:v>
                </c:pt>
                <c:pt idx="17">
                  <c:v>146.233</c:v>
                </c:pt>
                <c:pt idx="18">
                  <c:v>159.24</c:v>
                </c:pt>
                <c:pt idx="19">
                  <c:v>171.17500000000001</c:v>
                </c:pt>
                <c:pt idx="20">
                  <c:v>179.21700000000001</c:v>
                </c:pt>
                <c:pt idx="21">
                  <c:v>194.71899999999999</c:v>
                </c:pt>
                <c:pt idx="22">
                  <c:v>207.26599999999999</c:v>
                </c:pt>
                <c:pt idx="23">
                  <c:v>209.148</c:v>
                </c:pt>
                <c:pt idx="24">
                  <c:v>252.88499999999999</c:v>
                </c:pt>
              </c:numCache>
            </c:numRef>
          </c:val>
          <c:extLst>
            <c:ext xmlns:c16="http://schemas.microsoft.com/office/drawing/2014/chart" uri="{C3380CC4-5D6E-409C-BE32-E72D297353CC}">
              <c16:uniqueId val="{00000000-C2C1-4743-BAD5-3DC4ECBDE4B9}"/>
            </c:ext>
          </c:extLst>
        </c:ser>
        <c:ser>
          <c:idx val="0"/>
          <c:order val="1"/>
          <c:tx>
            <c:strRef>
              <c:f>'Ark1'!$C$1</c:f>
              <c:strCache>
                <c:ptCount val="1"/>
                <c:pt idx="0">
                  <c:v>2024</c:v>
                </c:pt>
              </c:strCache>
            </c:strRef>
          </c:tx>
          <c:spPr>
            <a:solidFill>
              <a:srgbClr val="00B6FF"/>
            </a:solidFill>
          </c:spPr>
          <c:invertIfNegative val="0"/>
          <c:dLbls>
            <c:dLbl>
              <c:idx val="9"/>
              <c:layout>
                <c:manualLayout>
                  <c:x val="-3.3227192366781571E-3"/>
                  <c:y val="-1.2504859171654498E-2"/>
                </c:manualLayout>
              </c:layout>
              <c:dLblPos val="outEnd"/>
              <c:showLegendKey val="0"/>
              <c:showVal val="1"/>
              <c:showCatName val="0"/>
              <c:showSerName val="0"/>
              <c:showPercent val="0"/>
              <c:showBubbleSize val="0"/>
              <c:extLst>
                <c:ext xmlns:c15="http://schemas.microsoft.com/office/drawing/2012/chart" uri="{CE6537A1-D6FC-4f65-9D91-7224C49458BB}"/>
              </c:extLst>
            </c:dLbl>
            <c:dLbl>
              <c:idx val="13"/>
              <c:layout>
                <c:manualLayout>
                  <c:x val="1.107573078892692E-3"/>
                  <c:y val="-1.2504859171654521E-2"/>
                </c:manualLayout>
              </c:layout>
              <c:dLblPos val="outEnd"/>
              <c:showLegendKey val="0"/>
              <c:showVal val="1"/>
              <c:showCatName val="0"/>
              <c:showSerName val="0"/>
              <c:showPercent val="0"/>
              <c:showBubbleSize val="0"/>
              <c:extLst>
                <c:ext xmlns:c15="http://schemas.microsoft.com/office/drawing/2012/chart" uri="{CE6537A1-D6FC-4f65-9D91-7224C49458BB}"/>
              </c:extLst>
            </c:dLbl>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'Ark1'!$A$2:$A$26</c:f>
              <c:strCache>
                <c:ptCount val="25"/>
                <c:pt idx="0">
                  <c:v>Alt om fiske</c:v>
                </c:pt>
                <c:pt idx="1">
                  <c:v>Jeger</c:v>
                </c:pt>
                <c:pt idx="2">
                  <c:v>Maison Mat &amp; Vin</c:v>
                </c:pt>
                <c:pt idx="3">
                  <c:v>Kamille</c:v>
                </c:pt>
                <c:pt idx="4">
                  <c:v>Fri Flyt - Sportsmagasin</c:v>
                </c:pt>
                <c:pt idx="5">
                  <c:v>Allers</c:v>
                </c:pt>
                <c:pt idx="6">
                  <c:v>Villmarksliv</c:v>
                </c:pt>
                <c:pt idx="7">
                  <c:v>Vi Menn Båt</c:v>
                </c:pt>
                <c:pt idx="8">
                  <c:v>KK</c:v>
                </c:pt>
                <c:pt idx="9">
                  <c:v>Vi Menn</c:v>
                </c:pt>
                <c:pt idx="10">
                  <c:v>Se og Hør Extra</c:v>
                </c:pt>
                <c:pt idx="11">
                  <c:v>Norsk Ukeblad</c:v>
                </c:pt>
                <c:pt idx="12">
                  <c:v>Bondebladet</c:v>
                </c:pt>
                <c:pt idx="13">
                  <c:v>Hageliv &amp; Uterom</c:v>
                </c:pt>
                <c:pt idx="14">
                  <c:v>Lev Landlig</c:v>
                </c:pt>
                <c:pt idx="15">
                  <c:v>Her &amp; Nå</c:v>
                </c:pt>
                <c:pt idx="16">
                  <c:v>Dine Penger</c:v>
                </c:pt>
                <c:pt idx="17">
                  <c:v>Hytteliv</c:v>
                </c:pt>
                <c:pt idx="18">
                  <c:v>Bonytt</c:v>
                </c:pt>
                <c:pt idx="19">
                  <c:v>Familien</c:v>
                </c:pt>
                <c:pt idx="20">
                  <c:v>Aftenposten Innsikt</c:v>
                </c:pt>
                <c:pt idx="21">
                  <c:v>Vi over 60</c:v>
                </c:pt>
                <c:pt idx="22">
                  <c:v>Se og Hør Tirsdag</c:v>
                </c:pt>
                <c:pt idx="23">
                  <c:v>Aftenposten Historie</c:v>
                </c:pt>
                <c:pt idx="24">
                  <c:v>Hjemmet</c:v>
                </c:pt>
              </c:strCache>
            </c:strRef>
          </c:cat>
          <c:val>
            <c:numRef>
              <c:f>'Ark1'!$C$2:$C$26</c:f>
              <c:numCache>
                <c:formatCode>0</c:formatCode>
                <c:ptCount val="25"/>
                <c:pt idx="0">
                  <c:v>101.03</c:v>
                </c:pt>
                <c:pt idx="1">
                  <c:v>101.86499999999999</c:v>
                </c:pt>
                <c:pt idx="2">
                  <c:v>111.71299999999999</c:v>
                </c:pt>
                <c:pt idx="3">
                  <c:v>114.634</c:v>
                </c:pt>
                <c:pt idx="4">
                  <c:v>114.65</c:v>
                </c:pt>
                <c:pt idx="5">
                  <c:v>116.23099999999999</c:v>
                </c:pt>
                <c:pt idx="6">
                  <c:v>119.497</c:v>
                </c:pt>
                <c:pt idx="7">
                  <c:v>120.203</c:v>
                </c:pt>
                <c:pt idx="8">
                  <c:v>123.562</c:v>
                </c:pt>
                <c:pt idx="9">
                  <c:v>125.94799999999999</c:v>
                </c:pt>
                <c:pt idx="10">
                  <c:v>126.93</c:v>
                </c:pt>
                <c:pt idx="11">
                  <c:v>128.72800000000001</c:v>
                </c:pt>
                <c:pt idx="12">
                  <c:v>128.779</c:v>
                </c:pt>
                <c:pt idx="13">
                  <c:v>128.999</c:v>
                </c:pt>
                <c:pt idx="14">
                  <c:v>132.988</c:v>
                </c:pt>
                <c:pt idx="15">
                  <c:v>137.34</c:v>
                </c:pt>
                <c:pt idx="16">
                  <c:v>138.886</c:v>
                </c:pt>
                <c:pt idx="17">
                  <c:v>142.81399999999999</c:v>
                </c:pt>
                <c:pt idx="18">
                  <c:v>149.04300000000001</c:v>
                </c:pt>
                <c:pt idx="19">
                  <c:v>158.779</c:v>
                </c:pt>
                <c:pt idx="20">
                  <c:v>174.363</c:v>
                </c:pt>
                <c:pt idx="21">
                  <c:v>200.21299999999999</c:v>
                </c:pt>
                <c:pt idx="22">
                  <c:v>203.98500000000001</c:v>
                </c:pt>
                <c:pt idx="23">
                  <c:v>211.20599999999999</c:v>
                </c:pt>
                <c:pt idx="24">
                  <c:v>231.667</c:v>
                </c:pt>
              </c:numCache>
            </c:numRef>
          </c:val>
          <c:extLst>
            <c:ext xmlns:c16="http://schemas.microsoft.com/office/drawing/2014/chart" uri="{C3380CC4-5D6E-409C-BE32-E72D297353CC}">
              <c16:uniqueId val="{00000000-25E4-44CE-B998-7D7C32D75C15}"/>
            </c:ext>
          </c:extLst>
        </c:ser>
        <c:dLbls>
          <c:dLblPos val="outEnd"/>
          <c:showLegendKey val="0"/>
          <c:showVal val="1"/>
          <c:showCatName val="0"/>
          <c:showSerName val="0"/>
          <c:showPercent val="0"/>
          <c:showBubbleSize val="0"/>
        </c:dLbls>
        <c:gapWidth val="20"/>
        <c:axId val="483053352"/>
        <c:axId val="483053744"/>
      </c:barChart>
      <c:catAx>
        <c:axId val="483053352"/>
        <c:scaling>
          <c:orientation val="minMax"/>
        </c:scaling>
        <c:delete val="0"/>
        <c:axPos val="l"/>
        <c:numFmt formatCode="General" sourceLinked="1"/>
        <c:majorTickMark val="none"/>
        <c:minorTickMark val="none"/>
        <c:tickLblPos val="nextTo"/>
        <c:txPr>
          <a:bodyPr/>
          <a:lstStyle/>
          <a:p>
            <a:pPr>
              <a:defRPr sz="1200"/>
            </a:pPr>
            <a:endParaRPr lang="nb-NO"/>
          </a:p>
        </c:txPr>
        <c:crossAx val="483053744"/>
        <c:crosses val="autoZero"/>
        <c:auto val="1"/>
        <c:lblAlgn val="ctr"/>
        <c:lblOffset val="100"/>
        <c:noMultiLvlLbl val="0"/>
      </c:catAx>
      <c:valAx>
        <c:axId val="483053744"/>
        <c:scaling>
          <c:orientation val="minMax"/>
        </c:scaling>
        <c:delete val="1"/>
        <c:axPos val="b"/>
        <c:numFmt formatCode="0" sourceLinked="1"/>
        <c:majorTickMark val="out"/>
        <c:minorTickMark val="none"/>
        <c:tickLblPos val="nextTo"/>
        <c:crossAx val="483053352"/>
        <c:crosses val="autoZero"/>
        <c:crossBetween val="between"/>
        <c:majorUnit val="1"/>
      </c:valAx>
    </c:plotArea>
    <c:legend>
      <c:legendPos val="r"/>
      <c:layout>
        <c:manualLayout>
          <c:xMode val="edge"/>
          <c:yMode val="edge"/>
          <c:x val="0.83694727742839325"/>
          <c:y val="0.76389348932045664"/>
          <c:w val="0.10819602334171018"/>
          <c:h val="0.14603785014097997"/>
        </c:manualLayout>
      </c:layout>
      <c:overlay val="0"/>
      <c:spPr>
        <a:ln>
          <a:solidFill>
            <a:schemeClr val="bg1">
              <a:lumMod val="50000"/>
            </a:schemeClr>
          </a:solidFill>
        </a:ln>
      </c:spPr>
      <c:txPr>
        <a:bodyPr/>
        <a:lstStyle/>
        <a:p>
          <a:pPr>
            <a:defRPr sz="1600"/>
          </a:pPr>
          <a:endParaRPr lang="nb-NO"/>
        </a:p>
      </c:txPr>
    </c:legend>
    <c:plotVisOnly val="1"/>
    <c:dispBlanksAs val="gap"/>
    <c:showDLblsOverMax val="0"/>
  </c:chart>
  <c:txPr>
    <a:bodyPr/>
    <a:lstStyle/>
    <a:p>
      <a:pPr>
        <a:defRPr sz="1400"/>
      </a:pPr>
      <a:endParaRPr lang="nb-NO"/>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32"/>
    </mc:Choice>
    <mc:Fallback>
      <c:style val="32"/>
    </mc:Fallback>
  </mc:AlternateContent>
  <c:chart>
    <c:autoTitleDeleted val="1"/>
    <c:plotArea>
      <c:layout>
        <c:manualLayout>
          <c:layoutTarget val="inner"/>
          <c:xMode val="edge"/>
          <c:yMode val="edge"/>
          <c:x val="0.18477109691246998"/>
          <c:y val="0"/>
          <c:w val="0.78564811268964718"/>
          <c:h val="0.98867670288119147"/>
        </c:manualLayout>
      </c:layout>
      <c:barChart>
        <c:barDir val="bar"/>
        <c:grouping val="clustered"/>
        <c:varyColors val="0"/>
        <c:ser>
          <c:idx val="2"/>
          <c:order val="0"/>
          <c:tx>
            <c:strRef>
              <c:f>'Ark1'!$B$1</c:f>
              <c:strCache>
                <c:ptCount val="1"/>
                <c:pt idx="0">
                  <c:v>2023</c:v>
                </c:pt>
              </c:strCache>
            </c:strRef>
          </c:tx>
          <c:spPr>
            <a:solidFill>
              <a:schemeClr val="bg1">
                <a:lumMod val="75000"/>
              </a:schemeClr>
            </a:solidFill>
          </c:spPr>
          <c:invertIfNegative val="0"/>
          <c:dLbls>
            <c:numFmt formatCode="#,##0" sourceLinked="0"/>
            <c:spPr>
              <a:noFill/>
              <a:ln>
                <a:noFill/>
              </a:ln>
              <a:effectLst/>
            </c:spPr>
            <c:txPr>
              <a:bodyPr wrap="square" lIns="38100" tIns="19050" rIns="38100" bIns="19050" anchor="ctr">
                <a:spAutoFit/>
              </a:bodyPr>
              <a:lstStyle/>
              <a:p>
                <a:pPr>
                  <a:defRPr sz="1400"/>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'Ark1'!$A$2:$A$6</c:f>
              <c:strCache>
                <c:ptCount val="5"/>
                <c:pt idx="0">
                  <c:v>Finansavisen MOTOR</c:v>
                </c:pt>
                <c:pt idx="1">
                  <c:v>Dagens Næringsliv D2</c:v>
                </c:pt>
                <c:pt idx="2">
                  <c:v>DAGBLADET Magasinet</c:v>
                </c:pt>
                <c:pt idx="3">
                  <c:v>VG Helg</c:v>
                </c:pt>
                <c:pt idx="4">
                  <c:v>A-Magasinet</c:v>
                </c:pt>
              </c:strCache>
            </c:strRef>
          </c:cat>
          <c:val>
            <c:numRef>
              <c:f>'Ark1'!$B$2:$B$6</c:f>
              <c:numCache>
                <c:formatCode>0</c:formatCode>
                <c:ptCount val="5"/>
                <c:pt idx="0">
                  <c:v>131.95699999999999</c:v>
                </c:pt>
                <c:pt idx="1">
                  <c:v>155.93899999999999</c:v>
                </c:pt>
                <c:pt idx="2">
                  <c:v>199.56399999999999</c:v>
                </c:pt>
                <c:pt idx="3">
                  <c:v>191.40100000000001</c:v>
                </c:pt>
                <c:pt idx="4">
                  <c:v>577.82799999999997</c:v>
                </c:pt>
              </c:numCache>
            </c:numRef>
          </c:val>
          <c:extLst>
            <c:ext xmlns:c16="http://schemas.microsoft.com/office/drawing/2014/chart" uri="{C3380CC4-5D6E-409C-BE32-E72D297353CC}">
              <c16:uniqueId val="{00000000-C2C1-4743-BAD5-3DC4ECBDE4B9}"/>
            </c:ext>
          </c:extLst>
        </c:ser>
        <c:ser>
          <c:idx val="1"/>
          <c:order val="1"/>
          <c:tx>
            <c:strRef>
              <c:f>'Ark1'!$C$1</c:f>
              <c:strCache>
                <c:ptCount val="1"/>
                <c:pt idx="0">
                  <c:v>2024</c:v>
                </c:pt>
              </c:strCache>
            </c:strRef>
          </c:tx>
          <c:spPr>
            <a:solidFill>
              <a:srgbClr val="00B6FF"/>
            </a:solidFill>
            <a:effectLst/>
          </c:spPr>
          <c:invertIfNegative val="0"/>
          <c:dLbls>
            <c:numFmt formatCode="#,##0" sourceLinked="0"/>
            <c:spPr>
              <a:noFill/>
              <a:ln>
                <a:noFill/>
              </a:ln>
              <a:effectLst/>
            </c:spPr>
            <c:txPr>
              <a:bodyPr wrap="square" lIns="38100" tIns="19050" rIns="38100" bIns="19050" anchor="ctr">
                <a:spAutoFit/>
              </a:bodyPr>
              <a:lstStyle/>
              <a:p>
                <a:pPr>
                  <a:defRPr sz="1600" b="1"/>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'Ark1'!$A$2:$A$6</c:f>
              <c:strCache>
                <c:ptCount val="5"/>
                <c:pt idx="0">
                  <c:v>Finansavisen MOTOR</c:v>
                </c:pt>
                <c:pt idx="1">
                  <c:v>Dagens Næringsliv D2</c:v>
                </c:pt>
                <c:pt idx="2">
                  <c:v>DAGBLADET Magasinet</c:v>
                </c:pt>
                <c:pt idx="3">
                  <c:v>VG Helg</c:v>
                </c:pt>
                <c:pt idx="4">
                  <c:v>A-Magasinet</c:v>
                </c:pt>
              </c:strCache>
            </c:strRef>
          </c:cat>
          <c:val>
            <c:numRef>
              <c:f>'Ark1'!$C$2:$C$6</c:f>
              <c:numCache>
                <c:formatCode>0</c:formatCode>
                <c:ptCount val="5"/>
                <c:pt idx="0">
                  <c:v>143.506</c:v>
                </c:pt>
                <c:pt idx="1">
                  <c:v>165.614</c:v>
                </c:pt>
                <c:pt idx="2">
                  <c:v>182.37299999999999</c:v>
                </c:pt>
                <c:pt idx="3">
                  <c:v>183.29599999999999</c:v>
                </c:pt>
                <c:pt idx="4">
                  <c:v>559.53499999999997</c:v>
                </c:pt>
              </c:numCache>
            </c:numRef>
          </c:val>
          <c:extLst>
            <c:ext xmlns:c16="http://schemas.microsoft.com/office/drawing/2014/chart" uri="{C3380CC4-5D6E-409C-BE32-E72D297353CC}">
              <c16:uniqueId val="{00000001-C2C1-4743-BAD5-3DC4ECBDE4B9}"/>
            </c:ext>
          </c:extLst>
        </c:ser>
        <c:dLbls>
          <c:dLblPos val="outEnd"/>
          <c:showLegendKey val="0"/>
          <c:showVal val="1"/>
          <c:showCatName val="0"/>
          <c:showSerName val="0"/>
          <c:showPercent val="0"/>
          <c:showBubbleSize val="0"/>
        </c:dLbls>
        <c:gapWidth val="20"/>
        <c:axId val="483053352"/>
        <c:axId val="483053744"/>
      </c:barChart>
      <c:catAx>
        <c:axId val="483053352"/>
        <c:scaling>
          <c:orientation val="minMax"/>
        </c:scaling>
        <c:delete val="0"/>
        <c:axPos val="l"/>
        <c:numFmt formatCode="General" sourceLinked="1"/>
        <c:majorTickMark val="none"/>
        <c:minorTickMark val="none"/>
        <c:tickLblPos val="nextTo"/>
        <c:crossAx val="483053744"/>
        <c:crosses val="autoZero"/>
        <c:auto val="1"/>
        <c:lblAlgn val="ctr"/>
        <c:lblOffset val="100"/>
        <c:noMultiLvlLbl val="0"/>
      </c:catAx>
      <c:valAx>
        <c:axId val="483053744"/>
        <c:scaling>
          <c:orientation val="minMax"/>
        </c:scaling>
        <c:delete val="1"/>
        <c:axPos val="b"/>
        <c:numFmt formatCode="0" sourceLinked="1"/>
        <c:majorTickMark val="out"/>
        <c:minorTickMark val="none"/>
        <c:tickLblPos val="nextTo"/>
        <c:crossAx val="483053352"/>
        <c:crosses val="autoZero"/>
        <c:crossBetween val="between"/>
        <c:majorUnit val="1"/>
      </c:valAx>
      <c:spPr>
        <a:effectLst/>
      </c:spPr>
    </c:plotArea>
    <c:legend>
      <c:legendPos val="r"/>
      <c:layout>
        <c:manualLayout>
          <c:xMode val="edge"/>
          <c:yMode val="edge"/>
          <c:x val="0.83026843734171296"/>
          <c:y val="0.73751354482717368"/>
          <c:w val="0.13364622127461254"/>
          <c:h val="0.16188881694192989"/>
        </c:manualLayout>
      </c:layout>
      <c:overlay val="0"/>
      <c:spPr>
        <a:ln>
          <a:solidFill>
            <a:schemeClr val="bg1">
              <a:lumMod val="50000"/>
            </a:schemeClr>
          </a:solidFill>
        </a:ln>
      </c:spPr>
      <c:txPr>
        <a:bodyPr/>
        <a:lstStyle/>
        <a:p>
          <a:pPr>
            <a:defRPr sz="2000"/>
          </a:pPr>
          <a:endParaRPr lang="nb-NO"/>
        </a:p>
      </c:txPr>
    </c:legend>
    <c:plotVisOnly val="1"/>
    <c:dispBlanksAs val="gap"/>
    <c:showDLblsOverMax val="0"/>
  </c:chart>
  <c:txPr>
    <a:bodyPr/>
    <a:lstStyle/>
    <a:p>
      <a:pPr>
        <a:defRPr sz="1400"/>
      </a:pPr>
      <a:endParaRPr lang="nb-NO"/>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433946085784408"/>
          <c:y val="3.7872189577855299E-3"/>
          <c:w val="0.78564811268964718"/>
          <c:h val="0.98867670288119147"/>
        </c:manualLayout>
      </c:layout>
      <c:barChart>
        <c:barDir val="bar"/>
        <c:grouping val="clustered"/>
        <c:varyColors val="0"/>
        <c:ser>
          <c:idx val="2"/>
          <c:order val="0"/>
          <c:tx>
            <c:strRef>
              <c:f>'Ark1'!$B$1</c:f>
              <c:strCache>
                <c:ptCount val="1"/>
                <c:pt idx="0">
                  <c:v>2023</c:v>
                </c:pt>
              </c:strCache>
            </c:strRef>
          </c:tx>
          <c:spPr>
            <a:solidFill>
              <a:schemeClr val="accent1">
                <a:lumMod val="60000"/>
                <a:lumOff val="40000"/>
              </a:schemeClr>
            </a:solidFill>
            <a:ln>
              <a:noFill/>
            </a:ln>
            <a:effectLst>
              <a:outerShdw blurRad="57150" dist="19050" dir="5400000" algn="ctr" rotWithShape="0">
                <a:srgbClr val="000000">
                  <a:alpha val="63000"/>
                </a:srgbClr>
              </a:outerShdw>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'Ark1'!$A$2:$A$8</c:f>
              <c:strCache>
                <c:ptCount val="7"/>
                <c:pt idx="0">
                  <c:v>Kapital</c:v>
                </c:pt>
                <c:pt idx="1">
                  <c:v>Interiørmagasinet</c:v>
                </c:pt>
                <c:pt idx="2">
                  <c:v>Bo Bedre</c:v>
                </c:pt>
                <c:pt idx="3">
                  <c:v>Jakt &amp; Fiske</c:v>
                </c:pt>
                <c:pt idx="4">
                  <c:v>Pensjonisten</c:v>
                </c:pt>
                <c:pt idx="5">
                  <c:v>OBOS-bladet</c:v>
                </c:pt>
                <c:pt idx="6">
                  <c:v>NAF-magasinet Motor</c:v>
                </c:pt>
              </c:strCache>
            </c:strRef>
          </c:cat>
          <c:val>
            <c:numRef>
              <c:f>'Ark1'!$B$2:$B$8</c:f>
              <c:numCache>
                <c:formatCode>0</c:formatCode>
                <c:ptCount val="7"/>
                <c:pt idx="0">
                  <c:v>95.393000000000001</c:v>
                </c:pt>
                <c:pt idx="1">
                  <c:v>111.551</c:v>
                </c:pt>
                <c:pt idx="2">
                  <c:v>138.15799999999999</c:v>
                </c:pt>
                <c:pt idx="3">
                  <c:v>173.60900000000001</c:v>
                </c:pt>
                <c:pt idx="4">
                  <c:v>299.64999999999998</c:v>
                </c:pt>
                <c:pt idx="5">
                  <c:v>531.57799999999997</c:v>
                </c:pt>
                <c:pt idx="6">
                  <c:v>650.71799999999996</c:v>
                </c:pt>
              </c:numCache>
            </c:numRef>
          </c:val>
          <c:extLst>
            <c:ext xmlns:c16="http://schemas.microsoft.com/office/drawing/2014/chart" uri="{C3380CC4-5D6E-409C-BE32-E72D297353CC}">
              <c16:uniqueId val="{00000000-C2C1-4743-BAD5-3DC4ECBDE4B9}"/>
            </c:ext>
          </c:extLst>
        </c:ser>
        <c:ser>
          <c:idx val="1"/>
          <c:order val="1"/>
          <c:tx>
            <c:strRef>
              <c:f>'Ark1'!$C$1</c:f>
              <c:strCache>
                <c:ptCount val="1"/>
                <c:pt idx="0">
                  <c:v>2024</c:v>
                </c:pt>
              </c:strCache>
            </c:strRef>
          </c:tx>
          <c:spPr>
            <a:solidFill>
              <a:schemeClr val="accent3"/>
            </a:solidFill>
            <a:ln>
              <a:noFill/>
            </a:ln>
            <a:effectLst>
              <a:outerShdw blurRad="57150" dist="19050" dir="5400000" algn="ctr" rotWithShape="0">
                <a:srgbClr val="000000">
                  <a:alpha val="63000"/>
                </a:srgbClr>
              </a:outerShdw>
            </a:effectLst>
          </c:spPr>
          <c:invertIfNegative val="0"/>
          <c:dLbls>
            <c:numFmt formatCode="#,##0" sourceLinked="0"/>
            <c:spPr>
              <a:noFill/>
              <a:ln>
                <a:noFill/>
              </a:ln>
              <a:effectLst/>
            </c:spPr>
            <c:txPr>
              <a:bodyPr rot="0" spcFirstLastPara="1" vertOverflow="ellipsis" vert="horz" wrap="square" anchor="ctr" anchorCtr="1"/>
              <a:lstStyle/>
              <a:p>
                <a:pPr>
                  <a:defRPr sz="1400" b="1" i="0" u="none" strike="noStrike" kern="1200" baseline="0">
                    <a:solidFill>
                      <a:srgbClr val="000000"/>
                    </a:solidFill>
                    <a:latin typeface="+mn-lt"/>
                    <a:ea typeface="+mn-ea"/>
                    <a:cs typeface="+mn-cs"/>
                  </a:defRPr>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'Ark1'!$A$2:$A$8</c:f>
              <c:strCache>
                <c:ptCount val="7"/>
                <c:pt idx="0">
                  <c:v>Kapital</c:v>
                </c:pt>
                <c:pt idx="1">
                  <c:v>Interiørmagasinet</c:v>
                </c:pt>
                <c:pt idx="2">
                  <c:v>Bo Bedre</c:v>
                </c:pt>
                <c:pt idx="3">
                  <c:v>Jakt &amp; Fiske</c:v>
                </c:pt>
                <c:pt idx="4">
                  <c:v>Pensjonisten</c:v>
                </c:pt>
                <c:pt idx="5">
                  <c:v>OBOS-bladet</c:v>
                </c:pt>
                <c:pt idx="6">
                  <c:v>NAF-magasinet Motor</c:v>
                </c:pt>
              </c:strCache>
            </c:strRef>
          </c:cat>
          <c:val>
            <c:numRef>
              <c:f>'Ark1'!$C$2:$C$8</c:f>
              <c:numCache>
                <c:formatCode>0</c:formatCode>
                <c:ptCount val="7"/>
                <c:pt idx="0">
                  <c:v>102.73399999999999</c:v>
                </c:pt>
                <c:pt idx="1">
                  <c:v>112.273</c:v>
                </c:pt>
                <c:pt idx="2">
                  <c:v>124.069</c:v>
                </c:pt>
                <c:pt idx="3">
                  <c:v>187.22800000000001</c:v>
                </c:pt>
                <c:pt idx="4">
                  <c:v>311.79899999999998</c:v>
                </c:pt>
                <c:pt idx="5">
                  <c:v>544.88499999999999</c:v>
                </c:pt>
                <c:pt idx="6">
                  <c:v>611.63</c:v>
                </c:pt>
              </c:numCache>
            </c:numRef>
          </c:val>
          <c:extLst>
            <c:ext xmlns:c16="http://schemas.microsoft.com/office/drawing/2014/chart" uri="{C3380CC4-5D6E-409C-BE32-E72D297353CC}">
              <c16:uniqueId val="{00000001-C2C1-4743-BAD5-3DC4ECBDE4B9}"/>
            </c:ext>
          </c:extLst>
        </c:ser>
        <c:dLbls>
          <c:dLblPos val="outEnd"/>
          <c:showLegendKey val="0"/>
          <c:showVal val="1"/>
          <c:showCatName val="0"/>
          <c:showSerName val="0"/>
          <c:showPercent val="0"/>
          <c:showBubbleSize val="0"/>
        </c:dLbls>
        <c:gapWidth val="20"/>
        <c:axId val="483053352"/>
        <c:axId val="483053744"/>
      </c:barChart>
      <c:catAx>
        <c:axId val="483053352"/>
        <c:scaling>
          <c:orientation val="minMax"/>
        </c:scaling>
        <c:delete val="0"/>
        <c:axPos val="l"/>
        <c:numFmt formatCode="General" sourceLinked="1"/>
        <c:majorTickMark val="none"/>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nb-NO"/>
          </a:p>
        </c:txPr>
        <c:crossAx val="483053744"/>
        <c:crosses val="autoZero"/>
        <c:auto val="1"/>
        <c:lblAlgn val="ctr"/>
        <c:lblOffset val="100"/>
        <c:noMultiLvlLbl val="0"/>
      </c:catAx>
      <c:valAx>
        <c:axId val="483053744"/>
        <c:scaling>
          <c:orientation val="minMax"/>
        </c:scaling>
        <c:delete val="1"/>
        <c:axPos val="b"/>
        <c:numFmt formatCode="0" sourceLinked="1"/>
        <c:majorTickMark val="out"/>
        <c:minorTickMark val="none"/>
        <c:tickLblPos val="nextTo"/>
        <c:crossAx val="483053352"/>
        <c:crosses val="autoZero"/>
        <c:crossBetween val="between"/>
        <c:majorUnit val="1"/>
      </c:valAx>
      <c:spPr>
        <a:noFill/>
        <a:ln>
          <a:noFill/>
        </a:ln>
        <a:effectLst/>
      </c:spPr>
    </c:plotArea>
    <c:legend>
      <c:legendPos val="r"/>
      <c:layout>
        <c:manualLayout>
          <c:xMode val="edge"/>
          <c:yMode val="edge"/>
          <c:x val="0.83026843734171296"/>
          <c:y val="0.75376541996087398"/>
          <c:w val="0.13364622127461254"/>
          <c:h val="0.14059339329976583"/>
        </c:manualLayout>
      </c:layout>
      <c:overlay val="0"/>
      <c:spPr>
        <a:noFill/>
        <a:ln>
          <a:solidFill>
            <a:schemeClr val="bg1">
              <a:lumMod val="50000"/>
            </a:schemeClr>
          </a:solidFill>
        </a:ln>
        <a:effectLst/>
      </c:spPr>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nb-NO"/>
        </a:p>
      </c:txPr>
    </c:legend>
    <c:plotVisOnly val="1"/>
    <c:dispBlanksAs val="gap"/>
    <c:showDLblsOverMax val="0"/>
  </c:chart>
  <c:spPr>
    <a:noFill/>
    <a:ln w="6350" cap="flat" cmpd="sng" algn="ctr">
      <a:noFill/>
      <a:prstDash val="solid"/>
      <a:miter lim="800000"/>
    </a:ln>
    <a:effectLst/>
  </c:spPr>
  <c:txPr>
    <a:bodyPr/>
    <a:lstStyle/>
    <a:p>
      <a:pPr>
        <a:defRPr sz="1400"/>
      </a:pPr>
      <a:endParaRPr lang="nb-NO"/>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529018204781928"/>
          <c:y val="3.0613615038180232E-3"/>
          <c:w val="0.82856126112864104"/>
          <c:h val="0.94207734047810632"/>
        </c:manualLayout>
      </c:layout>
      <c:barChart>
        <c:barDir val="bar"/>
        <c:grouping val="clustered"/>
        <c:varyColors val="0"/>
        <c:ser>
          <c:idx val="0"/>
          <c:order val="0"/>
          <c:tx>
            <c:strRef>
              <c:f>Sheet1!$B$1</c:f>
              <c:strCache>
                <c:ptCount val="1"/>
                <c:pt idx="0">
                  <c:v>2023</c:v>
                </c:pt>
              </c:strCache>
            </c:strRef>
          </c:tx>
          <c:spPr>
            <a:solidFill>
              <a:schemeClr val="accent1">
                <a:lumMod val="60000"/>
                <a:lumOff val="40000"/>
              </a:schemeClr>
            </a:solidFill>
          </c:spPr>
          <c:invertIfNegative val="0"/>
          <c:dLbls>
            <c:numFmt formatCode="#,##0" sourceLinked="0"/>
            <c:spPr>
              <a:noFill/>
              <a:ln>
                <a:noFill/>
              </a:ln>
              <a:effectLst/>
            </c:spPr>
            <c:txPr>
              <a:bodyPr wrap="square" lIns="38100" tIns="19050" rIns="38100" bIns="19050" anchor="ctr">
                <a:spAutoFit/>
              </a:bodyPr>
              <a:lstStyle/>
              <a:p>
                <a:pPr>
                  <a:defRPr sz="1400"/>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KK Digitalt total (PC/M/N)</c:v>
                </c:pt>
                <c:pt idx="1">
                  <c:v>Klikk Digitalt total (PC/M/N)</c:v>
                </c:pt>
                <c:pt idx="2">
                  <c:v>Se og Hør Digitalt total (PC/M/N)</c:v>
                </c:pt>
              </c:strCache>
            </c:strRef>
          </c:cat>
          <c:val>
            <c:numRef>
              <c:f>Sheet1!$B$2:$B$4</c:f>
              <c:numCache>
                <c:formatCode>General</c:formatCode>
                <c:ptCount val="3"/>
                <c:pt idx="0">
                  <c:v>149.71199999999999</c:v>
                </c:pt>
                <c:pt idx="1">
                  <c:v>177.67</c:v>
                </c:pt>
                <c:pt idx="2">
                  <c:v>258.73200000000003</c:v>
                </c:pt>
              </c:numCache>
            </c:numRef>
          </c:val>
          <c:extLst>
            <c:ext xmlns:c16="http://schemas.microsoft.com/office/drawing/2014/chart" uri="{C3380CC4-5D6E-409C-BE32-E72D297353CC}">
              <c16:uniqueId val="{00000000-A4EB-4A88-9D43-D45DBBD81E64}"/>
            </c:ext>
          </c:extLst>
        </c:ser>
        <c:ser>
          <c:idx val="1"/>
          <c:order val="1"/>
          <c:tx>
            <c:strRef>
              <c:f>Sheet1!$C$1</c:f>
              <c:strCache>
                <c:ptCount val="1"/>
                <c:pt idx="0">
                  <c:v>2024</c:v>
                </c:pt>
              </c:strCache>
            </c:strRef>
          </c:tx>
          <c:spPr>
            <a:solidFill>
              <a:schemeClr val="accent3"/>
            </a:solidFill>
          </c:spPr>
          <c:invertIfNegative val="0"/>
          <c:dLbls>
            <c:numFmt formatCode="#,##0" sourceLinked="0"/>
            <c:spPr>
              <a:noFill/>
              <a:ln>
                <a:noFill/>
              </a:ln>
              <a:effectLst/>
            </c:spPr>
            <c:txPr>
              <a:bodyPr wrap="square" lIns="38100" tIns="19050" rIns="38100" bIns="19050" anchor="ctr">
                <a:spAutoFit/>
              </a:bodyPr>
              <a:lstStyle/>
              <a:p>
                <a:pPr>
                  <a:defRPr sz="1800" b="1"/>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KK Digitalt total (PC/M/N)</c:v>
                </c:pt>
                <c:pt idx="1">
                  <c:v>Klikk Digitalt total (PC/M/N)</c:v>
                </c:pt>
                <c:pt idx="2">
                  <c:v>Se og Hør Digitalt total (PC/M/N)</c:v>
                </c:pt>
              </c:strCache>
            </c:strRef>
          </c:cat>
          <c:val>
            <c:numRef>
              <c:f>Sheet1!$C$2:$C$4</c:f>
              <c:numCache>
                <c:formatCode>General</c:formatCode>
                <c:ptCount val="3"/>
                <c:pt idx="0">
                  <c:v>119.14100000000001</c:v>
                </c:pt>
                <c:pt idx="1">
                  <c:v>145.977</c:v>
                </c:pt>
                <c:pt idx="2">
                  <c:v>245.22900000000001</c:v>
                </c:pt>
              </c:numCache>
            </c:numRef>
          </c:val>
          <c:extLst>
            <c:ext xmlns:c16="http://schemas.microsoft.com/office/drawing/2014/chart" uri="{C3380CC4-5D6E-409C-BE32-E72D297353CC}">
              <c16:uniqueId val="{00000000-CC4B-4532-9E31-B91D58B28C19}"/>
            </c:ext>
          </c:extLst>
        </c:ser>
        <c:dLbls>
          <c:dLblPos val="outEnd"/>
          <c:showLegendKey val="0"/>
          <c:showVal val="1"/>
          <c:showCatName val="0"/>
          <c:showSerName val="0"/>
          <c:showPercent val="0"/>
          <c:showBubbleSize val="0"/>
        </c:dLbls>
        <c:gapWidth val="50"/>
        <c:axId val="260152680"/>
        <c:axId val="260153464"/>
      </c:barChart>
      <c:catAx>
        <c:axId val="260152680"/>
        <c:scaling>
          <c:orientation val="minMax"/>
        </c:scaling>
        <c:delete val="0"/>
        <c:axPos val="l"/>
        <c:numFmt formatCode="General" sourceLinked="1"/>
        <c:majorTickMark val="out"/>
        <c:minorTickMark val="none"/>
        <c:tickLblPos val="nextTo"/>
        <c:spPr>
          <a:ln w="3209">
            <a:solidFill>
              <a:schemeClr val="tx1"/>
            </a:solidFill>
            <a:prstDash val="solid"/>
          </a:ln>
        </c:spPr>
        <c:txPr>
          <a:bodyPr rot="0" vert="horz"/>
          <a:lstStyle/>
          <a:p>
            <a:pPr>
              <a:defRPr sz="1400" b="0"/>
            </a:pPr>
            <a:endParaRPr lang="nb-NO"/>
          </a:p>
        </c:txPr>
        <c:crossAx val="260153464"/>
        <c:crosses val="autoZero"/>
        <c:auto val="0"/>
        <c:lblAlgn val="ctr"/>
        <c:lblOffset val="100"/>
        <c:tickLblSkip val="1"/>
        <c:tickMarkSkip val="1"/>
        <c:noMultiLvlLbl val="0"/>
      </c:catAx>
      <c:valAx>
        <c:axId val="260153464"/>
        <c:scaling>
          <c:orientation val="minMax"/>
          <c:max val="400"/>
          <c:min val="0"/>
        </c:scaling>
        <c:delete val="0"/>
        <c:axPos val="b"/>
        <c:numFmt formatCode="0" sourceLinked="0"/>
        <c:majorTickMark val="out"/>
        <c:minorTickMark val="none"/>
        <c:tickLblPos val="nextTo"/>
        <c:spPr>
          <a:ln w="3209">
            <a:solidFill>
              <a:schemeClr val="tx1"/>
            </a:solidFill>
            <a:prstDash val="solid"/>
          </a:ln>
        </c:spPr>
        <c:txPr>
          <a:bodyPr rot="0" vert="horz"/>
          <a:lstStyle/>
          <a:p>
            <a:pPr>
              <a:defRPr sz="1200">
                <a:solidFill>
                  <a:schemeClr val="bg1">
                    <a:lumMod val="50000"/>
                  </a:schemeClr>
                </a:solidFill>
              </a:defRPr>
            </a:pPr>
            <a:endParaRPr lang="nb-NO"/>
          </a:p>
        </c:txPr>
        <c:crossAx val="260152680"/>
        <c:crosses val="autoZero"/>
        <c:crossBetween val="between"/>
        <c:majorUnit val="100"/>
        <c:minorUnit val="1"/>
      </c:valAx>
      <c:spPr>
        <a:noFill/>
        <a:ln w="25676">
          <a:noFill/>
        </a:ln>
      </c:spPr>
    </c:plotArea>
    <c:legend>
      <c:legendPos val="r"/>
      <c:layout>
        <c:manualLayout>
          <c:xMode val="edge"/>
          <c:yMode val="edge"/>
          <c:x val="0.8690726932537981"/>
          <c:y val="0.63867646257929755"/>
          <c:w val="0.11832779701444136"/>
          <c:h val="0.14451562409415039"/>
        </c:manualLayout>
      </c:layout>
      <c:overlay val="0"/>
      <c:spPr>
        <a:ln>
          <a:solidFill>
            <a:schemeClr val="bg1">
              <a:lumMod val="50000"/>
            </a:schemeClr>
          </a:solidFill>
        </a:ln>
      </c:spPr>
      <c:txPr>
        <a:bodyPr/>
        <a:lstStyle/>
        <a:p>
          <a:pPr>
            <a:defRPr sz="1800"/>
          </a:pPr>
          <a:endParaRPr lang="nb-NO"/>
        </a:p>
      </c:txPr>
    </c:legend>
    <c:plotVisOnly val="1"/>
    <c:dispBlanksAs val="gap"/>
    <c:showDLblsOverMax val="0"/>
  </c:chart>
  <c:spPr>
    <a:noFill/>
    <a:ln>
      <a:noFill/>
    </a:ln>
  </c:spPr>
  <c:txPr>
    <a:bodyPr/>
    <a:lstStyle/>
    <a:p>
      <a:pPr>
        <a:defRPr sz="1200" b="0" i="0" u="none" strike="noStrike" baseline="0">
          <a:solidFill>
            <a:schemeClr val="tx1"/>
          </a:solidFill>
          <a:latin typeface="+mn-lt"/>
          <a:ea typeface="Verdana"/>
          <a:cs typeface="Verdana"/>
        </a:defRPr>
      </a:pPr>
      <a:endParaRPr lang="nb-NO"/>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529018204781928"/>
          <c:y val="3.0613900478311039E-3"/>
          <c:w val="0.82856126112864104"/>
          <c:h val="0.94207734047810632"/>
        </c:manualLayout>
      </c:layout>
      <c:barChart>
        <c:barDir val="bar"/>
        <c:grouping val="clustered"/>
        <c:varyColors val="0"/>
        <c:ser>
          <c:idx val="0"/>
          <c:order val="0"/>
          <c:tx>
            <c:strRef>
              <c:f>Sheet1!$B$1</c:f>
              <c:strCache>
                <c:ptCount val="1"/>
                <c:pt idx="0">
                  <c:v>2023</c:v>
                </c:pt>
              </c:strCache>
            </c:strRef>
          </c:tx>
          <c:invertIfNegative val="0"/>
          <c:dLbls>
            <c:numFmt formatCode="#,##0" sourceLinked="0"/>
            <c:spPr>
              <a:noFill/>
              <a:ln>
                <a:noFill/>
              </a:ln>
              <a:effectLst/>
            </c:spPr>
            <c:txPr>
              <a:bodyPr wrap="square" lIns="38100" tIns="19050" rIns="38100" bIns="19050" anchor="ctr">
                <a:spAutoFit/>
              </a:bodyPr>
              <a:lstStyle/>
              <a:p>
                <a:pPr>
                  <a:defRPr sz="1400"/>
                </a:pPr>
                <a:endParaRPr lang="nb-N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Sheet1!$A$2:$A$3</c:f>
              <c:strCache>
                <c:ptCount val="2"/>
                <c:pt idx="0">
                  <c:v>KK Totalt (P/PC/M/N)</c:v>
                </c:pt>
                <c:pt idx="1">
                  <c:v>Se og Hør Totalt (P/PC/M/N)</c:v>
                </c:pt>
              </c:strCache>
            </c:strRef>
          </c:cat>
          <c:val>
            <c:numRef>
              <c:f>Sheet1!$B$2:$B$3</c:f>
              <c:numCache>
                <c:formatCode>General</c:formatCode>
                <c:ptCount val="2"/>
                <c:pt idx="0">
                  <c:v>258.09699999999998</c:v>
                </c:pt>
                <c:pt idx="1">
                  <c:v>485.80700000000002</c:v>
                </c:pt>
              </c:numCache>
            </c:numRef>
          </c:val>
          <c:extLst>
            <c:ext xmlns:c16="http://schemas.microsoft.com/office/drawing/2014/chart" uri="{C3380CC4-5D6E-409C-BE32-E72D297353CC}">
              <c16:uniqueId val="{00000000-A4EB-4A88-9D43-D45DBBD81E64}"/>
            </c:ext>
          </c:extLst>
        </c:ser>
        <c:ser>
          <c:idx val="1"/>
          <c:order val="1"/>
          <c:tx>
            <c:strRef>
              <c:f>Sheet1!$C$1</c:f>
              <c:strCache>
                <c:ptCount val="1"/>
                <c:pt idx="0">
                  <c:v>2024</c:v>
                </c:pt>
              </c:strCache>
            </c:strRef>
          </c:tx>
          <c:spPr>
            <a:solidFill>
              <a:srgbClr val="00B6FF"/>
            </a:solidFill>
          </c:spPr>
          <c:invertIfNegative val="0"/>
          <c:dLbls>
            <c:dLbl>
              <c:idx val="0"/>
              <c:numFmt formatCode="#,##0" sourceLinked="0"/>
              <c:spPr>
                <a:noFill/>
                <a:ln>
                  <a:noFill/>
                </a:ln>
                <a:effectLst/>
              </c:spPr>
              <c:txPr>
                <a:bodyPr wrap="square" lIns="38100" tIns="19050" rIns="38100" bIns="19050" anchor="ctr">
                  <a:spAutoFit/>
                </a:bodyPr>
                <a:lstStyle/>
                <a:p>
                  <a:pPr>
                    <a:defRPr sz="1800" b="1"/>
                  </a:pPr>
                  <a:endParaRPr lang="nb-NO"/>
                </a:p>
              </c:txPr>
              <c:showLegendKey val="0"/>
              <c:showVal val="1"/>
              <c:showCatName val="0"/>
              <c:showSerName val="0"/>
              <c:showPercent val="0"/>
              <c:showBubbleSize val="0"/>
              <c:extLst>
                <c:ext xmlns:c16="http://schemas.microsoft.com/office/drawing/2014/chart" uri="{C3380CC4-5D6E-409C-BE32-E72D297353CC}">
                  <c16:uniqueId val="{00000001-6B22-474E-B3D0-48A377C8DF07}"/>
                </c:ext>
              </c:extLst>
            </c:dLbl>
            <c:dLbl>
              <c:idx val="1"/>
              <c:numFmt formatCode="#,##0" sourceLinked="0"/>
              <c:spPr>
                <a:noFill/>
                <a:ln>
                  <a:noFill/>
                </a:ln>
                <a:effectLst/>
              </c:spPr>
              <c:txPr>
                <a:bodyPr wrap="square" lIns="38100" tIns="19050" rIns="38100" bIns="19050" anchor="ctr">
                  <a:spAutoFit/>
                </a:bodyPr>
                <a:lstStyle/>
                <a:p>
                  <a:pPr>
                    <a:defRPr sz="1800" b="1"/>
                  </a:pPr>
                  <a:endParaRPr lang="nb-NO"/>
                </a:p>
              </c:txPr>
              <c:showLegendKey val="0"/>
              <c:showVal val="1"/>
              <c:showCatName val="0"/>
              <c:showSerName val="0"/>
              <c:showPercent val="0"/>
              <c:showBubbleSize val="0"/>
              <c:extLst>
                <c:ext xmlns:c16="http://schemas.microsoft.com/office/drawing/2014/chart" uri="{C3380CC4-5D6E-409C-BE32-E72D297353CC}">
                  <c16:uniqueId val="{00000000-6B22-474E-B3D0-48A377C8DF07}"/>
                </c:ext>
              </c:extLst>
            </c:dLbl>
            <c:numFmt formatCode="#,##0.00" sourceLinked="0"/>
            <c:spPr>
              <a:noFill/>
              <a:ln>
                <a:noFill/>
              </a:ln>
              <a:effectLst/>
            </c:spPr>
            <c:txPr>
              <a:bodyPr wrap="square" lIns="38100" tIns="19050" rIns="38100" bIns="19050" anchor="ctr">
                <a:spAutoFit/>
              </a:bodyPr>
              <a:lstStyle/>
              <a:p>
                <a:pPr>
                  <a:defRPr sz="1800" b="1"/>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Sheet1!$A$2:$A$3</c:f>
              <c:strCache>
                <c:ptCount val="2"/>
                <c:pt idx="0">
                  <c:v>KK Totalt (P/PC/M/N)</c:v>
                </c:pt>
                <c:pt idx="1">
                  <c:v>Se og Hør Totalt (P/PC/M/N)</c:v>
                </c:pt>
              </c:strCache>
            </c:strRef>
          </c:cat>
          <c:val>
            <c:numRef>
              <c:f>Sheet1!$C$2:$C$3</c:f>
              <c:numCache>
                <c:formatCode>General</c:formatCode>
                <c:ptCount val="2"/>
                <c:pt idx="0">
                  <c:v>223.83500000000001</c:v>
                </c:pt>
                <c:pt idx="1">
                  <c:v>480.61</c:v>
                </c:pt>
              </c:numCache>
            </c:numRef>
          </c:val>
          <c:extLst>
            <c:ext xmlns:c16="http://schemas.microsoft.com/office/drawing/2014/chart" uri="{C3380CC4-5D6E-409C-BE32-E72D297353CC}">
              <c16:uniqueId val="{00000000-CC4B-4532-9E31-B91D58B28C19}"/>
            </c:ext>
          </c:extLst>
        </c:ser>
        <c:dLbls>
          <c:showLegendKey val="0"/>
          <c:showVal val="1"/>
          <c:showCatName val="0"/>
          <c:showSerName val="0"/>
          <c:showPercent val="0"/>
          <c:showBubbleSize val="0"/>
        </c:dLbls>
        <c:gapWidth val="50"/>
        <c:axId val="260152680"/>
        <c:axId val="260153464"/>
      </c:barChart>
      <c:catAx>
        <c:axId val="260152680"/>
        <c:scaling>
          <c:orientation val="minMax"/>
        </c:scaling>
        <c:delete val="0"/>
        <c:axPos val="l"/>
        <c:numFmt formatCode="General" sourceLinked="1"/>
        <c:majorTickMark val="out"/>
        <c:minorTickMark val="none"/>
        <c:tickLblPos val="nextTo"/>
        <c:spPr>
          <a:ln w="3209">
            <a:solidFill>
              <a:schemeClr val="tx1"/>
            </a:solidFill>
            <a:prstDash val="solid"/>
          </a:ln>
        </c:spPr>
        <c:txPr>
          <a:bodyPr rot="0" vert="horz"/>
          <a:lstStyle/>
          <a:p>
            <a:pPr>
              <a:defRPr sz="1400" b="1"/>
            </a:pPr>
            <a:endParaRPr lang="nb-NO"/>
          </a:p>
        </c:txPr>
        <c:crossAx val="260153464"/>
        <c:crosses val="autoZero"/>
        <c:auto val="0"/>
        <c:lblAlgn val="ctr"/>
        <c:lblOffset val="100"/>
        <c:tickLblSkip val="1"/>
        <c:tickMarkSkip val="1"/>
        <c:noMultiLvlLbl val="0"/>
      </c:catAx>
      <c:valAx>
        <c:axId val="260153464"/>
        <c:scaling>
          <c:orientation val="minMax"/>
          <c:max val="600"/>
          <c:min val="0"/>
        </c:scaling>
        <c:delete val="0"/>
        <c:axPos val="b"/>
        <c:numFmt formatCode="0" sourceLinked="0"/>
        <c:majorTickMark val="out"/>
        <c:minorTickMark val="none"/>
        <c:tickLblPos val="nextTo"/>
        <c:spPr>
          <a:ln w="3209">
            <a:solidFill>
              <a:schemeClr val="tx1"/>
            </a:solidFill>
            <a:prstDash val="solid"/>
          </a:ln>
        </c:spPr>
        <c:txPr>
          <a:bodyPr rot="0" vert="horz"/>
          <a:lstStyle/>
          <a:p>
            <a:pPr>
              <a:defRPr sz="1200">
                <a:solidFill>
                  <a:schemeClr val="bg1">
                    <a:lumMod val="50000"/>
                  </a:schemeClr>
                </a:solidFill>
              </a:defRPr>
            </a:pPr>
            <a:endParaRPr lang="nb-NO"/>
          </a:p>
        </c:txPr>
        <c:crossAx val="260152680"/>
        <c:crosses val="autoZero"/>
        <c:crossBetween val="between"/>
        <c:majorUnit val="100"/>
        <c:minorUnit val="1"/>
      </c:valAx>
      <c:spPr>
        <a:noFill/>
        <a:ln w="25676">
          <a:noFill/>
        </a:ln>
      </c:spPr>
    </c:plotArea>
    <c:legend>
      <c:legendPos val="r"/>
      <c:layout>
        <c:manualLayout>
          <c:xMode val="edge"/>
          <c:yMode val="edge"/>
          <c:x val="0.86765300614648733"/>
          <c:y val="0.62173908708487702"/>
          <c:w val="0.11396010010176587"/>
          <c:h val="0.23490061699132664"/>
        </c:manualLayout>
      </c:layout>
      <c:overlay val="0"/>
      <c:spPr>
        <a:ln>
          <a:solidFill>
            <a:schemeClr val="bg1">
              <a:lumMod val="50000"/>
            </a:schemeClr>
          </a:solidFill>
        </a:ln>
      </c:spPr>
      <c:txPr>
        <a:bodyPr/>
        <a:lstStyle/>
        <a:p>
          <a:pPr>
            <a:defRPr sz="1800"/>
          </a:pPr>
          <a:endParaRPr lang="nb-NO"/>
        </a:p>
      </c:txPr>
    </c:legend>
    <c:plotVisOnly val="1"/>
    <c:dispBlanksAs val="gap"/>
    <c:showDLblsOverMax val="0"/>
  </c:chart>
  <c:spPr>
    <a:noFill/>
    <a:ln>
      <a:noFill/>
    </a:ln>
  </c:spPr>
  <c:txPr>
    <a:bodyPr/>
    <a:lstStyle/>
    <a:p>
      <a:pPr>
        <a:defRPr sz="1200" b="0" i="0" u="none" strike="noStrike" baseline="0">
          <a:solidFill>
            <a:schemeClr val="tx1"/>
          </a:solidFill>
          <a:latin typeface="+mn-lt"/>
          <a:ea typeface="Verdana"/>
          <a:cs typeface="Verdana"/>
        </a:defRPr>
      </a:pPr>
      <a:endParaRPr lang="nb-NO"/>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1"/>
    <c:plotArea>
      <c:layout>
        <c:manualLayout>
          <c:layoutTarget val="inner"/>
          <c:xMode val="edge"/>
          <c:yMode val="edge"/>
          <c:x val="3.3735686332495095E-2"/>
          <c:y val="4.1257122227160133E-4"/>
          <c:w val="0.95834289592547728"/>
          <c:h val="0.89475971333077164"/>
        </c:manualLayout>
      </c:layout>
      <c:lineChart>
        <c:grouping val="standard"/>
        <c:varyColors val="0"/>
        <c:ser>
          <c:idx val="1"/>
          <c:order val="0"/>
          <c:tx>
            <c:strRef>
              <c:f>'Ark1'!$A$2</c:f>
              <c:strCache>
                <c:ptCount val="1"/>
                <c:pt idx="0">
                  <c:v>Papiraviser</c:v>
                </c:pt>
              </c:strCache>
            </c:strRef>
          </c:tx>
          <c:spPr>
            <a:ln>
              <a:solidFill>
                <a:srgbClr val="ED6666"/>
              </a:solidFill>
            </a:ln>
          </c:spPr>
          <c:marker>
            <c:symbol val="none"/>
          </c:marker>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'Ark1'!$B$1:$N$1</c:f>
              <c:strCach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strCache>
            </c:strRef>
          </c:cat>
          <c:val>
            <c:numRef>
              <c:f>'Ark1'!$B$2:$N$2</c:f>
              <c:numCache>
                <c:formatCode>0</c:formatCode>
                <c:ptCount val="13"/>
                <c:pt idx="0">
                  <c:v>66</c:v>
                </c:pt>
                <c:pt idx="1">
                  <c:v>65</c:v>
                </c:pt>
                <c:pt idx="2">
                  <c:v>59</c:v>
                </c:pt>
                <c:pt idx="3">
                  <c:v>53</c:v>
                </c:pt>
                <c:pt idx="4">
                  <c:v>49</c:v>
                </c:pt>
                <c:pt idx="5">
                  <c:v>44</c:v>
                </c:pt>
                <c:pt idx="6">
                  <c:v>40</c:v>
                </c:pt>
                <c:pt idx="7">
                  <c:v>38</c:v>
                </c:pt>
                <c:pt idx="8">
                  <c:v>36</c:v>
                </c:pt>
                <c:pt idx="9">
                  <c:v>32</c:v>
                </c:pt>
                <c:pt idx="10">
                  <c:v>29</c:v>
                </c:pt>
                <c:pt idx="11">
                  <c:v>24</c:v>
                </c:pt>
                <c:pt idx="12">
                  <c:v>23</c:v>
                </c:pt>
              </c:numCache>
            </c:numRef>
          </c:val>
          <c:smooth val="1"/>
          <c:extLst>
            <c:ext xmlns:c16="http://schemas.microsoft.com/office/drawing/2014/chart" uri="{C3380CC4-5D6E-409C-BE32-E72D297353CC}">
              <c16:uniqueId val="{00000000-7FDB-4647-A626-D9F314DA0CE2}"/>
            </c:ext>
          </c:extLst>
        </c:ser>
        <c:ser>
          <c:idx val="0"/>
          <c:order val="1"/>
          <c:tx>
            <c:strRef>
              <c:f>'Ark1'!$A$3</c:f>
              <c:strCache>
                <c:ptCount val="1"/>
                <c:pt idx="0">
                  <c:v>Magasiner</c:v>
                </c:pt>
              </c:strCache>
            </c:strRef>
          </c:tx>
          <c:spPr>
            <a:ln>
              <a:solidFill>
                <a:srgbClr val="00B6FF"/>
              </a:solidFill>
            </a:ln>
          </c:spPr>
          <c:marker>
            <c:symbol val="none"/>
          </c:marker>
          <c:dLbls>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'Ark1'!$B$1:$N$1</c:f>
              <c:strCach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strCache>
            </c:strRef>
          </c:cat>
          <c:val>
            <c:numRef>
              <c:f>'Ark1'!$B$3:$N$3</c:f>
              <c:numCache>
                <c:formatCode>0</c:formatCode>
                <c:ptCount val="13"/>
                <c:pt idx="0">
                  <c:v>43</c:v>
                </c:pt>
                <c:pt idx="1">
                  <c:v>37</c:v>
                </c:pt>
                <c:pt idx="2">
                  <c:v>35</c:v>
                </c:pt>
                <c:pt idx="3">
                  <c:v>32</c:v>
                </c:pt>
                <c:pt idx="4">
                  <c:v>29</c:v>
                </c:pt>
                <c:pt idx="5">
                  <c:v>25</c:v>
                </c:pt>
                <c:pt idx="6">
                  <c:v>25</c:v>
                </c:pt>
                <c:pt idx="7">
                  <c:v>24</c:v>
                </c:pt>
                <c:pt idx="8">
                  <c:v>21</c:v>
                </c:pt>
                <c:pt idx="9">
                  <c:v>21</c:v>
                </c:pt>
                <c:pt idx="10" formatCode="General">
                  <c:v>19</c:v>
                </c:pt>
                <c:pt idx="11" formatCode="General">
                  <c:v>16</c:v>
                </c:pt>
                <c:pt idx="12">
                  <c:v>15</c:v>
                </c:pt>
              </c:numCache>
            </c:numRef>
          </c:val>
          <c:smooth val="1"/>
          <c:extLst>
            <c:ext xmlns:c16="http://schemas.microsoft.com/office/drawing/2014/chart" uri="{C3380CC4-5D6E-409C-BE32-E72D297353CC}">
              <c16:uniqueId val="{00000000-80AA-4F80-B2D0-5450A70C9DB3}"/>
            </c:ext>
          </c:extLst>
        </c:ser>
        <c:dLbls>
          <c:showLegendKey val="0"/>
          <c:showVal val="0"/>
          <c:showCatName val="0"/>
          <c:showSerName val="0"/>
          <c:showPercent val="0"/>
          <c:showBubbleSize val="0"/>
        </c:dLbls>
        <c:smooth val="0"/>
        <c:axId val="588482144"/>
        <c:axId val="588491552"/>
      </c:lineChart>
      <c:catAx>
        <c:axId val="588482144"/>
        <c:scaling>
          <c:orientation val="minMax"/>
        </c:scaling>
        <c:delete val="0"/>
        <c:axPos val="b"/>
        <c:numFmt formatCode="General" sourceLinked="0"/>
        <c:majorTickMark val="none"/>
        <c:minorTickMark val="none"/>
        <c:tickLblPos val="low"/>
        <c:txPr>
          <a:bodyPr rot="0"/>
          <a:lstStyle/>
          <a:p>
            <a:pPr>
              <a:defRPr sz="1400" b="0"/>
            </a:pPr>
            <a:endParaRPr lang="nb-NO"/>
          </a:p>
        </c:txPr>
        <c:crossAx val="588491552"/>
        <c:crosses val="autoZero"/>
        <c:auto val="1"/>
        <c:lblAlgn val="ctr"/>
        <c:lblOffset val="100"/>
        <c:noMultiLvlLbl val="0"/>
      </c:catAx>
      <c:valAx>
        <c:axId val="588491552"/>
        <c:scaling>
          <c:orientation val="minMax"/>
          <c:max val="75"/>
          <c:min val="0"/>
        </c:scaling>
        <c:delete val="1"/>
        <c:axPos val="l"/>
        <c:numFmt formatCode="0" sourceLinked="1"/>
        <c:majorTickMark val="none"/>
        <c:minorTickMark val="none"/>
        <c:tickLblPos val="nextTo"/>
        <c:crossAx val="588482144"/>
        <c:crosses val="autoZero"/>
        <c:crossBetween val="between"/>
        <c:majorUnit val="10"/>
        <c:minorUnit val="1"/>
      </c:valAx>
    </c:plotArea>
    <c:legend>
      <c:legendPos val="r"/>
      <c:layout>
        <c:manualLayout>
          <c:xMode val="edge"/>
          <c:yMode val="edge"/>
          <c:x val="0.80640735135877561"/>
          <c:y val="0.12599025551751819"/>
          <c:w val="0.13353577413899004"/>
          <c:h val="0.13097315261930981"/>
        </c:manualLayout>
      </c:layout>
      <c:overlay val="0"/>
      <c:spPr>
        <a:ln>
          <a:solidFill>
            <a:schemeClr val="accent1"/>
          </a:solidFill>
        </a:ln>
      </c:spPr>
      <c:txPr>
        <a:bodyPr/>
        <a:lstStyle/>
        <a:p>
          <a:pPr>
            <a:defRPr b="0"/>
          </a:pPr>
          <a:endParaRPr lang="nb-NO"/>
        </a:p>
      </c:txPr>
    </c:legend>
    <c:plotVisOnly val="1"/>
    <c:dispBlanksAs val="gap"/>
    <c:showDLblsOverMax val="0"/>
  </c:chart>
  <c:txPr>
    <a:bodyPr/>
    <a:lstStyle/>
    <a:p>
      <a:pPr>
        <a:defRPr sz="1800"/>
      </a:pPr>
      <a:endParaRPr lang="nb-NO"/>
    </a:p>
  </c:txPr>
  <c:externalData r:id="rId1">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3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3">
      <cs:styleClr val="auto"/>
    </cs:fillRef>
    <cs:effectRef idx="3">
      <a:schemeClr val="dk1"/>
    </cs:effectRef>
    <cs:fontRef idx="minor">
      <a:schemeClr val="tx1"/>
    </cs:fontRef>
  </cs:dataPoint>
  <cs:dataPoint3D>
    <cs:lnRef idx="0"/>
    <cs:fillRef idx="1">
      <cs:styleClr val="auto"/>
    </cs:fillRef>
    <cs:effectRef idx="3">
      <a:schemeClr val="dk1"/>
    </cs:effectRef>
    <cs:fontRef idx="minor">
      <a:schemeClr val="tx1"/>
    </cs:fontRef>
  </cs:dataPoint3D>
  <cs:dataPointLine>
    <cs:lnRef idx="1">
      <cs:styleClr val="auto"/>
    </cs:lnRef>
    <cs:lineWidthScale>7</cs:lineWidthScale>
    <cs:fillRef idx="0"/>
    <cs:effectRef idx="0"/>
    <cs:fontRef idx="minor">
      <a:schemeClr val="tx1"/>
    </cs:fontRef>
    <cs:spPr>
      <a:ln cap="rnd">
        <a:round/>
      </a:ln>
    </cs:spPr>
  </cs:dataPointLine>
  <cs:dataPointMarker>
    <cs:lnRef idx="1">
      <cs:styleClr val="auto"/>
    </cs:lnRef>
    <cs:fillRef idx="3">
      <cs:styleClr val="auto"/>
    </cs:fillRef>
    <cs:effectRef idx="3">
      <a:schemeClr val="dk1"/>
    </cs:effectRef>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0"/>
    <cs:fillRef idx="3" mods="ignoreCSTransforms">
      <cs:styleClr val="0">
        <a:shade val="25000"/>
      </cs:styleClr>
    </cs:fillRef>
    <cs:effectRef idx="3">
      <a:schemeClr val="dk1"/>
    </cs:effectRef>
    <cs:fontRef idx="minor">
      <a:schemeClr val="tx1"/>
    </cs:fontRef>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0"/>
    <cs:fillRef idx="3" mods="ignoreCSTransforms">
      <cs:styleClr val="0">
        <a:tint val="25000"/>
      </cs:styleClr>
    </cs:fillRef>
    <cs:effectRef idx="3">
      <a:schemeClr val="dk1"/>
    </cs:effectRef>
    <cs:fontRef idx="minor">
      <a:schemeClr val="tx1"/>
    </cs:fontRef>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939" y="0"/>
            <a:ext cx="2949099" cy="498693"/>
          </a:xfrm>
          <a:prstGeom prst="rect">
            <a:avLst/>
          </a:prstGeom>
        </p:spPr>
        <p:txBody>
          <a:bodyPr vert="horz" lIns="91440" tIns="45720" rIns="91440" bIns="45720" rtlCol="0"/>
          <a:lstStyle>
            <a:lvl1pPr algn="r">
              <a:defRPr sz="1200"/>
            </a:lvl1pPr>
          </a:lstStyle>
          <a:p>
            <a:fld id="{42691DDE-BA6A-4F57-909C-98F49C72955F}" type="datetimeFigureOut">
              <a:rPr lang="en-GB" smtClean="0"/>
              <a:t>19/02/2025</a:t>
            </a:fld>
            <a:endParaRPr lang="en-GB"/>
          </a:p>
        </p:txBody>
      </p:sp>
      <p:sp>
        <p:nvSpPr>
          <p:cNvPr id="4" name="Footer Placeholder 3"/>
          <p:cNvSpPr>
            <a:spLocks noGrp="1"/>
          </p:cNvSpPr>
          <p:nvPr>
            <p:ph type="ftr" sz="quarter" idx="2"/>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939" y="9440647"/>
            <a:ext cx="2949099" cy="498692"/>
          </a:xfrm>
          <a:prstGeom prst="rect">
            <a:avLst/>
          </a:prstGeom>
        </p:spPr>
        <p:txBody>
          <a:bodyPr vert="horz" lIns="91440" tIns="45720" rIns="91440" bIns="45720" rtlCol="0" anchor="b"/>
          <a:lstStyle>
            <a:lvl1pPr algn="r">
              <a:defRPr sz="1200"/>
            </a:lvl1pPr>
          </a:lstStyle>
          <a:p>
            <a:fld id="{3DC50D33-42BE-4A7B-9A0E-84D31BC6EF4B}" type="slidenum">
              <a:rPr lang="en-GB" smtClean="0"/>
              <a:t>‹#›</a:t>
            </a:fld>
            <a:endParaRPr lang="en-GB"/>
          </a:p>
        </p:txBody>
      </p:sp>
    </p:spTree>
    <p:extLst>
      <p:ext uri="{BB962C8B-B14F-4D97-AF65-F5344CB8AC3E}">
        <p14:creationId xmlns:p14="http://schemas.microsoft.com/office/powerpoint/2010/main" val="2734553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a:lvl1pPr>
          </a:lstStyle>
          <a:p>
            <a:fld id="{CBAAC5B1-F58D-4268-BB75-9856A9D794A6}" type="datetimeFigureOut">
              <a:rPr lang="en-GB" smtClean="0"/>
              <a:t>19/02/2025</a:t>
            </a:fld>
            <a:endParaRPr lang="en-GB"/>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a:lvl1pPr>
          </a:lstStyle>
          <a:p>
            <a:fld id="{65900C33-90AE-4963-9AD8-3B07939F57E9}" type="slidenum">
              <a:rPr lang="en-GB" smtClean="0"/>
              <a:t>‹#›</a:t>
            </a:fld>
            <a:endParaRPr lang="en-GB"/>
          </a:p>
        </p:txBody>
      </p:sp>
    </p:spTree>
    <p:extLst>
      <p:ext uri="{BB962C8B-B14F-4D97-AF65-F5344CB8AC3E}">
        <p14:creationId xmlns:p14="http://schemas.microsoft.com/office/powerpoint/2010/main" val="1609606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b-NO"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900C33-90AE-4963-9AD8-3B07939F57E9}"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818205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4.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7.sv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7.xml"/><Relationship Id="rId5" Type="http://schemas.openxmlformats.org/officeDocument/2006/relationships/image" Target="../media/image7.svg"/><Relationship Id="rId4" Type="http://schemas.openxmlformats.org/officeDocument/2006/relationships/image" Target="../media/image6.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white)">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895B6F9-54DB-428E-9A0A-FA1DD7C58F69}"/>
              </a:ext>
            </a:extLst>
          </p:cNvPr>
          <p:cNvPicPr>
            <a:picLocks noChangeAspect="1"/>
          </p:cNvPicPr>
          <p:nvPr userDrawn="1">
            <p:custDataLst>
              <p:tags r:id="rId1"/>
            </p:custDataLst>
          </p:nvPr>
        </p:nvPicPr>
        <p:blipFill rotWithShape="1">
          <a:blip r:embed="rId3">
            <a:extLst>
              <a:ext uri="{96DAC541-7B7A-43D3-8B79-37D633B846F1}">
                <asvg:svgBlip xmlns:asvg="http://schemas.microsoft.com/office/drawing/2016/SVG/main" r:embed="rId4"/>
              </a:ext>
            </a:extLst>
          </a:blip>
          <a:srcRect t="12441" b="21555"/>
          <a:stretch/>
        </p:blipFill>
        <p:spPr>
          <a:xfrm>
            <a:off x="359999" y="434974"/>
            <a:ext cx="3337358" cy="346075"/>
          </a:xfrm>
          <a:prstGeom prst="rect">
            <a:avLst/>
          </a:prstGeom>
        </p:spPr>
      </p:pic>
      <p:sp>
        <p:nvSpPr>
          <p:cNvPr id="2" name="Title 1"/>
          <p:cNvSpPr>
            <a:spLocks noGrp="1"/>
          </p:cNvSpPr>
          <p:nvPr>
            <p:ph type="ctrTitle" hasCustomPrompt="1"/>
          </p:nvPr>
        </p:nvSpPr>
        <p:spPr>
          <a:xfrm>
            <a:off x="360000" y="1490400"/>
            <a:ext cx="3520800" cy="1976400"/>
          </a:xfrm>
          <a:prstGeom prst="rect">
            <a:avLst/>
          </a:prstGeom>
        </p:spPr>
        <p:txBody>
          <a:bodyPr anchor="t">
            <a:noAutofit/>
          </a:bodyPr>
          <a:lstStyle>
            <a:lvl1pPr algn="l">
              <a:defRPr sz="3000" b="0">
                <a:solidFill>
                  <a:schemeClr val="tx1"/>
                </a:solidFill>
              </a:defRPr>
            </a:lvl1pPr>
          </a:lstStyle>
          <a:p>
            <a:r>
              <a:rPr lang="en-GB" dirty="0"/>
              <a:t>Click to add title</a:t>
            </a:r>
          </a:p>
        </p:txBody>
      </p:sp>
      <p:sp>
        <p:nvSpPr>
          <p:cNvPr id="3" name="Subtitle 2"/>
          <p:cNvSpPr>
            <a:spLocks noGrp="1"/>
          </p:cNvSpPr>
          <p:nvPr>
            <p:ph type="subTitle" idx="1" hasCustomPrompt="1"/>
          </p:nvPr>
        </p:nvSpPr>
        <p:spPr>
          <a:xfrm>
            <a:off x="360000" y="3708000"/>
            <a:ext cx="3520800" cy="1022400"/>
          </a:xfrm>
          <a:prstGeom prst="rect">
            <a:avLst/>
          </a:prstGeom>
        </p:spPr>
        <p:txBody>
          <a:bodyPr anchor="t">
            <a:noAutofit/>
          </a:bodyPr>
          <a:lstStyle>
            <a:lvl1pPr marL="0" indent="0" algn="l">
              <a:spcBef>
                <a:spcPts val="600"/>
              </a:spcBef>
              <a:buNone/>
              <a:defRPr sz="18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6" name="Text Placeholder 5">
            <a:extLst>
              <a:ext uri="{FF2B5EF4-FFF2-40B4-BE49-F238E27FC236}">
                <a16:creationId xmlns:a16="http://schemas.microsoft.com/office/drawing/2014/main" id="{50929DC8-987C-4BF4-9A49-8F549F1F3DBE}"/>
              </a:ext>
            </a:extLst>
          </p:cNvPr>
          <p:cNvSpPr>
            <a:spLocks noGrp="1"/>
          </p:cNvSpPr>
          <p:nvPr>
            <p:ph type="body" sz="quarter" idx="10" hasCustomPrompt="1"/>
          </p:nvPr>
        </p:nvSpPr>
        <p:spPr>
          <a:xfrm>
            <a:off x="360363" y="4971600"/>
            <a:ext cx="3521075" cy="1022350"/>
          </a:xfrm>
        </p:spPr>
        <p:txBody>
          <a:bodyPr anchor="b"/>
          <a:lstStyle>
            <a:lvl1pPr>
              <a:spcBef>
                <a:spcPts val="600"/>
              </a:spcBef>
              <a:defRPr sz="1200"/>
            </a:lvl1pPr>
          </a:lstStyle>
          <a:p>
            <a:pPr lvl="0"/>
            <a:r>
              <a:rPr lang="en-GB" dirty="0"/>
              <a:t>Click to add text</a:t>
            </a:r>
          </a:p>
        </p:txBody>
      </p:sp>
    </p:spTree>
    <p:extLst>
      <p:ext uri="{BB962C8B-B14F-4D97-AF65-F5344CB8AC3E}">
        <p14:creationId xmlns:p14="http://schemas.microsoft.com/office/powerpoint/2010/main" val="848500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2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07A87-9762-46A5-A1BF-60907C2C37A7}"/>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CEE70F8-6350-4489-8BF1-B1E111BCABD9}"/>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0CCAD9-3BB6-43FD-8F71-48FD5880907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260E6D9E-AC7D-4CD8-9A1B-DC502AAB0B81}"/>
              </a:ext>
            </a:extLst>
          </p:cNvPr>
          <p:cNvSpPr>
            <a:spLocks noGrp="1"/>
          </p:cNvSpPr>
          <p:nvPr>
            <p:ph type="body" sz="quarter" idx="12" hasCustomPrompt="1"/>
          </p:nvPr>
        </p:nvSpPr>
        <p:spPr>
          <a:xfrm>
            <a:off x="360363" y="1710000"/>
            <a:ext cx="5626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0F252CF9-0987-4CBA-8CC7-B6582ECA2390}"/>
              </a:ext>
            </a:extLst>
          </p:cNvPr>
          <p:cNvSpPr>
            <a:spLocks noGrp="1"/>
          </p:cNvSpPr>
          <p:nvPr>
            <p:ph sz="quarter" idx="13" hasCustomPrompt="1"/>
          </p:nvPr>
        </p:nvSpPr>
        <p:spPr>
          <a:xfrm>
            <a:off x="360363" y="2376000"/>
            <a:ext cx="5626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FAA4903-9221-4FF9-912C-268A8584F333}"/>
              </a:ext>
            </a:extLst>
          </p:cNvPr>
          <p:cNvSpPr>
            <a:spLocks noGrp="1"/>
          </p:cNvSpPr>
          <p:nvPr>
            <p:ph type="body" sz="quarter" idx="14" hasCustomPrompt="1"/>
          </p:nvPr>
        </p:nvSpPr>
        <p:spPr>
          <a:xfrm>
            <a:off x="6202800" y="1710000"/>
            <a:ext cx="5626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3F8654F-9C23-4A2E-AF1D-7C6743D88CE6}"/>
              </a:ext>
            </a:extLst>
          </p:cNvPr>
          <p:cNvSpPr>
            <a:spLocks noGrp="1"/>
          </p:cNvSpPr>
          <p:nvPr>
            <p:ph sz="quarter" idx="15" hasCustomPrompt="1"/>
          </p:nvPr>
        </p:nvSpPr>
        <p:spPr>
          <a:xfrm>
            <a:off x="6202363" y="2376488"/>
            <a:ext cx="5626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D1F22C1D-496B-4E53-BF19-ED9291DCCF94}"/>
              </a:ext>
            </a:extLst>
          </p:cNvPr>
          <p:cNvSpPr>
            <a:spLocks noGrp="1"/>
          </p:cNvSpPr>
          <p:nvPr>
            <p:ph type="body" sz="quarter" idx="16" hasCustomPrompt="1"/>
          </p:nvPr>
        </p:nvSpPr>
        <p:spPr>
          <a:xfrm>
            <a:off x="360363" y="910800"/>
            <a:ext cx="11466512"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1208535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3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CC06-0E64-440D-9CE8-5164D165186F}"/>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490BAE0-3503-40B7-97FF-3BBA5C4DD77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42D4FE-2A34-4C36-A765-CE00B9912ADD}"/>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D9E4B3E9-7CA2-4847-B7BD-96957DE30226}"/>
              </a:ext>
            </a:extLst>
          </p:cNvPr>
          <p:cNvSpPr>
            <a:spLocks noGrp="1"/>
          </p:cNvSpPr>
          <p:nvPr>
            <p:ph sz="quarter" idx="12" hasCustomPrompt="1"/>
          </p:nvPr>
        </p:nvSpPr>
        <p:spPr>
          <a:xfrm>
            <a:off x="360362"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910D5E0E-637F-4A32-A98F-3FE4ED81219E}"/>
              </a:ext>
            </a:extLst>
          </p:cNvPr>
          <p:cNvSpPr>
            <a:spLocks noGrp="1"/>
          </p:cNvSpPr>
          <p:nvPr>
            <p:ph sz="quarter" idx="13" hasCustomPrompt="1"/>
          </p:nvPr>
        </p:nvSpPr>
        <p:spPr>
          <a:xfrm>
            <a:off x="4257618"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6435609-FC5D-424F-A15C-A0856D1FFFF3}"/>
              </a:ext>
            </a:extLst>
          </p:cNvPr>
          <p:cNvSpPr>
            <a:spLocks noGrp="1"/>
          </p:cNvSpPr>
          <p:nvPr>
            <p:ph sz="quarter" idx="14" hasCustomPrompt="1"/>
          </p:nvPr>
        </p:nvSpPr>
        <p:spPr>
          <a:xfrm>
            <a:off x="8154874"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Text Placeholder 11">
            <a:extLst>
              <a:ext uri="{FF2B5EF4-FFF2-40B4-BE49-F238E27FC236}">
                <a16:creationId xmlns:a16="http://schemas.microsoft.com/office/drawing/2014/main" id="{F7582AC7-4667-407B-A5E8-45D6349311AA}"/>
              </a:ext>
            </a:extLst>
          </p:cNvPr>
          <p:cNvSpPr>
            <a:spLocks noGrp="1"/>
          </p:cNvSpPr>
          <p:nvPr>
            <p:ph type="body" sz="quarter" idx="15" hasCustomPrompt="1"/>
          </p:nvPr>
        </p:nvSpPr>
        <p:spPr>
          <a:xfrm>
            <a:off x="360000" y="910800"/>
            <a:ext cx="11466000"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4183014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3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5AEE3-9929-4A79-A968-8D4311BF5D5E}"/>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DDAA155B-CCB9-45EF-83E7-A4F386C3D59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6E46BAB9-04B4-4317-A1F0-FDDB9A1286EA}"/>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02044888-1B05-4294-ABC2-A93A4A32E0DD}"/>
              </a:ext>
            </a:extLst>
          </p:cNvPr>
          <p:cNvSpPr>
            <a:spLocks noGrp="1"/>
          </p:cNvSpPr>
          <p:nvPr>
            <p:ph type="body" sz="quarter" idx="12" hasCustomPrompt="1"/>
          </p:nvPr>
        </p:nvSpPr>
        <p:spPr>
          <a:xfrm>
            <a:off x="360000" y="1710000"/>
            <a:ext cx="3672000" cy="604800"/>
          </a:xfrm>
        </p:spPr>
        <p:txBody>
          <a:bodyPr/>
          <a:lstStyle>
            <a:lvl1pPr>
              <a:defRPr b="1"/>
            </a:lvl1pPr>
          </a:lstStyle>
          <a:p>
            <a:pPr lvl="0"/>
            <a:r>
              <a:rPr lang="en-US" dirty="0"/>
              <a:t>Click to add text</a:t>
            </a:r>
          </a:p>
        </p:txBody>
      </p:sp>
      <p:sp>
        <p:nvSpPr>
          <p:cNvPr id="8" name="Content Placeholder 7">
            <a:extLst>
              <a:ext uri="{FF2B5EF4-FFF2-40B4-BE49-F238E27FC236}">
                <a16:creationId xmlns:a16="http://schemas.microsoft.com/office/drawing/2014/main" id="{FB8C48F8-FEC0-41E0-BBB9-68EC3003D7D8}"/>
              </a:ext>
            </a:extLst>
          </p:cNvPr>
          <p:cNvSpPr>
            <a:spLocks noGrp="1"/>
          </p:cNvSpPr>
          <p:nvPr>
            <p:ph sz="quarter" idx="13" hasCustomPrompt="1"/>
          </p:nvPr>
        </p:nvSpPr>
        <p:spPr>
          <a:xfrm>
            <a:off x="360363"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F59D2917-03D0-4000-AA1D-13CEEB10FBFD}"/>
              </a:ext>
            </a:extLst>
          </p:cNvPr>
          <p:cNvSpPr>
            <a:spLocks noGrp="1"/>
          </p:cNvSpPr>
          <p:nvPr>
            <p:ph type="body" sz="quarter" idx="14" hasCustomPrompt="1"/>
          </p:nvPr>
        </p:nvSpPr>
        <p:spPr>
          <a:xfrm>
            <a:off x="4257437" y="1710000"/>
            <a:ext cx="36720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DE23886-2490-491C-8436-F655BBCD8C99}"/>
              </a:ext>
            </a:extLst>
          </p:cNvPr>
          <p:cNvSpPr>
            <a:spLocks noGrp="1"/>
          </p:cNvSpPr>
          <p:nvPr>
            <p:ph sz="quarter" idx="15" hasCustomPrompt="1"/>
          </p:nvPr>
        </p:nvSpPr>
        <p:spPr>
          <a:xfrm>
            <a:off x="4257619" y="2376488"/>
            <a:ext cx="36720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51DA3C15-7E9D-4E22-895A-F50878BD332E}"/>
              </a:ext>
            </a:extLst>
          </p:cNvPr>
          <p:cNvSpPr>
            <a:spLocks noGrp="1"/>
          </p:cNvSpPr>
          <p:nvPr>
            <p:ph type="body" sz="quarter" idx="16" hasCustomPrompt="1"/>
          </p:nvPr>
        </p:nvSpPr>
        <p:spPr>
          <a:xfrm>
            <a:off x="8154874" y="1710000"/>
            <a:ext cx="3672000" cy="604838"/>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C41F52C9-6836-4FC9-99EA-1BF6FF01DF3F}"/>
              </a:ext>
            </a:extLst>
          </p:cNvPr>
          <p:cNvSpPr>
            <a:spLocks noGrp="1"/>
          </p:cNvSpPr>
          <p:nvPr>
            <p:ph sz="quarter" idx="17" hasCustomPrompt="1"/>
          </p:nvPr>
        </p:nvSpPr>
        <p:spPr>
          <a:xfrm>
            <a:off x="8154874"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593581B-25F6-45F4-A388-25B91698559B}"/>
              </a:ext>
            </a:extLst>
          </p:cNvPr>
          <p:cNvSpPr>
            <a:spLocks noGrp="1"/>
          </p:cNvSpPr>
          <p:nvPr>
            <p:ph type="body" sz="quarter" idx="18" hasCustomPrompt="1"/>
          </p:nvPr>
        </p:nvSpPr>
        <p:spPr>
          <a:xfrm>
            <a:off x="360000" y="910800"/>
            <a:ext cx="11466000"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1661838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C880B-B2A1-4343-8F1B-D11FAEA2A2C5}"/>
              </a:ext>
            </a:extLst>
          </p:cNvPr>
          <p:cNvSpPr>
            <a:spLocks noGrp="1"/>
          </p:cNvSpPr>
          <p:nvPr>
            <p:ph type="title" hasCustomPrompt="1"/>
          </p:nvPr>
        </p:nvSpPr>
        <p:spPr>
          <a:xfrm>
            <a:off x="359999" y="430718"/>
            <a:ext cx="11466875" cy="403200"/>
          </a:xfrm>
        </p:spPr>
        <p:txBody>
          <a:body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C41184D5-78E0-4646-8F38-C52C718FF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9802832-2B66-4562-9C71-D7D1507397C2}"/>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EF49FA9-6D89-44C4-B6C9-EA8D7FB75632}"/>
              </a:ext>
            </a:extLst>
          </p:cNvPr>
          <p:cNvSpPr>
            <a:spLocks noGrp="1"/>
          </p:cNvSpPr>
          <p:nvPr>
            <p:ph sz="quarter" idx="12" hasCustomPrompt="1"/>
          </p:nvPr>
        </p:nvSpPr>
        <p:spPr>
          <a:xfrm>
            <a:off x="360362"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BAD1D924-231B-4C18-8E90-2DFF9C04EF04}"/>
              </a:ext>
            </a:extLst>
          </p:cNvPr>
          <p:cNvSpPr>
            <a:spLocks noGrp="1"/>
          </p:cNvSpPr>
          <p:nvPr>
            <p:ph sz="quarter" idx="13" hasCustomPrompt="1"/>
          </p:nvPr>
        </p:nvSpPr>
        <p:spPr>
          <a:xfrm>
            <a:off x="3272933"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9EF0024D-3708-4302-8C69-256AD7593873}"/>
              </a:ext>
            </a:extLst>
          </p:cNvPr>
          <p:cNvSpPr>
            <a:spLocks noGrp="1"/>
          </p:cNvSpPr>
          <p:nvPr>
            <p:ph sz="quarter" idx="14" hasCustomPrompt="1"/>
          </p:nvPr>
        </p:nvSpPr>
        <p:spPr>
          <a:xfrm>
            <a:off x="618550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E3415997-1B6E-4BEC-B682-F9280D0D5E3E}"/>
              </a:ext>
            </a:extLst>
          </p:cNvPr>
          <p:cNvSpPr>
            <a:spLocks noGrp="1"/>
          </p:cNvSpPr>
          <p:nvPr>
            <p:ph sz="quarter" idx="15" hasCustomPrompt="1"/>
          </p:nvPr>
        </p:nvSpPr>
        <p:spPr>
          <a:xfrm>
            <a:off x="909807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A97B1331-D3E0-4904-82E5-02B601057EBC}"/>
              </a:ext>
            </a:extLst>
          </p:cNvPr>
          <p:cNvSpPr>
            <a:spLocks noGrp="1"/>
          </p:cNvSpPr>
          <p:nvPr>
            <p:ph type="body" sz="quarter" idx="16" hasCustomPrompt="1"/>
          </p:nvPr>
        </p:nvSpPr>
        <p:spPr>
          <a:xfrm>
            <a:off x="360000" y="910800"/>
            <a:ext cx="11466000"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4016388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4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6C45C-9BBB-4B14-BC71-8D9593AF9252}"/>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DCA3869-0626-4D7E-A07F-ED2B248D284C}"/>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29845BF-B227-4307-81B9-E7C8FC57CD2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1A4FC7E-D91D-407A-BFBE-F405D6BBEA67}"/>
              </a:ext>
            </a:extLst>
          </p:cNvPr>
          <p:cNvSpPr>
            <a:spLocks noGrp="1"/>
          </p:cNvSpPr>
          <p:nvPr>
            <p:ph type="body" sz="quarter" idx="12" hasCustomPrompt="1"/>
          </p:nvPr>
        </p:nvSpPr>
        <p:spPr>
          <a:xfrm>
            <a:off x="360000" y="1710000"/>
            <a:ext cx="2728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129916EF-EC2F-4137-B182-AA5508918E8F}"/>
              </a:ext>
            </a:extLst>
          </p:cNvPr>
          <p:cNvSpPr>
            <a:spLocks noGrp="1"/>
          </p:cNvSpPr>
          <p:nvPr>
            <p:ph sz="quarter" idx="13" hasCustomPrompt="1"/>
          </p:nvPr>
        </p:nvSpPr>
        <p:spPr>
          <a:xfrm>
            <a:off x="360000"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6D9A3CD5-4B7B-41AC-BFD5-7AA2D853D03E}"/>
              </a:ext>
            </a:extLst>
          </p:cNvPr>
          <p:cNvSpPr>
            <a:spLocks noGrp="1"/>
          </p:cNvSpPr>
          <p:nvPr>
            <p:ph type="body" sz="quarter" idx="14" hasCustomPrompt="1"/>
          </p:nvPr>
        </p:nvSpPr>
        <p:spPr>
          <a:xfrm>
            <a:off x="3272691" y="1710000"/>
            <a:ext cx="2728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35F727AD-E63B-412E-B986-D86DFE5EED29}"/>
              </a:ext>
            </a:extLst>
          </p:cNvPr>
          <p:cNvSpPr>
            <a:spLocks noGrp="1"/>
          </p:cNvSpPr>
          <p:nvPr>
            <p:ph sz="quarter" idx="15" hasCustomPrompt="1"/>
          </p:nvPr>
        </p:nvSpPr>
        <p:spPr>
          <a:xfrm>
            <a:off x="3272691" y="2376488"/>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CEE6CD4-960B-4926-8A35-E8FF363F8723}"/>
              </a:ext>
            </a:extLst>
          </p:cNvPr>
          <p:cNvSpPr>
            <a:spLocks noGrp="1"/>
          </p:cNvSpPr>
          <p:nvPr>
            <p:ph type="body" sz="quarter" idx="16" hasCustomPrompt="1"/>
          </p:nvPr>
        </p:nvSpPr>
        <p:spPr>
          <a:xfrm>
            <a:off x="6185382" y="1710000"/>
            <a:ext cx="27288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E544BF1C-E9EC-43D2-A239-79E43B7C24CD}"/>
              </a:ext>
            </a:extLst>
          </p:cNvPr>
          <p:cNvSpPr>
            <a:spLocks noGrp="1"/>
          </p:cNvSpPr>
          <p:nvPr>
            <p:ph sz="quarter" idx="17" hasCustomPrompt="1"/>
          </p:nvPr>
        </p:nvSpPr>
        <p:spPr>
          <a:xfrm>
            <a:off x="6185382"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A27027DC-FD56-4CD6-8B38-7C623A97D1C4}"/>
              </a:ext>
            </a:extLst>
          </p:cNvPr>
          <p:cNvSpPr>
            <a:spLocks noGrp="1"/>
          </p:cNvSpPr>
          <p:nvPr>
            <p:ph type="body" sz="quarter" idx="18" hasCustomPrompt="1"/>
          </p:nvPr>
        </p:nvSpPr>
        <p:spPr>
          <a:xfrm>
            <a:off x="9098074" y="1710000"/>
            <a:ext cx="27288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5513656D-7804-45C7-9561-4FFDBE1F523B}"/>
              </a:ext>
            </a:extLst>
          </p:cNvPr>
          <p:cNvSpPr>
            <a:spLocks noGrp="1"/>
          </p:cNvSpPr>
          <p:nvPr>
            <p:ph sz="quarter" idx="19" hasCustomPrompt="1"/>
          </p:nvPr>
        </p:nvSpPr>
        <p:spPr>
          <a:xfrm>
            <a:off x="9098074" y="2376488"/>
            <a:ext cx="2728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A444E5-6DCB-4387-82D7-374FBA34E3ED}"/>
              </a:ext>
            </a:extLst>
          </p:cNvPr>
          <p:cNvSpPr>
            <a:spLocks noGrp="1"/>
          </p:cNvSpPr>
          <p:nvPr>
            <p:ph type="body" sz="quarter" idx="20" hasCustomPrompt="1"/>
          </p:nvPr>
        </p:nvSpPr>
        <p:spPr>
          <a:xfrm>
            <a:off x="360363" y="910800"/>
            <a:ext cx="11466512"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2788487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5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ED13-8109-40D7-B85E-48D72364D6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5A60EB60-D174-4782-B63F-DCF2657E1B1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E54526FD-FB6E-4148-89B3-7D266E27BD8F}"/>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C5E99A7-B8B8-4860-8872-63A20BC4983E}"/>
              </a:ext>
            </a:extLst>
          </p:cNvPr>
          <p:cNvSpPr>
            <a:spLocks noGrp="1"/>
          </p:cNvSpPr>
          <p:nvPr>
            <p:ph sz="quarter" idx="12" hasCustomPrompt="1"/>
          </p:nvPr>
        </p:nvSpPr>
        <p:spPr>
          <a:xfrm>
            <a:off x="360363"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7136CF45-35B9-4F30-93CE-11D7DC6AE4AB}"/>
              </a:ext>
            </a:extLst>
          </p:cNvPr>
          <p:cNvSpPr>
            <a:spLocks noGrp="1"/>
          </p:cNvSpPr>
          <p:nvPr>
            <p:ph sz="quarter" idx="13" hasCustomPrompt="1"/>
          </p:nvPr>
        </p:nvSpPr>
        <p:spPr>
          <a:xfrm>
            <a:off x="2689691"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190C909-262D-4930-924B-8C4285CF8554}"/>
              </a:ext>
            </a:extLst>
          </p:cNvPr>
          <p:cNvSpPr>
            <a:spLocks noGrp="1"/>
          </p:cNvSpPr>
          <p:nvPr>
            <p:ph sz="quarter" idx="14" hasCustomPrompt="1"/>
          </p:nvPr>
        </p:nvSpPr>
        <p:spPr>
          <a:xfrm>
            <a:off x="5019019"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C18864E4-1D92-4544-8F52-1155810D7924}"/>
              </a:ext>
            </a:extLst>
          </p:cNvPr>
          <p:cNvSpPr>
            <a:spLocks noGrp="1"/>
          </p:cNvSpPr>
          <p:nvPr>
            <p:ph sz="quarter" idx="15" hasCustomPrompt="1"/>
          </p:nvPr>
        </p:nvSpPr>
        <p:spPr>
          <a:xfrm>
            <a:off x="7348347"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E68E0E68-5345-4D62-8D07-AE58AE330678}"/>
              </a:ext>
            </a:extLst>
          </p:cNvPr>
          <p:cNvSpPr>
            <a:spLocks noGrp="1"/>
          </p:cNvSpPr>
          <p:nvPr>
            <p:ph sz="quarter" idx="16" hasCustomPrompt="1"/>
          </p:nvPr>
        </p:nvSpPr>
        <p:spPr>
          <a:xfrm>
            <a:off x="9677674"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Text Placeholder 15">
            <a:extLst>
              <a:ext uri="{FF2B5EF4-FFF2-40B4-BE49-F238E27FC236}">
                <a16:creationId xmlns:a16="http://schemas.microsoft.com/office/drawing/2014/main" id="{3E23F4F6-B0E8-4724-933C-35F21A7E4235}"/>
              </a:ext>
            </a:extLst>
          </p:cNvPr>
          <p:cNvSpPr>
            <a:spLocks noGrp="1"/>
          </p:cNvSpPr>
          <p:nvPr>
            <p:ph type="body" sz="quarter" idx="17" hasCustomPrompt="1"/>
          </p:nvPr>
        </p:nvSpPr>
        <p:spPr>
          <a:xfrm>
            <a:off x="360874" y="910800"/>
            <a:ext cx="11466000" cy="396000"/>
          </a:xfrm>
        </p:spPr>
        <p:txBody>
          <a:bodyPr/>
          <a:lstStyle>
            <a:lvl1pPr>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1055749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5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C433-9252-44D6-8AA4-495DB59340DB}"/>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A76AA46E-1017-4823-B4EC-B35766CE676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1E1B86A-68D0-4D2D-A5CB-00F231C8BC28}"/>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634B8469-FF2E-4467-8E43-A49A3388A2F3}"/>
              </a:ext>
            </a:extLst>
          </p:cNvPr>
          <p:cNvSpPr>
            <a:spLocks noGrp="1"/>
          </p:cNvSpPr>
          <p:nvPr>
            <p:ph type="body" sz="quarter" idx="12" hasCustomPrompt="1"/>
          </p:nvPr>
        </p:nvSpPr>
        <p:spPr>
          <a:xfrm>
            <a:off x="360363" y="1710000"/>
            <a:ext cx="21492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6F0DDC14-9B67-4FE8-BC58-A70501A5344F}"/>
              </a:ext>
            </a:extLst>
          </p:cNvPr>
          <p:cNvSpPr>
            <a:spLocks noGrp="1"/>
          </p:cNvSpPr>
          <p:nvPr>
            <p:ph sz="quarter" idx="13" hasCustomPrompt="1"/>
          </p:nvPr>
        </p:nvSpPr>
        <p:spPr>
          <a:xfrm>
            <a:off x="360000"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A007D028-2ECB-46AF-8517-CCF9C089D819}"/>
              </a:ext>
            </a:extLst>
          </p:cNvPr>
          <p:cNvSpPr>
            <a:spLocks noGrp="1"/>
          </p:cNvSpPr>
          <p:nvPr>
            <p:ph type="body" sz="quarter" idx="14" hasCustomPrompt="1"/>
          </p:nvPr>
        </p:nvSpPr>
        <p:spPr>
          <a:xfrm>
            <a:off x="2689691" y="1710000"/>
            <a:ext cx="21492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F1DDE75-E486-4A48-BDBB-2C2A5B5E64D3}"/>
              </a:ext>
            </a:extLst>
          </p:cNvPr>
          <p:cNvSpPr>
            <a:spLocks noGrp="1"/>
          </p:cNvSpPr>
          <p:nvPr>
            <p:ph sz="quarter" idx="15" hasCustomPrompt="1"/>
          </p:nvPr>
        </p:nvSpPr>
        <p:spPr>
          <a:xfrm>
            <a:off x="2689419"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7A506B6-1DA9-4CD7-9F56-C6BF2FDC187B}"/>
              </a:ext>
            </a:extLst>
          </p:cNvPr>
          <p:cNvSpPr>
            <a:spLocks noGrp="1"/>
          </p:cNvSpPr>
          <p:nvPr>
            <p:ph type="body" sz="quarter" idx="16" hasCustomPrompt="1"/>
          </p:nvPr>
        </p:nvSpPr>
        <p:spPr>
          <a:xfrm>
            <a:off x="5019019" y="1710000"/>
            <a:ext cx="21492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3F41FFAE-2857-4B94-916D-0210AE0A1766}"/>
              </a:ext>
            </a:extLst>
          </p:cNvPr>
          <p:cNvSpPr>
            <a:spLocks noGrp="1"/>
          </p:cNvSpPr>
          <p:nvPr>
            <p:ph sz="quarter" idx="17" hasCustomPrompt="1"/>
          </p:nvPr>
        </p:nvSpPr>
        <p:spPr>
          <a:xfrm>
            <a:off x="5018838"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8C34C508-C3AF-422F-B1C7-A38F34513AB7}"/>
              </a:ext>
            </a:extLst>
          </p:cNvPr>
          <p:cNvSpPr>
            <a:spLocks noGrp="1"/>
          </p:cNvSpPr>
          <p:nvPr>
            <p:ph type="body" sz="quarter" idx="18" hasCustomPrompt="1"/>
          </p:nvPr>
        </p:nvSpPr>
        <p:spPr>
          <a:xfrm>
            <a:off x="7348347" y="1710000"/>
            <a:ext cx="21492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0D9455C4-8047-4B5B-B5BC-4A0379405BC2}"/>
              </a:ext>
            </a:extLst>
          </p:cNvPr>
          <p:cNvSpPr>
            <a:spLocks noGrp="1"/>
          </p:cNvSpPr>
          <p:nvPr>
            <p:ph sz="quarter" idx="19" hasCustomPrompt="1"/>
          </p:nvPr>
        </p:nvSpPr>
        <p:spPr>
          <a:xfrm>
            <a:off x="7348257" y="2376488"/>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EAC907-A41C-4782-BCD8-2B8C0ADD422D}"/>
              </a:ext>
            </a:extLst>
          </p:cNvPr>
          <p:cNvSpPr>
            <a:spLocks noGrp="1"/>
          </p:cNvSpPr>
          <p:nvPr>
            <p:ph type="body" sz="quarter" idx="20" hasCustomPrompt="1"/>
          </p:nvPr>
        </p:nvSpPr>
        <p:spPr>
          <a:xfrm>
            <a:off x="9677674" y="1710000"/>
            <a:ext cx="21492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056BBA8E-FD61-47C5-A779-B66918B4D327}"/>
              </a:ext>
            </a:extLst>
          </p:cNvPr>
          <p:cNvSpPr>
            <a:spLocks noGrp="1"/>
          </p:cNvSpPr>
          <p:nvPr>
            <p:ph sz="quarter" idx="21" hasCustomPrompt="1"/>
          </p:nvPr>
        </p:nvSpPr>
        <p:spPr>
          <a:xfrm>
            <a:off x="9677674"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48EED4C4-55A2-440F-BFEB-B054C51690A5}"/>
              </a:ext>
            </a:extLst>
          </p:cNvPr>
          <p:cNvSpPr>
            <a:spLocks noGrp="1"/>
          </p:cNvSpPr>
          <p:nvPr>
            <p:ph type="body" sz="quarter" idx="22" hasCustomPrompt="1"/>
          </p:nvPr>
        </p:nvSpPr>
        <p:spPr>
          <a:xfrm>
            <a:off x="360000" y="910800"/>
            <a:ext cx="11466000" cy="396000"/>
          </a:xfrm>
        </p:spPr>
        <p:txBody>
          <a:bodyPr/>
          <a:lstStyle>
            <a:lvl1pPr>
              <a:spcBef>
                <a:spcPts val="600"/>
              </a:spcBef>
              <a:defRPr sz="2200"/>
            </a:lvl1pPr>
          </a:lstStyle>
          <a:p>
            <a:pPr lvl="0"/>
            <a:r>
              <a:rPr lang="en-US" dirty="0"/>
              <a:t>Click to add subtitle</a:t>
            </a:r>
            <a:endParaRPr lang="en-GB" dirty="0"/>
          </a:p>
        </p:txBody>
      </p:sp>
    </p:spTree>
    <p:extLst>
      <p:ext uri="{BB962C8B-B14F-4D97-AF65-F5344CB8AC3E}">
        <p14:creationId xmlns:p14="http://schemas.microsoft.com/office/powerpoint/2010/main" val="4254162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6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F353-7CBB-4EBB-BB48-0DDB45E9B8E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55794D1-DF29-4B89-9359-EE65C8A56AFE}"/>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5C772A83-22C7-42BE-87D1-B99FEC13505C}"/>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127B7932-7D06-4E7E-AF70-44D39F481C0B}"/>
              </a:ext>
            </a:extLst>
          </p:cNvPr>
          <p:cNvSpPr>
            <a:spLocks noGrp="1"/>
          </p:cNvSpPr>
          <p:nvPr>
            <p:ph sz="quarter" idx="12" hasCustomPrompt="1"/>
          </p:nvPr>
        </p:nvSpPr>
        <p:spPr>
          <a:xfrm>
            <a:off x="3600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2FB353AB-4D08-4BBD-91C2-E6A30A5F493F}"/>
              </a:ext>
            </a:extLst>
          </p:cNvPr>
          <p:cNvSpPr>
            <a:spLocks noGrp="1"/>
          </p:cNvSpPr>
          <p:nvPr>
            <p:ph sz="quarter" idx="13" hasCustomPrompt="1"/>
          </p:nvPr>
        </p:nvSpPr>
        <p:spPr>
          <a:xfrm>
            <a:off x="230112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F4A6B5AF-EB3C-46C5-B212-27204822781C}"/>
              </a:ext>
            </a:extLst>
          </p:cNvPr>
          <p:cNvSpPr>
            <a:spLocks noGrp="1"/>
          </p:cNvSpPr>
          <p:nvPr>
            <p:ph sz="quarter" idx="14" hasCustomPrompt="1"/>
          </p:nvPr>
        </p:nvSpPr>
        <p:spPr>
          <a:xfrm>
            <a:off x="424224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5800475F-DBE2-47A0-89B9-1175EDD8427E}"/>
              </a:ext>
            </a:extLst>
          </p:cNvPr>
          <p:cNvSpPr>
            <a:spLocks noGrp="1"/>
          </p:cNvSpPr>
          <p:nvPr>
            <p:ph sz="quarter" idx="15" hasCustomPrompt="1"/>
          </p:nvPr>
        </p:nvSpPr>
        <p:spPr>
          <a:xfrm>
            <a:off x="618336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0B5CE08A-01D2-488B-843A-CA3415AB7320}"/>
              </a:ext>
            </a:extLst>
          </p:cNvPr>
          <p:cNvSpPr>
            <a:spLocks noGrp="1"/>
          </p:cNvSpPr>
          <p:nvPr>
            <p:ph sz="quarter" idx="16" hasCustomPrompt="1"/>
          </p:nvPr>
        </p:nvSpPr>
        <p:spPr>
          <a:xfrm>
            <a:off x="812448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Content Placeholder 15">
            <a:extLst>
              <a:ext uri="{FF2B5EF4-FFF2-40B4-BE49-F238E27FC236}">
                <a16:creationId xmlns:a16="http://schemas.microsoft.com/office/drawing/2014/main" id="{39BAB9BC-6F39-4494-87B4-04D45B7607BE}"/>
              </a:ext>
            </a:extLst>
          </p:cNvPr>
          <p:cNvSpPr>
            <a:spLocks noGrp="1"/>
          </p:cNvSpPr>
          <p:nvPr>
            <p:ph sz="quarter" idx="17" hasCustomPrompt="1"/>
          </p:nvPr>
        </p:nvSpPr>
        <p:spPr>
          <a:xfrm>
            <a:off x="100656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569F7FED-54BA-4C56-83A5-FA8601194047}"/>
              </a:ext>
            </a:extLst>
          </p:cNvPr>
          <p:cNvSpPr>
            <a:spLocks noGrp="1"/>
          </p:cNvSpPr>
          <p:nvPr>
            <p:ph type="body" sz="quarter" idx="18" hasCustomPrompt="1"/>
          </p:nvPr>
        </p:nvSpPr>
        <p:spPr>
          <a:xfrm>
            <a:off x="360000" y="910800"/>
            <a:ext cx="11466000" cy="396000"/>
          </a:xfrm>
        </p:spPr>
        <p:txBody>
          <a:bodyPr/>
          <a:lstStyle>
            <a:lvl1pPr>
              <a:spcBef>
                <a:spcPts val="600"/>
              </a:spcBef>
              <a:defRPr sz="2200"/>
            </a:lvl1pPr>
            <a:lvl2pPr>
              <a:defRPr sz="2200"/>
            </a:lvl2pPr>
            <a:lvl3pPr>
              <a:defRPr sz="2200"/>
            </a:lvl3pPr>
            <a:lvl4pPr>
              <a:defRPr sz="2200"/>
            </a:lvl4pPr>
            <a:lvl5pPr>
              <a:defRPr sz="2200"/>
            </a:lvl5pPr>
          </a:lstStyle>
          <a:p>
            <a:pPr lvl="0"/>
            <a:r>
              <a:rPr lang="en-US" dirty="0"/>
              <a:t>Click to add subtitle</a:t>
            </a:r>
            <a:endParaRPr lang="en-GB" dirty="0"/>
          </a:p>
        </p:txBody>
      </p:sp>
    </p:spTree>
    <p:extLst>
      <p:ext uri="{BB962C8B-B14F-4D97-AF65-F5344CB8AC3E}">
        <p14:creationId xmlns:p14="http://schemas.microsoft.com/office/powerpoint/2010/main" val="2880084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6 x content + heading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36FA1-AACD-4AC6-8977-227A1E8204A7}"/>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9E9A02C0-437A-4731-B690-16D1AFCAA82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B7CC7B4E-73B3-4F33-A7FC-00F64BC9BBC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70764FD-7DA2-4FE5-A31B-6691075F4688}"/>
              </a:ext>
            </a:extLst>
          </p:cNvPr>
          <p:cNvSpPr>
            <a:spLocks noGrp="1"/>
          </p:cNvSpPr>
          <p:nvPr>
            <p:ph type="body" sz="quarter" idx="12" hasCustomPrompt="1"/>
          </p:nvPr>
        </p:nvSpPr>
        <p:spPr>
          <a:xfrm>
            <a:off x="360000" y="1708149"/>
            <a:ext cx="17604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CBC0C4CA-E13F-460B-A188-81482902B701}"/>
              </a:ext>
            </a:extLst>
          </p:cNvPr>
          <p:cNvSpPr>
            <a:spLocks noGrp="1"/>
          </p:cNvSpPr>
          <p:nvPr>
            <p:ph sz="quarter" idx="13" hasCustomPrompt="1"/>
          </p:nvPr>
        </p:nvSpPr>
        <p:spPr>
          <a:xfrm>
            <a:off x="3600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E105AA54-6669-4974-B1E8-3E58001D876E}"/>
              </a:ext>
            </a:extLst>
          </p:cNvPr>
          <p:cNvSpPr>
            <a:spLocks noGrp="1"/>
          </p:cNvSpPr>
          <p:nvPr>
            <p:ph type="body" sz="quarter" idx="14" hasCustomPrompt="1"/>
          </p:nvPr>
        </p:nvSpPr>
        <p:spPr>
          <a:xfrm>
            <a:off x="2301120" y="1708149"/>
            <a:ext cx="17604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2A0DDBF-A8B7-4F77-B8D5-E6CF8FB015AE}"/>
              </a:ext>
            </a:extLst>
          </p:cNvPr>
          <p:cNvSpPr>
            <a:spLocks noGrp="1"/>
          </p:cNvSpPr>
          <p:nvPr>
            <p:ph sz="quarter" idx="15" hasCustomPrompt="1"/>
          </p:nvPr>
        </p:nvSpPr>
        <p:spPr>
          <a:xfrm>
            <a:off x="230112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E793D7A9-75C8-4028-9CA8-F07E93F82E4E}"/>
              </a:ext>
            </a:extLst>
          </p:cNvPr>
          <p:cNvSpPr>
            <a:spLocks noGrp="1"/>
          </p:cNvSpPr>
          <p:nvPr>
            <p:ph type="body" sz="quarter" idx="16" hasCustomPrompt="1"/>
          </p:nvPr>
        </p:nvSpPr>
        <p:spPr>
          <a:xfrm>
            <a:off x="4242240" y="1708150"/>
            <a:ext cx="17604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9B5E2A26-6C2A-419D-B4DC-291BA85B0C8A}"/>
              </a:ext>
            </a:extLst>
          </p:cNvPr>
          <p:cNvSpPr>
            <a:spLocks noGrp="1"/>
          </p:cNvSpPr>
          <p:nvPr>
            <p:ph sz="quarter" idx="17" hasCustomPrompt="1"/>
          </p:nvPr>
        </p:nvSpPr>
        <p:spPr>
          <a:xfrm>
            <a:off x="424224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DE92C5F-EFFE-48BF-93E1-CC78EFCD2947}"/>
              </a:ext>
            </a:extLst>
          </p:cNvPr>
          <p:cNvSpPr>
            <a:spLocks noGrp="1"/>
          </p:cNvSpPr>
          <p:nvPr>
            <p:ph type="body" sz="quarter" idx="18" hasCustomPrompt="1"/>
          </p:nvPr>
        </p:nvSpPr>
        <p:spPr>
          <a:xfrm>
            <a:off x="6183360" y="1708149"/>
            <a:ext cx="17604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3DA85A52-F7FD-4298-9AE5-CB80F4E3C640}"/>
              </a:ext>
            </a:extLst>
          </p:cNvPr>
          <p:cNvSpPr>
            <a:spLocks noGrp="1"/>
          </p:cNvSpPr>
          <p:nvPr>
            <p:ph sz="quarter" idx="19" hasCustomPrompt="1"/>
          </p:nvPr>
        </p:nvSpPr>
        <p:spPr>
          <a:xfrm>
            <a:off x="618336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44E88849-5449-4627-813B-31B40F08F009}"/>
              </a:ext>
            </a:extLst>
          </p:cNvPr>
          <p:cNvSpPr>
            <a:spLocks noGrp="1"/>
          </p:cNvSpPr>
          <p:nvPr>
            <p:ph type="body" sz="quarter" idx="20" hasCustomPrompt="1"/>
          </p:nvPr>
        </p:nvSpPr>
        <p:spPr>
          <a:xfrm>
            <a:off x="8124480" y="1708150"/>
            <a:ext cx="17604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9A7FC01F-A245-4C0F-BF24-3AAE6AC55CC4}"/>
              </a:ext>
            </a:extLst>
          </p:cNvPr>
          <p:cNvSpPr>
            <a:spLocks noGrp="1"/>
          </p:cNvSpPr>
          <p:nvPr>
            <p:ph sz="quarter" idx="21" hasCustomPrompt="1"/>
          </p:nvPr>
        </p:nvSpPr>
        <p:spPr>
          <a:xfrm>
            <a:off x="812448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5CCD92EA-38A4-44E5-ADF7-78EA3D6DD06D}"/>
              </a:ext>
            </a:extLst>
          </p:cNvPr>
          <p:cNvSpPr>
            <a:spLocks noGrp="1"/>
          </p:cNvSpPr>
          <p:nvPr>
            <p:ph type="body" sz="quarter" idx="22" hasCustomPrompt="1"/>
          </p:nvPr>
        </p:nvSpPr>
        <p:spPr>
          <a:xfrm>
            <a:off x="10065600" y="1708150"/>
            <a:ext cx="1760400" cy="604800"/>
          </a:xfrm>
        </p:spPr>
        <p:txBody>
          <a:bodyPr/>
          <a:lstStyle>
            <a:lvl1pPr>
              <a:defRPr b="1"/>
            </a:lvl1pPr>
          </a:lstStyle>
          <a:p>
            <a:pPr lvl="0"/>
            <a:r>
              <a:rPr lang="en-US" dirty="0"/>
              <a:t>Click to add text</a:t>
            </a:r>
            <a:endParaRPr lang="en-GB" dirty="0"/>
          </a:p>
        </p:txBody>
      </p:sp>
      <p:sp>
        <p:nvSpPr>
          <p:cNvPr id="28" name="Content Placeholder 27">
            <a:extLst>
              <a:ext uri="{FF2B5EF4-FFF2-40B4-BE49-F238E27FC236}">
                <a16:creationId xmlns:a16="http://schemas.microsoft.com/office/drawing/2014/main" id="{8317D903-C6B2-443C-A2F2-E7B672E08E3B}"/>
              </a:ext>
            </a:extLst>
          </p:cNvPr>
          <p:cNvSpPr>
            <a:spLocks noGrp="1"/>
          </p:cNvSpPr>
          <p:nvPr>
            <p:ph sz="quarter" idx="23" hasCustomPrompt="1"/>
          </p:nvPr>
        </p:nvSpPr>
        <p:spPr>
          <a:xfrm>
            <a:off x="100656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0" name="Text Placeholder 29">
            <a:extLst>
              <a:ext uri="{FF2B5EF4-FFF2-40B4-BE49-F238E27FC236}">
                <a16:creationId xmlns:a16="http://schemas.microsoft.com/office/drawing/2014/main" id="{D26D01CC-3541-4F97-AF97-73FF6352033A}"/>
              </a:ext>
            </a:extLst>
          </p:cNvPr>
          <p:cNvSpPr>
            <a:spLocks noGrp="1"/>
          </p:cNvSpPr>
          <p:nvPr>
            <p:ph type="body" sz="quarter" idx="24" hasCustomPrompt="1"/>
          </p:nvPr>
        </p:nvSpPr>
        <p:spPr>
          <a:xfrm>
            <a:off x="360000" y="910800"/>
            <a:ext cx="11466000" cy="396000"/>
          </a:xfrm>
        </p:spPr>
        <p:txBody>
          <a:bodyPr/>
          <a:lstStyle>
            <a:lvl1pPr>
              <a:spcBef>
                <a:spcPts val="600"/>
              </a:spcBef>
              <a:defRPr sz="2200"/>
            </a:lvl1pPr>
          </a:lstStyle>
          <a:p>
            <a:pPr lvl="0"/>
            <a:r>
              <a:rPr lang="en-US" dirty="0"/>
              <a:t>Click to add subtitle</a:t>
            </a:r>
            <a:endParaRPr lang="en-GB" dirty="0"/>
          </a:p>
        </p:txBody>
      </p:sp>
    </p:spTree>
    <p:extLst>
      <p:ext uri="{BB962C8B-B14F-4D97-AF65-F5344CB8AC3E}">
        <p14:creationId xmlns:p14="http://schemas.microsoft.com/office/powerpoint/2010/main" val="3250292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62903-71A8-4BD2-B059-6BA4C3AA3987}"/>
              </a:ext>
            </a:extLst>
          </p:cNvPr>
          <p:cNvSpPr>
            <a:spLocks noGrp="1"/>
          </p:cNvSpPr>
          <p:nvPr>
            <p:ph type="title" hasCustomPrompt="1"/>
          </p:nvPr>
        </p:nvSpPr>
        <p:spPr>
          <a:xfrm>
            <a:off x="359999" y="430718"/>
            <a:ext cx="5626800"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33EFCC3-809C-4472-825A-5268DA759575}"/>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257A7757-8EC5-4D12-B56F-AB9F88D69AB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55437D9-CE22-451C-B458-B3F648A64234}"/>
              </a:ext>
            </a:extLst>
          </p:cNvPr>
          <p:cNvSpPr>
            <a:spLocks noGrp="1"/>
          </p:cNvSpPr>
          <p:nvPr>
            <p:ph type="body" sz="quarter" idx="12" hasCustomPrompt="1"/>
          </p:nvPr>
        </p:nvSpPr>
        <p:spPr>
          <a:xfrm>
            <a:off x="360000" y="170815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Picture Placeholder 7">
            <a:extLst>
              <a:ext uri="{FF2B5EF4-FFF2-40B4-BE49-F238E27FC236}">
                <a16:creationId xmlns:a16="http://schemas.microsoft.com/office/drawing/2014/main" id="{9F169CDD-9FFC-4BEA-A4C1-F55F1EBC5A64}"/>
              </a:ext>
            </a:extLst>
          </p:cNvPr>
          <p:cNvSpPr>
            <a:spLocks noGrp="1"/>
          </p:cNvSpPr>
          <p:nvPr>
            <p:ph type="pic" sz="quarter" idx="13"/>
          </p:nvPr>
        </p:nvSpPr>
        <p:spPr>
          <a:xfrm>
            <a:off x="6202799" y="430717"/>
            <a:ext cx="5626800" cy="5468400"/>
          </a:xfrm>
        </p:spPr>
        <p:txBody>
          <a:bodyPr anchor="ctr" anchorCtr="0"/>
          <a:lstStyle>
            <a:lvl1pPr algn="ctr">
              <a:defRPr/>
            </a:lvl1pPr>
          </a:lstStyle>
          <a:p>
            <a:r>
              <a:rPr lang="en-US"/>
              <a:t>Click icon to add picture</a:t>
            </a:r>
            <a:endParaRPr lang="en-GB"/>
          </a:p>
        </p:txBody>
      </p:sp>
    </p:spTree>
    <p:extLst>
      <p:ext uri="{BB962C8B-B14F-4D97-AF65-F5344CB8AC3E}">
        <p14:creationId xmlns:p14="http://schemas.microsoft.com/office/powerpoint/2010/main" val="376453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white)">
    <p:bg>
      <p:bgPr>
        <a:solidFill>
          <a:schemeClr val="bg1"/>
        </a:solidFill>
        <a:effectLst/>
      </p:bgPr>
    </p:bg>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CC213809-11F2-4FF6-8836-C61FDCCBA32E}"/>
              </a:ext>
            </a:extLst>
          </p:cNvPr>
          <p:cNvSpPr>
            <a:spLocks noGrp="1"/>
          </p:cNvSpPr>
          <p:nvPr>
            <p:ph type="pic" sz="quarter" idx="19"/>
          </p:nvPr>
        </p:nvSpPr>
        <p:spPr>
          <a:xfrm>
            <a:off x="4272000" y="1490400"/>
            <a:ext cx="7920000" cy="4500000"/>
          </a:xfrm>
        </p:spPr>
        <p:txBody>
          <a:bodyPr/>
          <a:lstStyle/>
          <a:p>
            <a:r>
              <a:rPr lang="en-US"/>
              <a:t>Click icon to add picture</a:t>
            </a:r>
            <a:endParaRPr lang="en-GB"/>
          </a:p>
        </p:txBody>
      </p:sp>
      <p:sp>
        <p:nvSpPr>
          <p:cNvPr id="9" name="Title 1">
            <a:extLst>
              <a:ext uri="{FF2B5EF4-FFF2-40B4-BE49-F238E27FC236}">
                <a16:creationId xmlns:a16="http://schemas.microsoft.com/office/drawing/2014/main" id="{F1EB514B-0857-4EBF-B042-2A3E81792E20}"/>
              </a:ext>
            </a:extLst>
          </p:cNvPr>
          <p:cNvSpPr>
            <a:spLocks noGrp="1"/>
          </p:cNvSpPr>
          <p:nvPr>
            <p:ph type="ctrTitle" hasCustomPrompt="1"/>
          </p:nvPr>
        </p:nvSpPr>
        <p:spPr>
          <a:xfrm>
            <a:off x="360000" y="1490400"/>
            <a:ext cx="3520800" cy="1975330"/>
          </a:xfrm>
          <a:prstGeom prst="rect">
            <a:avLst/>
          </a:prstGeom>
        </p:spPr>
        <p:txBody>
          <a:bodyPr anchor="t">
            <a:noAutofit/>
          </a:bodyPr>
          <a:lstStyle>
            <a:lvl1pPr algn="l">
              <a:defRPr sz="3000" b="0">
                <a:solidFill>
                  <a:schemeClr val="tx1"/>
                </a:solidFill>
              </a:defRPr>
            </a:lvl1pPr>
          </a:lstStyle>
          <a:p>
            <a:r>
              <a:rPr lang="en-GB" dirty="0"/>
              <a:t>Click to add title</a:t>
            </a:r>
          </a:p>
        </p:txBody>
      </p:sp>
      <p:sp>
        <p:nvSpPr>
          <p:cNvPr id="10" name="Subtitle 2">
            <a:extLst>
              <a:ext uri="{FF2B5EF4-FFF2-40B4-BE49-F238E27FC236}">
                <a16:creationId xmlns:a16="http://schemas.microsoft.com/office/drawing/2014/main" id="{E8F4C310-09FC-4B27-9FA2-5128CE9C6086}"/>
              </a:ext>
            </a:extLst>
          </p:cNvPr>
          <p:cNvSpPr>
            <a:spLocks noGrp="1"/>
          </p:cNvSpPr>
          <p:nvPr>
            <p:ph type="subTitle" idx="1" hasCustomPrompt="1"/>
          </p:nvPr>
        </p:nvSpPr>
        <p:spPr>
          <a:xfrm>
            <a:off x="360000" y="3708000"/>
            <a:ext cx="3520800" cy="1022713"/>
          </a:xfrm>
          <a:prstGeom prst="rect">
            <a:avLst/>
          </a:prstGeom>
        </p:spPr>
        <p:txBody>
          <a:bodyPr anchor="t">
            <a:noAutofit/>
          </a:bodyPr>
          <a:lstStyle>
            <a:lvl1pPr marL="0" indent="0" algn="l">
              <a:spcBef>
                <a:spcPts val="600"/>
              </a:spcBef>
              <a:buNone/>
              <a:defRPr sz="18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3" name="Text Placeholder 2">
            <a:extLst>
              <a:ext uri="{FF2B5EF4-FFF2-40B4-BE49-F238E27FC236}">
                <a16:creationId xmlns:a16="http://schemas.microsoft.com/office/drawing/2014/main" id="{198B54B2-17FC-4F44-A549-93DE726BD63E}"/>
              </a:ext>
            </a:extLst>
          </p:cNvPr>
          <p:cNvSpPr>
            <a:spLocks noGrp="1"/>
          </p:cNvSpPr>
          <p:nvPr>
            <p:ph type="body" sz="quarter" idx="20" hasCustomPrompt="1"/>
          </p:nvPr>
        </p:nvSpPr>
        <p:spPr>
          <a:xfrm>
            <a:off x="360000" y="4971600"/>
            <a:ext cx="3519536" cy="1022713"/>
          </a:xfrm>
        </p:spPr>
        <p:txBody>
          <a:bodyPr anchor="b"/>
          <a:lstStyle>
            <a:lvl1pPr>
              <a:spcBef>
                <a:spcPts val="600"/>
              </a:spcBef>
              <a:defRPr sz="1200"/>
            </a:lvl1pPr>
          </a:lstStyle>
          <a:p>
            <a:pPr lvl="0"/>
            <a:r>
              <a:rPr lang="en-US" dirty="0"/>
              <a:t>Click to add text</a:t>
            </a:r>
          </a:p>
        </p:txBody>
      </p:sp>
      <p:pic>
        <p:nvPicPr>
          <p:cNvPr id="12" name="Picture 11">
            <a:extLst>
              <a:ext uri="{FF2B5EF4-FFF2-40B4-BE49-F238E27FC236}">
                <a16:creationId xmlns:a16="http://schemas.microsoft.com/office/drawing/2014/main" id="{8367E2D2-7C31-4CEA-8775-7B4E031C0347}"/>
              </a:ext>
            </a:extLst>
          </p:cNvPr>
          <p:cNvPicPr>
            <a:picLocks noChangeAspect="1"/>
          </p:cNvPicPr>
          <p:nvPr userDrawn="1"/>
        </p:nvPicPr>
        <p:blipFill>
          <a:blip r:embed="rId3"/>
          <a:stretch>
            <a:fillRect/>
          </a:stretch>
        </p:blipFill>
        <p:spPr>
          <a:xfrm>
            <a:off x="4213475" y="1490401"/>
            <a:ext cx="63612" cy="4500000"/>
          </a:xfrm>
          <a:prstGeom prst="rect">
            <a:avLst/>
          </a:prstGeom>
        </p:spPr>
      </p:pic>
      <p:pic>
        <p:nvPicPr>
          <p:cNvPr id="2" name="Graphic 1">
            <a:extLst>
              <a:ext uri="{FF2B5EF4-FFF2-40B4-BE49-F238E27FC236}">
                <a16:creationId xmlns:a16="http://schemas.microsoft.com/office/drawing/2014/main" id="{B3A8B4B6-C035-6A96-A777-00C56576260E}"/>
              </a:ext>
            </a:extLst>
          </p:cNvPr>
          <p:cNvPicPr>
            <a:picLocks noChangeAspect="1"/>
          </p:cNvPicPr>
          <p:nvPr userDrawn="1">
            <p:custDataLst>
              <p:tags r:id="rId1"/>
            </p:custDataLst>
          </p:nvPr>
        </p:nvPicPr>
        <p:blipFill rotWithShape="1">
          <a:blip r:embed="rId4">
            <a:extLst>
              <a:ext uri="{96DAC541-7B7A-43D3-8B79-37D633B846F1}">
                <asvg:svgBlip xmlns:asvg="http://schemas.microsoft.com/office/drawing/2016/SVG/main" r:embed="rId5"/>
              </a:ext>
            </a:extLst>
          </a:blip>
          <a:srcRect t="11836" b="21555"/>
          <a:stretch/>
        </p:blipFill>
        <p:spPr>
          <a:xfrm>
            <a:off x="359999" y="431800"/>
            <a:ext cx="3337358" cy="349250"/>
          </a:xfrm>
          <a:prstGeom prst="rect">
            <a:avLst/>
          </a:prstGeom>
        </p:spPr>
      </p:pic>
    </p:spTree>
    <p:extLst>
      <p:ext uri="{BB962C8B-B14F-4D97-AF65-F5344CB8AC3E}">
        <p14:creationId xmlns:p14="http://schemas.microsoft.com/office/powerpoint/2010/main" val="1290336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Image and tex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28FAACB8-7B00-457D-8F89-FB4DD9039A6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6556072-910B-4986-8C02-A52A75446092}"/>
              </a:ext>
            </a:extLst>
          </p:cNvPr>
          <p:cNvSpPr>
            <a:spLocks noGrp="1"/>
          </p:cNvSpPr>
          <p:nvPr>
            <p:ph type="ftr" sz="quarter" idx="11"/>
          </p:nvPr>
        </p:nvSpPr>
        <p:spPr/>
        <p:txBody>
          <a:bodyPr/>
          <a:lstStyle/>
          <a:p>
            <a:endParaRPr lang="en-GB" dirty="0"/>
          </a:p>
        </p:txBody>
      </p:sp>
      <p:sp>
        <p:nvSpPr>
          <p:cNvPr id="8" name="Picture Placeholder 7">
            <a:extLst>
              <a:ext uri="{FF2B5EF4-FFF2-40B4-BE49-F238E27FC236}">
                <a16:creationId xmlns:a16="http://schemas.microsoft.com/office/drawing/2014/main" id="{44F34447-13E0-43B9-BE1F-C60C03555D39}"/>
              </a:ext>
            </a:extLst>
          </p:cNvPr>
          <p:cNvSpPr>
            <a:spLocks noGrp="1"/>
          </p:cNvSpPr>
          <p:nvPr>
            <p:ph type="pic" sz="quarter" idx="12"/>
          </p:nvPr>
        </p:nvSpPr>
        <p:spPr>
          <a:xfrm>
            <a:off x="360000" y="432000"/>
            <a:ext cx="5627561" cy="5468400"/>
          </a:xfrm>
        </p:spPr>
        <p:txBody>
          <a:bodyPr anchor="ctr" anchorCtr="0"/>
          <a:lstStyle>
            <a:lvl1pPr algn="ctr">
              <a:defRPr/>
            </a:lvl1pPr>
          </a:lstStyle>
          <a:p>
            <a:r>
              <a:rPr lang="en-US"/>
              <a:t>Click icon to add picture</a:t>
            </a:r>
            <a:endParaRPr lang="en-GB"/>
          </a:p>
        </p:txBody>
      </p:sp>
      <p:sp>
        <p:nvSpPr>
          <p:cNvPr id="6" name="Text Placeholder 5">
            <a:extLst>
              <a:ext uri="{FF2B5EF4-FFF2-40B4-BE49-F238E27FC236}">
                <a16:creationId xmlns:a16="http://schemas.microsoft.com/office/drawing/2014/main" id="{10D6BD01-6C23-44ED-8363-1C234E2533EA}"/>
              </a:ext>
            </a:extLst>
          </p:cNvPr>
          <p:cNvSpPr>
            <a:spLocks noGrp="1"/>
          </p:cNvSpPr>
          <p:nvPr>
            <p:ph type="body" sz="quarter" idx="13" hasCustomPrompt="1"/>
          </p:nvPr>
        </p:nvSpPr>
        <p:spPr>
          <a:xfrm>
            <a:off x="6202361" y="170815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a:extLst>
              <a:ext uri="{FF2B5EF4-FFF2-40B4-BE49-F238E27FC236}">
                <a16:creationId xmlns:a16="http://schemas.microsoft.com/office/drawing/2014/main" id="{586AABB0-FC25-4DDA-B141-9861B8EF64BF}"/>
              </a:ext>
            </a:extLst>
          </p:cNvPr>
          <p:cNvSpPr>
            <a:spLocks noGrp="1"/>
          </p:cNvSpPr>
          <p:nvPr>
            <p:ph type="title" hasCustomPrompt="1"/>
          </p:nvPr>
        </p:nvSpPr>
        <p:spPr>
          <a:xfrm>
            <a:off x="6202361" y="430718"/>
            <a:ext cx="5626800" cy="403200"/>
          </a:xfrm>
        </p:spPr>
        <p:txBody>
          <a:bodyPr/>
          <a:lstStyle>
            <a:lvl1pPr>
              <a:defRPr/>
            </a:lvl1pPr>
          </a:lstStyle>
          <a:p>
            <a:r>
              <a:rPr lang="en-US" dirty="0"/>
              <a:t>Click to add title</a:t>
            </a:r>
            <a:endParaRPr lang="en-GB" dirty="0"/>
          </a:p>
        </p:txBody>
      </p:sp>
    </p:spTree>
    <p:extLst>
      <p:ext uri="{BB962C8B-B14F-4D97-AF65-F5344CB8AC3E}">
        <p14:creationId xmlns:p14="http://schemas.microsoft.com/office/powerpoint/2010/main" val="92555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only -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8DB932A-F9A4-4379-8F69-FA63BDFA2491}"/>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DC347A58-42BF-4A47-A878-643A5CD2794C}"/>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F7C6D4BB-14E1-42DC-832A-2D0CE7863284}"/>
              </a:ext>
            </a:extLst>
          </p:cNvPr>
          <p:cNvSpPr>
            <a:spLocks noGrp="1"/>
          </p:cNvSpPr>
          <p:nvPr>
            <p:ph type="body" sz="quarter" idx="12" hasCustomPrompt="1"/>
          </p:nvPr>
        </p:nvSpPr>
        <p:spPr>
          <a:xfrm>
            <a:off x="360363" y="910800"/>
            <a:ext cx="11466512" cy="396000"/>
          </a:xfrm>
        </p:spPr>
        <p:txBody>
          <a:bodyPr/>
          <a:lstStyle>
            <a:lvl1pPr>
              <a:spcBef>
                <a:spcPts val="600"/>
              </a:spcBef>
              <a:defRPr sz="2200"/>
            </a:lvl1pPr>
          </a:lstStyle>
          <a:p>
            <a:pPr lvl="0"/>
            <a:r>
              <a:rPr lang="en-US" dirty="0"/>
              <a:t>Click to add subtitle</a:t>
            </a:r>
            <a:endParaRPr lang="en-GB" dirty="0"/>
          </a:p>
        </p:txBody>
      </p:sp>
    </p:spTree>
    <p:extLst>
      <p:ext uri="{BB962C8B-B14F-4D97-AF65-F5344CB8AC3E}">
        <p14:creationId xmlns:p14="http://schemas.microsoft.com/office/powerpoint/2010/main" val="1506370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6B2F2EE-42BB-4EB6-8FC2-5E56E4F34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73875A20-F354-407F-8F71-92C914742B40}"/>
              </a:ext>
            </a:extLst>
          </p:cNvPr>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131751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tle and 1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96ED-8270-4BD9-9069-84F474882F2A}"/>
              </a:ext>
            </a:extLst>
          </p:cNvPr>
          <p:cNvSpPr>
            <a:spLocks noGrp="1"/>
          </p:cNvSpPr>
          <p:nvPr>
            <p:ph type="title" hasCustomPrompt="1"/>
          </p:nvPr>
        </p:nvSpPr>
        <p:spPr/>
        <p:txBody>
          <a:bodyPr/>
          <a:lstStyle>
            <a:lvl1pPr>
              <a:defRPr/>
            </a:lvl1pPr>
          </a:lstStyle>
          <a:p>
            <a:r>
              <a:rPr lang="en-US"/>
              <a:t>Click to add title</a:t>
            </a:r>
            <a:endParaRPr lang="en-GB"/>
          </a:p>
        </p:txBody>
      </p:sp>
      <p:sp>
        <p:nvSpPr>
          <p:cNvPr id="3" name="Slide Number Placeholder 2">
            <a:extLst>
              <a:ext uri="{FF2B5EF4-FFF2-40B4-BE49-F238E27FC236}">
                <a16:creationId xmlns:a16="http://schemas.microsoft.com/office/drawing/2014/main" id="{FACA3A6B-089A-48DA-907F-9446B127609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3E873D13-8BEF-4470-A16D-19EDE6E7AAA3}"/>
              </a:ext>
            </a:extLst>
          </p:cNvPr>
          <p:cNvSpPr>
            <a:spLocks noGrp="1"/>
          </p:cNvSpPr>
          <p:nvPr>
            <p:ph type="ftr" sz="quarter" idx="11"/>
          </p:nvPr>
        </p:nvSpPr>
        <p:spPr/>
        <p:txBody>
          <a:bodyPr/>
          <a:lstStyle/>
          <a:p>
            <a:endParaRPr lang="en-GB" dirty="0"/>
          </a:p>
        </p:txBody>
      </p:sp>
      <p:sp>
        <p:nvSpPr>
          <p:cNvPr id="10" name="Content Placeholder 9">
            <a:extLst>
              <a:ext uri="{FF2B5EF4-FFF2-40B4-BE49-F238E27FC236}">
                <a16:creationId xmlns:a16="http://schemas.microsoft.com/office/drawing/2014/main" id="{E01F0EAC-DF03-4553-8D22-C26B163DC97D}"/>
              </a:ext>
            </a:extLst>
          </p:cNvPr>
          <p:cNvSpPr>
            <a:spLocks noGrp="1"/>
          </p:cNvSpPr>
          <p:nvPr>
            <p:ph sz="quarter" idx="14" hasCustomPrompt="1"/>
          </p:nvPr>
        </p:nvSpPr>
        <p:spPr>
          <a:xfrm>
            <a:off x="360363" y="1710000"/>
            <a:ext cx="11466000" cy="3999600"/>
          </a:xfrm>
        </p:spPr>
        <p:txBody>
          <a:bodyPr/>
          <a:lstStyle>
            <a:lvl1pPr>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67789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and 2 x content - no sub heading">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Content Placeholder 35"/>
          <p:cNvSpPr>
            <a:spLocks noGrp="1"/>
          </p:cNvSpPr>
          <p:nvPr>
            <p:ph sz="quarter" idx="14" hasCustomPrompt="1"/>
          </p:nvPr>
        </p:nvSpPr>
        <p:spPr>
          <a:xfrm>
            <a:off x="6191574"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a:t>Click to edit master title style</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2"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a:t>Click to add footer text</a:t>
            </a:r>
          </a:p>
        </p:txBody>
      </p:sp>
    </p:spTree>
    <p:extLst>
      <p:ext uri="{BB962C8B-B14F-4D97-AF65-F5344CB8AC3E}">
        <p14:creationId xmlns:p14="http://schemas.microsoft.com/office/powerpoint/2010/main" val="782025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Title and content - no sub heading">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59999" y="1133061"/>
            <a:ext cx="11466875" cy="4939748"/>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Title Placeholder 1"/>
          <p:cNvSpPr>
            <a:spLocks noGrp="1"/>
          </p:cNvSpPr>
          <p:nvPr>
            <p:ph type="title" hasCustomPrompt="1"/>
          </p:nvPr>
        </p:nvSpPr>
        <p:spPr>
          <a:xfrm>
            <a:off x="359999" y="72908"/>
            <a:ext cx="11466875" cy="404119"/>
          </a:xfrm>
          <a:prstGeom prst="rect">
            <a:avLst/>
          </a:prstGeom>
        </p:spPr>
        <p:txBody>
          <a:bodyPr vert="horz" lIns="0" tIns="0" rIns="0" bIns="0" rtlCol="0" anchor="t">
            <a:noAutofit/>
          </a:bodyPr>
          <a:lstStyle>
            <a:lvl1pPr>
              <a:defRPr/>
            </a:lvl1pPr>
          </a:lstStyle>
          <a:p>
            <a:r>
              <a:rPr lang="en-GB"/>
              <a:t>Click </a:t>
            </a:r>
            <a:br>
              <a:rPr lang="en-GB"/>
            </a:br>
            <a:r>
              <a:rPr lang="en-GB"/>
              <a:t>to edit master title style</a:t>
            </a:r>
          </a:p>
        </p:txBody>
      </p:sp>
      <p:sp>
        <p:nvSpPr>
          <p:cNvPr id="1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a:t>Click to add footer text</a:t>
            </a:r>
          </a:p>
        </p:txBody>
      </p:sp>
    </p:spTree>
    <p:extLst>
      <p:ext uri="{BB962C8B-B14F-4D97-AF65-F5344CB8AC3E}">
        <p14:creationId xmlns:p14="http://schemas.microsoft.com/office/powerpoint/2010/main" val="1296989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60000" y="1706565"/>
            <a:ext cx="11461585" cy="4006848"/>
          </a:xfrm>
        </p:spPr>
        <p:txBody>
          <a:bodyPr>
            <a:noAutofit/>
          </a:bodyPr>
          <a:lstStyle>
            <a:lvl1pPr>
              <a:defRPr sz="1400" b="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12" name="Text Placeholder 2"/>
          <p:cNvSpPr>
            <a:spLocks noGrp="1"/>
          </p:cNvSpPr>
          <p:nvPr>
            <p:ph type="body" sz="quarter" idx="18" hasCustomPrompt="1"/>
          </p:nvPr>
        </p:nvSpPr>
        <p:spPr>
          <a:xfrm>
            <a:off x="357719" y="739776"/>
            <a:ext cx="11463867" cy="396875"/>
          </a:xfrm>
        </p:spPr>
        <p:txBody>
          <a:bodyPr/>
          <a:lstStyle>
            <a:lvl1pPr>
              <a:defRPr sz="1800"/>
            </a:lvl1pPr>
          </a:lstStyle>
          <a:p>
            <a:pPr lvl="0"/>
            <a:r>
              <a:rPr lang="en-GB" dirty="0"/>
              <a:t>Click to edit master text styles</a:t>
            </a:r>
          </a:p>
        </p:txBody>
      </p:sp>
      <p:sp>
        <p:nvSpPr>
          <p:cNvPr id="13"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4078084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360362" y="1708149"/>
            <a:ext cx="11466511" cy="4018119"/>
          </a:xfrm>
        </p:spPr>
        <p:txBody>
          <a:bodyPr>
            <a:noAutofit/>
          </a:bodyPr>
          <a:lstStyle>
            <a:lvl1pPr>
              <a:defRPr sz="1400">
                <a:solidFill>
                  <a:schemeClr val="tx1"/>
                </a:solidFill>
              </a:defRPr>
            </a:lvl1pPr>
            <a:lvl2pPr>
              <a:spcBef>
                <a:spcPts val="600"/>
              </a:spcBef>
              <a:defRPr sz="1400">
                <a:solidFill>
                  <a:schemeClr val="tx1"/>
                </a:solidFill>
              </a:defRPr>
            </a:lvl2pPr>
            <a:lvl3pPr>
              <a:spcBef>
                <a:spcPts val="600"/>
              </a:spcBef>
              <a:defRPr sz="1400">
                <a:solidFill>
                  <a:schemeClr val="tx1"/>
                </a:solidFill>
              </a:defRPr>
            </a:lvl3pPr>
            <a:lvl4pPr>
              <a:spcBef>
                <a:spcPts val="600"/>
              </a:spcBef>
              <a:defRPr sz="1400">
                <a:solidFill>
                  <a:schemeClr val="tx1"/>
                </a:solidFill>
              </a:defRPr>
            </a:lvl4pPr>
            <a:lvl5pPr>
              <a:spcBef>
                <a:spcPts val="600"/>
              </a:spcBef>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Text Placeholder 17"/>
          <p:cNvSpPr>
            <a:spLocks noGrp="1"/>
          </p:cNvSpPr>
          <p:nvPr>
            <p:ph type="body" sz="quarter" idx="15"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a:t>Click to add footer text</a:t>
            </a:r>
          </a:p>
        </p:txBody>
      </p:sp>
      <p:sp>
        <p:nvSpPr>
          <p:cNvPr id="11" name="Title Placeholder 1"/>
          <p:cNvSpPr>
            <a:spLocks noGrp="1"/>
          </p:cNvSpPr>
          <p:nvPr>
            <p:ph type="title"/>
          </p:nvPr>
        </p:nvSpPr>
        <p:spPr>
          <a:xfrm>
            <a:off x="359999" y="430717"/>
            <a:ext cx="11466875" cy="404119"/>
          </a:xfrm>
          <a:prstGeom prst="rect">
            <a:avLst/>
          </a:prstGeom>
        </p:spPr>
        <p:txBody>
          <a:bodyPr vert="horz" lIns="0" tIns="0" rIns="0" bIns="0" rtlCol="0" anchor="t">
            <a:noAutofit/>
          </a:bodyPr>
          <a:lstStyle/>
          <a:p>
            <a:r>
              <a:rPr lang="en-US"/>
              <a:t>Click to edit Master title style</a:t>
            </a:r>
            <a:endParaRPr lang="en-GB"/>
          </a:p>
        </p:txBody>
      </p:sp>
      <p:sp>
        <p:nvSpPr>
          <p:cNvPr id="14" name="Text Placeholder 2"/>
          <p:cNvSpPr>
            <a:spLocks noGrp="1"/>
          </p:cNvSpPr>
          <p:nvPr>
            <p:ph type="body" sz="quarter" idx="16"/>
          </p:nvPr>
        </p:nvSpPr>
        <p:spPr>
          <a:xfrm>
            <a:off x="357188" y="909635"/>
            <a:ext cx="11477331" cy="396875"/>
          </a:xfrm>
        </p:spPr>
        <p:txBody>
          <a:bodyPr/>
          <a:lstStyle>
            <a:lvl1pPr>
              <a:defRPr sz="1800"/>
            </a:lvl1pPr>
          </a:lstStyle>
          <a:p>
            <a:pPr lvl="0"/>
            <a:r>
              <a:rPr lang="en-US"/>
              <a:t>Click to edit Master text styles</a:t>
            </a:r>
          </a:p>
        </p:txBody>
      </p:sp>
      <p:sp>
        <p:nvSpPr>
          <p:cNvPr id="1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3978849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1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96ED-8270-4BD9-9069-84F474882F2A}"/>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ACA3A6B-089A-48DA-907F-9446B127609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3E873D13-8BEF-4470-A16D-19EDE6E7AAA3}"/>
              </a:ext>
            </a:extLst>
          </p:cNvPr>
          <p:cNvSpPr>
            <a:spLocks noGrp="1"/>
          </p:cNvSpPr>
          <p:nvPr>
            <p:ph type="ftr" sz="quarter" idx="11"/>
          </p:nvPr>
        </p:nvSpPr>
        <p:spPr/>
        <p:txBody>
          <a:bodyPr/>
          <a:lstStyle/>
          <a:p>
            <a:endParaRPr lang="en-GB" dirty="0"/>
          </a:p>
        </p:txBody>
      </p:sp>
      <p:sp>
        <p:nvSpPr>
          <p:cNvPr id="10" name="Content Placeholder 9">
            <a:extLst>
              <a:ext uri="{FF2B5EF4-FFF2-40B4-BE49-F238E27FC236}">
                <a16:creationId xmlns:a16="http://schemas.microsoft.com/office/drawing/2014/main" id="{E01F0EAC-DF03-4553-8D22-C26B163DC97D}"/>
              </a:ext>
            </a:extLst>
          </p:cNvPr>
          <p:cNvSpPr>
            <a:spLocks noGrp="1"/>
          </p:cNvSpPr>
          <p:nvPr>
            <p:ph sz="quarter" idx="14" hasCustomPrompt="1"/>
          </p:nvPr>
        </p:nvSpPr>
        <p:spPr>
          <a:xfrm>
            <a:off x="360363" y="1710000"/>
            <a:ext cx="11466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501063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1 x content + heading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7F44-1A9D-43CE-8B94-70E892BCC6C4}"/>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0F0CD56-CDEF-4F99-82E9-F8344BA7D8B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AF17232-4933-4B44-AB0A-14F7352465FB}"/>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4A8CE99-0AD9-4D9C-9C09-47545620E96B}"/>
              </a:ext>
            </a:extLst>
          </p:cNvPr>
          <p:cNvSpPr>
            <a:spLocks noGrp="1"/>
          </p:cNvSpPr>
          <p:nvPr>
            <p:ph type="body" sz="quarter" idx="12" hasCustomPrompt="1"/>
          </p:nvPr>
        </p:nvSpPr>
        <p:spPr>
          <a:xfrm>
            <a:off x="360000" y="1710000"/>
            <a:ext cx="11464925"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58CF1398-AEAE-44BE-B05F-E03B17EB921A}"/>
              </a:ext>
            </a:extLst>
          </p:cNvPr>
          <p:cNvSpPr>
            <a:spLocks noGrp="1"/>
          </p:cNvSpPr>
          <p:nvPr>
            <p:ph sz="quarter" idx="13" hasCustomPrompt="1"/>
          </p:nvPr>
        </p:nvSpPr>
        <p:spPr>
          <a:xfrm>
            <a:off x="360000" y="2376000"/>
            <a:ext cx="11466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9870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1 (black)">
    <p:bg>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0000" y="1490400"/>
            <a:ext cx="3520800" cy="1976400"/>
          </a:xfrm>
          <a:prstGeom prst="rect">
            <a:avLst/>
          </a:prstGeom>
        </p:spPr>
        <p:txBody>
          <a:bodyPr anchor="t">
            <a:noAutofit/>
          </a:bodyPr>
          <a:lstStyle>
            <a:lvl1pPr algn="l">
              <a:defRPr sz="3000" b="0">
                <a:solidFill>
                  <a:srgbClr val="FFFFFF"/>
                </a:solidFill>
              </a:defRPr>
            </a:lvl1pPr>
          </a:lstStyle>
          <a:p>
            <a:r>
              <a:rPr lang="en-GB" dirty="0"/>
              <a:t>Click to add title</a:t>
            </a:r>
          </a:p>
        </p:txBody>
      </p:sp>
      <p:sp>
        <p:nvSpPr>
          <p:cNvPr id="3" name="Subtitle 2"/>
          <p:cNvSpPr>
            <a:spLocks noGrp="1"/>
          </p:cNvSpPr>
          <p:nvPr>
            <p:ph type="subTitle" idx="1" hasCustomPrompt="1"/>
          </p:nvPr>
        </p:nvSpPr>
        <p:spPr>
          <a:xfrm>
            <a:off x="360000" y="3708000"/>
            <a:ext cx="3520800" cy="1022400"/>
          </a:xfrm>
          <a:prstGeom prst="rect">
            <a:avLst/>
          </a:prstGeom>
        </p:spPr>
        <p:txBody>
          <a:bodyPr anchor="t">
            <a:noAutofit/>
          </a:bodyPr>
          <a:lstStyle>
            <a:lvl1pPr marL="0" indent="0" algn="l">
              <a:spcBef>
                <a:spcPts val="600"/>
              </a:spcBef>
              <a:buNone/>
              <a:defRPr sz="1800" b="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6" name="Text Placeholder 5">
            <a:extLst>
              <a:ext uri="{FF2B5EF4-FFF2-40B4-BE49-F238E27FC236}">
                <a16:creationId xmlns:a16="http://schemas.microsoft.com/office/drawing/2014/main" id="{50929DC8-987C-4BF4-9A49-8F549F1F3DBE}"/>
              </a:ext>
            </a:extLst>
          </p:cNvPr>
          <p:cNvSpPr>
            <a:spLocks noGrp="1"/>
          </p:cNvSpPr>
          <p:nvPr>
            <p:ph type="body" sz="quarter" idx="10" hasCustomPrompt="1"/>
          </p:nvPr>
        </p:nvSpPr>
        <p:spPr>
          <a:xfrm>
            <a:off x="360363" y="4971600"/>
            <a:ext cx="3521075" cy="1022350"/>
          </a:xfrm>
        </p:spPr>
        <p:txBody>
          <a:bodyPr anchor="b"/>
          <a:lstStyle>
            <a:lvl1pPr>
              <a:spcBef>
                <a:spcPts val="600"/>
              </a:spcBef>
              <a:defRPr sz="1200">
                <a:solidFill>
                  <a:srgbClr val="FFFFFF"/>
                </a:solidFill>
              </a:defRPr>
            </a:lvl1pPr>
          </a:lstStyle>
          <a:p>
            <a:pPr lvl="0"/>
            <a:r>
              <a:rPr lang="en-GB" dirty="0"/>
              <a:t>Click to add text</a:t>
            </a:r>
          </a:p>
        </p:txBody>
      </p:sp>
      <p:pic>
        <p:nvPicPr>
          <p:cNvPr id="4" name="Graphic 3">
            <a:extLst>
              <a:ext uri="{FF2B5EF4-FFF2-40B4-BE49-F238E27FC236}">
                <a16:creationId xmlns:a16="http://schemas.microsoft.com/office/drawing/2014/main" id="{D23A00E7-27CD-A2BA-446E-20B17576BB92}"/>
              </a:ext>
            </a:extLst>
          </p:cNvPr>
          <p:cNvPicPr>
            <a:picLocks noChangeAspect="1"/>
          </p:cNvPicPr>
          <p:nvPr userDrawn="1">
            <p:custDataLst>
              <p:tags r:id="rId1"/>
            </p:custDataLst>
          </p:nvPr>
        </p:nvPicPr>
        <p:blipFill rotWithShape="1">
          <a:blip r:embed="rId3">
            <a:extLst>
              <a:ext uri="{96DAC541-7B7A-43D3-8B79-37D633B846F1}">
                <asvg:svgBlip xmlns:asvg="http://schemas.microsoft.com/office/drawing/2016/SVG/main" r:embed="rId4"/>
              </a:ext>
            </a:extLst>
          </a:blip>
          <a:srcRect t="11835" b="20949"/>
          <a:stretch/>
        </p:blipFill>
        <p:spPr>
          <a:xfrm>
            <a:off x="360002" y="431800"/>
            <a:ext cx="3337351" cy="352425"/>
          </a:xfrm>
          <a:prstGeom prst="rect">
            <a:avLst/>
          </a:prstGeom>
        </p:spPr>
      </p:pic>
    </p:spTree>
    <p:extLst>
      <p:ext uri="{BB962C8B-B14F-4D97-AF65-F5344CB8AC3E}">
        <p14:creationId xmlns:p14="http://schemas.microsoft.com/office/powerpoint/2010/main" val="3710511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2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667F2-B31E-4932-857C-E542EC7E06FE}"/>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4286C412-8D9A-4518-BD82-093D1D70BD3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458D1434-081E-42DD-A0E7-8AD211AD6053}"/>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F1D24B38-2DD2-4BE4-A6BC-6AB461A6A6AC}"/>
              </a:ext>
            </a:extLst>
          </p:cNvPr>
          <p:cNvSpPr>
            <a:spLocks noGrp="1"/>
          </p:cNvSpPr>
          <p:nvPr>
            <p:ph sz="quarter" idx="12" hasCustomPrompt="1"/>
          </p:nvPr>
        </p:nvSpPr>
        <p:spPr>
          <a:xfrm>
            <a:off x="360363" y="171000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A028BB49-92B7-4BBE-AD91-816AF9386D4C}"/>
              </a:ext>
            </a:extLst>
          </p:cNvPr>
          <p:cNvSpPr>
            <a:spLocks noGrp="1"/>
          </p:cNvSpPr>
          <p:nvPr>
            <p:ph sz="quarter" idx="13" hasCustomPrompt="1"/>
          </p:nvPr>
        </p:nvSpPr>
        <p:spPr>
          <a:xfrm>
            <a:off x="6200965" y="1710000"/>
            <a:ext cx="5626800" cy="3998913"/>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282133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le and 2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07A87-9762-46A5-A1BF-60907C2C37A7}"/>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CEE70F8-6350-4489-8BF1-B1E111BCABD9}"/>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0CCAD9-3BB6-43FD-8F71-48FD5880907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260E6D9E-AC7D-4CD8-9A1B-DC502AAB0B81}"/>
              </a:ext>
            </a:extLst>
          </p:cNvPr>
          <p:cNvSpPr>
            <a:spLocks noGrp="1"/>
          </p:cNvSpPr>
          <p:nvPr>
            <p:ph type="body" sz="quarter" idx="12" hasCustomPrompt="1"/>
          </p:nvPr>
        </p:nvSpPr>
        <p:spPr>
          <a:xfrm>
            <a:off x="360363" y="1710000"/>
            <a:ext cx="5626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0F252CF9-0987-4CBA-8CC7-B6582ECA2390}"/>
              </a:ext>
            </a:extLst>
          </p:cNvPr>
          <p:cNvSpPr>
            <a:spLocks noGrp="1"/>
          </p:cNvSpPr>
          <p:nvPr>
            <p:ph sz="quarter" idx="13" hasCustomPrompt="1"/>
          </p:nvPr>
        </p:nvSpPr>
        <p:spPr>
          <a:xfrm>
            <a:off x="360363" y="2376000"/>
            <a:ext cx="5626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FAA4903-9221-4FF9-912C-268A8584F333}"/>
              </a:ext>
            </a:extLst>
          </p:cNvPr>
          <p:cNvSpPr>
            <a:spLocks noGrp="1"/>
          </p:cNvSpPr>
          <p:nvPr>
            <p:ph type="body" sz="quarter" idx="14" hasCustomPrompt="1"/>
          </p:nvPr>
        </p:nvSpPr>
        <p:spPr>
          <a:xfrm>
            <a:off x="6202800" y="1710000"/>
            <a:ext cx="5626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3F8654F-9C23-4A2E-AF1D-7C6743D88CE6}"/>
              </a:ext>
            </a:extLst>
          </p:cNvPr>
          <p:cNvSpPr>
            <a:spLocks noGrp="1"/>
          </p:cNvSpPr>
          <p:nvPr>
            <p:ph sz="quarter" idx="15" hasCustomPrompt="1"/>
          </p:nvPr>
        </p:nvSpPr>
        <p:spPr>
          <a:xfrm>
            <a:off x="6202363" y="2376488"/>
            <a:ext cx="5626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116837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3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ECC06-0E64-440D-9CE8-5164D165186F}"/>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490BAE0-3503-40B7-97FF-3BBA5C4DD77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A542D4FE-2A34-4C36-A765-CE00B9912ADD}"/>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D9E4B3E9-7CA2-4847-B7BD-96957DE30226}"/>
              </a:ext>
            </a:extLst>
          </p:cNvPr>
          <p:cNvSpPr>
            <a:spLocks noGrp="1"/>
          </p:cNvSpPr>
          <p:nvPr>
            <p:ph sz="quarter" idx="12" hasCustomPrompt="1"/>
          </p:nvPr>
        </p:nvSpPr>
        <p:spPr>
          <a:xfrm>
            <a:off x="360362"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910D5E0E-637F-4A32-A98F-3FE4ED81219E}"/>
              </a:ext>
            </a:extLst>
          </p:cNvPr>
          <p:cNvSpPr>
            <a:spLocks noGrp="1"/>
          </p:cNvSpPr>
          <p:nvPr>
            <p:ph sz="quarter" idx="13" hasCustomPrompt="1"/>
          </p:nvPr>
        </p:nvSpPr>
        <p:spPr>
          <a:xfrm>
            <a:off x="4257618"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6435609-FC5D-424F-A15C-A0856D1FFFF3}"/>
              </a:ext>
            </a:extLst>
          </p:cNvPr>
          <p:cNvSpPr>
            <a:spLocks noGrp="1"/>
          </p:cNvSpPr>
          <p:nvPr>
            <p:ph sz="quarter" idx="14" hasCustomPrompt="1"/>
          </p:nvPr>
        </p:nvSpPr>
        <p:spPr>
          <a:xfrm>
            <a:off x="8154874" y="1710000"/>
            <a:ext cx="3672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887170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nd 3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5AEE3-9929-4A79-A968-8D4311BF5D5E}"/>
              </a:ext>
            </a:extLst>
          </p:cNvPr>
          <p:cNvSpPr>
            <a:spLocks noGrp="1"/>
          </p:cNvSpPr>
          <p:nvPr>
            <p:ph type="title" hasCustomPrompt="1"/>
          </p:nvPr>
        </p:nvSpPr>
        <p:spPr>
          <a:xfrm>
            <a:off x="359999" y="430718"/>
            <a:ext cx="11466875" cy="403200"/>
          </a:xfrm>
        </p:spPr>
        <p:txBody>
          <a:body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DDAA155B-CCB9-45EF-83E7-A4F386C3D59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6E46BAB9-04B4-4317-A1F0-FDDB9A1286EA}"/>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02044888-1B05-4294-ABC2-A93A4A32E0DD}"/>
              </a:ext>
            </a:extLst>
          </p:cNvPr>
          <p:cNvSpPr>
            <a:spLocks noGrp="1"/>
          </p:cNvSpPr>
          <p:nvPr>
            <p:ph type="body" sz="quarter" idx="12" hasCustomPrompt="1"/>
          </p:nvPr>
        </p:nvSpPr>
        <p:spPr>
          <a:xfrm>
            <a:off x="360000" y="1710000"/>
            <a:ext cx="3672000" cy="604800"/>
          </a:xfrm>
        </p:spPr>
        <p:txBody>
          <a:bodyPr/>
          <a:lstStyle>
            <a:lvl1pPr>
              <a:defRPr b="1"/>
            </a:lvl1pPr>
          </a:lstStyle>
          <a:p>
            <a:pPr lvl="0"/>
            <a:r>
              <a:rPr lang="en-US" dirty="0"/>
              <a:t>Click to add text</a:t>
            </a:r>
          </a:p>
        </p:txBody>
      </p:sp>
      <p:sp>
        <p:nvSpPr>
          <p:cNvPr id="8" name="Content Placeholder 7">
            <a:extLst>
              <a:ext uri="{FF2B5EF4-FFF2-40B4-BE49-F238E27FC236}">
                <a16:creationId xmlns:a16="http://schemas.microsoft.com/office/drawing/2014/main" id="{FB8C48F8-FEC0-41E0-BBB9-68EC3003D7D8}"/>
              </a:ext>
            </a:extLst>
          </p:cNvPr>
          <p:cNvSpPr>
            <a:spLocks noGrp="1"/>
          </p:cNvSpPr>
          <p:nvPr>
            <p:ph sz="quarter" idx="13" hasCustomPrompt="1"/>
          </p:nvPr>
        </p:nvSpPr>
        <p:spPr>
          <a:xfrm>
            <a:off x="360363"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F59D2917-03D0-4000-AA1D-13CEEB10FBFD}"/>
              </a:ext>
            </a:extLst>
          </p:cNvPr>
          <p:cNvSpPr>
            <a:spLocks noGrp="1"/>
          </p:cNvSpPr>
          <p:nvPr>
            <p:ph type="body" sz="quarter" idx="14" hasCustomPrompt="1"/>
          </p:nvPr>
        </p:nvSpPr>
        <p:spPr>
          <a:xfrm>
            <a:off x="4257437" y="1710000"/>
            <a:ext cx="36720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DE23886-2490-491C-8436-F655BBCD8C99}"/>
              </a:ext>
            </a:extLst>
          </p:cNvPr>
          <p:cNvSpPr>
            <a:spLocks noGrp="1"/>
          </p:cNvSpPr>
          <p:nvPr>
            <p:ph sz="quarter" idx="15" hasCustomPrompt="1"/>
          </p:nvPr>
        </p:nvSpPr>
        <p:spPr>
          <a:xfrm>
            <a:off x="4257619" y="2376488"/>
            <a:ext cx="36720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51DA3C15-7E9D-4E22-895A-F50878BD332E}"/>
              </a:ext>
            </a:extLst>
          </p:cNvPr>
          <p:cNvSpPr>
            <a:spLocks noGrp="1"/>
          </p:cNvSpPr>
          <p:nvPr>
            <p:ph type="body" sz="quarter" idx="16" hasCustomPrompt="1"/>
          </p:nvPr>
        </p:nvSpPr>
        <p:spPr>
          <a:xfrm>
            <a:off x="8154874" y="1710000"/>
            <a:ext cx="3672000" cy="604838"/>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C41F52C9-6836-4FC9-99EA-1BF6FF01DF3F}"/>
              </a:ext>
            </a:extLst>
          </p:cNvPr>
          <p:cNvSpPr>
            <a:spLocks noGrp="1"/>
          </p:cNvSpPr>
          <p:nvPr>
            <p:ph sz="quarter" idx="17" hasCustomPrompt="1"/>
          </p:nvPr>
        </p:nvSpPr>
        <p:spPr>
          <a:xfrm>
            <a:off x="8154874" y="2376000"/>
            <a:ext cx="3672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698475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4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C880B-B2A1-4343-8F1B-D11FAEA2A2C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C41184D5-78E0-4646-8F38-C52C718FFF6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9802832-2B66-4562-9C71-D7D1507397C2}"/>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EF49FA9-6D89-44C4-B6C9-EA8D7FB75632}"/>
              </a:ext>
            </a:extLst>
          </p:cNvPr>
          <p:cNvSpPr>
            <a:spLocks noGrp="1"/>
          </p:cNvSpPr>
          <p:nvPr>
            <p:ph sz="quarter" idx="12" hasCustomPrompt="1"/>
          </p:nvPr>
        </p:nvSpPr>
        <p:spPr>
          <a:xfrm>
            <a:off x="360362"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BAD1D924-231B-4C18-8E90-2DFF9C04EF04}"/>
              </a:ext>
            </a:extLst>
          </p:cNvPr>
          <p:cNvSpPr>
            <a:spLocks noGrp="1"/>
          </p:cNvSpPr>
          <p:nvPr>
            <p:ph sz="quarter" idx="13" hasCustomPrompt="1"/>
          </p:nvPr>
        </p:nvSpPr>
        <p:spPr>
          <a:xfrm>
            <a:off x="3272933"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9EF0024D-3708-4302-8C69-256AD7593873}"/>
              </a:ext>
            </a:extLst>
          </p:cNvPr>
          <p:cNvSpPr>
            <a:spLocks noGrp="1"/>
          </p:cNvSpPr>
          <p:nvPr>
            <p:ph sz="quarter" idx="14" hasCustomPrompt="1"/>
          </p:nvPr>
        </p:nvSpPr>
        <p:spPr>
          <a:xfrm>
            <a:off x="618550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E3415997-1B6E-4BEC-B682-F9280D0D5E3E}"/>
              </a:ext>
            </a:extLst>
          </p:cNvPr>
          <p:cNvSpPr>
            <a:spLocks noGrp="1"/>
          </p:cNvSpPr>
          <p:nvPr>
            <p:ph sz="quarter" idx="15" hasCustomPrompt="1"/>
          </p:nvPr>
        </p:nvSpPr>
        <p:spPr>
          <a:xfrm>
            <a:off x="9098074" y="1710000"/>
            <a:ext cx="2728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6688559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4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6C45C-9BBB-4B14-BC71-8D9593AF9252}"/>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DCA3869-0626-4D7E-A07F-ED2B248D284C}"/>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F29845BF-B227-4307-81B9-E7C8FC57CD26}"/>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C1A4FC7E-D91D-407A-BFBE-F405D6BBEA67}"/>
              </a:ext>
            </a:extLst>
          </p:cNvPr>
          <p:cNvSpPr>
            <a:spLocks noGrp="1"/>
          </p:cNvSpPr>
          <p:nvPr>
            <p:ph type="body" sz="quarter" idx="12" hasCustomPrompt="1"/>
          </p:nvPr>
        </p:nvSpPr>
        <p:spPr>
          <a:xfrm>
            <a:off x="360000" y="1710000"/>
            <a:ext cx="27288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129916EF-EC2F-4137-B182-AA5508918E8F}"/>
              </a:ext>
            </a:extLst>
          </p:cNvPr>
          <p:cNvSpPr>
            <a:spLocks noGrp="1"/>
          </p:cNvSpPr>
          <p:nvPr>
            <p:ph sz="quarter" idx="13" hasCustomPrompt="1"/>
          </p:nvPr>
        </p:nvSpPr>
        <p:spPr>
          <a:xfrm>
            <a:off x="360000"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6D9A3CD5-4B7B-41AC-BFD5-7AA2D853D03E}"/>
              </a:ext>
            </a:extLst>
          </p:cNvPr>
          <p:cNvSpPr>
            <a:spLocks noGrp="1"/>
          </p:cNvSpPr>
          <p:nvPr>
            <p:ph type="body" sz="quarter" idx="14" hasCustomPrompt="1"/>
          </p:nvPr>
        </p:nvSpPr>
        <p:spPr>
          <a:xfrm>
            <a:off x="3272691" y="1710000"/>
            <a:ext cx="2728800" cy="604838"/>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35F727AD-E63B-412E-B986-D86DFE5EED29}"/>
              </a:ext>
            </a:extLst>
          </p:cNvPr>
          <p:cNvSpPr>
            <a:spLocks noGrp="1"/>
          </p:cNvSpPr>
          <p:nvPr>
            <p:ph sz="quarter" idx="15" hasCustomPrompt="1"/>
          </p:nvPr>
        </p:nvSpPr>
        <p:spPr>
          <a:xfrm>
            <a:off x="3272691" y="2376488"/>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CEE6CD4-960B-4926-8A35-E8FF363F8723}"/>
              </a:ext>
            </a:extLst>
          </p:cNvPr>
          <p:cNvSpPr>
            <a:spLocks noGrp="1"/>
          </p:cNvSpPr>
          <p:nvPr>
            <p:ph type="body" sz="quarter" idx="16" hasCustomPrompt="1"/>
          </p:nvPr>
        </p:nvSpPr>
        <p:spPr>
          <a:xfrm>
            <a:off x="6185382" y="1710000"/>
            <a:ext cx="27288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E544BF1C-E9EC-43D2-A239-79E43B7C24CD}"/>
              </a:ext>
            </a:extLst>
          </p:cNvPr>
          <p:cNvSpPr>
            <a:spLocks noGrp="1"/>
          </p:cNvSpPr>
          <p:nvPr>
            <p:ph sz="quarter" idx="17" hasCustomPrompt="1"/>
          </p:nvPr>
        </p:nvSpPr>
        <p:spPr>
          <a:xfrm>
            <a:off x="6185382" y="2376000"/>
            <a:ext cx="27288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A27027DC-FD56-4CD6-8B38-7C623A97D1C4}"/>
              </a:ext>
            </a:extLst>
          </p:cNvPr>
          <p:cNvSpPr>
            <a:spLocks noGrp="1"/>
          </p:cNvSpPr>
          <p:nvPr>
            <p:ph type="body" sz="quarter" idx="18" hasCustomPrompt="1"/>
          </p:nvPr>
        </p:nvSpPr>
        <p:spPr>
          <a:xfrm>
            <a:off x="9098074" y="1710000"/>
            <a:ext cx="27288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5513656D-7804-45C7-9561-4FFDBE1F523B}"/>
              </a:ext>
            </a:extLst>
          </p:cNvPr>
          <p:cNvSpPr>
            <a:spLocks noGrp="1"/>
          </p:cNvSpPr>
          <p:nvPr>
            <p:ph sz="quarter" idx="19" hasCustomPrompt="1"/>
          </p:nvPr>
        </p:nvSpPr>
        <p:spPr>
          <a:xfrm>
            <a:off x="9098074" y="2376488"/>
            <a:ext cx="2728800" cy="3343275"/>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455809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and 5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EED13-8109-40D7-B85E-48D72364D6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5A60EB60-D174-4782-B63F-DCF2657E1B1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E54526FD-FB6E-4148-89B3-7D266E27BD8F}"/>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AC5E99A7-B8B8-4860-8872-63A20BC4983E}"/>
              </a:ext>
            </a:extLst>
          </p:cNvPr>
          <p:cNvSpPr>
            <a:spLocks noGrp="1"/>
          </p:cNvSpPr>
          <p:nvPr>
            <p:ph sz="quarter" idx="12" hasCustomPrompt="1"/>
          </p:nvPr>
        </p:nvSpPr>
        <p:spPr>
          <a:xfrm>
            <a:off x="360363"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7136CF45-35B9-4F30-93CE-11D7DC6AE4AB}"/>
              </a:ext>
            </a:extLst>
          </p:cNvPr>
          <p:cNvSpPr>
            <a:spLocks noGrp="1"/>
          </p:cNvSpPr>
          <p:nvPr>
            <p:ph sz="quarter" idx="13" hasCustomPrompt="1"/>
          </p:nvPr>
        </p:nvSpPr>
        <p:spPr>
          <a:xfrm>
            <a:off x="2689691"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A190C909-262D-4930-924B-8C4285CF8554}"/>
              </a:ext>
            </a:extLst>
          </p:cNvPr>
          <p:cNvSpPr>
            <a:spLocks noGrp="1"/>
          </p:cNvSpPr>
          <p:nvPr>
            <p:ph sz="quarter" idx="14" hasCustomPrompt="1"/>
          </p:nvPr>
        </p:nvSpPr>
        <p:spPr>
          <a:xfrm>
            <a:off x="5019019"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C18864E4-1D92-4544-8F52-1155810D7924}"/>
              </a:ext>
            </a:extLst>
          </p:cNvPr>
          <p:cNvSpPr>
            <a:spLocks noGrp="1"/>
          </p:cNvSpPr>
          <p:nvPr>
            <p:ph sz="quarter" idx="15" hasCustomPrompt="1"/>
          </p:nvPr>
        </p:nvSpPr>
        <p:spPr>
          <a:xfrm>
            <a:off x="7348347"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E68E0E68-5345-4D62-8D07-AE58AE330678}"/>
              </a:ext>
            </a:extLst>
          </p:cNvPr>
          <p:cNvSpPr>
            <a:spLocks noGrp="1"/>
          </p:cNvSpPr>
          <p:nvPr>
            <p:ph sz="quarter" idx="16" hasCustomPrompt="1"/>
          </p:nvPr>
        </p:nvSpPr>
        <p:spPr>
          <a:xfrm>
            <a:off x="9677674" y="1710000"/>
            <a:ext cx="21492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93089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and 5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C433-9252-44D6-8AA4-495DB59340DB}"/>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A76AA46E-1017-4823-B4EC-B35766CE6763}"/>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01E1B86A-68D0-4D2D-A5CB-00F231C8BC28}"/>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634B8469-FF2E-4467-8E43-A49A3388A2F3}"/>
              </a:ext>
            </a:extLst>
          </p:cNvPr>
          <p:cNvSpPr>
            <a:spLocks noGrp="1"/>
          </p:cNvSpPr>
          <p:nvPr>
            <p:ph type="body" sz="quarter" idx="12" hasCustomPrompt="1"/>
          </p:nvPr>
        </p:nvSpPr>
        <p:spPr>
          <a:xfrm>
            <a:off x="360363" y="1710000"/>
            <a:ext cx="21492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6F0DDC14-9B67-4FE8-BC58-A70501A5344F}"/>
              </a:ext>
            </a:extLst>
          </p:cNvPr>
          <p:cNvSpPr>
            <a:spLocks noGrp="1"/>
          </p:cNvSpPr>
          <p:nvPr>
            <p:ph sz="quarter" idx="13" hasCustomPrompt="1"/>
          </p:nvPr>
        </p:nvSpPr>
        <p:spPr>
          <a:xfrm>
            <a:off x="360000"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A007D028-2ECB-46AF-8517-CCF9C089D819}"/>
              </a:ext>
            </a:extLst>
          </p:cNvPr>
          <p:cNvSpPr>
            <a:spLocks noGrp="1"/>
          </p:cNvSpPr>
          <p:nvPr>
            <p:ph type="body" sz="quarter" idx="14" hasCustomPrompt="1"/>
          </p:nvPr>
        </p:nvSpPr>
        <p:spPr>
          <a:xfrm>
            <a:off x="2689691" y="1710000"/>
            <a:ext cx="21492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2F1DDE75-E486-4A48-BDBB-2C2A5B5E64D3}"/>
              </a:ext>
            </a:extLst>
          </p:cNvPr>
          <p:cNvSpPr>
            <a:spLocks noGrp="1"/>
          </p:cNvSpPr>
          <p:nvPr>
            <p:ph sz="quarter" idx="15" hasCustomPrompt="1"/>
          </p:nvPr>
        </p:nvSpPr>
        <p:spPr>
          <a:xfrm>
            <a:off x="2689419"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87A506B6-1DA9-4CD7-9F56-C6BF2FDC187B}"/>
              </a:ext>
            </a:extLst>
          </p:cNvPr>
          <p:cNvSpPr>
            <a:spLocks noGrp="1"/>
          </p:cNvSpPr>
          <p:nvPr>
            <p:ph type="body" sz="quarter" idx="16" hasCustomPrompt="1"/>
          </p:nvPr>
        </p:nvSpPr>
        <p:spPr>
          <a:xfrm>
            <a:off x="5019019" y="1710000"/>
            <a:ext cx="21492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3F41FFAE-2857-4B94-916D-0210AE0A1766}"/>
              </a:ext>
            </a:extLst>
          </p:cNvPr>
          <p:cNvSpPr>
            <a:spLocks noGrp="1"/>
          </p:cNvSpPr>
          <p:nvPr>
            <p:ph sz="quarter" idx="17" hasCustomPrompt="1"/>
          </p:nvPr>
        </p:nvSpPr>
        <p:spPr>
          <a:xfrm>
            <a:off x="5018838"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8C34C508-C3AF-422F-B1C7-A38F34513AB7}"/>
              </a:ext>
            </a:extLst>
          </p:cNvPr>
          <p:cNvSpPr>
            <a:spLocks noGrp="1"/>
          </p:cNvSpPr>
          <p:nvPr>
            <p:ph type="body" sz="quarter" idx="18" hasCustomPrompt="1"/>
          </p:nvPr>
        </p:nvSpPr>
        <p:spPr>
          <a:xfrm>
            <a:off x="7348347" y="1710000"/>
            <a:ext cx="21492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0D9455C4-8047-4B5B-B5BC-4A0379405BC2}"/>
              </a:ext>
            </a:extLst>
          </p:cNvPr>
          <p:cNvSpPr>
            <a:spLocks noGrp="1"/>
          </p:cNvSpPr>
          <p:nvPr>
            <p:ph sz="quarter" idx="19" hasCustomPrompt="1"/>
          </p:nvPr>
        </p:nvSpPr>
        <p:spPr>
          <a:xfrm>
            <a:off x="7348257" y="2376488"/>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5AEAC907-A41C-4782-BCD8-2B8C0ADD422D}"/>
              </a:ext>
            </a:extLst>
          </p:cNvPr>
          <p:cNvSpPr>
            <a:spLocks noGrp="1"/>
          </p:cNvSpPr>
          <p:nvPr>
            <p:ph type="body" sz="quarter" idx="20" hasCustomPrompt="1"/>
          </p:nvPr>
        </p:nvSpPr>
        <p:spPr>
          <a:xfrm>
            <a:off x="9677674" y="1710000"/>
            <a:ext cx="21492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056BBA8E-FD61-47C5-A779-B66918B4D327}"/>
              </a:ext>
            </a:extLst>
          </p:cNvPr>
          <p:cNvSpPr>
            <a:spLocks noGrp="1"/>
          </p:cNvSpPr>
          <p:nvPr>
            <p:ph sz="quarter" idx="21" hasCustomPrompt="1"/>
          </p:nvPr>
        </p:nvSpPr>
        <p:spPr>
          <a:xfrm>
            <a:off x="9677674" y="2376000"/>
            <a:ext cx="21492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68740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and 6 x content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F353-7CBB-4EBB-BB48-0DDB45E9B8E5}"/>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55794D1-DF29-4B89-9359-EE65C8A56AFE}"/>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5C772A83-22C7-42BE-87D1-B99FEC13505C}"/>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127B7932-7D06-4E7E-AF70-44D39F481C0B}"/>
              </a:ext>
            </a:extLst>
          </p:cNvPr>
          <p:cNvSpPr>
            <a:spLocks noGrp="1"/>
          </p:cNvSpPr>
          <p:nvPr>
            <p:ph sz="quarter" idx="12" hasCustomPrompt="1"/>
          </p:nvPr>
        </p:nvSpPr>
        <p:spPr>
          <a:xfrm>
            <a:off x="3600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2FB353AB-4D08-4BBD-91C2-E6A30A5F493F}"/>
              </a:ext>
            </a:extLst>
          </p:cNvPr>
          <p:cNvSpPr>
            <a:spLocks noGrp="1"/>
          </p:cNvSpPr>
          <p:nvPr>
            <p:ph sz="quarter" idx="13" hasCustomPrompt="1"/>
          </p:nvPr>
        </p:nvSpPr>
        <p:spPr>
          <a:xfrm>
            <a:off x="2301295"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9">
            <a:extLst>
              <a:ext uri="{FF2B5EF4-FFF2-40B4-BE49-F238E27FC236}">
                <a16:creationId xmlns:a16="http://schemas.microsoft.com/office/drawing/2014/main" id="{F4A6B5AF-EB3C-46C5-B212-27204822781C}"/>
              </a:ext>
            </a:extLst>
          </p:cNvPr>
          <p:cNvSpPr>
            <a:spLocks noGrp="1"/>
          </p:cNvSpPr>
          <p:nvPr>
            <p:ph sz="quarter" idx="14" hasCustomPrompt="1"/>
          </p:nvPr>
        </p:nvSpPr>
        <p:spPr>
          <a:xfrm>
            <a:off x="424080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11">
            <a:extLst>
              <a:ext uri="{FF2B5EF4-FFF2-40B4-BE49-F238E27FC236}">
                <a16:creationId xmlns:a16="http://schemas.microsoft.com/office/drawing/2014/main" id="{5800475F-DBE2-47A0-89B9-1175EDD8427E}"/>
              </a:ext>
            </a:extLst>
          </p:cNvPr>
          <p:cNvSpPr>
            <a:spLocks noGrp="1"/>
          </p:cNvSpPr>
          <p:nvPr>
            <p:ph sz="quarter" idx="15" hasCustomPrompt="1"/>
          </p:nvPr>
        </p:nvSpPr>
        <p:spPr>
          <a:xfrm>
            <a:off x="6183885"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Content Placeholder 13">
            <a:extLst>
              <a:ext uri="{FF2B5EF4-FFF2-40B4-BE49-F238E27FC236}">
                <a16:creationId xmlns:a16="http://schemas.microsoft.com/office/drawing/2014/main" id="{0B5CE08A-01D2-488B-843A-CA3415AB7320}"/>
              </a:ext>
            </a:extLst>
          </p:cNvPr>
          <p:cNvSpPr>
            <a:spLocks noGrp="1"/>
          </p:cNvSpPr>
          <p:nvPr>
            <p:ph sz="quarter" idx="16" hasCustomPrompt="1"/>
          </p:nvPr>
        </p:nvSpPr>
        <p:spPr>
          <a:xfrm>
            <a:off x="8125180"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6" name="Content Placeholder 15">
            <a:extLst>
              <a:ext uri="{FF2B5EF4-FFF2-40B4-BE49-F238E27FC236}">
                <a16:creationId xmlns:a16="http://schemas.microsoft.com/office/drawing/2014/main" id="{39BAB9BC-6F39-4494-87B4-04D45B7607BE}"/>
              </a:ext>
            </a:extLst>
          </p:cNvPr>
          <p:cNvSpPr>
            <a:spLocks noGrp="1"/>
          </p:cNvSpPr>
          <p:nvPr>
            <p:ph sz="quarter" idx="17" hasCustomPrompt="1"/>
          </p:nvPr>
        </p:nvSpPr>
        <p:spPr>
          <a:xfrm>
            <a:off x="10066474" y="1710000"/>
            <a:ext cx="17604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05982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and 6 x content + headings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36FA1-AACD-4AC6-8977-227A1E8204A7}"/>
              </a:ext>
            </a:extLst>
          </p:cNvPr>
          <p:cNvSpPr>
            <a:spLocks noGrp="1"/>
          </p:cNvSpPr>
          <p:nvPr>
            <p:ph type="title" hasCustomPrompt="1"/>
          </p:nvPr>
        </p:nvSpPr>
        <p:spPr>
          <a:xfrm>
            <a:off x="359999" y="430718"/>
            <a:ext cx="11466875" cy="403200"/>
          </a:xfrm>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9E9A02C0-437A-4731-B690-16D1AFCAA82F}"/>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B7CC7B4E-73B3-4F33-A7FC-00F64BC9BBCD}"/>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70764FD-7DA2-4FE5-A31B-6691075F4688}"/>
              </a:ext>
            </a:extLst>
          </p:cNvPr>
          <p:cNvSpPr>
            <a:spLocks noGrp="1"/>
          </p:cNvSpPr>
          <p:nvPr>
            <p:ph type="body" sz="quarter" idx="12" hasCustomPrompt="1"/>
          </p:nvPr>
        </p:nvSpPr>
        <p:spPr>
          <a:xfrm>
            <a:off x="360000" y="1708149"/>
            <a:ext cx="1760400"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CBC0C4CA-E13F-460B-A188-81482902B701}"/>
              </a:ext>
            </a:extLst>
          </p:cNvPr>
          <p:cNvSpPr>
            <a:spLocks noGrp="1"/>
          </p:cNvSpPr>
          <p:nvPr>
            <p:ph sz="quarter" idx="13" hasCustomPrompt="1"/>
          </p:nvPr>
        </p:nvSpPr>
        <p:spPr>
          <a:xfrm>
            <a:off x="3600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E105AA54-6669-4974-B1E8-3E58001D876E}"/>
              </a:ext>
            </a:extLst>
          </p:cNvPr>
          <p:cNvSpPr>
            <a:spLocks noGrp="1"/>
          </p:cNvSpPr>
          <p:nvPr>
            <p:ph type="body" sz="quarter" idx="14" hasCustomPrompt="1"/>
          </p:nvPr>
        </p:nvSpPr>
        <p:spPr>
          <a:xfrm>
            <a:off x="2301295" y="1708149"/>
            <a:ext cx="1760400" cy="604800"/>
          </a:xfrm>
        </p:spPr>
        <p:txBody>
          <a:bodyPr/>
          <a:lstStyle>
            <a:lvl1pPr>
              <a:defRPr b="1"/>
            </a:lvl1pPr>
          </a:lstStyle>
          <a:p>
            <a:pPr lvl="0"/>
            <a:r>
              <a:rPr lang="en-US" dirty="0"/>
              <a:t>Click to add text</a:t>
            </a:r>
            <a:endParaRPr lang="en-GB" dirty="0"/>
          </a:p>
        </p:txBody>
      </p:sp>
      <p:sp>
        <p:nvSpPr>
          <p:cNvPr id="12" name="Content Placeholder 11">
            <a:extLst>
              <a:ext uri="{FF2B5EF4-FFF2-40B4-BE49-F238E27FC236}">
                <a16:creationId xmlns:a16="http://schemas.microsoft.com/office/drawing/2014/main" id="{D2A0DDBF-A8B7-4F77-B8D5-E6CF8FB015AE}"/>
              </a:ext>
            </a:extLst>
          </p:cNvPr>
          <p:cNvSpPr>
            <a:spLocks noGrp="1"/>
          </p:cNvSpPr>
          <p:nvPr>
            <p:ph sz="quarter" idx="15" hasCustomPrompt="1"/>
          </p:nvPr>
        </p:nvSpPr>
        <p:spPr>
          <a:xfrm>
            <a:off x="2301295"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3">
            <a:extLst>
              <a:ext uri="{FF2B5EF4-FFF2-40B4-BE49-F238E27FC236}">
                <a16:creationId xmlns:a16="http://schemas.microsoft.com/office/drawing/2014/main" id="{E793D7A9-75C8-4028-9CA8-F07E93F82E4E}"/>
              </a:ext>
            </a:extLst>
          </p:cNvPr>
          <p:cNvSpPr>
            <a:spLocks noGrp="1"/>
          </p:cNvSpPr>
          <p:nvPr>
            <p:ph type="body" sz="quarter" idx="16" hasCustomPrompt="1"/>
          </p:nvPr>
        </p:nvSpPr>
        <p:spPr>
          <a:xfrm>
            <a:off x="4240800" y="1708150"/>
            <a:ext cx="1760400" cy="604800"/>
          </a:xfrm>
        </p:spPr>
        <p:txBody>
          <a:bodyPr/>
          <a:lstStyle>
            <a:lvl1pPr>
              <a:defRPr b="1"/>
            </a:lvl1pPr>
          </a:lstStyle>
          <a:p>
            <a:pPr lvl="0"/>
            <a:r>
              <a:rPr lang="en-US" dirty="0"/>
              <a:t>Click to add text</a:t>
            </a:r>
            <a:endParaRPr lang="en-GB" dirty="0"/>
          </a:p>
        </p:txBody>
      </p:sp>
      <p:sp>
        <p:nvSpPr>
          <p:cNvPr id="16" name="Content Placeholder 15">
            <a:extLst>
              <a:ext uri="{FF2B5EF4-FFF2-40B4-BE49-F238E27FC236}">
                <a16:creationId xmlns:a16="http://schemas.microsoft.com/office/drawing/2014/main" id="{9B5E2A26-6C2A-419D-B4DC-291BA85B0C8A}"/>
              </a:ext>
            </a:extLst>
          </p:cNvPr>
          <p:cNvSpPr>
            <a:spLocks noGrp="1"/>
          </p:cNvSpPr>
          <p:nvPr>
            <p:ph sz="quarter" idx="17" hasCustomPrompt="1"/>
          </p:nvPr>
        </p:nvSpPr>
        <p:spPr>
          <a:xfrm>
            <a:off x="424080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7">
            <a:extLst>
              <a:ext uri="{FF2B5EF4-FFF2-40B4-BE49-F238E27FC236}">
                <a16:creationId xmlns:a16="http://schemas.microsoft.com/office/drawing/2014/main" id="{3DE92C5F-EFFE-48BF-93E1-CC78EFCD2947}"/>
              </a:ext>
            </a:extLst>
          </p:cNvPr>
          <p:cNvSpPr>
            <a:spLocks noGrp="1"/>
          </p:cNvSpPr>
          <p:nvPr>
            <p:ph type="body" sz="quarter" idx="18" hasCustomPrompt="1"/>
          </p:nvPr>
        </p:nvSpPr>
        <p:spPr>
          <a:xfrm>
            <a:off x="6183885" y="1708149"/>
            <a:ext cx="1760400" cy="604800"/>
          </a:xfrm>
        </p:spPr>
        <p:txBody>
          <a:bodyPr/>
          <a:lstStyle>
            <a:lvl1pPr>
              <a:defRPr b="1"/>
            </a:lvl1pPr>
          </a:lstStyle>
          <a:p>
            <a:pPr lvl="0"/>
            <a:r>
              <a:rPr lang="en-US" dirty="0"/>
              <a:t>Click to add text</a:t>
            </a:r>
            <a:endParaRPr lang="en-GB" dirty="0"/>
          </a:p>
        </p:txBody>
      </p:sp>
      <p:sp>
        <p:nvSpPr>
          <p:cNvPr id="20" name="Content Placeholder 19">
            <a:extLst>
              <a:ext uri="{FF2B5EF4-FFF2-40B4-BE49-F238E27FC236}">
                <a16:creationId xmlns:a16="http://schemas.microsoft.com/office/drawing/2014/main" id="{3DA85A52-F7FD-4298-9AE5-CB80F4E3C640}"/>
              </a:ext>
            </a:extLst>
          </p:cNvPr>
          <p:cNvSpPr>
            <a:spLocks noGrp="1"/>
          </p:cNvSpPr>
          <p:nvPr>
            <p:ph sz="quarter" idx="19" hasCustomPrompt="1"/>
          </p:nvPr>
        </p:nvSpPr>
        <p:spPr>
          <a:xfrm>
            <a:off x="6183885"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2" name="Text Placeholder 21">
            <a:extLst>
              <a:ext uri="{FF2B5EF4-FFF2-40B4-BE49-F238E27FC236}">
                <a16:creationId xmlns:a16="http://schemas.microsoft.com/office/drawing/2014/main" id="{44E88849-5449-4627-813B-31B40F08F009}"/>
              </a:ext>
            </a:extLst>
          </p:cNvPr>
          <p:cNvSpPr>
            <a:spLocks noGrp="1"/>
          </p:cNvSpPr>
          <p:nvPr>
            <p:ph type="body" sz="quarter" idx="20" hasCustomPrompt="1"/>
          </p:nvPr>
        </p:nvSpPr>
        <p:spPr>
          <a:xfrm>
            <a:off x="8125180" y="1708150"/>
            <a:ext cx="1760400" cy="604800"/>
          </a:xfrm>
        </p:spPr>
        <p:txBody>
          <a:bodyPr/>
          <a:lstStyle>
            <a:lvl1pPr>
              <a:defRPr b="1"/>
            </a:lvl1pPr>
          </a:lstStyle>
          <a:p>
            <a:pPr lvl="0"/>
            <a:r>
              <a:rPr lang="en-US" dirty="0"/>
              <a:t>Click to add text</a:t>
            </a:r>
            <a:endParaRPr lang="en-GB" dirty="0"/>
          </a:p>
        </p:txBody>
      </p:sp>
      <p:sp>
        <p:nvSpPr>
          <p:cNvPr id="24" name="Content Placeholder 23">
            <a:extLst>
              <a:ext uri="{FF2B5EF4-FFF2-40B4-BE49-F238E27FC236}">
                <a16:creationId xmlns:a16="http://schemas.microsoft.com/office/drawing/2014/main" id="{9A7FC01F-A245-4C0F-BF24-3AAE6AC55CC4}"/>
              </a:ext>
            </a:extLst>
          </p:cNvPr>
          <p:cNvSpPr>
            <a:spLocks noGrp="1"/>
          </p:cNvSpPr>
          <p:nvPr>
            <p:ph sz="quarter" idx="21" hasCustomPrompt="1"/>
          </p:nvPr>
        </p:nvSpPr>
        <p:spPr>
          <a:xfrm>
            <a:off x="8125180"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5">
            <a:extLst>
              <a:ext uri="{FF2B5EF4-FFF2-40B4-BE49-F238E27FC236}">
                <a16:creationId xmlns:a16="http://schemas.microsoft.com/office/drawing/2014/main" id="{5CCD92EA-38A4-44E5-ADF7-78EA3D6DD06D}"/>
              </a:ext>
            </a:extLst>
          </p:cNvPr>
          <p:cNvSpPr>
            <a:spLocks noGrp="1"/>
          </p:cNvSpPr>
          <p:nvPr>
            <p:ph type="body" sz="quarter" idx="22" hasCustomPrompt="1"/>
          </p:nvPr>
        </p:nvSpPr>
        <p:spPr>
          <a:xfrm>
            <a:off x="10066474" y="1708150"/>
            <a:ext cx="1760400" cy="604800"/>
          </a:xfrm>
        </p:spPr>
        <p:txBody>
          <a:bodyPr/>
          <a:lstStyle>
            <a:lvl1pPr>
              <a:defRPr b="1"/>
            </a:lvl1pPr>
          </a:lstStyle>
          <a:p>
            <a:pPr lvl="0"/>
            <a:r>
              <a:rPr lang="en-US" dirty="0"/>
              <a:t>Click to add text</a:t>
            </a:r>
            <a:endParaRPr lang="en-GB" dirty="0"/>
          </a:p>
        </p:txBody>
      </p:sp>
      <p:sp>
        <p:nvSpPr>
          <p:cNvPr id="28" name="Content Placeholder 27">
            <a:extLst>
              <a:ext uri="{FF2B5EF4-FFF2-40B4-BE49-F238E27FC236}">
                <a16:creationId xmlns:a16="http://schemas.microsoft.com/office/drawing/2014/main" id="{8317D903-C6B2-443C-A2F2-E7B672E08E3B}"/>
              </a:ext>
            </a:extLst>
          </p:cNvPr>
          <p:cNvSpPr>
            <a:spLocks noGrp="1"/>
          </p:cNvSpPr>
          <p:nvPr>
            <p:ph sz="quarter" idx="23" hasCustomPrompt="1"/>
          </p:nvPr>
        </p:nvSpPr>
        <p:spPr>
          <a:xfrm>
            <a:off x="10066474" y="2376000"/>
            <a:ext cx="17604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020890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black)">
    <p:bg>
      <p:bgPr>
        <a:solidFill>
          <a:srgbClr val="000000"/>
        </a:solidFill>
        <a:effectLst/>
      </p:bgPr>
    </p:bg>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CC213809-11F2-4FF6-8836-C61FDCCBA32E}"/>
              </a:ext>
            </a:extLst>
          </p:cNvPr>
          <p:cNvSpPr>
            <a:spLocks noGrp="1"/>
          </p:cNvSpPr>
          <p:nvPr>
            <p:ph type="pic" sz="quarter" idx="19"/>
          </p:nvPr>
        </p:nvSpPr>
        <p:spPr>
          <a:xfrm>
            <a:off x="4272000" y="1490400"/>
            <a:ext cx="7920000" cy="4500000"/>
          </a:xfrm>
        </p:spPr>
        <p:txBody>
          <a:bodyPr/>
          <a:lstStyle/>
          <a:p>
            <a:r>
              <a:rPr lang="en-US"/>
              <a:t>Click icon to add picture</a:t>
            </a:r>
            <a:endParaRPr lang="en-GB"/>
          </a:p>
        </p:txBody>
      </p:sp>
      <p:sp>
        <p:nvSpPr>
          <p:cNvPr id="9" name="Title 1">
            <a:extLst>
              <a:ext uri="{FF2B5EF4-FFF2-40B4-BE49-F238E27FC236}">
                <a16:creationId xmlns:a16="http://schemas.microsoft.com/office/drawing/2014/main" id="{F1EB514B-0857-4EBF-B042-2A3E81792E20}"/>
              </a:ext>
            </a:extLst>
          </p:cNvPr>
          <p:cNvSpPr>
            <a:spLocks noGrp="1"/>
          </p:cNvSpPr>
          <p:nvPr>
            <p:ph type="ctrTitle" hasCustomPrompt="1"/>
          </p:nvPr>
        </p:nvSpPr>
        <p:spPr>
          <a:xfrm>
            <a:off x="360000" y="1490400"/>
            <a:ext cx="3520800" cy="1975330"/>
          </a:xfrm>
          <a:prstGeom prst="rect">
            <a:avLst/>
          </a:prstGeom>
        </p:spPr>
        <p:txBody>
          <a:bodyPr anchor="t">
            <a:noAutofit/>
          </a:bodyPr>
          <a:lstStyle>
            <a:lvl1pPr algn="l">
              <a:defRPr sz="3000" b="0">
                <a:solidFill>
                  <a:schemeClr val="bg1"/>
                </a:solidFill>
              </a:defRPr>
            </a:lvl1pPr>
          </a:lstStyle>
          <a:p>
            <a:r>
              <a:rPr lang="en-GB" dirty="0"/>
              <a:t>Click to add title</a:t>
            </a:r>
          </a:p>
        </p:txBody>
      </p:sp>
      <p:sp>
        <p:nvSpPr>
          <p:cNvPr id="10" name="Subtitle 2">
            <a:extLst>
              <a:ext uri="{FF2B5EF4-FFF2-40B4-BE49-F238E27FC236}">
                <a16:creationId xmlns:a16="http://schemas.microsoft.com/office/drawing/2014/main" id="{E8F4C310-09FC-4B27-9FA2-5128CE9C6086}"/>
              </a:ext>
            </a:extLst>
          </p:cNvPr>
          <p:cNvSpPr>
            <a:spLocks noGrp="1"/>
          </p:cNvSpPr>
          <p:nvPr>
            <p:ph type="subTitle" idx="1" hasCustomPrompt="1"/>
          </p:nvPr>
        </p:nvSpPr>
        <p:spPr>
          <a:xfrm>
            <a:off x="360000" y="3708000"/>
            <a:ext cx="3520800" cy="1022713"/>
          </a:xfrm>
          <a:prstGeom prst="rect">
            <a:avLst/>
          </a:prstGeom>
        </p:spPr>
        <p:txBody>
          <a:bodyPr anchor="t">
            <a:noAutofit/>
          </a:bodyPr>
          <a:lstStyle>
            <a:lvl1pPr marL="0" indent="0" algn="l">
              <a:spcBef>
                <a:spcPts val="600"/>
              </a:spcBef>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add subtitle</a:t>
            </a:r>
          </a:p>
        </p:txBody>
      </p:sp>
      <p:sp>
        <p:nvSpPr>
          <p:cNvPr id="3" name="Text Placeholder 2">
            <a:extLst>
              <a:ext uri="{FF2B5EF4-FFF2-40B4-BE49-F238E27FC236}">
                <a16:creationId xmlns:a16="http://schemas.microsoft.com/office/drawing/2014/main" id="{198B54B2-17FC-4F44-A549-93DE726BD63E}"/>
              </a:ext>
            </a:extLst>
          </p:cNvPr>
          <p:cNvSpPr>
            <a:spLocks noGrp="1"/>
          </p:cNvSpPr>
          <p:nvPr>
            <p:ph type="body" sz="quarter" idx="20" hasCustomPrompt="1"/>
          </p:nvPr>
        </p:nvSpPr>
        <p:spPr>
          <a:xfrm>
            <a:off x="360000" y="4971600"/>
            <a:ext cx="3519536" cy="1022713"/>
          </a:xfrm>
        </p:spPr>
        <p:txBody>
          <a:bodyPr anchor="b"/>
          <a:lstStyle>
            <a:lvl1pPr>
              <a:spcBef>
                <a:spcPts val="600"/>
              </a:spcBef>
              <a:defRPr sz="1200">
                <a:solidFill>
                  <a:schemeClr val="bg1"/>
                </a:solidFill>
              </a:defRPr>
            </a:lvl1pPr>
          </a:lstStyle>
          <a:p>
            <a:pPr lvl="0"/>
            <a:r>
              <a:rPr lang="en-US" dirty="0"/>
              <a:t>Click to add text </a:t>
            </a:r>
          </a:p>
        </p:txBody>
      </p:sp>
      <p:pic>
        <p:nvPicPr>
          <p:cNvPr id="11" name="Picture 10">
            <a:extLst>
              <a:ext uri="{FF2B5EF4-FFF2-40B4-BE49-F238E27FC236}">
                <a16:creationId xmlns:a16="http://schemas.microsoft.com/office/drawing/2014/main" id="{AB940724-CD0A-4966-9236-B1E83A63E8E9}"/>
              </a:ext>
            </a:extLst>
          </p:cNvPr>
          <p:cNvPicPr>
            <a:picLocks noChangeAspect="1"/>
          </p:cNvPicPr>
          <p:nvPr userDrawn="1"/>
        </p:nvPicPr>
        <p:blipFill>
          <a:blip r:embed="rId3"/>
          <a:stretch>
            <a:fillRect/>
          </a:stretch>
        </p:blipFill>
        <p:spPr>
          <a:xfrm>
            <a:off x="4213475" y="1490401"/>
            <a:ext cx="63612" cy="4500000"/>
          </a:xfrm>
          <a:prstGeom prst="rect">
            <a:avLst/>
          </a:prstGeom>
        </p:spPr>
      </p:pic>
      <p:pic>
        <p:nvPicPr>
          <p:cNvPr id="2" name="Graphic 1">
            <a:extLst>
              <a:ext uri="{FF2B5EF4-FFF2-40B4-BE49-F238E27FC236}">
                <a16:creationId xmlns:a16="http://schemas.microsoft.com/office/drawing/2014/main" id="{B28BB97A-9386-53B0-D230-EED94CF0006F}"/>
              </a:ext>
            </a:extLst>
          </p:cNvPr>
          <p:cNvPicPr>
            <a:picLocks noChangeAspect="1"/>
          </p:cNvPicPr>
          <p:nvPr userDrawn="1">
            <p:custDataLst>
              <p:tags r:id="rId1"/>
            </p:custDataLst>
          </p:nvPr>
        </p:nvPicPr>
        <p:blipFill rotWithShape="1">
          <a:blip r:embed="rId4">
            <a:extLst>
              <a:ext uri="{96DAC541-7B7A-43D3-8B79-37D633B846F1}">
                <asvg:svgBlip xmlns:asvg="http://schemas.microsoft.com/office/drawing/2016/SVG/main" r:embed="rId5"/>
              </a:ext>
            </a:extLst>
          </a:blip>
          <a:srcRect t="11836" b="21555"/>
          <a:stretch/>
        </p:blipFill>
        <p:spPr>
          <a:xfrm>
            <a:off x="360000" y="428625"/>
            <a:ext cx="3337351" cy="349250"/>
          </a:xfrm>
          <a:prstGeom prst="rect">
            <a:avLst/>
          </a:prstGeom>
        </p:spPr>
      </p:pic>
    </p:spTree>
    <p:extLst>
      <p:ext uri="{BB962C8B-B14F-4D97-AF65-F5344CB8AC3E}">
        <p14:creationId xmlns:p14="http://schemas.microsoft.com/office/powerpoint/2010/main" val="1480711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only - no sub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98738-2E1C-4407-AE23-FC7C52247775}"/>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38DB932A-F9A4-4379-8F69-FA63BDFA2491}"/>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DC347A58-42BF-4A47-A878-643A5CD2794C}"/>
              </a:ext>
            </a:extLst>
          </p:cNvPr>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309502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Dashboard expor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D56FF685-0455-410C-BAD6-9C18A6B827C5}"/>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42994E6-33EF-41B4-9B8F-14CDAEC3A969}"/>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68E51B97-D115-41B0-A593-DB194CD06371}"/>
              </a:ext>
            </a:extLst>
          </p:cNvPr>
          <p:cNvSpPr>
            <a:spLocks noGrp="1"/>
          </p:cNvSpPr>
          <p:nvPr>
            <p:ph sz="quarter" idx="12" hasCustomPrompt="1"/>
          </p:nvPr>
        </p:nvSpPr>
        <p:spPr>
          <a:xfrm>
            <a:off x="360000" y="432000"/>
            <a:ext cx="9536400" cy="5281200"/>
          </a:xfrm>
        </p:spPr>
        <p:txBody>
          <a:bodyPr/>
          <a:lstStyle>
            <a:lvl1pPr>
              <a:defRPr/>
            </a:lvl1pPr>
          </a:lstStyle>
          <a:p>
            <a:pPr lvl="0"/>
            <a:r>
              <a:rPr lang="en-US" dirty="0"/>
              <a:t>Click to add content</a:t>
            </a:r>
          </a:p>
        </p:txBody>
      </p:sp>
      <p:sp>
        <p:nvSpPr>
          <p:cNvPr id="8" name="Text Placeholder 7">
            <a:extLst>
              <a:ext uri="{FF2B5EF4-FFF2-40B4-BE49-F238E27FC236}">
                <a16:creationId xmlns:a16="http://schemas.microsoft.com/office/drawing/2014/main" id="{8956DFF0-F399-4C7B-9862-88E481176C81}"/>
              </a:ext>
            </a:extLst>
          </p:cNvPr>
          <p:cNvSpPr>
            <a:spLocks noGrp="1"/>
          </p:cNvSpPr>
          <p:nvPr>
            <p:ph type="body" sz="quarter" idx="13" hasCustomPrompt="1"/>
          </p:nvPr>
        </p:nvSpPr>
        <p:spPr>
          <a:xfrm>
            <a:off x="10062000" y="432000"/>
            <a:ext cx="1764000" cy="52812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767044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and 1 x content - no sub heading">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60000" y="1706565"/>
            <a:ext cx="11461585" cy="4006848"/>
          </a:xfrm>
          <a:extLst>
            <a:ext uri="{91240B29-F687-4F45-9708-019B960494DF}">
              <a14:hiddenLine xmlns:a14="http://schemas.microsoft.com/office/drawing/2010/main" w="12700">
                <a:solidFill>
                  <a:srgbClr val="39E9CB"/>
                </a:solidFill>
              </a14:hiddenLine>
            </a:ext>
          </a:extLst>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Title 1"/>
          <p:cNvSpPr>
            <a:spLocks noGrp="1"/>
          </p:cNvSpPr>
          <p:nvPr>
            <p:ph type="title" hasCustomPrompt="1"/>
          </p:nvPr>
        </p:nvSpPr>
        <p:spPr>
          <a:xfrm>
            <a:off x="357718" y="288925"/>
            <a:ext cx="11469281" cy="416570"/>
          </a:xfrm>
          <a:extLst>
            <a:ext uri="{91240B29-F687-4F45-9708-019B960494DF}">
              <a14:hiddenLine xmlns:a14="http://schemas.microsoft.com/office/drawing/2010/main" w="12700">
                <a:solidFill>
                  <a:srgbClr val="BF23E7"/>
                </a:solidFill>
              </a14:hiddenLine>
            </a:ext>
          </a:extLst>
        </p:spPr>
        <p:txBody>
          <a:bodyPr>
            <a:noAutofit/>
          </a:bodyPr>
          <a:lstStyle>
            <a:lvl1pPr>
              <a:defRPr>
                <a:solidFill>
                  <a:schemeClr val="tx1"/>
                </a:solidFill>
              </a:defRPr>
            </a:lvl1pPr>
          </a:lstStyle>
          <a:p>
            <a:r>
              <a:rPr lang="en-GB"/>
              <a:t>Click to edit master title style</a:t>
            </a:r>
          </a:p>
        </p:txBody>
      </p:sp>
      <p:sp>
        <p:nvSpPr>
          <p:cNvPr id="15" name="Slide Number Placeholder 5"/>
          <p:cNvSpPr>
            <a:spLocks noGrp="1"/>
          </p:cNvSpPr>
          <p:nvPr>
            <p:ph type="sldNum" sz="quarter" idx="4"/>
          </p:nvPr>
        </p:nvSpPr>
        <p:spPr>
          <a:xfrm>
            <a:off x="10856913" y="6399213"/>
            <a:ext cx="969963" cy="182562"/>
          </a:xfrm>
          <a:prstGeom prst="rect">
            <a:avLst/>
          </a:prstGeom>
          <a:extLst>
            <a:ext uri="{91240B29-F687-4F45-9708-019B960494DF}">
              <a14:hiddenLine xmlns:a14="http://schemas.microsoft.com/office/drawing/2010/main" w="12700">
                <a:solidFill>
                  <a:srgbClr val="423CA2"/>
                </a:solidFill>
              </a14:hiddenLine>
            </a:ext>
          </a:extLst>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a:p>
        </p:txBody>
      </p:sp>
      <p:sp>
        <p:nvSpPr>
          <p:cNvPr id="13" name="Text Placeholder 17"/>
          <p:cNvSpPr>
            <a:spLocks noGrp="1"/>
          </p:cNvSpPr>
          <p:nvPr>
            <p:ph type="body" sz="quarter" idx="19" hasCustomPrompt="1"/>
          </p:nvPr>
        </p:nvSpPr>
        <p:spPr>
          <a:xfrm>
            <a:off x="6096000" y="6399213"/>
            <a:ext cx="4696800" cy="182562"/>
          </a:xfrm>
          <a:extLst>
            <a:ext uri="{91240B29-F687-4F45-9708-019B960494DF}">
              <a14:hiddenLine xmlns:a14="http://schemas.microsoft.com/office/drawing/2010/main" w="12700">
                <a:solidFill>
                  <a:srgbClr val="0A3A30"/>
                </a:solidFill>
              </a14:hiddenLine>
            </a:ext>
          </a:extLst>
        </p:spPr>
        <p:txBody>
          <a:bodyPr anchor="ctr">
            <a:noAutofit/>
          </a:bodyPr>
          <a:lstStyle>
            <a:lvl1pPr>
              <a:defRPr sz="800">
                <a:solidFill>
                  <a:schemeClr val="tx1"/>
                </a:solidFill>
              </a:defRPr>
            </a:lvl1pPr>
          </a:lstStyle>
          <a:p>
            <a:pPr lvl="0"/>
            <a:r>
              <a:rPr lang="en-US"/>
              <a:t>Click to add footer text</a:t>
            </a:r>
          </a:p>
        </p:txBody>
      </p:sp>
    </p:spTree>
    <p:extLst>
      <p:ext uri="{BB962C8B-B14F-4D97-AF65-F5344CB8AC3E}">
        <p14:creationId xmlns:p14="http://schemas.microsoft.com/office/powerpoint/2010/main" val="3902945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and 2 x content - no sub heading">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6565"/>
            <a:ext cx="5625600" cy="40068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Content Placeholder 35"/>
          <p:cNvSpPr>
            <a:spLocks noGrp="1"/>
          </p:cNvSpPr>
          <p:nvPr>
            <p:ph sz="quarter" idx="14" hasCustomPrompt="1"/>
          </p:nvPr>
        </p:nvSpPr>
        <p:spPr>
          <a:xfrm>
            <a:off x="6191575" y="1706563"/>
            <a:ext cx="5625600" cy="40068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16"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a:p>
        </p:txBody>
      </p:sp>
      <p:sp>
        <p:nvSpPr>
          <p:cNvPr id="12"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Tree>
    <p:extLst>
      <p:ext uri="{BB962C8B-B14F-4D97-AF65-F5344CB8AC3E}">
        <p14:creationId xmlns:p14="http://schemas.microsoft.com/office/powerpoint/2010/main" val="144479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and 3 x content - no sub heading">
    <p:spTree>
      <p:nvGrpSpPr>
        <p:cNvPr id="1" name=""/>
        <p:cNvGrpSpPr/>
        <p:nvPr/>
      </p:nvGrpSpPr>
      <p:grpSpPr>
        <a:xfrm>
          <a:off x="0" y="0"/>
          <a:ext cx="0" cy="0"/>
          <a:chOff x="0" y="0"/>
          <a:chExt cx="0" cy="0"/>
        </a:xfrm>
      </p:grpSpPr>
      <p:sp>
        <p:nvSpPr>
          <p:cNvPr id="9" name="Content Placeholder 2"/>
          <p:cNvSpPr>
            <a:spLocks noGrp="1"/>
          </p:cNvSpPr>
          <p:nvPr>
            <p:ph idx="1" hasCustomPrompt="1"/>
          </p:nvPr>
        </p:nvSpPr>
        <p:spPr>
          <a:xfrm>
            <a:off x="359999" y="1706563"/>
            <a:ext cx="36816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Content Placeholder 2"/>
          <p:cNvSpPr>
            <a:spLocks noGrp="1"/>
          </p:cNvSpPr>
          <p:nvPr>
            <p:ph idx="14" hasCustomPrompt="1"/>
          </p:nvPr>
        </p:nvSpPr>
        <p:spPr>
          <a:xfrm>
            <a:off x="4251327" y="1706563"/>
            <a:ext cx="36816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Content Placeholder 2"/>
          <p:cNvSpPr>
            <a:spLocks noGrp="1"/>
          </p:cNvSpPr>
          <p:nvPr>
            <p:ph idx="15" hasCustomPrompt="1"/>
          </p:nvPr>
        </p:nvSpPr>
        <p:spPr>
          <a:xfrm>
            <a:off x="8142653" y="1706563"/>
            <a:ext cx="36816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6"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18"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
        <p:nvSpPr>
          <p:cNvPr id="19"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a:p>
        </p:txBody>
      </p:sp>
    </p:spTree>
    <p:extLst>
      <p:ext uri="{BB962C8B-B14F-4D97-AF65-F5344CB8AC3E}">
        <p14:creationId xmlns:p14="http://schemas.microsoft.com/office/powerpoint/2010/main" val="3082250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and 4 x content - no sub heading">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9"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Content Placeholder 2"/>
          <p:cNvSpPr>
            <a:spLocks noGrp="1"/>
          </p:cNvSpPr>
          <p:nvPr>
            <p:ph idx="14" hasCustomPrompt="1"/>
          </p:nvPr>
        </p:nvSpPr>
        <p:spPr>
          <a:xfrm>
            <a:off x="3275192"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3" name="Content Placeholder 2"/>
          <p:cNvSpPr>
            <a:spLocks noGrp="1"/>
          </p:cNvSpPr>
          <p:nvPr>
            <p:ph idx="15" hasCustomPrompt="1"/>
          </p:nvPr>
        </p:nvSpPr>
        <p:spPr>
          <a:xfrm>
            <a:off x="6190385"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8" name="Content Placeholder 2"/>
          <p:cNvSpPr>
            <a:spLocks noGrp="1"/>
          </p:cNvSpPr>
          <p:nvPr>
            <p:ph idx="16" hasCustomPrompt="1"/>
          </p:nvPr>
        </p:nvSpPr>
        <p:spPr>
          <a:xfrm>
            <a:off x="9105580" y="1706563"/>
            <a:ext cx="2714400" cy="400685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9"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21" name="Text Placeholder 17"/>
          <p:cNvSpPr>
            <a:spLocks noGrp="1"/>
          </p:cNvSpPr>
          <p:nvPr>
            <p:ph type="body" sz="quarter" idx="20"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
        <p:nvSpPr>
          <p:cNvPr id="22"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a:p>
        </p:txBody>
      </p:sp>
    </p:spTree>
    <p:extLst>
      <p:ext uri="{BB962C8B-B14F-4D97-AF65-F5344CB8AC3E}">
        <p14:creationId xmlns:p14="http://schemas.microsoft.com/office/powerpoint/2010/main" val="3586196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le only - no sub heading">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357718" y="288925"/>
            <a:ext cx="11469281" cy="416570"/>
          </a:xfrm>
        </p:spPr>
        <p:txBody>
          <a:bodyPr>
            <a:noAutofit/>
          </a:bodyPr>
          <a:lstStyle>
            <a:lvl1pPr>
              <a:defRPr>
                <a:solidFill>
                  <a:schemeClr val="tx1"/>
                </a:solidFill>
              </a:defRPr>
            </a:lvl1pPr>
          </a:lstStyle>
          <a:p>
            <a:r>
              <a:rPr lang="en-GB"/>
              <a:t>Click to edit master title style</a:t>
            </a:r>
          </a:p>
        </p:txBody>
      </p:sp>
      <p:sp>
        <p:nvSpPr>
          <p:cNvPr id="11"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a:p>
        </p:txBody>
      </p:sp>
      <p:sp>
        <p:nvSpPr>
          <p:cNvPr id="9" name="Text Placeholder 17"/>
          <p:cNvSpPr>
            <a:spLocks noGrp="1"/>
          </p:cNvSpPr>
          <p:nvPr>
            <p:ph type="body" sz="quarter" idx="19" hasCustomPrompt="1"/>
          </p:nvPr>
        </p:nvSpPr>
        <p:spPr>
          <a:xfrm>
            <a:off x="6096000" y="6399213"/>
            <a:ext cx="4696800" cy="182562"/>
          </a:xfrm>
        </p:spPr>
        <p:txBody>
          <a:bodyPr anchor="ctr">
            <a:noAutofit/>
          </a:bodyPr>
          <a:lstStyle>
            <a:lvl1pPr>
              <a:defRPr sz="800">
                <a:solidFill>
                  <a:schemeClr val="tx1"/>
                </a:solidFill>
              </a:defRPr>
            </a:lvl1pPr>
          </a:lstStyle>
          <a:p>
            <a:pPr lvl="0"/>
            <a:r>
              <a:rPr lang="en-US"/>
              <a:t>Click to add footer text</a:t>
            </a:r>
          </a:p>
        </p:txBody>
      </p:sp>
    </p:spTree>
    <p:extLst>
      <p:ext uri="{BB962C8B-B14F-4D97-AF65-F5344CB8AC3E}">
        <p14:creationId xmlns:p14="http://schemas.microsoft.com/office/powerpoint/2010/main" val="3997206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Title slide 1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67200" y="1138238"/>
            <a:ext cx="4665663" cy="1787237"/>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367200" y="3146902"/>
            <a:ext cx="4665663" cy="1882298"/>
          </a:xfrm>
          <a:prstGeom prst="rect">
            <a:avLst/>
          </a:prstGeom>
        </p:spPr>
        <p:txBody>
          <a:bodyPr anchor="t">
            <a:noAutofit/>
          </a:bodyPr>
          <a:lstStyle>
            <a:lvl1pPr marL="0" indent="0" algn="l">
              <a:spcBef>
                <a:spcPts val="600"/>
              </a:spcBef>
              <a:buNone/>
              <a:defRPr sz="22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Tree>
    <p:extLst>
      <p:ext uri="{BB962C8B-B14F-4D97-AF65-F5344CB8AC3E}">
        <p14:creationId xmlns:p14="http://schemas.microsoft.com/office/powerpoint/2010/main" val="1833879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Title slide 2 (white)">
    <p:bg>
      <p:bgPr>
        <a:solidFill>
          <a:schemeClr val="bg1"/>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tx1"/>
                </a:solidFill>
              </a:defRPr>
            </a:lvl1pPr>
          </a:lstStyle>
          <a:p>
            <a:r>
              <a:rPr lang="en-US"/>
              <a:t>Click icon to add picture</a:t>
            </a:r>
            <a:endParaRPr lang="en-GB" dirty="0"/>
          </a:p>
        </p:txBody>
      </p:sp>
      <p:sp>
        <p:nvSpPr>
          <p:cNvPr id="2" name="Title 1"/>
          <p:cNvSpPr>
            <a:spLocks noGrp="1"/>
          </p:cNvSpPr>
          <p:nvPr>
            <p:ph type="ctrTitle" hasCustomPrompt="1"/>
          </p:nvPr>
        </p:nvSpPr>
        <p:spPr>
          <a:xfrm>
            <a:off x="360000" y="3846097"/>
            <a:ext cx="11466875" cy="1143000"/>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2281252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Title slide 3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7162800" y="1138238"/>
            <a:ext cx="4665663" cy="1787237"/>
          </a:xfrm>
          <a:prstGeom prst="rect">
            <a:avLst/>
          </a:prstGeom>
        </p:spPr>
        <p:txBody>
          <a:bodyPr anchor="b">
            <a:noAutofit/>
          </a:bodyPr>
          <a:lstStyle>
            <a:lvl1pPr algn="l">
              <a:defRPr sz="2400" b="1">
                <a:solidFill>
                  <a:schemeClr val="tx1"/>
                </a:solidFill>
              </a:defRPr>
            </a:lvl1pPr>
          </a:lstStyle>
          <a:p>
            <a:r>
              <a:rPr lang="en-GB" dirty="0"/>
              <a:t>Click to edit master title style</a:t>
            </a:r>
          </a:p>
        </p:txBody>
      </p:sp>
      <p:sp>
        <p:nvSpPr>
          <p:cNvPr id="3" name="Subtitle 2"/>
          <p:cNvSpPr>
            <a:spLocks noGrp="1"/>
          </p:cNvSpPr>
          <p:nvPr>
            <p:ph type="subTitle" idx="1" hasCustomPrompt="1"/>
          </p:nvPr>
        </p:nvSpPr>
        <p:spPr>
          <a:xfrm>
            <a:off x="7162800" y="3146902"/>
            <a:ext cx="4665663" cy="1882298"/>
          </a:xfrm>
          <a:prstGeom prst="rect">
            <a:avLst/>
          </a:prstGeom>
        </p:spPr>
        <p:txBody>
          <a:bodyPr anchor="t">
            <a:noAutofit/>
          </a:bodyPr>
          <a:lstStyle>
            <a:lvl1pPr marL="0" indent="0" algn="l">
              <a:spcBef>
                <a:spcPts val="600"/>
              </a:spcBef>
              <a:buNone/>
              <a:defRPr sz="22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Tree>
    <p:extLst>
      <p:ext uri="{BB962C8B-B14F-4D97-AF65-F5344CB8AC3E}">
        <p14:creationId xmlns:p14="http://schemas.microsoft.com/office/powerpoint/2010/main" val="1302858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white)">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359999" y="2258559"/>
            <a:ext cx="5643563" cy="1980000"/>
          </a:xfrm>
          <a:prstGeom prst="rect">
            <a:avLst/>
          </a:prstGeom>
        </p:spPr>
        <p:txBody>
          <a:bodyPr anchor="t"/>
          <a:lstStyle>
            <a:lvl1pPr algn="l">
              <a:spcBef>
                <a:spcPts val="200"/>
              </a:spcBef>
              <a:defRPr sz="4000" b="0">
                <a:solidFill>
                  <a:schemeClr val="tx1"/>
                </a:solidFill>
              </a:defRPr>
            </a:lvl1pPr>
            <a:lvl2pPr marL="0" indent="0" algn="l">
              <a:spcBef>
                <a:spcPts val="200"/>
              </a:spcBef>
              <a:buNone/>
              <a:defRPr sz="2200" b="0">
                <a:solidFill>
                  <a:schemeClr val="tx1"/>
                </a:solidFill>
              </a:defRPr>
            </a:lvl2pPr>
          </a:lstStyle>
          <a:p>
            <a:pPr lvl="0"/>
            <a:r>
              <a:rPr lang="en-GB" dirty="0"/>
              <a:t>Click to add title</a:t>
            </a:r>
          </a:p>
        </p:txBody>
      </p:sp>
      <p:sp>
        <p:nvSpPr>
          <p:cNvPr id="5" name="Text Placeholder 2"/>
          <p:cNvSpPr>
            <a:spLocks noGrp="1"/>
          </p:cNvSpPr>
          <p:nvPr>
            <p:ph type="body" sz="quarter" idx="16" hasCustomPrompt="1"/>
          </p:nvPr>
        </p:nvSpPr>
        <p:spPr>
          <a:xfrm>
            <a:off x="359999" y="1713600"/>
            <a:ext cx="976676" cy="540000"/>
          </a:xfrm>
          <a:prstGeom prst="rect">
            <a:avLst/>
          </a:prstGeom>
        </p:spPr>
        <p:txBody>
          <a:bodyPr anchor="t"/>
          <a:lstStyle>
            <a:lvl1pPr algn="l">
              <a:spcBef>
                <a:spcPts val="200"/>
              </a:spcBef>
              <a:defRPr sz="4000" b="0">
                <a:solidFill>
                  <a:schemeClr val="tx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401925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Title slide 1 (black)">
    <p:bg>
      <p:bgPr>
        <a:solidFill>
          <a:srgbClr val="000000"/>
        </a:solidFill>
        <a:effectLst/>
      </p:bgPr>
    </p:bg>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367200" y="1138238"/>
            <a:ext cx="4666800" cy="17892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8" name="Subtitle 2"/>
          <p:cNvSpPr>
            <a:spLocks noGrp="1"/>
          </p:cNvSpPr>
          <p:nvPr>
            <p:ph type="subTitle" idx="1" hasCustomPrompt="1"/>
          </p:nvPr>
        </p:nvSpPr>
        <p:spPr>
          <a:xfrm>
            <a:off x="367200" y="3147038"/>
            <a:ext cx="4666800" cy="1882800"/>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Tree>
    <p:extLst>
      <p:ext uri="{BB962C8B-B14F-4D97-AF65-F5344CB8AC3E}">
        <p14:creationId xmlns:p14="http://schemas.microsoft.com/office/powerpoint/2010/main" val="4228118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Title slide 2 (black)">
    <p:bg>
      <p:bgPr>
        <a:solidFill>
          <a:srgbClr val="000000"/>
        </a:solidFill>
        <a:effectLst/>
      </p:bgPr>
    </p:bg>
    <p:spTree>
      <p:nvGrpSpPr>
        <p:cNvPr id="1" name=""/>
        <p:cNvGrpSpPr/>
        <p:nvPr/>
      </p:nvGrpSpPr>
      <p:grpSpPr>
        <a:xfrm>
          <a:off x="0" y="0"/>
          <a:ext cx="0" cy="0"/>
          <a:chOff x="0" y="0"/>
          <a:chExt cx="0" cy="0"/>
        </a:xfrm>
      </p:grpSpPr>
      <p:sp>
        <p:nvSpPr>
          <p:cNvPr id="32" name="Picture Placeholder 31"/>
          <p:cNvSpPr>
            <a:spLocks noGrp="1"/>
          </p:cNvSpPr>
          <p:nvPr>
            <p:ph type="pic" sz="quarter" idx="13"/>
          </p:nvPr>
        </p:nvSpPr>
        <p:spPr>
          <a:xfrm>
            <a:off x="-6650" y="857"/>
            <a:ext cx="12200176" cy="6857143"/>
          </a:xfrm>
          <a:prstGeom prst="rect">
            <a:avLst/>
          </a:prstGeom>
        </p:spPr>
        <p:txBody>
          <a:bodyPr anchor="ctr"/>
          <a:lstStyle>
            <a:lvl1pPr algn="ctr">
              <a:defRPr>
                <a:solidFill>
                  <a:schemeClr val="bg1"/>
                </a:solidFill>
              </a:defRPr>
            </a:lvl1pPr>
          </a:lstStyle>
          <a:p>
            <a:r>
              <a:rPr lang="en-US"/>
              <a:t>Click icon to add picture</a:t>
            </a:r>
            <a:endParaRPr lang="en-GB" dirty="0"/>
          </a:p>
        </p:txBody>
      </p:sp>
      <p:sp>
        <p:nvSpPr>
          <p:cNvPr id="8" name="Title 1"/>
          <p:cNvSpPr>
            <a:spLocks noGrp="1"/>
          </p:cNvSpPr>
          <p:nvPr>
            <p:ph type="ctrTitle" hasCustomPrompt="1"/>
          </p:nvPr>
        </p:nvSpPr>
        <p:spPr>
          <a:xfrm>
            <a:off x="360000" y="3846097"/>
            <a:ext cx="11466875" cy="1143000"/>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9" name="Subtitle 2"/>
          <p:cNvSpPr>
            <a:spLocks noGrp="1"/>
          </p:cNvSpPr>
          <p:nvPr>
            <p:ph type="subTitle" idx="1" hasCustomPrompt="1"/>
          </p:nvPr>
        </p:nvSpPr>
        <p:spPr>
          <a:xfrm>
            <a:off x="360000" y="4989097"/>
            <a:ext cx="11466875" cy="1125748"/>
          </a:xfrm>
          <a:prstGeom prst="rect">
            <a:avLst/>
          </a:prstGeom>
        </p:spPr>
        <p:txBody>
          <a:bodyPr anchor="t">
            <a:noAutofit/>
          </a:bodyPr>
          <a:lstStyle>
            <a:lvl1pPr marL="0" indent="0" algn="l">
              <a:spcBef>
                <a:spcPts val="200"/>
              </a:spcBef>
              <a:buNone/>
              <a:defRPr sz="2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2799343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Title slide 3 (black)">
    <p:bg>
      <p:bgPr>
        <a:solidFill>
          <a:srgbClr val="000000"/>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7200" y="457201"/>
            <a:ext cx="2567641" cy="493777"/>
          </a:xfrm>
          <a:prstGeom prst="rect">
            <a:avLst/>
          </a:prstGeom>
        </p:spPr>
      </p:pic>
      <p:sp>
        <p:nvSpPr>
          <p:cNvPr id="5" name="Title 1"/>
          <p:cNvSpPr>
            <a:spLocks noGrp="1"/>
          </p:cNvSpPr>
          <p:nvPr>
            <p:ph type="ctrTitle" hasCustomPrompt="1"/>
          </p:nvPr>
        </p:nvSpPr>
        <p:spPr>
          <a:xfrm>
            <a:off x="7162800" y="1138238"/>
            <a:ext cx="4665663" cy="1787237"/>
          </a:xfrm>
          <a:prstGeom prst="rect">
            <a:avLst/>
          </a:prstGeom>
        </p:spPr>
        <p:txBody>
          <a:bodyPr anchor="b">
            <a:noAutofit/>
          </a:bodyPr>
          <a:lstStyle>
            <a:lvl1pPr algn="l">
              <a:defRPr sz="2400" b="1">
                <a:solidFill>
                  <a:schemeClr val="bg1"/>
                </a:solidFill>
              </a:defRPr>
            </a:lvl1pPr>
          </a:lstStyle>
          <a:p>
            <a:r>
              <a:rPr lang="en-GB" dirty="0"/>
              <a:t>Click to edit master title style</a:t>
            </a:r>
          </a:p>
        </p:txBody>
      </p:sp>
      <p:sp>
        <p:nvSpPr>
          <p:cNvPr id="9" name="Subtitle 2"/>
          <p:cNvSpPr>
            <a:spLocks noGrp="1"/>
          </p:cNvSpPr>
          <p:nvPr>
            <p:ph type="subTitle" idx="1" hasCustomPrompt="1"/>
          </p:nvPr>
        </p:nvSpPr>
        <p:spPr>
          <a:xfrm>
            <a:off x="7162800" y="3146902"/>
            <a:ext cx="4665663" cy="1882298"/>
          </a:xfrm>
          <a:prstGeom prst="rect">
            <a:avLst/>
          </a:prstGeom>
        </p:spPr>
        <p:txBody>
          <a:bodyPr anchor="t">
            <a:noAutofit/>
          </a:bodyPr>
          <a:lstStyle>
            <a:lvl1pPr marL="0" indent="0" algn="l">
              <a:spcBef>
                <a:spcPts val="600"/>
              </a:spcBef>
              <a:buNone/>
              <a:defRPr sz="22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p>
        </p:txBody>
      </p:sp>
    </p:spTree>
    <p:extLst>
      <p:ext uri="{BB962C8B-B14F-4D97-AF65-F5344CB8AC3E}">
        <p14:creationId xmlns:p14="http://schemas.microsoft.com/office/powerpoint/2010/main" val="1371700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Section header (white)">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sz="quarter" idx="15" hasCustomPrompt="1"/>
          </p:nvPr>
        </p:nvSpPr>
        <p:spPr>
          <a:xfrm>
            <a:off x="360362" y="2984855"/>
            <a:ext cx="11466511" cy="1585557"/>
          </a:xfrm>
          <a:prstGeom prst="rect">
            <a:avLst/>
          </a:prstGeom>
        </p:spPr>
        <p:txBody>
          <a:bodyPr anchor="t"/>
          <a:lstStyle>
            <a:lvl1pPr algn="l">
              <a:spcBef>
                <a:spcPts val="200"/>
              </a:spcBef>
              <a:defRPr sz="2400" b="1">
                <a:solidFill>
                  <a:schemeClr val="tx1"/>
                </a:solidFill>
              </a:defRPr>
            </a:lvl1pPr>
            <a:lvl2pPr marL="0" indent="0" algn="l">
              <a:spcBef>
                <a:spcPts val="200"/>
              </a:spcBef>
              <a:buNone/>
              <a:defRPr sz="2200" b="0">
                <a:solidFill>
                  <a:schemeClr val="tx1"/>
                </a:solidFill>
              </a:defRPr>
            </a:lvl2pPr>
          </a:lstStyle>
          <a:p>
            <a:pPr lvl="0"/>
            <a:r>
              <a:rPr lang="en-GB" dirty="0"/>
              <a:t>Click to edit master text styles</a:t>
            </a:r>
          </a:p>
          <a:p>
            <a:pPr lvl="1"/>
            <a:r>
              <a:rPr lang="en-GB" dirty="0"/>
              <a:t>Second level</a:t>
            </a:r>
          </a:p>
        </p:txBody>
      </p:sp>
      <p:sp>
        <p:nvSpPr>
          <p:cNvPr id="5" name="Text Placeholder 2"/>
          <p:cNvSpPr>
            <a:spLocks noGrp="1"/>
          </p:cNvSpPr>
          <p:nvPr>
            <p:ph type="body" sz="quarter" idx="16" hasCustomPrompt="1"/>
          </p:nvPr>
        </p:nvSpPr>
        <p:spPr>
          <a:xfrm>
            <a:off x="359999" y="2564672"/>
            <a:ext cx="976676" cy="411163"/>
          </a:xfrm>
          <a:prstGeom prst="rect">
            <a:avLst/>
          </a:prstGeom>
        </p:spPr>
        <p:txBody>
          <a:bodyPr anchor="t"/>
          <a:lstStyle>
            <a:lvl1pPr algn="l">
              <a:spcBef>
                <a:spcPts val="200"/>
              </a:spcBef>
              <a:defRPr sz="2400" b="1">
                <a:solidFill>
                  <a:schemeClr val="tx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363086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5" name="Text Placeholder 2"/>
          <p:cNvSpPr>
            <a:spLocks noGrp="1"/>
          </p:cNvSpPr>
          <p:nvPr>
            <p:ph type="body" sz="quarter" idx="15" hasCustomPrompt="1"/>
          </p:nvPr>
        </p:nvSpPr>
        <p:spPr>
          <a:xfrm>
            <a:off x="359998" y="2984855"/>
            <a:ext cx="11468465" cy="1585557"/>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bg1"/>
                </a:solidFill>
              </a:defRPr>
            </a:lvl2pPr>
          </a:lstStyle>
          <a:p>
            <a:pPr lvl="0"/>
            <a:r>
              <a:rPr lang="en-GB" dirty="0"/>
              <a:t>Click to edit master text styles</a:t>
            </a:r>
          </a:p>
          <a:p>
            <a:pPr lvl="1"/>
            <a:r>
              <a:rPr lang="en-GB" dirty="0"/>
              <a:t>Second level</a:t>
            </a:r>
          </a:p>
        </p:txBody>
      </p:sp>
      <p:sp>
        <p:nvSpPr>
          <p:cNvPr id="7" name="Text Placeholder 2"/>
          <p:cNvSpPr>
            <a:spLocks noGrp="1"/>
          </p:cNvSpPr>
          <p:nvPr>
            <p:ph type="body" sz="quarter" idx="16" hasCustomPrompt="1"/>
          </p:nvPr>
        </p:nvSpPr>
        <p:spPr>
          <a:xfrm>
            <a:off x="360363" y="2564672"/>
            <a:ext cx="976312" cy="411163"/>
          </a:xfrm>
          <a:prstGeom prst="rect">
            <a:avLst/>
          </a:prstGeom>
        </p:spPr>
        <p:txBody>
          <a:bodyPr anchor="t"/>
          <a:lstStyle>
            <a:lvl1pPr algn="l">
              <a:spcBef>
                <a:spcPts val="200"/>
              </a:spcBef>
              <a:defRPr sz="2400" b="1">
                <a:solidFill>
                  <a:schemeClr val="bg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1505422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59999" y="1708150"/>
            <a:ext cx="11466873" cy="4018118"/>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8"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3292776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360000"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0" name="Content Placeholder 35"/>
          <p:cNvSpPr>
            <a:spLocks noGrp="1"/>
          </p:cNvSpPr>
          <p:nvPr>
            <p:ph sz="quarter" idx="14" hasCustomPrompt="1"/>
          </p:nvPr>
        </p:nvSpPr>
        <p:spPr>
          <a:xfrm>
            <a:off x="6191574" y="1708150"/>
            <a:ext cx="5626800" cy="4003200"/>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6"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9"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12"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3570229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le and 3 x content">
    <p:spTree>
      <p:nvGrpSpPr>
        <p:cNvPr id="1" name=""/>
        <p:cNvGrpSpPr/>
        <p:nvPr/>
      </p:nvGrpSpPr>
      <p:grpSpPr>
        <a:xfrm>
          <a:off x="0" y="0"/>
          <a:ext cx="0" cy="0"/>
          <a:chOff x="0" y="0"/>
          <a:chExt cx="0" cy="0"/>
        </a:xfrm>
      </p:grpSpPr>
      <p:sp>
        <p:nvSpPr>
          <p:cNvPr id="9" name="Content Placeholder 2"/>
          <p:cNvSpPr>
            <a:spLocks noGrp="1"/>
          </p:cNvSpPr>
          <p:nvPr>
            <p:ph idx="1"/>
          </p:nvPr>
        </p:nvSpPr>
        <p:spPr>
          <a:xfrm>
            <a:off x="359998"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Content Placeholder 2"/>
          <p:cNvSpPr>
            <a:spLocks noGrp="1"/>
          </p:cNvSpPr>
          <p:nvPr>
            <p:ph idx="14"/>
          </p:nvPr>
        </p:nvSpPr>
        <p:spPr>
          <a:xfrm>
            <a:off x="4251326"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Content Placeholder 2"/>
          <p:cNvSpPr>
            <a:spLocks noGrp="1"/>
          </p:cNvSpPr>
          <p:nvPr>
            <p:ph idx="15"/>
          </p:nvPr>
        </p:nvSpPr>
        <p:spPr>
          <a:xfrm>
            <a:off x="8142653" y="1708150"/>
            <a:ext cx="36792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7"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18"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19"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4199265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itle and 4 x content">
    <p:spTree>
      <p:nvGrpSpPr>
        <p:cNvPr id="1" name=""/>
        <p:cNvGrpSpPr/>
        <p:nvPr/>
      </p:nvGrpSpPr>
      <p:grpSpPr>
        <a:xfrm>
          <a:off x="0" y="0"/>
          <a:ext cx="0" cy="0"/>
          <a:chOff x="0" y="0"/>
          <a:chExt cx="0" cy="0"/>
        </a:xfrm>
      </p:grpSpPr>
      <p:sp>
        <p:nvSpPr>
          <p:cNvPr id="10" name="Content Placeholder 2"/>
          <p:cNvSpPr>
            <a:spLocks noGrp="1"/>
          </p:cNvSpPr>
          <p:nvPr>
            <p:ph idx="1" hasCustomPrompt="1"/>
          </p:nvPr>
        </p:nvSpPr>
        <p:spPr>
          <a:xfrm>
            <a:off x="359998"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1" name="Content Placeholder 2"/>
          <p:cNvSpPr>
            <a:spLocks noGrp="1"/>
          </p:cNvSpPr>
          <p:nvPr>
            <p:ph idx="14" hasCustomPrompt="1"/>
          </p:nvPr>
        </p:nvSpPr>
        <p:spPr>
          <a:xfrm>
            <a:off x="3275192"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3" name="Content Placeholder 2"/>
          <p:cNvSpPr>
            <a:spLocks noGrp="1"/>
          </p:cNvSpPr>
          <p:nvPr>
            <p:ph idx="15" hasCustomPrompt="1"/>
          </p:nvPr>
        </p:nvSpPr>
        <p:spPr>
          <a:xfrm>
            <a:off x="6190386"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8" name="Content Placeholder 2"/>
          <p:cNvSpPr>
            <a:spLocks noGrp="1"/>
          </p:cNvSpPr>
          <p:nvPr>
            <p:ph idx="16" hasCustomPrompt="1"/>
          </p:nvPr>
        </p:nvSpPr>
        <p:spPr>
          <a:xfrm>
            <a:off x="9105580" y="1708150"/>
            <a:ext cx="2714400" cy="4003675"/>
          </a:xfrm>
        </p:spPr>
        <p:txBody>
          <a:bodyPr>
            <a:noAutofit/>
          </a:bodyPr>
          <a:lstStyle>
            <a:lvl1pPr>
              <a:defRPr sz="1600" b="0">
                <a:solidFill>
                  <a:schemeClr val="tx1"/>
                </a:solidFill>
              </a:defRPr>
            </a:lvl1pPr>
            <a:lvl2pPr>
              <a:spcBef>
                <a:spcPts val="600"/>
              </a:spcBef>
              <a:defRPr sz="1600">
                <a:solidFill>
                  <a:schemeClr val="tx1"/>
                </a:solidFill>
              </a:defRPr>
            </a:lvl2pPr>
            <a:lvl3pPr>
              <a:spcBef>
                <a:spcPts val="600"/>
              </a:spcBef>
              <a:defRPr sz="1600">
                <a:solidFill>
                  <a:schemeClr val="tx1"/>
                </a:solidFill>
              </a:defRPr>
            </a:lvl3pPr>
            <a:lvl4pPr>
              <a:spcBef>
                <a:spcPts val="600"/>
              </a:spcBef>
              <a:defRPr sz="1600">
                <a:solidFill>
                  <a:schemeClr val="tx1"/>
                </a:solidFill>
              </a:defRPr>
            </a:lvl4pPr>
            <a:lvl5pPr>
              <a:spcBef>
                <a:spcPts val="600"/>
              </a:spcBef>
              <a:defRPr sz="1600">
                <a:solidFill>
                  <a:schemeClr val="tx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9"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20" name="Text Placeholder 2"/>
          <p:cNvSpPr>
            <a:spLocks noGrp="1"/>
          </p:cNvSpPr>
          <p:nvPr>
            <p:ph type="body" sz="quarter" idx="18"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21" name="Text Placeholder 17"/>
          <p:cNvSpPr>
            <a:spLocks noGrp="1"/>
          </p:cNvSpPr>
          <p:nvPr>
            <p:ph type="body" sz="quarter" idx="19"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
        <p:nvSpPr>
          <p:cNvPr id="22"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1961557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a:xfrm>
            <a:off x="359999" y="430717"/>
            <a:ext cx="11466875" cy="404119"/>
          </a:xfrm>
          <a:prstGeom prst="rect">
            <a:avLst/>
          </a:prstGeom>
        </p:spPr>
        <p:txBody>
          <a:bodyPr vert="horz" lIns="0" tIns="0" rIns="0" bIns="0" rtlCol="0" anchor="t">
            <a:noAutofit/>
          </a:bodyPr>
          <a:lstStyle>
            <a:lvl1pPr>
              <a:defRPr/>
            </a:lvl1pPr>
          </a:lstStyle>
          <a:p>
            <a:r>
              <a:rPr lang="en-GB" dirty="0"/>
              <a:t>Click to edit master title style</a:t>
            </a:r>
          </a:p>
        </p:txBody>
      </p:sp>
      <p:sp>
        <p:nvSpPr>
          <p:cNvPr id="11"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7" name="Text Placeholder 2"/>
          <p:cNvSpPr>
            <a:spLocks noGrp="1"/>
          </p:cNvSpPr>
          <p:nvPr>
            <p:ph type="body" sz="quarter" idx="17" hasCustomPrompt="1"/>
          </p:nvPr>
        </p:nvSpPr>
        <p:spPr>
          <a:xfrm>
            <a:off x="357188" y="909635"/>
            <a:ext cx="11477331" cy="396875"/>
          </a:xfrm>
        </p:spPr>
        <p:txBody>
          <a:bodyPr/>
          <a:lstStyle>
            <a:lvl1pPr>
              <a:defRPr sz="2200"/>
            </a:lvl1pPr>
          </a:lstStyle>
          <a:p>
            <a:pPr lvl="0"/>
            <a:r>
              <a:rPr lang="en-GB" dirty="0"/>
              <a:t>Click to edit master text styles</a:t>
            </a:r>
          </a:p>
        </p:txBody>
      </p:sp>
      <p:sp>
        <p:nvSpPr>
          <p:cNvPr id="9" name="Text Placeholder 17"/>
          <p:cNvSpPr>
            <a:spLocks noGrp="1"/>
          </p:cNvSpPr>
          <p:nvPr>
            <p:ph type="body" sz="quarter" idx="18" hasCustomPrompt="1"/>
          </p:nvPr>
        </p:nvSpPr>
        <p:spPr>
          <a:xfrm>
            <a:off x="6096000" y="6393509"/>
            <a:ext cx="4670778" cy="197792"/>
          </a:xfrm>
        </p:spPr>
        <p:txBody>
          <a:bodyPr anchor="ctr">
            <a:noAutofit/>
          </a:bodyPr>
          <a:lstStyle>
            <a:lvl1pPr>
              <a:spcBef>
                <a:spcPts val="600"/>
              </a:spcBef>
              <a:defRPr sz="800">
                <a:solidFill>
                  <a:schemeClr val="tx1"/>
                </a:solidFill>
              </a:defRPr>
            </a:lvl1pPr>
          </a:lstStyle>
          <a:p>
            <a:pPr lvl="0"/>
            <a:r>
              <a:rPr lang="en-US" dirty="0"/>
              <a:t>Click to add footer text</a:t>
            </a:r>
          </a:p>
        </p:txBody>
      </p:sp>
    </p:spTree>
    <p:extLst>
      <p:ext uri="{BB962C8B-B14F-4D97-AF65-F5344CB8AC3E}">
        <p14:creationId xmlns:p14="http://schemas.microsoft.com/office/powerpoint/2010/main" val="1825895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ection header (black)">
    <p:bg>
      <p:bgPr>
        <a:solidFill>
          <a:srgbClr val="000000"/>
        </a:solidFill>
        <a:effectLst/>
      </p:bgPr>
    </p:bg>
    <p:spTree>
      <p:nvGrpSpPr>
        <p:cNvPr id="1" name=""/>
        <p:cNvGrpSpPr/>
        <p:nvPr/>
      </p:nvGrpSpPr>
      <p:grpSpPr>
        <a:xfrm>
          <a:off x="0" y="0"/>
          <a:ext cx="0" cy="0"/>
          <a:chOff x="0" y="0"/>
          <a:chExt cx="0" cy="0"/>
        </a:xfrm>
      </p:grpSpPr>
      <p:sp>
        <p:nvSpPr>
          <p:cNvPr id="5" name="Text Placeholder 2"/>
          <p:cNvSpPr>
            <a:spLocks noGrp="1"/>
          </p:cNvSpPr>
          <p:nvPr>
            <p:ph type="body" sz="quarter" idx="15" hasCustomPrompt="1"/>
          </p:nvPr>
        </p:nvSpPr>
        <p:spPr>
          <a:xfrm>
            <a:off x="359998" y="2257200"/>
            <a:ext cx="5643927" cy="1980000"/>
          </a:xfrm>
          <a:prstGeom prst="rect">
            <a:avLst/>
          </a:prstGeom>
        </p:spPr>
        <p:txBody>
          <a:bodyPr anchor="t"/>
          <a:lstStyle>
            <a:lvl1pPr algn="l">
              <a:spcBef>
                <a:spcPts val="200"/>
              </a:spcBef>
              <a:defRPr sz="4000" b="0">
                <a:solidFill>
                  <a:schemeClr val="bg1"/>
                </a:solidFill>
              </a:defRPr>
            </a:lvl1pPr>
            <a:lvl2pPr marL="0" indent="0" algn="l">
              <a:spcBef>
                <a:spcPts val="200"/>
              </a:spcBef>
              <a:buNone/>
              <a:defRPr sz="2200" b="0">
                <a:solidFill>
                  <a:schemeClr val="bg1"/>
                </a:solidFill>
              </a:defRPr>
            </a:lvl2pPr>
          </a:lstStyle>
          <a:p>
            <a:pPr lvl="0"/>
            <a:r>
              <a:rPr lang="en-GB" dirty="0"/>
              <a:t>Click to add title</a:t>
            </a:r>
          </a:p>
        </p:txBody>
      </p:sp>
      <p:sp>
        <p:nvSpPr>
          <p:cNvPr id="7" name="Text Placeholder 2"/>
          <p:cNvSpPr>
            <a:spLocks noGrp="1"/>
          </p:cNvSpPr>
          <p:nvPr>
            <p:ph type="body" sz="quarter" idx="16" hasCustomPrompt="1"/>
          </p:nvPr>
        </p:nvSpPr>
        <p:spPr>
          <a:xfrm>
            <a:off x="360363" y="1713332"/>
            <a:ext cx="976312" cy="540000"/>
          </a:xfrm>
          <a:prstGeom prst="rect">
            <a:avLst/>
          </a:prstGeom>
        </p:spPr>
        <p:txBody>
          <a:bodyPr anchor="t"/>
          <a:lstStyle>
            <a:lvl1pPr algn="l">
              <a:spcBef>
                <a:spcPts val="200"/>
              </a:spcBef>
              <a:defRPr sz="4000" b="0">
                <a:solidFill>
                  <a:schemeClr val="bg1"/>
                </a:solidFill>
              </a:defRPr>
            </a:lvl1pPr>
            <a:lvl2pPr marL="0" indent="0" algn="l">
              <a:spcBef>
                <a:spcPts val="200"/>
              </a:spcBef>
              <a:buNone/>
              <a:defRPr sz="2200" b="0">
                <a:solidFill>
                  <a:schemeClr val="tx1"/>
                </a:solidFill>
              </a:defRPr>
            </a:lvl2pPr>
          </a:lstStyle>
          <a:p>
            <a:pPr lvl="0"/>
            <a:r>
              <a:rPr lang="en-US" dirty="0"/>
              <a:t>No.</a:t>
            </a:r>
          </a:p>
        </p:txBody>
      </p:sp>
    </p:spTree>
    <p:extLst>
      <p:ext uri="{BB962C8B-B14F-4D97-AF65-F5344CB8AC3E}">
        <p14:creationId xmlns:p14="http://schemas.microsoft.com/office/powerpoint/2010/main" val="2324934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Footer only">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Tree>
    <p:extLst>
      <p:ext uri="{BB962C8B-B14F-4D97-AF65-F5344CB8AC3E}">
        <p14:creationId xmlns:p14="http://schemas.microsoft.com/office/powerpoint/2010/main" val="2061057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Rectangle 4"/>
          <p:cNvSpPr>
            <a:spLocks noGrp="1" noChangeArrowheads="1"/>
          </p:cNvSpPr>
          <p:nvPr>
            <p:ph type="sldNum" sz="quarter" idx="10"/>
          </p:nvPr>
        </p:nvSpPr>
        <p:spPr>
          <a:ln/>
        </p:spPr>
        <p:txBody>
          <a:bodyPr/>
          <a:lstStyle>
            <a:lvl1pPr>
              <a:defRPr/>
            </a:lvl1pPr>
          </a:lstStyle>
          <a:p>
            <a:fld id="{1B636240-6CDE-43CF-9923-D38ACD728A3E}" type="slidenum">
              <a:rPr lang="nb-NO"/>
              <a:pPr/>
              <a:t>‹#›</a:t>
            </a:fld>
            <a:endParaRPr lang="nb-NO"/>
          </a:p>
        </p:txBody>
      </p:sp>
      <p:sp>
        <p:nvSpPr>
          <p:cNvPr id="4" name="Rectangle 23"/>
          <p:cNvSpPr>
            <a:spLocks noGrp="1" noChangeArrowheads="1"/>
          </p:cNvSpPr>
          <p:nvPr>
            <p:ph type="ftr" sz="quarter" idx="11"/>
          </p:nvPr>
        </p:nvSpPr>
        <p:spPr>
          <a:xfrm>
            <a:off x="9431868" y="6248400"/>
            <a:ext cx="2442633" cy="304800"/>
          </a:xfrm>
          <a:prstGeom prst="rect">
            <a:avLst/>
          </a:prstGeom>
          <a:ln/>
        </p:spPr>
        <p:txBody>
          <a:bodyPr/>
          <a:lstStyle>
            <a:lvl1pPr>
              <a:defRPr/>
            </a:lvl1pPr>
          </a:lstStyle>
          <a:p>
            <a:pPr>
              <a:defRPr/>
            </a:pPr>
            <a:r>
              <a:rPr lang="en-GB"/>
              <a:t>Gallupskolen November 2011</a:t>
            </a:r>
          </a:p>
        </p:txBody>
      </p:sp>
    </p:spTree>
    <p:extLst>
      <p:ext uri="{BB962C8B-B14F-4D97-AF65-F5344CB8AC3E}">
        <p14:creationId xmlns:p14="http://schemas.microsoft.com/office/powerpoint/2010/main" val="1888151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1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596ED-8270-4BD9-9069-84F474882F2A}"/>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FACA3A6B-089A-48DA-907F-9446B127609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3E873D13-8BEF-4470-A16D-19EDE6E7AAA3}"/>
              </a:ext>
            </a:extLst>
          </p:cNvPr>
          <p:cNvSpPr>
            <a:spLocks noGrp="1"/>
          </p:cNvSpPr>
          <p:nvPr>
            <p:ph type="ftr" sz="quarter" idx="11"/>
          </p:nvPr>
        </p:nvSpPr>
        <p:spPr/>
        <p:txBody>
          <a:bodyPr/>
          <a:lstStyle/>
          <a:p>
            <a:endParaRPr lang="en-GB" dirty="0"/>
          </a:p>
        </p:txBody>
      </p:sp>
      <p:sp>
        <p:nvSpPr>
          <p:cNvPr id="8" name="Text Placeholder 7">
            <a:extLst>
              <a:ext uri="{FF2B5EF4-FFF2-40B4-BE49-F238E27FC236}">
                <a16:creationId xmlns:a16="http://schemas.microsoft.com/office/drawing/2014/main" id="{50105BF4-D562-44BF-BA5C-F9CA4C0FE918}"/>
              </a:ext>
            </a:extLst>
          </p:cNvPr>
          <p:cNvSpPr>
            <a:spLocks noGrp="1"/>
          </p:cNvSpPr>
          <p:nvPr>
            <p:ph type="body" sz="quarter" idx="13" hasCustomPrompt="1"/>
          </p:nvPr>
        </p:nvSpPr>
        <p:spPr>
          <a:xfrm>
            <a:off x="360363" y="910800"/>
            <a:ext cx="11466000" cy="396000"/>
          </a:xfrm>
        </p:spPr>
        <p:txBody>
          <a:bodyPr/>
          <a:lstStyle>
            <a:lvl1pPr>
              <a:spcBef>
                <a:spcPts val="600"/>
              </a:spcBef>
              <a:defRPr sz="2200"/>
            </a:lvl1pPr>
          </a:lstStyle>
          <a:p>
            <a:pPr lvl="0"/>
            <a:r>
              <a:rPr lang="en-US" dirty="0"/>
              <a:t>Click to add subtitle</a:t>
            </a:r>
            <a:endParaRPr lang="en-GB" dirty="0"/>
          </a:p>
        </p:txBody>
      </p:sp>
      <p:sp>
        <p:nvSpPr>
          <p:cNvPr id="10" name="Content Placeholder 9">
            <a:extLst>
              <a:ext uri="{FF2B5EF4-FFF2-40B4-BE49-F238E27FC236}">
                <a16:creationId xmlns:a16="http://schemas.microsoft.com/office/drawing/2014/main" id="{E01F0EAC-DF03-4553-8D22-C26B163DC97D}"/>
              </a:ext>
            </a:extLst>
          </p:cNvPr>
          <p:cNvSpPr>
            <a:spLocks noGrp="1"/>
          </p:cNvSpPr>
          <p:nvPr>
            <p:ph sz="quarter" idx="14" hasCustomPrompt="1"/>
          </p:nvPr>
        </p:nvSpPr>
        <p:spPr>
          <a:xfrm>
            <a:off x="360363" y="1710000"/>
            <a:ext cx="114660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02960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1 x content + head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B7F44-1A9D-43CE-8B94-70E892BCC6C4}"/>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00F0CD56-CDEF-4F99-82E9-F8344BA7D8B8}"/>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CAF17232-4933-4B44-AB0A-14F7352465FB}"/>
              </a:ext>
            </a:extLst>
          </p:cNvPr>
          <p:cNvSpPr>
            <a:spLocks noGrp="1"/>
          </p:cNvSpPr>
          <p:nvPr>
            <p:ph type="ftr" sz="quarter" idx="11"/>
          </p:nvPr>
        </p:nvSpPr>
        <p:spPr/>
        <p:txBody>
          <a:bodyPr/>
          <a:lstStyle/>
          <a:p>
            <a:endParaRPr lang="en-GB" dirty="0"/>
          </a:p>
        </p:txBody>
      </p:sp>
      <p:sp>
        <p:nvSpPr>
          <p:cNvPr id="6" name="Text Placeholder 5">
            <a:extLst>
              <a:ext uri="{FF2B5EF4-FFF2-40B4-BE49-F238E27FC236}">
                <a16:creationId xmlns:a16="http://schemas.microsoft.com/office/drawing/2014/main" id="{54A8CE99-0AD9-4D9C-9C09-47545620E96B}"/>
              </a:ext>
            </a:extLst>
          </p:cNvPr>
          <p:cNvSpPr>
            <a:spLocks noGrp="1"/>
          </p:cNvSpPr>
          <p:nvPr>
            <p:ph type="body" sz="quarter" idx="12" hasCustomPrompt="1"/>
          </p:nvPr>
        </p:nvSpPr>
        <p:spPr>
          <a:xfrm>
            <a:off x="360000" y="1710000"/>
            <a:ext cx="11464925" cy="604800"/>
          </a:xfrm>
        </p:spPr>
        <p:txBody>
          <a:bodyPr/>
          <a:lstStyle>
            <a:lvl1pPr>
              <a:defRPr b="1"/>
            </a:lvl1pPr>
          </a:lstStyle>
          <a:p>
            <a:pPr lvl="0"/>
            <a:r>
              <a:rPr lang="en-US" dirty="0"/>
              <a:t>Click to add text</a:t>
            </a:r>
            <a:endParaRPr lang="en-GB" dirty="0"/>
          </a:p>
        </p:txBody>
      </p:sp>
      <p:sp>
        <p:nvSpPr>
          <p:cNvPr id="8" name="Content Placeholder 7">
            <a:extLst>
              <a:ext uri="{FF2B5EF4-FFF2-40B4-BE49-F238E27FC236}">
                <a16:creationId xmlns:a16="http://schemas.microsoft.com/office/drawing/2014/main" id="{58CF1398-AEAE-44BE-B05F-E03B17EB921A}"/>
              </a:ext>
            </a:extLst>
          </p:cNvPr>
          <p:cNvSpPr>
            <a:spLocks noGrp="1"/>
          </p:cNvSpPr>
          <p:nvPr>
            <p:ph sz="quarter" idx="13" hasCustomPrompt="1"/>
          </p:nvPr>
        </p:nvSpPr>
        <p:spPr>
          <a:xfrm>
            <a:off x="360000" y="2376000"/>
            <a:ext cx="11466000" cy="33444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1A51D583-D2F5-4206-82FD-3E7E687E574D}"/>
              </a:ext>
            </a:extLst>
          </p:cNvPr>
          <p:cNvSpPr>
            <a:spLocks noGrp="1"/>
          </p:cNvSpPr>
          <p:nvPr>
            <p:ph type="body" sz="quarter" idx="14" hasCustomPrompt="1"/>
          </p:nvPr>
        </p:nvSpPr>
        <p:spPr>
          <a:xfrm>
            <a:off x="360000" y="910800"/>
            <a:ext cx="11466513"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2413484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2 x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667F2-B31E-4932-857C-E542EC7E06FE}"/>
              </a:ext>
            </a:extLst>
          </p:cNvPr>
          <p:cNvSpPr>
            <a:spLocks noGrp="1"/>
          </p:cNvSpPr>
          <p:nvPr>
            <p:ph type="title" hasCustomPrompt="1"/>
          </p:nvPr>
        </p:nvSpPr>
        <p:spPr/>
        <p:txBody>
          <a:bodyPr/>
          <a:lstStyle>
            <a:lvl1pPr>
              <a:defRPr/>
            </a:lvl1pPr>
          </a:lstStyle>
          <a:p>
            <a:r>
              <a:rPr lang="en-US" dirty="0"/>
              <a:t>Click to add title</a:t>
            </a:r>
            <a:endParaRPr lang="en-GB" dirty="0"/>
          </a:p>
        </p:txBody>
      </p:sp>
      <p:sp>
        <p:nvSpPr>
          <p:cNvPr id="3" name="Slide Number Placeholder 2">
            <a:extLst>
              <a:ext uri="{FF2B5EF4-FFF2-40B4-BE49-F238E27FC236}">
                <a16:creationId xmlns:a16="http://schemas.microsoft.com/office/drawing/2014/main" id="{4286C412-8D9A-4518-BD82-093D1D70BD3A}"/>
              </a:ext>
            </a:extLst>
          </p:cNvPr>
          <p:cNvSpPr>
            <a:spLocks noGrp="1"/>
          </p:cNvSpPr>
          <p:nvPr>
            <p:ph type="sldNum" sz="quarter" idx="10"/>
          </p:nvPr>
        </p:nvSpPr>
        <p:spPr/>
        <p:txBody>
          <a:bodyPr/>
          <a:lstStyle/>
          <a:p>
            <a:fld id="{4034BEE3-566C-4068-A777-C3A4762E861B}" type="slidenum">
              <a:rPr lang="en-GB" smtClean="0"/>
              <a:pPr/>
              <a:t>‹#›</a:t>
            </a:fld>
            <a:endParaRPr lang="en-GB" dirty="0"/>
          </a:p>
        </p:txBody>
      </p:sp>
      <p:sp>
        <p:nvSpPr>
          <p:cNvPr id="4" name="Footer Placeholder 3">
            <a:extLst>
              <a:ext uri="{FF2B5EF4-FFF2-40B4-BE49-F238E27FC236}">
                <a16:creationId xmlns:a16="http://schemas.microsoft.com/office/drawing/2014/main" id="{458D1434-081E-42DD-A0E7-8AD211AD6053}"/>
              </a:ext>
            </a:extLst>
          </p:cNvPr>
          <p:cNvSpPr>
            <a:spLocks noGrp="1"/>
          </p:cNvSpPr>
          <p:nvPr>
            <p:ph type="ftr" sz="quarter" idx="11"/>
          </p:nvPr>
        </p:nvSpPr>
        <p:spPr/>
        <p:txBody>
          <a:bodyPr/>
          <a:lstStyle/>
          <a:p>
            <a:endParaRPr lang="en-GB" dirty="0"/>
          </a:p>
        </p:txBody>
      </p:sp>
      <p:sp>
        <p:nvSpPr>
          <p:cNvPr id="6" name="Content Placeholder 5">
            <a:extLst>
              <a:ext uri="{FF2B5EF4-FFF2-40B4-BE49-F238E27FC236}">
                <a16:creationId xmlns:a16="http://schemas.microsoft.com/office/drawing/2014/main" id="{F1D24B38-2DD2-4BE4-A6BC-6AB461A6A6AC}"/>
              </a:ext>
            </a:extLst>
          </p:cNvPr>
          <p:cNvSpPr>
            <a:spLocks noGrp="1"/>
          </p:cNvSpPr>
          <p:nvPr>
            <p:ph sz="quarter" idx="12" hasCustomPrompt="1"/>
          </p:nvPr>
        </p:nvSpPr>
        <p:spPr>
          <a:xfrm>
            <a:off x="360363" y="1710000"/>
            <a:ext cx="5626800" cy="3999600"/>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Content Placeholder 7">
            <a:extLst>
              <a:ext uri="{FF2B5EF4-FFF2-40B4-BE49-F238E27FC236}">
                <a16:creationId xmlns:a16="http://schemas.microsoft.com/office/drawing/2014/main" id="{A028BB49-92B7-4BBE-AD91-816AF9386D4C}"/>
              </a:ext>
            </a:extLst>
          </p:cNvPr>
          <p:cNvSpPr>
            <a:spLocks noGrp="1"/>
          </p:cNvSpPr>
          <p:nvPr>
            <p:ph sz="quarter" idx="13" hasCustomPrompt="1"/>
          </p:nvPr>
        </p:nvSpPr>
        <p:spPr>
          <a:xfrm>
            <a:off x="6200965" y="1710000"/>
            <a:ext cx="5626800" cy="3998913"/>
          </a:xfrm>
        </p:spPr>
        <p:txBody>
          <a:bodyPr/>
          <a:lstStyle>
            <a:lvl1pPr>
              <a:defRPr/>
            </a:lvl1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9">
            <a:extLst>
              <a:ext uri="{FF2B5EF4-FFF2-40B4-BE49-F238E27FC236}">
                <a16:creationId xmlns:a16="http://schemas.microsoft.com/office/drawing/2014/main" id="{29FAE1AF-1132-4B0D-8DC6-F52576CE682C}"/>
              </a:ext>
            </a:extLst>
          </p:cNvPr>
          <p:cNvSpPr>
            <a:spLocks noGrp="1"/>
          </p:cNvSpPr>
          <p:nvPr>
            <p:ph type="body" sz="quarter" idx="14" hasCustomPrompt="1"/>
          </p:nvPr>
        </p:nvSpPr>
        <p:spPr>
          <a:xfrm>
            <a:off x="360363" y="910800"/>
            <a:ext cx="11466000" cy="396000"/>
          </a:xfrm>
        </p:spPr>
        <p:txBody>
          <a:bodyPr/>
          <a:lstStyle>
            <a:lvl1pPr>
              <a:defRPr sz="2200"/>
            </a:lvl1pPr>
          </a:lstStyle>
          <a:p>
            <a:pPr lvl="0"/>
            <a:r>
              <a:rPr lang="en-US" dirty="0"/>
              <a:t>Click to add subtitle</a:t>
            </a:r>
            <a:endParaRPr lang="en-GB" dirty="0"/>
          </a:p>
        </p:txBody>
      </p:sp>
    </p:spTree>
    <p:extLst>
      <p:ext uri="{BB962C8B-B14F-4D97-AF65-F5344CB8AC3E}">
        <p14:creationId xmlns:p14="http://schemas.microsoft.com/office/powerpoint/2010/main" val="2421295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ags" Target="../tags/tag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18" Type="http://schemas.openxmlformats.org/officeDocument/2006/relationships/image" Target="../media/image2.svg"/><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image" Target="../media/image1.png"/><Relationship Id="rId2" Type="http://schemas.openxmlformats.org/officeDocument/2006/relationships/slideLayout" Target="../slideLayouts/slideLayout29.xml"/><Relationship Id="rId16" Type="http://schemas.openxmlformats.org/officeDocument/2006/relationships/tags" Target="../tags/tag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tags" Target="../tags/tag8.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heme" Target="../theme/theme3.xml"/><Relationship Id="rId1" Type="http://schemas.openxmlformats.org/officeDocument/2006/relationships/slideLayout" Target="../slideLayouts/slideLayout41.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44.xml"/><Relationship Id="rId7" Type="http://schemas.openxmlformats.org/officeDocument/2006/relationships/tags" Target="../tags/tag11.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theme" Target="../theme/theme4.xml"/><Relationship Id="rId5" Type="http://schemas.openxmlformats.org/officeDocument/2006/relationships/slideLayout" Target="../slideLayouts/slideLayout46.xml"/><Relationship Id="rId4"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13" Type="http://schemas.openxmlformats.org/officeDocument/2006/relationships/slideLayout" Target="../slideLayouts/slideLayout59.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slideLayout" Target="../slideLayouts/slideLayout58.xml"/><Relationship Id="rId17" Type="http://schemas.openxmlformats.org/officeDocument/2006/relationships/image" Target="../media/image9.png"/><Relationship Id="rId2" Type="http://schemas.openxmlformats.org/officeDocument/2006/relationships/slideLayout" Target="../slideLayouts/slideLayout48.xml"/><Relationship Id="rId16" Type="http://schemas.openxmlformats.org/officeDocument/2006/relationships/theme" Target="../theme/theme5.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5" Type="http://schemas.openxmlformats.org/officeDocument/2006/relationships/slideLayout" Target="../slideLayouts/slideLayout6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 Id="rId14" Type="http://schemas.openxmlformats.org/officeDocument/2006/relationships/slideLayout" Target="../slideLayouts/slideLayout6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grpSp>
        <p:nvGrpSpPr>
          <p:cNvPr id="2" name="Group 1"/>
          <p:cNvGrpSpPr/>
          <p:nvPr userDrawn="1"/>
        </p:nvGrpSpPr>
        <p:grpSpPr>
          <a:xfrm>
            <a:off x="-1143000" y="-600255"/>
            <a:ext cx="13680281" cy="6913023"/>
            <a:chOff x="-1143000" y="-600255"/>
            <a:chExt cx="13680281" cy="6913023"/>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4382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sp>
          <p:nvSpPr>
            <p:cNvPr id="33" name="TextBox 32">
              <a:extLst>
                <a:ext uri="{FF2B5EF4-FFF2-40B4-BE49-F238E27FC236}">
                  <a16:creationId xmlns:a16="http://schemas.microsoft.com/office/drawing/2014/main" id="{A925CEB6-6DDA-49BF-824C-CFA9D8A07E3F}"/>
                </a:ext>
              </a:extLst>
            </p:cNvPr>
            <p:cNvSpPr txBox="1"/>
            <p:nvPr userDrawn="1"/>
          </p:nvSpPr>
          <p:spPr>
            <a:xfrm>
              <a:off x="-747711" y="6066546"/>
              <a:ext cx="438671" cy="123111"/>
            </a:xfrm>
            <a:prstGeom prst="rect">
              <a:avLst/>
            </a:prstGeom>
            <a:noFill/>
          </p:spPr>
          <p:txBody>
            <a:bodyPr wrap="square" lIns="0" tIns="0" rIns="0" bIns="0" rtlCol="0">
              <a:spAutoFit/>
            </a:bodyPr>
            <a:lstStyle/>
            <a:p>
              <a:pPr algn="r"/>
              <a:r>
                <a:rPr lang="en-GB" sz="800" dirty="0">
                  <a:solidFill>
                    <a:schemeClr val="tx1"/>
                  </a:solidFill>
                </a:rPr>
                <a:t>7.54 cm</a:t>
              </a:r>
            </a:p>
          </p:txBody>
        </p:sp>
        <p:sp>
          <p:nvSpPr>
            <p:cNvPr id="34" name="TextBox 33">
              <a:extLst>
                <a:ext uri="{FF2B5EF4-FFF2-40B4-BE49-F238E27FC236}">
                  <a16:creationId xmlns:a16="http://schemas.microsoft.com/office/drawing/2014/main" id="{E1658A23-15A2-4406-AF7E-89707B5575E7}"/>
                </a:ext>
              </a:extLst>
            </p:cNvPr>
            <p:cNvSpPr txBox="1"/>
            <p:nvPr userDrawn="1"/>
          </p:nvSpPr>
          <p:spPr>
            <a:xfrm>
              <a:off x="-1143000" y="6189657"/>
              <a:ext cx="833960" cy="123111"/>
            </a:xfrm>
            <a:prstGeom prst="rect">
              <a:avLst/>
            </a:prstGeom>
            <a:noFill/>
          </p:spPr>
          <p:txBody>
            <a:bodyPr wrap="square" lIns="0" tIns="0" rIns="0" bIns="0" rtlCol="0">
              <a:spAutoFit/>
            </a:bodyPr>
            <a:lstStyle/>
            <a:p>
              <a:pPr algn="r"/>
              <a:r>
                <a:rPr lang="en-GB" sz="800" dirty="0">
                  <a:solidFill>
                    <a:schemeClr val="tx1"/>
                  </a:solidFill>
                </a:rPr>
                <a:t>Image Bottom</a:t>
              </a:r>
            </a:p>
          </p:txBody>
        </p:sp>
      </p:grpSp>
      <p:sp>
        <p:nvSpPr>
          <p:cNvPr id="3" name="Footer Placeholder 2">
            <a:extLst>
              <a:ext uri="{FF2B5EF4-FFF2-40B4-BE49-F238E27FC236}">
                <a16:creationId xmlns:a16="http://schemas.microsoft.com/office/drawing/2014/main" id="{1115639F-9E76-41B0-BB57-8F8A1F600167}"/>
              </a:ext>
            </a:extLst>
          </p:cNvPr>
          <p:cNvSpPr>
            <a:spLocks noGrp="1"/>
          </p:cNvSpPr>
          <p:nvPr>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6" name="Straight Connector 5">
            <a:extLst>
              <a:ext uri="{FF2B5EF4-FFF2-40B4-BE49-F238E27FC236}">
                <a16:creationId xmlns:a16="http://schemas.microsoft.com/office/drawing/2014/main" id="{6805F70E-6BF1-451B-AC5F-64819FD40883}"/>
              </a:ext>
            </a:extLst>
          </p:cNvPr>
          <p:cNvCxnSpPr>
            <a:cxnSpLocks/>
          </p:cNvCxnSpPr>
          <p:nvPr userDrawn="1">
            <p:custDataLst>
              <p:tags r:id="rId29"/>
            </p:custDataLst>
          </p:nvPr>
        </p:nvCxnSpPr>
        <p:spPr>
          <a:xfrm>
            <a:off x="360000" y="6120000"/>
            <a:ext cx="11474161"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37" name="Graphic 36">
            <a:extLst>
              <a:ext uri="{FF2B5EF4-FFF2-40B4-BE49-F238E27FC236}">
                <a16:creationId xmlns:a16="http://schemas.microsoft.com/office/drawing/2014/main" id="{2CC2F24E-468A-4212-A014-115B799B0109}"/>
              </a:ext>
            </a:extLst>
          </p:cNvPr>
          <p:cNvPicPr>
            <a:picLocks noChangeAspect="1"/>
          </p:cNvPicPr>
          <p:nvPr userDrawn="1">
            <p:custDataLst>
              <p:tags r:id="rId30"/>
            </p:custDataLst>
          </p:nvPr>
        </p:nvPicPr>
        <p:blipFill rotWithShape="1">
          <a:blip r:embed="rId31">
            <a:extLst>
              <a:ext uri="{96DAC541-7B7A-43D3-8B79-37D633B846F1}">
                <asvg:svgBlip xmlns:asvg="http://schemas.microsoft.com/office/drawing/2016/SVG/main" r:embed="rId32"/>
              </a:ext>
            </a:extLst>
          </a:blip>
          <a:srcRect l="6528" t="29347" r="7151" b="29456"/>
          <a:stretch/>
        </p:blipFill>
        <p:spPr>
          <a:xfrm>
            <a:off x="359999" y="6445251"/>
            <a:ext cx="1409701" cy="152400"/>
          </a:xfrm>
          <a:prstGeom prst="rect">
            <a:avLst/>
          </a:prstGeom>
        </p:spPr>
      </p:pic>
    </p:spTree>
    <p:extLst>
      <p:ext uri="{BB962C8B-B14F-4D97-AF65-F5344CB8AC3E}">
        <p14:creationId xmlns:p14="http://schemas.microsoft.com/office/powerpoint/2010/main" val="3680662798"/>
      </p:ext>
    </p:extLst>
  </p:cSld>
  <p:clrMap bg1="lt1" tx1="dk1" bg2="lt2" tx2="dk2" accent1="accent1" accent2="accent2" accent3="accent3" accent4="accent4" accent5="accent5" accent6="accent6" hlink="hlink" folHlink="folHlink"/>
  <p:sldLayoutIdLst>
    <p:sldLayoutId id="2147483683" r:id="rId1"/>
    <p:sldLayoutId id="2147483819" r:id="rId2"/>
    <p:sldLayoutId id="2147483821" r:id="rId3"/>
    <p:sldLayoutId id="2147483820" r:id="rId4"/>
    <p:sldLayoutId id="2147483697" r:id="rId5"/>
    <p:sldLayoutId id="2147483696" r:id="rId6"/>
    <p:sldLayoutId id="2147483761" r:id="rId7"/>
    <p:sldLayoutId id="2147483762" r:id="rId8"/>
    <p:sldLayoutId id="2147483763" r:id="rId9"/>
    <p:sldLayoutId id="2147483764" r:id="rId10"/>
    <p:sldLayoutId id="2147483765" r:id="rId11"/>
    <p:sldLayoutId id="2147483766" r:id="rId12"/>
    <p:sldLayoutId id="2147483767" r:id="rId13"/>
    <p:sldLayoutId id="2147483768" r:id="rId14"/>
    <p:sldLayoutId id="2147483769" r:id="rId15"/>
    <p:sldLayoutId id="2147483770" r:id="rId16"/>
    <p:sldLayoutId id="2147483771" r:id="rId17"/>
    <p:sldLayoutId id="2147483772" r:id="rId18"/>
    <p:sldLayoutId id="2147483773" r:id="rId19"/>
    <p:sldLayoutId id="2147483774" r:id="rId20"/>
    <p:sldLayoutId id="2147483775" r:id="rId21"/>
    <p:sldLayoutId id="2147483776" r:id="rId22"/>
    <p:sldLayoutId id="2147483850" r:id="rId23"/>
    <p:sldLayoutId id="2147483851" r:id="rId24"/>
    <p:sldLayoutId id="2147483852" r:id="rId25"/>
    <p:sldLayoutId id="2147483853" r:id="rId26"/>
    <p:sldLayoutId id="2147483854" r:id="rId2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userDrawn="1">
          <p15:clr>
            <a:srgbClr val="F26B43"/>
          </p15:clr>
        </p15:guide>
        <p15:guide id="14" pos="7453" userDrawn="1">
          <p15:clr>
            <a:srgbClr val="F26B43"/>
          </p15:clr>
        </p15:guide>
        <p15:guide id="28" orient="horz" pos="1076" userDrawn="1">
          <p15:clr>
            <a:srgbClr val="F26B43"/>
          </p15:clr>
        </p15:guide>
        <p15:guide id="29" orient="horz" pos="270" userDrawn="1">
          <p15:clr>
            <a:srgbClr val="F26B43"/>
          </p15:clr>
        </p15:guide>
        <p15:guide id="33" orient="horz" pos="3600" userDrawn="1">
          <p15:clr>
            <a:srgbClr val="F26B43"/>
          </p15:clr>
        </p15:guide>
        <p15:guide id="35" pos="228" userDrawn="1">
          <p15:clr>
            <a:srgbClr val="F26B43"/>
          </p15:clr>
        </p15:guide>
        <p15:guide id="36" pos="3840" userDrawn="1">
          <p15:clr>
            <a:srgbClr val="F26B43"/>
          </p15:clr>
        </p15:guide>
        <p15:guide id="37" pos="3782" userDrawn="1">
          <p15:clr>
            <a:srgbClr val="F26B43"/>
          </p15:clr>
        </p15:guide>
        <p15:guide id="38" pos="3900" userDrawn="1">
          <p15:clr>
            <a:srgbClr val="F26B43"/>
          </p15:clr>
        </p15:guide>
        <p15:guide id="39" orient="horz" pos="3871"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sp>
        <p:nvSpPr>
          <p:cNvPr id="3" name="Footer Placeholder 2">
            <a:extLst>
              <a:ext uri="{FF2B5EF4-FFF2-40B4-BE49-F238E27FC236}">
                <a16:creationId xmlns:a16="http://schemas.microsoft.com/office/drawing/2014/main" id="{1115639F-9E76-41B0-BB57-8F8A1F600167}"/>
              </a:ext>
            </a:extLst>
          </p:cNvPr>
          <p:cNvSpPr>
            <a:spLocks noGrp="1"/>
          </p:cNvSpPr>
          <p:nvPr userDrawn="1">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33" name="Straight Connector 32">
            <a:extLst>
              <a:ext uri="{FF2B5EF4-FFF2-40B4-BE49-F238E27FC236}">
                <a16:creationId xmlns:a16="http://schemas.microsoft.com/office/drawing/2014/main" id="{81FD9D1B-8E5A-447D-B2D0-15FF23DD7EDA}"/>
              </a:ext>
            </a:extLst>
          </p:cNvPr>
          <p:cNvCxnSpPr>
            <a:cxnSpLocks/>
          </p:cNvCxnSpPr>
          <p:nvPr userDrawn="1">
            <p:custDataLst>
              <p:tags r:id="rId15"/>
            </p:custDataLst>
          </p:nvPr>
        </p:nvCxnSpPr>
        <p:spPr>
          <a:xfrm>
            <a:off x="360000" y="6120000"/>
            <a:ext cx="11474161" cy="0"/>
          </a:xfrm>
          <a:prstGeom prst="line">
            <a:avLst/>
          </a:prstGeom>
          <a:ln w="38100">
            <a:solidFill>
              <a:srgbClr val="333333"/>
            </a:solidFill>
            <a:tailEnd type="none"/>
          </a:ln>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27AF91A0-A869-4C9D-8D84-C843E57FF9C6}"/>
              </a:ext>
            </a:extLst>
          </p:cNvPr>
          <p:cNvGrpSpPr/>
          <p:nvPr userDrawn="1"/>
        </p:nvGrpSpPr>
        <p:grpSpPr>
          <a:xfrm>
            <a:off x="-1143000" y="-600255"/>
            <a:ext cx="13680281" cy="6916199"/>
            <a:chOff x="-1143000" y="-600255"/>
            <a:chExt cx="13680281" cy="6916199"/>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cxnSp>
          <p:nvCxnSpPr>
            <p:cNvPr id="34" name="Straight Connector 33">
              <a:extLst>
                <a:ext uri="{FF2B5EF4-FFF2-40B4-BE49-F238E27FC236}">
                  <a16:creationId xmlns:a16="http://schemas.microsoft.com/office/drawing/2014/main" id="{4C819980-719E-42BA-84AA-491FF69717D9}"/>
                </a:ext>
              </a:extLst>
            </p:cNvPr>
            <p:cNvCxnSpPr/>
            <p:nvPr userDrawn="1"/>
          </p:nvCxnSpPr>
          <p:spPr>
            <a:xfrm>
              <a:off x="-256200" y="6145408"/>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AD636BE3-4FEE-45BA-A183-BCB80C007E10}"/>
                </a:ext>
              </a:extLst>
            </p:cNvPr>
            <p:cNvSpPr txBox="1"/>
            <p:nvPr userDrawn="1"/>
          </p:nvSpPr>
          <p:spPr>
            <a:xfrm>
              <a:off x="-747711" y="6069722"/>
              <a:ext cx="438671" cy="123111"/>
            </a:xfrm>
            <a:prstGeom prst="rect">
              <a:avLst/>
            </a:prstGeom>
            <a:noFill/>
          </p:spPr>
          <p:txBody>
            <a:bodyPr wrap="square" lIns="0" tIns="0" rIns="0" bIns="0" rtlCol="0">
              <a:spAutoFit/>
            </a:bodyPr>
            <a:lstStyle/>
            <a:p>
              <a:pPr algn="r"/>
              <a:r>
                <a:rPr lang="en-GB" sz="800" dirty="0">
                  <a:solidFill>
                    <a:schemeClr val="tx1"/>
                  </a:solidFill>
                </a:rPr>
                <a:t>7.54 cm</a:t>
              </a:r>
            </a:p>
          </p:txBody>
        </p:sp>
        <p:sp>
          <p:nvSpPr>
            <p:cNvPr id="36" name="TextBox 35">
              <a:extLst>
                <a:ext uri="{FF2B5EF4-FFF2-40B4-BE49-F238E27FC236}">
                  <a16:creationId xmlns:a16="http://schemas.microsoft.com/office/drawing/2014/main" id="{92FC16A6-CA4F-4B0F-B25C-7772D09D7351}"/>
                </a:ext>
              </a:extLst>
            </p:cNvPr>
            <p:cNvSpPr txBox="1"/>
            <p:nvPr userDrawn="1"/>
          </p:nvSpPr>
          <p:spPr>
            <a:xfrm>
              <a:off x="-1143000" y="6192833"/>
              <a:ext cx="833960" cy="123111"/>
            </a:xfrm>
            <a:prstGeom prst="rect">
              <a:avLst/>
            </a:prstGeom>
            <a:noFill/>
          </p:spPr>
          <p:txBody>
            <a:bodyPr wrap="square" lIns="0" tIns="0" rIns="0" bIns="0" rtlCol="0">
              <a:spAutoFit/>
            </a:bodyPr>
            <a:lstStyle/>
            <a:p>
              <a:pPr algn="r"/>
              <a:r>
                <a:rPr lang="en-GB" sz="800" dirty="0">
                  <a:solidFill>
                    <a:schemeClr val="tx1"/>
                  </a:solidFill>
                </a:rPr>
                <a:t>Image Bottom</a:t>
              </a:r>
            </a:p>
          </p:txBody>
        </p:sp>
      </p:grpSp>
      <p:pic>
        <p:nvPicPr>
          <p:cNvPr id="2" name="Graphic 1">
            <a:extLst>
              <a:ext uri="{FF2B5EF4-FFF2-40B4-BE49-F238E27FC236}">
                <a16:creationId xmlns:a16="http://schemas.microsoft.com/office/drawing/2014/main" id="{D08BDB5C-668B-0578-4344-52B1E2FD100D}"/>
              </a:ext>
            </a:extLst>
          </p:cNvPr>
          <p:cNvPicPr>
            <a:picLocks noChangeAspect="1"/>
          </p:cNvPicPr>
          <p:nvPr userDrawn="1">
            <p:custDataLst>
              <p:tags r:id="rId16"/>
            </p:custDataLst>
          </p:nvPr>
        </p:nvPicPr>
        <p:blipFill rotWithShape="1">
          <a:blip r:embed="rId17">
            <a:extLst>
              <a:ext uri="{96DAC541-7B7A-43D3-8B79-37D633B846F1}">
                <asvg:svgBlip xmlns:asvg="http://schemas.microsoft.com/office/drawing/2016/SVG/main" r:embed="rId18"/>
              </a:ext>
            </a:extLst>
          </a:blip>
          <a:srcRect l="6528" t="29347" r="7151" b="29456"/>
          <a:stretch/>
        </p:blipFill>
        <p:spPr>
          <a:xfrm>
            <a:off x="359999" y="6445251"/>
            <a:ext cx="1409701" cy="152400"/>
          </a:xfrm>
          <a:prstGeom prst="rect">
            <a:avLst/>
          </a:prstGeom>
        </p:spPr>
      </p:pic>
    </p:spTree>
    <p:extLst>
      <p:ext uri="{BB962C8B-B14F-4D97-AF65-F5344CB8AC3E}">
        <p14:creationId xmlns:p14="http://schemas.microsoft.com/office/powerpoint/2010/main" val="1444036230"/>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 id="2147483800"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p15:clr>
            <a:srgbClr val="F26B43"/>
          </p15:clr>
        </p15:guide>
        <p15:guide id="14" pos="7453">
          <p15:clr>
            <a:srgbClr val="F26B43"/>
          </p15:clr>
        </p15:guide>
        <p15:guide id="28" orient="horz" pos="1076">
          <p15:clr>
            <a:srgbClr val="F26B43"/>
          </p15:clr>
        </p15:guide>
        <p15:guide id="29" orient="horz" pos="270">
          <p15:clr>
            <a:srgbClr val="F26B43"/>
          </p15:clr>
        </p15:guide>
        <p15:guide id="33" orient="horz" pos="3600">
          <p15:clr>
            <a:srgbClr val="F26B43"/>
          </p15:clr>
        </p15:guide>
        <p15:guide id="35" pos="228">
          <p15:clr>
            <a:srgbClr val="F26B43"/>
          </p15:clr>
        </p15:guide>
        <p15:guide id="36" pos="3840">
          <p15:clr>
            <a:srgbClr val="F26B43"/>
          </p15:clr>
        </p15:guide>
        <p15:guide id="37" pos="3782">
          <p15:clr>
            <a:srgbClr val="F26B43"/>
          </p15:clr>
        </p15:guide>
        <p15:guide id="38" pos="3900">
          <p15:clr>
            <a:srgbClr val="F26B43"/>
          </p15:clr>
        </p15:guide>
        <p15:guide id="39" orient="horz" pos="387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9999" y="430718"/>
            <a:ext cx="11466875" cy="403200"/>
          </a:xfrm>
          <a:prstGeom prst="rect">
            <a:avLst/>
          </a:prstGeom>
        </p:spPr>
        <p:txBody>
          <a:bodyPr vert="horz" lIns="0" tIns="0" rIns="0" bIns="0" rtlCol="0" anchor="t">
            <a:noAutofit/>
          </a:bodyPr>
          <a:lstStyle/>
          <a:p>
            <a:r>
              <a:rPr lang="en-US" dirty="0"/>
              <a:t>Click to add title</a:t>
            </a:r>
            <a:endParaRPr lang="en-GB" dirty="0"/>
          </a:p>
        </p:txBody>
      </p:sp>
      <p:sp>
        <p:nvSpPr>
          <p:cNvPr id="92" name="Text Placeholder 2"/>
          <p:cNvSpPr>
            <a:spLocks noGrp="1"/>
          </p:cNvSpPr>
          <p:nvPr>
            <p:ph type="body" idx="1"/>
          </p:nvPr>
        </p:nvSpPr>
        <p:spPr>
          <a:xfrm>
            <a:off x="359999" y="1710000"/>
            <a:ext cx="11466875" cy="3999600"/>
          </a:xfrm>
          <a:prstGeom prst="rect">
            <a:avLst/>
          </a:prstGeom>
        </p:spPr>
        <p:txBody>
          <a:bodyPr vert="horz" lIns="0" tIns="0" rIns="0" bIns="0" rtlCol="0">
            <a:noAutofit/>
          </a:body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3" name="Slide Number Placeholder 5"/>
          <p:cNvSpPr>
            <a:spLocks noGrp="1"/>
          </p:cNvSpPr>
          <p:nvPr>
            <p:ph type="sldNum" sz="quarter" idx="4"/>
          </p:nvPr>
        </p:nvSpPr>
        <p:spPr>
          <a:xfrm>
            <a:off x="10856913" y="6390000"/>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grpSp>
        <p:nvGrpSpPr>
          <p:cNvPr id="2" name="Group 1"/>
          <p:cNvGrpSpPr/>
          <p:nvPr userDrawn="1"/>
        </p:nvGrpSpPr>
        <p:grpSpPr>
          <a:xfrm>
            <a:off x="-1143000" y="-600255"/>
            <a:ext cx="13680281" cy="6720255"/>
            <a:chOff x="-1143000" y="-600255"/>
            <a:chExt cx="13680281" cy="6720255"/>
          </a:xfrm>
        </p:grpSpPr>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4.78cm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0 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6.35 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15.93cm</a:t>
              </a:r>
            </a:p>
          </p:txBody>
        </p:sp>
        <p:sp>
          <p:nvSpPr>
            <p:cNvPr id="72" name="TextBox 71"/>
            <p:cNvSpPr txBox="1"/>
            <p:nvPr userDrawn="1"/>
          </p:nvSpPr>
          <p:spPr>
            <a:xfrm>
              <a:off x="11426031" y="-437436"/>
              <a:ext cx="438671" cy="123111"/>
            </a:xfrm>
            <a:prstGeom prst="rect">
              <a:avLst/>
            </a:prstGeom>
            <a:noFill/>
          </p:spPr>
          <p:txBody>
            <a:bodyPr wrap="square" lIns="0" tIns="0" rIns="0" bIns="0" rtlCol="0">
              <a:spAutoFit/>
            </a:bodyPr>
            <a:lstStyle/>
            <a:p>
              <a:pPr algn="r"/>
              <a:r>
                <a:rPr lang="en-GB" sz="800" dirty="0">
                  <a:solidFill>
                    <a:schemeClr val="tx1"/>
                  </a:solidFill>
                </a:rPr>
                <a:t>15.93 cm</a:t>
              </a:r>
            </a:p>
          </p:txBody>
        </p:sp>
        <p:cxnSp>
          <p:nvCxnSpPr>
            <p:cNvPr id="5" name="Straight Connector 4"/>
            <p:cNvCxnSpPr/>
            <p:nvPr userDrawn="1"/>
          </p:nvCxnSpPr>
          <p:spPr>
            <a:xfrm>
              <a:off x="36158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898039"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cxnSp>
          <p:nvCxnSpPr>
            <p:cNvPr id="98" name="Straight Connector 97"/>
            <p:cNvCxnSpPr/>
            <p:nvPr userDrawn="1"/>
          </p:nvCxnSpPr>
          <p:spPr>
            <a:xfrm>
              <a:off x="6096000" y="-363357"/>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99" name="TextBox 98"/>
            <p:cNvSpPr txBox="1"/>
            <p:nvPr userDrawn="1"/>
          </p:nvSpPr>
          <p:spPr>
            <a:xfrm>
              <a:off x="5914719" y="-600255"/>
              <a:ext cx="362256" cy="246221"/>
            </a:xfrm>
            <a:prstGeom prst="rect">
              <a:avLst/>
            </a:prstGeom>
            <a:noFill/>
          </p:spPr>
          <p:txBody>
            <a:bodyPr wrap="square" lIns="0" tIns="0" rIns="0" bIns="0" rtlCol="0">
              <a:spAutoFit/>
            </a:bodyPr>
            <a:lstStyle/>
            <a:p>
              <a:pPr algn="ctr"/>
              <a:r>
                <a:rPr lang="en-GB" sz="800" dirty="0">
                  <a:solidFill>
                    <a:schemeClr val="tx1"/>
                  </a:solidFill>
                </a:rPr>
                <a:t>Middle </a:t>
              </a:r>
              <a:br>
                <a:rPr lang="en-GB" sz="800" dirty="0">
                  <a:solidFill>
                    <a:schemeClr val="tx1"/>
                  </a:solidFill>
                </a:rPr>
              </a:br>
              <a:r>
                <a:rPr lang="en-GB" sz="800" dirty="0">
                  <a:solidFill>
                    <a:schemeClr val="tx1"/>
                  </a:solidFill>
                </a:rPr>
                <a:t>0cm </a:t>
              </a:r>
            </a:p>
          </p:txBody>
        </p:sp>
        <p:sp>
          <p:nvSpPr>
            <p:cNvPr id="101" name="TextBox 100"/>
            <p:cNvSpPr txBox="1"/>
            <p:nvPr userDrawn="1"/>
          </p:nvSpPr>
          <p:spPr>
            <a:xfrm>
              <a:off x="5636264"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4" name="Straight Connector 103"/>
            <p:cNvCxnSpPr/>
            <p:nvPr userDrawn="1"/>
          </p:nvCxnSpPr>
          <p:spPr>
            <a:xfrm>
              <a:off x="60003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06" name="TextBox 105"/>
            <p:cNvSpPr txBox="1"/>
            <p:nvPr userDrawn="1"/>
          </p:nvSpPr>
          <p:spPr>
            <a:xfrm>
              <a:off x="6191102" y="-208836"/>
              <a:ext cx="362256" cy="123111"/>
            </a:xfrm>
            <a:prstGeom prst="rect">
              <a:avLst/>
            </a:prstGeom>
            <a:noFill/>
          </p:spPr>
          <p:txBody>
            <a:bodyPr wrap="square" lIns="0" tIns="0" rIns="0" bIns="0" rtlCol="0">
              <a:spAutoFit/>
            </a:bodyPr>
            <a:lstStyle/>
            <a:p>
              <a:pPr algn="ctr"/>
              <a:r>
                <a:rPr lang="en-GB" sz="800" dirty="0">
                  <a:solidFill>
                    <a:schemeClr val="tx1"/>
                  </a:solidFill>
                </a:rPr>
                <a:t>0.26cm</a:t>
              </a:r>
            </a:p>
          </p:txBody>
        </p:sp>
        <p:cxnSp>
          <p:nvCxnSpPr>
            <p:cNvPr id="107" name="Straight Connector 106"/>
            <p:cNvCxnSpPr/>
            <p:nvPr userDrawn="1"/>
          </p:nvCxnSpPr>
          <p:spPr>
            <a:xfrm>
              <a:off x="1183611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userDrawn="1"/>
          </p:nvCxnSpPr>
          <p:spPr>
            <a:xfrm>
              <a:off x="-256200" y="43082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09" name="TextBox 108"/>
            <p:cNvSpPr txBox="1"/>
            <p:nvPr userDrawn="1"/>
          </p:nvSpPr>
          <p:spPr>
            <a:xfrm>
              <a:off x="-747711" y="404813"/>
              <a:ext cx="438671" cy="123111"/>
            </a:xfrm>
            <a:prstGeom prst="rect">
              <a:avLst/>
            </a:prstGeom>
            <a:noFill/>
          </p:spPr>
          <p:txBody>
            <a:bodyPr wrap="square" lIns="0" tIns="0" rIns="0" bIns="0" rtlCol="0">
              <a:spAutoFit/>
            </a:bodyPr>
            <a:lstStyle/>
            <a:p>
              <a:pPr algn="r"/>
              <a:r>
                <a:rPr lang="en-GB" sz="800" dirty="0">
                  <a:solidFill>
                    <a:schemeClr val="tx1"/>
                  </a:solidFill>
                </a:rPr>
                <a:t>8.33cm</a:t>
              </a:r>
            </a:p>
          </p:txBody>
        </p:sp>
        <p:sp>
          <p:nvSpPr>
            <p:cNvPr id="110" name="TextBox 109"/>
            <p:cNvSpPr txBox="1"/>
            <p:nvPr userDrawn="1"/>
          </p:nvSpPr>
          <p:spPr>
            <a:xfrm>
              <a:off x="-1143000" y="527924"/>
              <a:ext cx="833960" cy="123111"/>
            </a:xfrm>
            <a:prstGeom prst="rect">
              <a:avLst/>
            </a:prstGeom>
            <a:noFill/>
          </p:spPr>
          <p:txBody>
            <a:bodyPr wrap="square" lIns="0" tIns="0" rIns="0" bIns="0" rtlCol="0">
              <a:spAutoFit/>
            </a:bodyPr>
            <a:lstStyle/>
            <a:p>
              <a:pPr algn="r"/>
              <a:r>
                <a:rPr lang="en-GB" sz="800" dirty="0">
                  <a:solidFill>
                    <a:schemeClr val="tx1"/>
                  </a:solidFill>
                </a:rPr>
                <a:t>Title Top</a:t>
              </a:r>
            </a:p>
          </p:txBody>
        </p:sp>
      </p:grpSp>
      <p:sp>
        <p:nvSpPr>
          <p:cNvPr id="3" name="Footer Placeholder 2">
            <a:extLst>
              <a:ext uri="{FF2B5EF4-FFF2-40B4-BE49-F238E27FC236}">
                <a16:creationId xmlns:a16="http://schemas.microsoft.com/office/drawing/2014/main" id="{1115639F-9E76-41B0-BB57-8F8A1F600167}"/>
              </a:ext>
            </a:extLst>
          </p:cNvPr>
          <p:cNvSpPr>
            <a:spLocks noGrp="1"/>
          </p:cNvSpPr>
          <p:nvPr>
            <p:ph type="ftr" sz="quarter" idx="3"/>
          </p:nvPr>
        </p:nvSpPr>
        <p:spPr>
          <a:xfrm>
            <a:off x="3272400" y="6390000"/>
            <a:ext cx="7495200" cy="198000"/>
          </a:xfrm>
          <a:prstGeom prst="rect">
            <a:avLst/>
          </a:prstGeom>
        </p:spPr>
        <p:txBody>
          <a:bodyPr vert="horz" lIns="0" tIns="0" rIns="0" bIns="0" rtlCol="0" anchor="ctr"/>
          <a:lstStyle>
            <a:lvl1pPr algn="l">
              <a:defRPr sz="800">
                <a:solidFill>
                  <a:schemeClr val="tx1"/>
                </a:solidFill>
              </a:defRPr>
            </a:lvl1pPr>
          </a:lstStyle>
          <a:p>
            <a:endParaRPr lang="en-GB" dirty="0"/>
          </a:p>
        </p:txBody>
      </p:sp>
      <p:cxnSp>
        <p:nvCxnSpPr>
          <p:cNvPr id="33" name="Straight Connector 32">
            <a:extLst>
              <a:ext uri="{FF2B5EF4-FFF2-40B4-BE49-F238E27FC236}">
                <a16:creationId xmlns:a16="http://schemas.microsoft.com/office/drawing/2014/main" id="{BB75DB98-1BD1-4926-8750-16657B153BE4}"/>
              </a:ext>
            </a:extLst>
          </p:cNvPr>
          <p:cNvCxnSpPr>
            <a:cxnSpLocks/>
          </p:cNvCxnSpPr>
          <p:nvPr userDrawn="1"/>
        </p:nvCxnSpPr>
        <p:spPr>
          <a:xfrm>
            <a:off x="360000" y="6120000"/>
            <a:ext cx="11474161"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pic>
        <p:nvPicPr>
          <p:cNvPr id="4" name="Graphic 3">
            <a:extLst>
              <a:ext uri="{FF2B5EF4-FFF2-40B4-BE49-F238E27FC236}">
                <a16:creationId xmlns:a16="http://schemas.microsoft.com/office/drawing/2014/main" id="{B6B998AD-3619-5AEA-39AD-18AEE25AD5B0}"/>
              </a:ext>
            </a:extLst>
          </p:cNvPr>
          <p:cNvPicPr>
            <a:picLocks noChangeAspect="1"/>
          </p:cNvPicPr>
          <p:nvPr userDrawn="1">
            <p:custDataLst>
              <p:tags r:id="rId3"/>
            </p:custDataLst>
          </p:nvPr>
        </p:nvPicPr>
        <p:blipFill rotWithShape="1">
          <a:blip r:embed="rId4">
            <a:extLst>
              <a:ext uri="{96DAC541-7B7A-43D3-8B79-37D633B846F1}">
                <asvg:svgBlip xmlns:asvg="http://schemas.microsoft.com/office/drawing/2016/SVG/main" r:embed="rId5"/>
              </a:ext>
            </a:extLst>
          </a:blip>
          <a:srcRect l="6528" t="29347" r="7151" b="29456"/>
          <a:stretch/>
        </p:blipFill>
        <p:spPr>
          <a:xfrm>
            <a:off x="359999" y="6445251"/>
            <a:ext cx="1409701" cy="152400"/>
          </a:xfrm>
          <a:prstGeom prst="rect">
            <a:avLst/>
          </a:prstGeom>
        </p:spPr>
      </p:pic>
    </p:spTree>
    <p:extLst>
      <p:ext uri="{BB962C8B-B14F-4D97-AF65-F5344CB8AC3E}">
        <p14:creationId xmlns:p14="http://schemas.microsoft.com/office/powerpoint/2010/main" val="797071749"/>
      </p:ext>
    </p:extLst>
  </p:cSld>
  <p:clrMap bg1="lt1" tx1="dk1" bg2="lt2" tx2="dk2" accent1="accent1" accent2="accent2" accent3="accent3" accent4="accent4" accent5="accent5" accent6="accent6" hlink="hlink" folHlink="folHlink"/>
  <p:sldLayoutIdLst>
    <p:sldLayoutId id="2147483817"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2pPr>
      <a:lvl3pPr marL="36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3pPr>
      <a:lvl4pPr marL="540000" indent="-180975"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4pPr>
      <a:lvl5pPr marL="720000" indent="-180000" algn="l" defTabSz="914400" rtl="0" eaLnBrk="1" latinLnBrk="0" hangingPunct="1">
        <a:lnSpc>
          <a:spcPct val="100000"/>
        </a:lnSpc>
        <a:spcBef>
          <a:spcPts val="600"/>
        </a:spcBef>
        <a:buFont typeface="Arial" panose="020B0604020202020204" pitchFamily="34" charset="0"/>
        <a:buChar char="ꟷ"/>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2160">
          <p15:clr>
            <a:srgbClr val="F26B43"/>
          </p15:clr>
        </p15:guide>
        <p15:guide id="14" pos="7453">
          <p15:clr>
            <a:srgbClr val="F26B43"/>
          </p15:clr>
        </p15:guide>
        <p15:guide id="28" orient="horz" pos="1076">
          <p15:clr>
            <a:srgbClr val="F26B43"/>
          </p15:clr>
        </p15:guide>
        <p15:guide id="29" orient="horz" pos="270">
          <p15:clr>
            <a:srgbClr val="F26B43"/>
          </p15:clr>
        </p15:guide>
        <p15:guide id="33" orient="horz" pos="3600">
          <p15:clr>
            <a:srgbClr val="F26B43"/>
          </p15:clr>
        </p15:guide>
        <p15:guide id="35" pos="228">
          <p15:clr>
            <a:srgbClr val="F26B43"/>
          </p15:clr>
        </p15:guide>
        <p15:guide id="36" pos="3840">
          <p15:clr>
            <a:srgbClr val="F26B43"/>
          </p15:clr>
        </p15:guide>
        <p15:guide id="37" pos="3782">
          <p15:clr>
            <a:srgbClr val="F26B43"/>
          </p15:clr>
        </p15:guide>
        <p15:guide id="38" pos="390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1" name="Title Placeholder 1"/>
          <p:cNvSpPr>
            <a:spLocks noGrp="1"/>
          </p:cNvSpPr>
          <p:nvPr>
            <p:ph type="title"/>
          </p:nvPr>
        </p:nvSpPr>
        <p:spPr>
          <a:xfrm>
            <a:off x="357718" y="288926"/>
            <a:ext cx="11463865" cy="847725"/>
          </a:xfrm>
          <a:prstGeom prst="rect">
            <a:avLst/>
          </a:prstGeom>
        </p:spPr>
        <p:txBody>
          <a:bodyPr vert="horz" lIns="0" tIns="0" rIns="0" bIns="0" rtlCol="0" anchor="t">
            <a:noAutofit/>
          </a:bodyPr>
          <a:lstStyle/>
          <a:p>
            <a:r>
              <a:rPr lang="en-GB"/>
              <a:t>Click to edit master title style</a:t>
            </a:r>
          </a:p>
        </p:txBody>
      </p:sp>
      <p:sp>
        <p:nvSpPr>
          <p:cNvPr id="92" name="Text Placeholder 2"/>
          <p:cNvSpPr>
            <a:spLocks noGrp="1"/>
          </p:cNvSpPr>
          <p:nvPr>
            <p:ph type="body" idx="1"/>
          </p:nvPr>
        </p:nvSpPr>
        <p:spPr>
          <a:xfrm>
            <a:off x="360000" y="1706564"/>
            <a:ext cx="11466875" cy="400685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cxnSp>
        <p:nvCxnSpPr>
          <p:cNvPr id="93" name="Straight Connector 92"/>
          <p:cNvCxnSpPr/>
          <p:nvPr/>
        </p:nvCxnSpPr>
        <p:spPr>
          <a:xfrm>
            <a:off x="0" y="6121816"/>
            <a:ext cx="121920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94" name="Slide Number Placeholder 5"/>
          <p:cNvSpPr>
            <a:spLocks noGrp="1"/>
          </p:cNvSpPr>
          <p:nvPr>
            <p:ph type="sldNum" sz="quarter" idx="4"/>
          </p:nvPr>
        </p:nvSpPr>
        <p:spPr>
          <a:xfrm>
            <a:off x="10856913" y="6399213"/>
            <a:ext cx="969963" cy="182562"/>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a:p>
        </p:txBody>
      </p:sp>
      <p:grpSp>
        <p:nvGrpSpPr>
          <p:cNvPr id="120" name="Group 119"/>
          <p:cNvGrpSpPr/>
          <p:nvPr userDrawn="1"/>
        </p:nvGrpSpPr>
        <p:grpSpPr>
          <a:xfrm>
            <a:off x="-1320800" y="-553566"/>
            <a:ext cx="13990320" cy="6673566"/>
            <a:chOff x="-990600" y="-553566"/>
            <a:chExt cx="10492740" cy="6673566"/>
          </a:xfrm>
        </p:grpSpPr>
        <p:cxnSp>
          <p:nvCxnSpPr>
            <p:cNvPr id="121" name="Straight Connector 120"/>
            <p:cNvCxnSpPr/>
            <p:nvPr userDrawn="1"/>
          </p:nvCxnSpPr>
          <p:spPr>
            <a:xfrm>
              <a:off x="8870157"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userDrawn="1"/>
          </p:nvCxnSpPr>
          <p:spPr>
            <a:xfrm>
              <a:off x="-192150" y="285750"/>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userDrawn="1"/>
          </p:nvCxnSpPr>
          <p:spPr>
            <a:xfrm>
              <a:off x="-192150" y="1707886"/>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userDrawn="1"/>
          </p:nvCxnSpPr>
          <p:spPr>
            <a:xfrm>
              <a:off x="-192150" y="6120000"/>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userDrawn="1"/>
          </p:nvCxnSpPr>
          <p:spPr>
            <a:xfrm>
              <a:off x="-192150" y="3426354"/>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userDrawn="1"/>
          </p:nvCxnSpPr>
          <p:spPr>
            <a:xfrm>
              <a:off x="-192150" y="5714470"/>
              <a:ext cx="135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userDrawn="1"/>
          </p:nvCxnSpPr>
          <p:spPr>
            <a:xfrm>
              <a:off x="4499697"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userDrawn="1"/>
          </p:nvCxnSpPr>
          <p:spPr>
            <a:xfrm>
              <a:off x="4572000" y="-288131"/>
              <a:ext cx="0" cy="202406"/>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29" name="TextBox 128"/>
            <p:cNvSpPr txBox="1"/>
            <p:nvPr userDrawn="1"/>
          </p:nvSpPr>
          <p:spPr>
            <a:xfrm>
              <a:off x="-630925" y="1646156"/>
              <a:ext cx="399146" cy="123111"/>
            </a:xfrm>
            <a:prstGeom prst="rect">
              <a:avLst/>
            </a:prstGeom>
            <a:noFill/>
          </p:spPr>
          <p:txBody>
            <a:bodyPr wrap="square" lIns="0" tIns="0" rIns="0" bIns="0" rtlCol="0">
              <a:spAutoFit/>
            </a:bodyPr>
            <a:lstStyle/>
            <a:p>
              <a:pPr algn="r"/>
              <a:r>
                <a:rPr lang="en-GB" sz="800">
                  <a:solidFill>
                    <a:schemeClr val="tx1"/>
                  </a:solidFill>
                </a:rPr>
                <a:t>4.78cm</a:t>
              </a:r>
            </a:p>
          </p:txBody>
        </p:sp>
        <p:sp>
          <p:nvSpPr>
            <p:cNvPr id="130" name="TextBox 129"/>
            <p:cNvSpPr txBox="1"/>
            <p:nvPr userDrawn="1"/>
          </p:nvSpPr>
          <p:spPr>
            <a:xfrm>
              <a:off x="-630925" y="3357884"/>
              <a:ext cx="399146" cy="123111"/>
            </a:xfrm>
            <a:prstGeom prst="rect">
              <a:avLst/>
            </a:prstGeom>
            <a:noFill/>
          </p:spPr>
          <p:txBody>
            <a:bodyPr wrap="square" lIns="0" tIns="0" rIns="0" bIns="0" rtlCol="0">
              <a:spAutoFit/>
            </a:bodyPr>
            <a:lstStyle/>
            <a:p>
              <a:pPr algn="r"/>
              <a:r>
                <a:rPr lang="en-GB" sz="800">
                  <a:solidFill>
                    <a:schemeClr val="tx1"/>
                  </a:solidFill>
                </a:rPr>
                <a:t>0cm</a:t>
              </a:r>
            </a:p>
          </p:txBody>
        </p:sp>
        <p:sp>
          <p:nvSpPr>
            <p:cNvPr id="131" name="TextBox 130"/>
            <p:cNvSpPr txBox="1"/>
            <p:nvPr userDrawn="1"/>
          </p:nvSpPr>
          <p:spPr>
            <a:xfrm>
              <a:off x="-630925" y="5640188"/>
              <a:ext cx="399146" cy="123111"/>
            </a:xfrm>
            <a:prstGeom prst="rect">
              <a:avLst/>
            </a:prstGeom>
            <a:noFill/>
          </p:spPr>
          <p:txBody>
            <a:bodyPr wrap="square" lIns="0" tIns="0" rIns="0" bIns="0" rtlCol="0">
              <a:spAutoFit/>
            </a:bodyPr>
            <a:lstStyle/>
            <a:p>
              <a:pPr algn="r"/>
              <a:r>
                <a:rPr lang="en-GB" sz="800">
                  <a:solidFill>
                    <a:schemeClr val="tx1"/>
                  </a:solidFill>
                </a:rPr>
                <a:t>6.36cm</a:t>
              </a:r>
            </a:p>
          </p:txBody>
        </p:sp>
        <p:sp>
          <p:nvSpPr>
            <p:cNvPr id="132" name="TextBox 131"/>
            <p:cNvSpPr txBox="1"/>
            <p:nvPr userDrawn="1"/>
          </p:nvSpPr>
          <p:spPr>
            <a:xfrm>
              <a:off x="298272" y="-297180"/>
              <a:ext cx="407812" cy="123111"/>
            </a:xfrm>
            <a:prstGeom prst="rect">
              <a:avLst/>
            </a:prstGeom>
            <a:noFill/>
          </p:spPr>
          <p:txBody>
            <a:bodyPr wrap="square" lIns="0" tIns="0" rIns="0" bIns="0" rtlCol="0">
              <a:spAutoFit/>
            </a:bodyPr>
            <a:lstStyle/>
            <a:p>
              <a:pPr algn="l"/>
              <a:r>
                <a:rPr lang="en-GB" sz="800">
                  <a:solidFill>
                    <a:schemeClr val="tx1"/>
                  </a:solidFill>
                </a:rPr>
                <a:t>11.96cm</a:t>
              </a:r>
            </a:p>
          </p:txBody>
        </p:sp>
        <p:sp>
          <p:nvSpPr>
            <p:cNvPr id="133" name="TextBox 132"/>
            <p:cNvSpPr txBox="1"/>
            <p:nvPr userDrawn="1"/>
          </p:nvSpPr>
          <p:spPr>
            <a:xfrm>
              <a:off x="4064858" y="-208836"/>
              <a:ext cx="407812" cy="123111"/>
            </a:xfrm>
            <a:prstGeom prst="rect">
              <a:avLst/>
            </a:prstGeom>
            <a:noFill/>
          </p:spPr>
          <p:txBody>
            <a:bodyPr wrap="square" lIns="0" tIns="0" rIns="0" bIns="0" rtlCol="0">
              <a:spAutoFit/>
            </a:bodyPr>
            <a:lstStyle/>
            <a:p>
              <a:pPr algn="r"/>
              <a:r>
                <a:rPr lang="en-GB" sz="800">
                  <a:solidFill>
                    <a:schemeClr val="tx1"/>
                  </a:solidFill>
                </a:rPr>
                <a:t>0.20cm</a:t>
              </a:r>
            </a:p>
          </p:txBody>
        </p:sp>
        <p:sp>
          <p:nvSpPr>
            <p:cNvPr id="134" name="TextBox 133"/>
            <p:cNvSpPr txBox="1"/>
            <p:nvPr userDrawn="1"/>
          </p:nvSpPr>
          <p:spPr>
            <a:xfrm>
              <a:off x="4672443" y="-208836"/>
              <a:ext cx="407812" cy="123111"/>
            </a:xfrm>
            <a:prstGeom prst="rect">
              <a:avLst/>
            </a:prstGeom>
            <a:noFill/>
          </p:spPr>
          <p:txBody>
            <a:bodyPr wrap="square" lIns="0" tIns="0" rIns="0" bIns="0" rtlCol="0">
              <a:spAutoFit/>
            </a:bodyPr>
            <a:lstStyle/>
            <a:p>
              <a:pPr algn="l"/>
              <a:r>
                <a:rPr lang="en-GB" sz="800">
                  <a:solidFill>
                    <a:schemeClr val="tx1"/>
                  </a:solidFill>
                </a:rPr>
                <a:t>0.20cm</a:t>
              </a:r>
            </a:p>
          </p:txBody>
        </p:sp>
        <p:sp>
          <p:nvSpPr>
            <p:cNvPr id="135" name="TextBox 134"/>
            <p:cNvSpPr txBox="1"/>
            <p:nvPr userDrawn="1"/>
          </p:nvSpPr>
          <p:spPr>
            <a:xfrm>
              <a:off x="8444866" y="-292104"/>
              <a:ext cx="407812" cy="123111"/>
            </a:xfrm>
            <a:prstGeom prst="rect">
              <a:avLst/>
            </a:prstGeom>
            <a:noFill/>
          </p:spPr>
          <p:txBody>
            <a:bodyPr wrap="square" lIns="0" tIns="0" rIns="0" bIns="0" rtlCol="0">
              <a:spAutoFit/>
            </a:bodyPr>
            <a:lstStyle/>
            <a:p>
              <a:pPr algn="r"/>
              <a:r>
                <a:rPr lang="en-GB" sz="800">
                  <a:solidFill>
                    <a:schemeClr val="tx1"/>
                  </a:solidFill>
                </a:rPr>
                <a:t>11.94cm</a:t>
              </a:r>
            </a:p>
          </p:txBody>
        </p:sp>
        <p:sp>
          <p:nvSpPr>
            <p:cNvPr id="136" name="TextBox 135"/>
            <p:cNvSpPr txBox="1"/>
            <p:nvPr userDrawn="1"/>
          </p:nvSpPr>
          <p:spPr>
            <a:xfrm>
              <a:off x="4368094" y="-553566"/>
              <a:ext cx="407812" cy="246221"/>
            </a:xfrm>
            <a:prstGeom prst="rect">
              <a:avLst/>
            </a:prstGeom>
            <a:noFill/>
          </p:spPr>
          <p:txBody>
            <a:bodyPr wrap="square" lIns="0" tIns="0" rIns="0" bIns="0" rtlCol="0">
              <a:spAutoFit/>
            </a:bodyPr>
            <a:lstStyle/>
            <a:p>
              <a:pPr algn="ctr"/>
              <a:r>
                <a:rPr lang="en-GB" sz="800">
                  <a:solidFill>
                    <a:schemeClr val="tx1"/>
                  </a:solidFill>
                </a:rPr>
                <a:t>Middle</a:t>
              </a:r>
              <a:br>
                <a:rPr lang="en-GB" sz="800">
                  <a:solidFill>
                    <a:schemeClr val="tx1"/>
                  </a:solidFill>
                </a:rPr>
              </a:br>
              <a:r>
                <a:rPr lang="en-GB" sz="800">
                  <a:solidFill>
                    <a:schemeClr val="tx1"/>
                  </a:solidFill>
                </a:rPr>
                <a:t>0cm</a:t>
              </a:r>
            </a:p>
          </p:txBody>
        </p:sp>
        <p:cxnSp>
          <p:nvCxnSpPr>
            <p:cNvPr id="137" name="Straight Connector 136"/>
            <p:cNvCxnSpPr/>
            <p:nvPr userDrawn="1"/>
          </p:nvCxnSpPr>
          <p:spPr>
            <a:xfrm>
              <a:off x="270000" y="-445725"/>
              <a:ext cx="0" cy="36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38" name="TextBox 137"/>
            <p:cNvSpPr txBox="1"/>
            <p:nvPr userDrawn="1"/>
          </p:nvSpPr>
          <p:spPr>
            <a:xfrm>
              <a:off x="-990600" y="5763299"/>
              <a:ext cx="758820" cy="123111"/>
            </a:xfrm>
            <a:prstGeom prst="rect">
              <a:avLst/>
            </a:prstGeom>
            <a:noFill/>
          </p:spPr>
          <p:txBody>
            <a:bodyPr wrap="square" lIns="0" tIns="0" rIns="0" bIns="0" rtlCol="0">
              <a:spAutoFit/>
            </a:bodyPr>
            <a:lstStyle/>
            <a:p>
              <a:pPr algn="r"/>
              <a:r>
                <a:rPr lang="en-GB" sz="800">
                  <a:solidFill>
                    <a:schemeClr val="tx1"/>
                  </a:solidFill>
                </a:rPr>
                <a:t>Content Bottom</a:t>
              </a:r>
            </a:p>
          </p:txBody>
        </p:sp>
        <p:sp>
          <p:nvSpPr>
            <p:cNvPr id="139" name="TextBox 138"/>
            <p:cNvSpPr txBox="1"/>
            <p:nvPr userDrawn="1"/>
          </p:nvSpPr>
          <p:spPr>
            <a:xfrm>
              <a:off x="-990600" y="1766886"/>
              <a:ext cx="758820" cy="123111"/>
            </a:xfrm>
            <a:prstGeom prst="rect">
              <a:avLst/>
            </a:prstGeom>
            <a:noFill/>
          </p:spPr>
          <p:txBody>
            <a:bodyPr wrap="square" lIns="0" tIns="0" rIns="0" bIns="0" rtlCol="0">
              <a:spAutoFit/>
            </a:bodyPr>
            <a:lstStyle/>
            <a:p>
              <a:pPr algn="r"/>
              <a:r>
                <a:rPr lang="en-GB" sz="800">
                  <a:solidFill>
                    <a:schemeClr val="tx1"/>
                  </a:solidFill>
                </a:rPr>
                <a:t>Content Top</a:t>
              </a:r>
            </a:p>
          </p:txBody>
        </p:sp>
        <p:sp>
          <p:nvSpPr>
            <p:cNvPr id="140" name="TextBox 139"/>
            <p:cNvSpPr txBox="1"/>
            <p:nvPr userDrawn="1"/>
          </p:nvSpPr>
          <p:spPr>
            <a:xfrm>
              <a:off x="-537210" y="-297180"/>
              <a:ext cx="775293" cy="123111"/>
            </a:xfrm>
            <a:prstGeom prst="rect">
              <a:avLst/>
            </a:prstGeom>
            <a:noFill/>
          </p:spPr>
          <p:txBody>
            <a:bodyPr wrap="square" lIns="0" tIns="0" rIns="0" bIns="0" rtlCol="0">
              <a:spAutoFit/>
            </a:bodyPr>
            <a:lstStyle/>
            <a:p>
              <a:pPr algn="r"/>
              <a:r>
                <a:rPr lang="en-GB" sz="800">
                  <a:solidFill>
                    <a:schemeClr val="tx1"/>
                  </a:solidFill>
                </a:rPr>
                <a:t>Left Margin</a:t>
              </a:r>
            </a:p>
          </p:txBody>
        </p:sp>
        <p:sp>
          <p:nvSpPr>
            <p:cNvPr id="141" name="TextBox 140"/>
            <p:cNvSpPr txBox="1"/>
            <p:nvPr userDrawn="1"/>
          </p:nvSpPr>
          <p:spPr>
            <a:xfrm>
              <a:off x="8907866" y="-297180"/>
              <a:ext cx="594274" cy="123111"/>
            </a:xfrm>
            <a:prstGeom prst="rect">
              <a:avLst/>
            </a:prstGeom>
            <a:noFill/>
          </p:spPr>
          <p:txBody>
            <a:bodyPr wrap="square" lIns="0" tIns="0" rIns="0" bIns="0" rtlCol="0">
              <a:spAutoFit/>
            </a:bodyPr>
            <a:lstStyle/>
            <a:p>
              <a:pPr algn="l"/>
              <a:r>
                <a:rPr lang="en-GB" sz="800">
                  <a:solidFill>
                    <a:schemeClr val="tx1"/>
                  </a:solidFill>
                </a:rPr>
                <a:t>Right Margin</a:t>
              </a:r>
            </a:p>
          </p:txBody>
        </p:sp>
        <p:cxnSp>
          <p:nvCxnSpPr>
            <p:cNvPr id="142" name="Straight Connector 141"/>
            <p:cNvCxnSpPr/>
            <p:nvPr userDrawn="1"/>
          </p:nvCxnSpPr>
          <p:spPr>
            <a:xfrm>
              <a:off x="464343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143" name="TextBox 142"/>
            <p:cNvSpPr txBox="1"/>
            <p:nvPr userDrawn="1"/>
          </p:nvSpPr>
          <p:spPr>
            <a:xfrm>
              <a:off x="-630925" y="199943"/>
              <a:ext cx="399146" cy="123111"/>
            </a:xfrm>
            <a:prstGeom prst="rect">
              <a:avLst/>
            </a:prstGeom>
            <a:noFill/>
          </p:spPr>
          <p:txBody>
            <a:bodyPr wrap="square" lIns="0" tIns="0" rIns="0" bIns="0" rtlCol="0">
              <a:spAutoFit/>
            </a:bodyPr>
            <a:lstStyle/>
            <a:p>
              <a:pPr algn="r"/>
              <a:r>
                <a:rPr lang="en-GB" sz="800">
                  <a:solidFill>
                    <a:schemeClr val="tx1"/>
                  </a:solidFill>
                </a:rPr>
                <a:t>8.73cm</a:t>
              </a:r>
            </a:p>
          </p:txBody>
        </p:sp>
        <p:sp>
          <p:nvSpPr>
            <p:cNvPr id="144" name="TextBox 143"/>
            <p:cNvSpPr txBox="1"/>
            <p:nvPr userDrawn="1"/>
          </p:nvSpPr>
          <p:spPr>
            <a:xfrm>
              <a:off x="-990600" y="323054"/>
              <a:ext cx="758820" cy="123111"/>
            </a:xfrm>
            <a:prstGeom prst="rect">
              <a:avLst/>
            </a:prstGeom>
            <a:noFill/>
          </p:spPr>
          <p:txBody>
            <a:bodyPr wrap="square" lIns="0" tIns="0" rIns="0" bIns="0" rtlCol="0">
              <a:spAutoFit/>
            </a:bodyPr>
            <a:lstStyle/>
            <a:p>
              <a:pPr algn="r"/>
              <a:r>
                <a:rPr lang="en-GB" sz="800">
                  <a:solidFill>
                    <a:schemeClr val="tx1"/>
                  </a:solidFill>
                </a:rPr>
                <a:t>Title Top</a:t>
              </a:r>
            </a:p>
          </p:txBody>
        </p:sp>
      </p:grpSp>
      <p:pic>
        <p:nvPicPr>
          <p:cNvPr id="32" name="Picture 31"/>
          <p:cNvPicPr>
            <a:picLocks noChangeAspect="1"/>
          </p:cNvPicPr>
          <p:nvPr userDrawn="1">
            <p:custDataLst>
              <p:tags r:id="rId7"/>
            </p:custDataLst>
          </p:nvPr>
        </p:nvPicPr>
        <p:blipFill rotWithShape="1">
          <a:blip r:embed="rId8" cstate="email">
            <a:extLst>
              <a:ext uri="{28A0092B-C50C-407E-A947-70E740481C1C}">
                <a14:useLocalDpi xmlns:a14="http://schemas.microsoft.com/office/drawing/2010/main" val="0"/>
              </a:ext>
            </a:extLst>
          </a:blip>
          <a:srcRect t="17771" b="19187"/>
          <a:stretch/>
        </p:blipFill>
        <p:spPr>
          <a:xfrm>
            <a:off x="360045" y="6383599"/>
            <a:ext cx="2103747" cy="201625"/>
          </a:xfrm>
          <a:prstGeom prst="rect">
            <a:avLst/>
          </a:prstGeom>
        </p:spPr>
      </p:pic>
    </p:spTree>
    <p:extLst>
      <p:ext uri="{BB962C8B-B14F-4D97-AF65-F5344CB8AC3E}">
        <p14:creationId xmlns:p14="http://schemas.microsoft.com/office/powerpoint/2010/main" val="1244426672"/>
      </p:ext>
    </p:extLst>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68">
          <p15:clr>
            <a:srgbClr val="F26B43"/>
          </p15:clr>
        </p15:guide>
        <p15:guide id="2" orient="horz" pos="2160">
          <p15:clr>
            <a:srgbClr val="F26B43"/>
          </p15:clr>
        </p15:guide>
        <p15:guide id="14" pos="2880">
          <p15:clr>
            <a:srgbClr val="F26B43"/>
          </p15:clr>
        </p15:guide>
        <p15:guide id="25" pos="5588">
          <p15:clr>
            <a:srgbClr val="F26B43"/>
          </p15:clr>
        </p15:guide>
        <p15:guide id="28" orient="horz" pos="1076">
          <p15:clr>
            <a:srgbClr val="F26B43"/>
          </p15:clr>
        </p15:guide>
        <p15:guide id="33" orient="horz" pos="3602">
          <p15:clr>
            <a:srgbClr val="F26B43"/>
          </p15:clr>
        </p15:guide>
        <p15:guide id="36" orient="horz" pos="179">
          <p15:clr>
            <a:srgbClr val="F26B43"/>
          </p15:clr>
        </p15:guide>
        <p15:guide id="37" pos="2925">
          <p15:clr>
            <a:srgbClr val="F26B43"/>
          </p15:clr>
        </p15:guide>
        <p15:guide id="38" pos="283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p:nvGrpSpPr>
        <p:grpSpPr>
          <a:xfrm>
            <a:off x="-1143000" y="-438330"/>
            <a:ext cx="13716000" cy="6621721"/>
            <a:chOff x="-1143000" y="-438330"/>
            <a:chExt cx="13716000" cy="6621721"/>
          </a:xfrm>
        </p:grpSpPr>
        <p:cxnSp>
          <p:nvCxnSpPr>
            <p:cNvPr id="12" name="Straight Connector 11"/>
            <p:cNvCxnSpPr/>
            <p:nvPr userDrawn="1"/>
          </p:nvCxnSpPr>
          <p:spPr>
            <a:xfrm>
              <a:off x="1182687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56200" y="1138238"/>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256200" y="1710267"/>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256200" y="612000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sp>
          <p:nvSpPr>
            <p:cNvPr id="13" name="TextBox 12"/>
            <p:cNvSpPr txBox="1"/>
            <p:nvPr userDrawn="1"/>
          </p:nvSpPr>
          <p:spPr>
            <a:xfrm>
              <a:off x="-747711" y="1075580"/>
              <a:ext cx="438671" cy="123111"/>
            </a:xfrm>
            <a:prstGeom prst="rect">
              <a:avLst/>
            </a:prstGeom>
            <a:noFill/>
          </p:spPr>
          <p:txBody>
            <a:bodyPr wrap="square" lIns="0" tIns="0" rIns="0" bIns="0" rtlCol="0">
              <a:spAutoFit/>
            </a:bodyPr>
            <a:lstStyle/>
            <a:p>
              <a:pPr algn="r"/>
              <a:r>
                <a:rPr lang="en-GB" sz="800" dirty="0">
                  <a:solidFill>
                    <a:schemeClr val="tx1"/>
                  </a:solidFill>
                </a:rPr>
                <a:t>3.16cm</a:t>
              </a:r>
            </a:p>
          </p:txBody>
        </p:sp>
        <p:cxnSp>
          <p:nvCxnSpPr>
            <p:cNvPr id="21" name="Straight Connector 20"/>
            <p:cNvCxnSpPr/>
            <p:nvPr userDrawn="1"/>
          </p:nvCxnSpPr>
          <p:spPr>
            <a:xfrm>
              <a:off x="-256200" y="2282296"/>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256200" y="2854325"/>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6200" y="3426354"/>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256200" y="3998383"/>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256200" y="4570412"/>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userDrawn="1"/>
          </p:nvCxnSpPr>
          <p:spPr>
            <a:xfrm>
              <a:off x="-256200" y="5142441"/>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a:off x="-256200" y="5714470"/>
              <a:ext cx="180000" cy="0"/>
            </a:xfrm>
            <a:prstGeom prst="line">
              <a:avLst/>
            </a:prstGeom>
            <a:ln w="63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userDrawn="1"/>
          </p:nvCxnSpPr>
          <p:spPr>
            <a:xfrm>
              <a:off x="114935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userDrawn="1"/>
          </p:nvCxnSpPr>
          <p:spPr>
            <a:xfrm>
              <a:off x="2120034"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userDrawn="1"/>
          </p:nvCxnSpPr>
          <p:spPr>
            <a:xfrm>
              <a:off x="309071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406140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5032086"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userDrawn="1"/>
          </p:nvCxnSpPr>
          <p:spPr>
            <a:xfrm>
              <a:off x="600277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userDrawn="1"/>
          </p:nvCxnSpPr>
          <p:spPr>
            <a:xfrm>
              <a:off x="6973454"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userDrawn="1"/>
          </p:nvCxnSpPr>
          <p:spPr>
            <a:xfrm>
              <a:off x="794413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userDrawn="1"/>
          </p:nvCxnSpPr>
          <p:spPr>
            <a:xfrm>
              <a:off x="891482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userDrawn="1"/>
          </p:nvCxnSpPr>
          <p:spPr>
            <a:xfrm>
              <a:off x="9885506"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userDrawn="1"/>
          </p:nvCxnSpPr>
          <p:spPr>
            <a:xfrm>
              <a:off x="1085619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userDrawn="1"/>
          </p:nvCxnSpPr>
          <p:spPr>
            <a:xfrm>
              <a:off x="1104900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userDrawn="1"/>
          </p:nvCxnSpPr>
          <p:spPr>
            <a:xfrm>
              <a:off x="1007727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userDrawn="1"/>
          </p:nvCxnSpPr>
          <p:spPr>
            <a:xfrm>
              <a:off x="9105543"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userDrawn="1"/>
          </p:nvCxnSpPr>
          <p:spPr>
            <a:xfrm>
              <a:off x="8133816"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userDrawn="1"/>
          </p:nvCxnSpPr>
          <p:spPr>
            <a:xfrm>
              <a:off x="7162089"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userDrawn="1"/>
          </p:nvCxnSpPr>
          <p:spPr>
            <a:xfrm>
              <a:off x="6190362"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userDrawn="1"/>
          </p:nvCxnSpPr>
          <p:spPr>
            <a:xfrm>
              <a:off x="5218635"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userDrawn="1"/>
          </p:nvCxnSpPr>
          <p:spPr>
            <a:xfrm>
              <a:off x="4246908"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userDrawn="1"/>
          </p:nvCxnSpPr>
          <p:spPr>
            <a:xfrm>
              <a:off x="3275181"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userDrawn="1"/>
          </p:nvCxnSpPr>
          <p:spPr>
            <a:xfrm>
              <a:off x="2303454"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userDrawn="1"/>
          </p:nvCxnSpPr>
          <p:spPr>
            <a:xfrm>
              <a:off x="1331727"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51" name="TextBox 50"/>
            <p:cNvSpPr txBox="1"/>
            <p:nvPr userDrawn="1"/>
          </p:nvSpPr>
          <p:spPr>
            <a:xfrm>
              <a:off x="-747711" y="1646156"/>
              <a:ext cx="438671" cy="123111"/>
            </a:xfrm>
            <a:prstGeom prst="rect">
              <a:avLst/>
            </a:prstGeom>
            <a:noFill/>
          </p:spPr>
          <p:txBody>
            <a:bodyPr wrap="square" lIns="0" tIns="0" rIns="0" bIns="0" rtlCol="0">
              <a:spAutoFit/>
            </a:bodyPr>
            <a:lstStyle/>
            <a:p>
              <a:pPr algn="r"/>
              <a:r>
                <a:rPr lang="en-GB" sz="800" dirty="0">
                  <a:solidFill>
                    <a:schemeClr val="tx1"/>
                  </a:solidFill>
                </a:rPr>
                <a:t>4.75cm</a:t>
              </a:r>
            </a:p>
          </p:txBody>
        </p:sp>
        <p:sp>
          <p:nvSpPr>
            <p:cNvPr id="52" name="TextBox 51"/>
            <p:cNvSpPr txBox="1"/>
            <p:nvPr userDrawn="1"/>
          </p:nvSpPr>
          <p:spPr>
            <a:xfrm>
              <a:off x="-747711" y="2216732"/>
              <a:ext cx="438671" cy="123111"/>
            </a:xfrm>
            <a:prstGeom prst="rect">
              <a:avLst/>
            </a:prstGeom>
            <a:noFill/>
          </p:spPr>
          <p:txBody>
            <a:bodyPr wrap="square" lIns="0" tIns="0" rIns="0" bIns="0" rtlCol="0">
              <a:spAutoFit/>
            </a:bodyPr>
            <a:lstStyle/>
            <a:p>
              <a:pPr algn="r"/>
              <a:r>
                <a:rPr lang="en-GB" sz="800" dirty="0">
                  <a:solidFill>
                    <a:schemeClr val="tx1"/>
                  </a:solidFill>
                </a:rPr>
                <a:t>6.34cm</a:t>
              </a:r>
            </a:p>
          </p:txBody>
        </p:sp>
        <p:sp>
          <p:nvSpPr>
            <p:cNvPr id="53" name="TextBox 52"/>
            <p:cNvSpPr txBox="1"/>
            <p:nvPr userDrawn="1"/>
          </p:nvSpPr>
          <p:spPr>
            <a:xfrm>
              <a:off x="-747711" y="2787308"/>
              <a:ext cx="438671" cy="123111"/>
            </a:xfrm>
            <a:prstGeom prst="rect">
              <a:avLst/>
            </a:prstGeom>
            <a:noFill/>
          </p:spPr>
          <p:txBody>
            <a:bodyPr wrap="square" lIns="0" tIns="0" rIns="0" bIns="0" rtlCol="0">
              <a:spAutoFit/>
            </a:bodyPr>
            <a:lstStyle/>
            <a:p>
              <a:pPr algn="r"/>
              <a:r>
                <a:rPr lang="en-GB" sz="800" dirty="0">
                  <a:solidFill>
                    <a:schemeClr val="tx1"/>
                  </a:solidFill>
                </a:rPr>
                <a:t>7.93cm</a:t>
              </a:r>
            </a:p>
          </p:txBody>
        </p:sp>
        <p:sp>
          <p:nvSpPr>
            <p:cNvPr id="54" name="TextBox 53"/>
            <p:cNvSpPr txBox="1"/>
            <p:nvPr userDrawn="1"/>
          </p:nvSpPr>
          <p:spPr>
            <a:xfrm>
              <a:off x="-747711" y="3357884"/>
              <a:ext cx="438671" cy="123111"/>
            </a:xfrm>
            <a:prstGeom prst="rect">
              <a:avLst/>
            </a:prstGeom>
            <a:noFill/>
          </p:spPr>
          <p:txBody>
            <a:bodyPr wrap="square" lIns="0" tIns="0" rIns="0" bIns="0" rtlCol="0">
              <a:spAutoFit/>
            </a:bodyPr>
            <a:lstStyle/>
            <a:p>
              <a:pPr algn="r"/>
              <a:r>
                <a:rPr lang="en-GB" sz="800" dirty="0">
                  <a:solidFill>
                    <a:schemeClr val="tx1"/>
                  </a:solidFill>
                </a:rPr>
                <a:t>9.52cm</a:t>
              </a:r>
            </a:p>
          </p:txBody>
        </p:sp>
        <p:sp>
          <p:nvSpPr>
            <p:cNvPr id="55" name="TextBox 54"/>
            <p:cNvSpPr txBox="1"/>
            <p:nvPr userDrawn="1"/>
          </p:nvSpPr>
          <p:spPr>
            <a:xfrm>
              <a:off x="-747711" y="3928460"/>
              <a:ext cx="438671" cy="123111"/>
            </a:xfrm>
            <a:prstGeom prst="rect">
              <a:avLst/>
            </a:prstGeom>
            <a:noFill/>
          </p:spPr>
          <p:txBody>
            <a:bodyPr wrap="square" lIns="0" tIns="0" rIns="0" bIns="0" rtlCol="0">
              <a:spAutoFit/>
            </a:bodyPr>
            <a:lstStyle/>
            <a:p>
              <a:pPr algn="r"/>
              <a:r>
                <a:rPr lang="en-GB" sz="800" dirty="0">
                  <a:solidFill>
                    <a:schemeClr val="tx1"/>
                  </a:solidFill>
                </a:rPr>
                <a:t>11.11cm</a:t>
              </a:r>
            </a:p>
          </p:txBody>
        </p:sp>
        <p:sp>
          <p:nvSpPr>
            <p:cNvPr id="56" name="TextBox 55"/>
            <p:cNvSpPr txBox="1"/>
            <p:nvPr userDrawn="1"/>
          </p:nvSpPr>
          <p:spPr>
            <a:xfrm>
              <a:off x="-747711" y="4499036"/>
              <a:ext cx="438671" cy="123111"/>
            </a:xfrm>
            <a:prstGeom prst="rect">
              <a:avLst/>
            </a:prstGeom>
            <a:noFill/>
          </p:spPr>
          <p:txBody>
            <a:bodyPr wrap="square" lIns="0" tIns="0" rIns="0" bIns="0" rtlCol="0">
              <a:spAutoFit/>
            </a:bodyPr>
            <a:lstStyle/>
            <a:p>
              <a:pPr algn="r"/>
              <a:r>
                <a:rPr lang="en-GB" sz="800" dirty="0">
                  <a:solidFill>
                    <a:schemeClr val="tx1"/>
                  </a:solidFill>
                </a:rPr>
                <a:t>12.70cm</a:t>
              </a:r>
            </a:p>
          </p:txBody>
        </p:sp>
        <p:sp>
          <p:nvSpPr>
            <p:cNvPr id="57" name="TextBox 56"/>
            <p:cNvSpPr txBox="1"/>
            <p:nvPr userDrawn="1"/>
          </p:nvSpPr>
          <p:spPr>
            <a:xfrm>
              <a:off x="-747711" y="5069612"/>
              <a:ext cx="438671" cy="123111"/>
            </a:xfrm>
            <a:prstGeom prst="rect">
              <a:avLst/>
            </a:prstGeom>
            <a:noFill/>
          </p:spPr>
          <p:txBody>
            <a:bodyPr wrap="square" lIns="0" tIns="0" rIns="0" bIns="0" rtlCol="0">
              <a:spAutoFit/>
            </a:bodyPr>
            <a:lstStyle/>
            <a:p>
              <a:pPr algn="r"/>
              <a:r>
                <a:rPr lang="en-GB" sz="800" dirty="0">
                  <a:solidFill>
                    <a:schemeClr val="tx1"/>
                  </a:solidFill>
                </a:rPr>
                <a:t>14.29cm</a:t>
              </a:r>
            </a:p>
          </p:txBody>
        </p:sp>
        <p:sp>
          <p:nvSpPr>
            <p:cNvPr id="58" name="TextBox 57"/>
            <p:cNvSpPr txBox="1"/>
            <p:nvPr userDrawn="1"/>
          </p:nvSpPr>
          <p:spPr>
            <a:xfrm>
              <a:off x="-747711" y="5640188"/>
              <a:ext cx="438671" cy="123111"/>
            </a:xfrm>
            <a:prstGeom prst="rect">
              <a:avLst/>
            </a:prstGeom>
            <a:noFill/>
          </p:spPr>
          <p:txBody>
            <a:bodyPr wrap="square" lIns="0" tIns="0" rIns="0" bIns="0" rtlCol="0">
              <a:spAutoFit/>
            </a:bodyPr>
            <a:lstStyle/>
            <a:p>
              <a:pPr algn="r"/>
              <a:r>
                <a:rPr lang="en-GB" sz="800" dirty="0">
                  <a:solidFill>
                    <a:schemeClr val="tx1"/>
                  </a:solidFill>
                </a:rPr>
                <a:t>15.87cm</a:t>
              </a:r>
            </a:p>
          </p:txBody>
        </p:sp>
        <p:sp>
          <p:nvSpPr>
            <p:cNvPr id="59" name="TextBox 58"/>
            <p:cNvSpPr txBox="1"/>
            <p:nvPr userDrawn="1"/>
          </p:nvSpPr>
          <p:spPr>
            <a:xfrm>
              <a:off x="-747711" y="6060280"/>
              <a:ext cx="438671" cy="123111"/>
            </a:xfrm>
            <a:prstGeom prst="rect">
              <a:avLst/>
            </a:prstGeom>
            <a:noFill/>
          </p:spPr>
          <p:txBody>
            <a:bodyPr wrap="square" lIns="0" tIns="0" rIns="0" bIns="0" rtlCol="0">
              <a:spAutoFit/>
            </a:bodyPr>
            <a:lstStyle/>
            <a:p>
              <a:pPr algn="r"/>
              <a:r>
                <a:rPr lang="en-GB" sz="800" dirty="0">
                  <a:solidFill>
                    <a:schemeClr val="tx1"/>
                  </a:solidFill>
                </a:rPr>
                <a:t>17.00cm</a:t>
              </a:r>
            </a:p>
          </p:txBody>
        </p:sp>
        <p:sp>
          <p:nvSpPr>
            <p:cNvPr id="60" name="TextBox 59"/>
            <p:cNvSpPr txBox="1"/>
            <p:nvPr userDrawn="1"/>
          </p:nvSpPr>
          <p:spPr>
            <a:xfrm>
              <a:off x="304800" y="-437436"/>
              <a:ext cx="438671" cy="123111"/>
            </a:xfrm>
            <a:prstGeom prst="rect">
              <a:avLst/>
            </a:prstGeom>
            <a:noFill/>
          </p:spPr>
          <p:txBody>
            <a:bodyPr wrap="square" lIns="0" tIns="0" rIns="0" bIns="0" rtlCol="0">
              <a:spAutoFit/>
            </a:bodyPr>
            <a:lstStyle/>
            <a:p>
              <a:pPr algn="l"/>
              <a:r>
                <a:rPr lang="en-GB" sz="800" dirty="0">
                  <a:solidFill>
                    <a:schemeClr val="tx1"/>
                  </a:solidFill>
                </a:rPr>
                <a:t>1.00cm</a:t>
              </a:r>
            </a:p>
          </p:txBody>
        </p:sp>
        <p:sp>
          <p:nvSpPr>
            <p:cNvPr id="61" name="TextBox 60"/>
            <p:cNvSpPr txBox="1"/>
            <p:nvPr userDrawn="1"/>
          </p:nvSpPr>
          <p:spPr>
            <a:xfrm>
              <a:off x="1276838" y="-437436"/>
              <a:ext cx="438671" cy="123111"/>
            </a:xfrm>
            <a:prstGeom prst="rect">
              <a:avLst/>
            </a:prstGeom>
            <a:noFill/>
          </p:spPr>
          <p:txBody>
            <a:bodyPr wrap="square" lIns="0" tIns="0" rIns="0" bIns="0" rtlCol="0">
              <a:spAutoFit/>
            </a:bodyPr>
            <a:lstStyle/>
            <a:p>
              <a:pPr algn="l"/>
              <a:r>
                <a:rPr lang="en-GB" sz="800" dirty="0">
                  <a:solidFill>
                    <a:schemeClr val="tx1"/>
                  </a:solidFill>
                </a:rPr>
                <a:t>3.70cm</a:t>
              </a:r>
            </a:p>
          </p:txBody>
        </p:sp>
        <p:sp>
          <p:nvSpPr>
            <p:cNvPr id="62" name="TextBox 61"/>
            <p:cNvSpPr txBox="1"/>
            <p:nvPr userDrawn="1"/>
          </p:nvSpPr>
          <p:spPr>
            <a:xfrm>
              <a:off x="2248876" y="-437436"/>
              <a:ext cx="438671" cy="123111"/>
            </a:xfrm>
            <a:prstGeom prst="rect">
              <a:avLst/>
            </a:prstGeom>
            <a:noFill/>
          </p:spPr>
          <p:txBody>
            <a:bodyPr wrap="square" lIns="0" tIns="0" rIns="0" bIns="0" rtlCol="0">
              <a:spAutoFit/>
            </a:bodyPr>
            <a:lstStyle/>
            <a:p>
              <a:pPr algn="l"/>
              <a:r>
                <a:rPr lang="en-GB" sz="800" dirty="0">
                  <a:solidFill>
                    <a:schemeClr val="tx1"/>
                  </a:solidFill>
                </a:rPr>
                <a:t>6.40cm</a:t>
              </a:r>
            </a:p>
          </p:txBody>
        </p:sp>
        <p:sp>
          <p:nvSpPr>
            <p:cNvPr id="63" name="TextBox 62"/>
            <p:cNvSpPr txBox="1"/>
            <p:nvPr userDrawn="1"/>
          </p:nvSpPr>
          <p:spPr>
            <a:xfrm>
              <a:off x="3220914" y="-437436"/>
              <a:ext cx="438671" cy="123111"/>
            </a:xfrm>
            <a:prstGeom prst="rect">
              <a:avLst/>
            </a:prstGeom>
            <a:noFill/>
          </p:spPr>
          <p:txBody>
            <a:bodyPr wrap="square" lIns="0" tIns="0" rIns="0" bIns="0" rtlCol="0">
              <a:spAutoFit/>
            </a:bodyPr>
            <a:lstStyle/>
            <a:p>
              <a:pPr algn="l"/>
              <a:r>
                <a:rPr lang="en-GB" sz="800" dirty="0">
                  <a:solidFill>
                    <a:schemeClr val="tx1"/>
                  </a:solidFill>
                </a:rPr>
                <a:t>9.10cm</a:t>
              </a:r>
            </a:p>
          </p:txBody>
        </p:sp>
        <p:sp>
          <p:nvSpPr>
            <p:cNvPr id="64" name="TextBox 63"/>
            <p:cNvSpPr txBox="1"/>
            <p:nvPr userDrawn="1"/>
          </p:nvSpPr>
          <p:spPr>
            <a:xfrm>
              <a:off x="4192952" y="-437436"/>
              <a:ext cx="438671" cy="123111"/>
            </a:xfrm>
            <a:prstGeom prst="rect">
              <a:avLst/>
            </a:prstGeom>
            <a:noFill/>
          </p:spPr>
          <p:txBody>
            <a:bodyPr wrap="square" lIns="0" tIns="0" rIns="0" bIns="0" rtlCol="0">
              <a:spAutoFit/>
            </a:bodyPr>
            <a:lstStyle/>
            <a:p>
              <a:pPr algn="l"/>
              <a:r>
                <a:rPr lang="en-GB" sz="800" dirty="0">
                  <a:solidFill>
                    <a:schemeClr val="tx1"/>
                  </a:solidFill>
                </a:rPr>
                <a:t>11.80cm</a:t>
              </a:r>
            </a:p>
          </p:txBody>
        </p:sp>
        <p:sp>
          <p:nvSpPr>
            <p:cNvPr id="65" name="TextBox 64"/>
            <p:cNvSpPr txBox="1"/>
            <p:nvPr userDrawn="1"/>
          </p:nvSpPr>
          <p:spPr>
            <a:xfrm>
              <a:off x="5164990" y="-437436"/>
              <a:ext cx="438671" cy="123111"/>
            </a:xfrm>
            <a:prstGeom prst="rect">
              <a:avLst/>
            </a:prstGeom>
            <a:noFill/>
          </p:spPr>
          <p:txBody>
            <a:bodyPr wrap="square" lIns="0" tIns="0" rIns="0" bIns="0" rtlCol="0">
              <a:spAutoFit/>
            </a:bodyPr>
            <a:lstStyle/>
            <a:p>
              <a:pPr algn="l"/>
              <a:r>
                <a:rPr lang="en-GB" sz="800" dirty="0">
                  <a:solidFill>
                    <a:schemeClr val="tx1"/>
                  </a:solidFill>
                </a:rPr>
                <a:t>14.50cm</a:t>
              </a:r>
            </a:p>
          </p:txBody>
        </p:sp>
        <p:sp>
          <p:nvSpPr>
            <p:cNvPr id="66" name="TextBox 65"/>
            <p:cNvSpPr txBox="1"/>
            <p:nvPr userDrawn="1"/>
          </p:nvSpPr>
          <p:spPr>
            <a:xfrm>
              <a:off x="6137028" y="-437436"/>
              <a:ext cx="438671" cy="123111"/>
            </a:xfrm>
            <a:prstGeom prst="rect">
              <a:avLst/>
            </a:prstGeom>
            <a:noFill/>
          </p:spPr>
          <p:txBody>
            <a:bodyPr wrap="square" lIns="0" tIns="0" rIns="0" bIns="0" rtlCol="0">
              <a:spAutoFit/>
            </a:bodyPr>
            <a:lstStyle/>
            <a:p>
              <a:pPr algn="l"/>
              <a:r>
                <a:rPr lang="en-GB" sz="800" dirty="0">
                  <a:solidFill>
                    <a:schemeClr val="tx1"/>
                  </a:solidFill>
                </a:rPr>
                <a:t>17.20cm</a:t>
              </a:r>
            </a:p>
          </p:txBody>
        </p:sp>
        <p:sp>
          <p:nvSpPr>
            <p:cNvPr id="67" name="TextBox 66"/>
            <p:cNvSpPr txBox="1"/>
            <p:nvPr userDrawn="1"/>
          </p:nvSpPr>
          <p:spPr>
            <a:xfrm>
              <a:off x="7109066" y="-437436"/>
              <a:ext cx="438671" cy="123111"/>
            </a:xfrm>
            <a:prstGeom prst="rect">
              <a:avLst/>
            </a:prstGeom>
            <a:noFill/>
          </p:spPr>
          <p:txBody>
            <a:bodyPr wrap="square" lIns="0" tIns="0" rIns="0" bIns="0" rtlCol="0">
              <a:spAutoFit/>
            </a:bodyPr>
            <a:lstStyle/>
            <a:p>
              <a:pPr algn="l"/>
              <a:r>
                <a:rPr lang="en-GB" sz="800" dirty="0">
                  <a:solidFill>
                    <a:schemeClr val="tx1"/>
                  </a:solidFill>
                </a:rPr>
                <a:t>9.90cm</a:t>
              </a:r>
            </a:p>
          </p:txBody>
        </p:sp>
        <p:sp>
          <p:nvSpPr>
            <p:cNvPr id="68" name="TextBox 67"/>
            <p:cNvSpPr txBox="1"/>
            <p:nvPr userDrawn="1"/>
          </p:nvSpPr>
          <p:spPr>
            <a:xfrm>
              <a:off x="8081104" y="-437436"/>
              <a:ext cx="438671" cy="123111"/>
            </a:xfrm>
            <a:prstGeom prst="rect">
              <a:avLst/>
            </a:prstGeom>
            <a:noFill/>
          </p:spPr>
          <p:txBody>
            <a:bodyPr wrap="square" lIns="0" tIns="0" rIns="0" bIns="0" rtlCol="0">
              <a:spAutoFit/>
            </a:bodyPr>
            <a:lstStyle/>
            <a:p>
              <a:pPr algn="l"/>
              <a:r>
                <a:rPr lang="en-GB" sz="800" dirty="0">
                  <a:solidFill>
                    <a:schemeClr val="tx1"/>
                  </a:solidFill>
                </a:rPr>
                <a:t>22.60cm</a:t>
              </a:r>
            </a:p>
          </p:txBody>
        </p:sp>
        <p:sp>
          <p:nvSpPr>
            <p:cNvPr id="69" name="TextBox 68"/>
            <p:cNvSpPr txBox="1"/>
            <p:nvPr userDrawn="1"/>
          </p:nvSpPr>
          <p:spPr>
            <a:xfrm>
              <a:off x="9053142" y="-437436"/>
              <a:ext cx="438671" cy="123111"/>
            </a:xfrm>
            <a:prstGeom prst="rect">
              <a:avLst/>
            </a:prstGeom>
            <a:noFill/>
          </p:spPr>
          <p:txBody>
            <a:bodyPr wrap="square" lIns="0" tIns="0" rIns="0" bIns="0" rtlCol="0">
              <a:spAutoFit/>
            </a:bodyPr>
            <a:lstStyle/>
            <a:p>
              <a:pPr algn="l"/>
              <a:r>
                <a:rPr lang="en-GB" sz="800" dirty="0">
                  <a:solidFill>
                    <a:schemeClr val="tx1"/>
                  </a:solidFill>
                </a:rPr>
                <a:t>25.30cm</a:t>
              </a:r>
            </a:p>
          </p:txBody>
        </p:sp>
        <p:sp>
          <p:nvSpPr>
            <p:cNvPr id="70" name="TextBox 69"/>
            <p:cNvSpPr txBox="1"/>
            <p:nvPr userDrawn="1"/>
          </p:nvSpPr>
          <p:spPr>
            <a:xfrm>
              <a:off x="10025180" y="-437436"/>
              <a:ext cx="438671" cy="123111"/>
            </a:xfrm>
            <a:prstGeom prst="rect">
              <a:avLst/>
            </a:prstGeom>
            <a:noFill/>
          </p:spPr>
          <p:txBody>
            <a:bodyPr wrap="square" lIns="0" tIns="0" rIns="0" bIns="0" rtlCol="0">
              <a:spAutoFit/>
            </a:bodyPr>
            <a:lstStyle/>
            <a:p>
              <a:pPr algn="l"/>
              <a:r>
                <a:rPr lang="en-GB" sz="800" dirty="0">
                  <a:solidFill>
                    <a:schemeClr val="tx1"/>
                  </a:solidFill>
                </a:rPr>
                <a:t>27.99cm</a:t>
              </a:r>
            </a:p>
          </p:txBody>
        </p:sp>
        <p:sp>
          <p:nvSpPr>
            <p:cNvPr id="71" name="TextBox 70"/>
            <p:cNvSpPr txBox="1"/>
            <p:nvPr userDrawn="1"/>
          </p:nvSpPr>
          <p:spPr>
            <a:xfrm>
              <a:off x="10997215" y="-437436"/>
              <a:ext cx="438671" cy="123111"/>
            </a:xfrm>
            <a:prstGeom prst="rect">
              <a:avLst/>
            </a:prstGeom>
            <a:noFill/>
          </p:spPr>
          <p:txBody>
            <a:bodyPr wrap="square" lIns="0" tIns="0" rIns="0" bIns="0" rtlCol="0">
              <a:spAutoFit/>
            </a:bodyPr>
            <a:lstStyle/>
            <a:p>
              <a:pPr algn="l"/>
              <a:r>
                <a:rPr lang="en-GB" sz="800" dirty="0">
                  <a:solidFill>
                    <a:schemeClr val="tx1"/>
                  </a:solidFill>
                </a:rPr>
                <a:t>30.69cm</a:t>
              </a:r>
            </a:p>
          </p:txBody>
        </p:sp>
        <p:sp>
          <p:nvSpPr>
            <p:cNvPr id="72" name="TextBox 71"/>
            <p:cNvSpPr txBox="1"/>
            <p:nvPr userDrawn="1"/>
          </p:nvSpPr>
          <p:spPr>
            <a:xfrm>
              <a:off x="11461750" y="-437436"/>
              <a:ext cx="438671" cy="123111"/>
            </a:xfrm>
            <a:prstGeom prst="rect">
              <a:avLst/>
            </a:prstGeom>
            <a:noFill/>
          </p:spPr>
          <p:txBody>
            <a:bodyPr wrap="square" lIns="0" tIns="0" rIns="0" bIns="0" rtlCol="0">
              <a:spAutoFit/>
            </a:bodyPr>
            <a:lstStyle/>
            <a:p>
              <a:pPr algn="r"/>
              <a:r>
                <a:rPr lang="en-GB" sz="800" dirty="0">
                  <a:solidFill>
                    <a:schemeClr val="tx1"/>
                  </a:solidFill>
                </a:rPr>
                <a:t>32.85cm</a:t>
              </a:r>
            </a:p>
          </p:txBody>
        </p:sp>
        <p:sp>
          <p:nvSpPr>
            <p:cNvPr id="74" name="TextBox 73"/>
            <p:cNvSpPr txBox="1"/>
            <p:nvPr userDrawn="1"/>
          </p:nvSpPr>
          <p:spPr>
            <a:xfrm>
              <a:off x="10490780" y="-437436"/>
              <a:ext cx="438671" cy="123111"/>
            </a:xfrm>
            <a:prstGeom prst="rect">
              <a:avLst/>
            </a:prstGeom>
            <a:noFill/>
          </p:spPr>
          <p:txBody>
            <a:bodyPr wrap="square" lIns="0" tIns="0" rIns="0" bIns="0" rtlCol="0">
              <a:spAutoFit/>
            </a:bodyPr>
            <a:lstStyle/>
            <a:p>
              <a:pPr algn="r"/>
              <a:r>
                <a:rPr lang="en-GB" sz="800" dirty="0">
                  <a:solidFill>
                    <a:schemeClr val="tx1"/>
                  </a:solidFill>
                </a:rPr>
                <a:t>30.16cm</a:t>
              </a:r>
            </a:p>
          </p:txBody>
        </p:sp>
        <p:sp>
          <p:nvSpPr>
            <p:cNvPr id="75" name="TextBox 74"/>
            <p:cNvSpPr txBox="1"/>
            <p:nvPr userDrawn="1"/>
          </p:nvSpPr>
          <p:spPr>
            <a:xfrm>
              <a:off x="9519807" y="-437436"/>
              <a:ext cx="438671" cy="123111"/>
            </a:xfrm>
            <a:prstGeom prst="rect">
              <a:avLst/>
            </a:prstGeom>
            <a:noFill/>
          </p:spPr>
          <p:txBody>
            <a:bodyPr wrap="square" lIns="0" tIns="0" rIns="0" bIns="0" rtlCol="0">
              <a:spAutoFit/>
            </a:bodyPr>
            <a:lstStyle/>
            <a:p>
              <a:pPr algn="r"/>
              <a:r>
                <a:rPr lang="en-GB" sz="800" dirty="0">
                  <a:solidFill>
                    <a:schemeClr val="tx1"/>
                  </a:solidFill>
                </a:rPr>
                <a:t>27.46cm</a:t>
              </a:r>
            </a:p>
          </p:txBody>
        </p:sp>
        <p:sp>
          <p:nvSpPr>
            <p:cNvPr id="76" name="TextBox 75"/>
            <p:cNvSpPr txBox="1"/>
            <p:nvPr userDrawn="1"/>
          </p:nvSpPr>
          <p:spPr>
            <a:xfrm>
              <a:off x="8548834" y="-437436"/>
              <a:ext cx="438671" cy="123111"/>
            </a:xfrm>
            <a:prstGeom prst="rect">
              <a:avLst/>
            </a:prstGeom>
            <a:noFill/>
          </p:spPr>
          <p:txBody>
            <a:bodyPr wrap="square" lIns="0" tIns="0" rIns="0" bIns="0" rtlCol="0">
              <a:spAutoFit/>
            </a:bodyPr>
            <a:lstStyle/>
            <a:p>
              <a:pPr algn="r"/>
              <a:r>
                <a:rPr lang="en-GB" sz="800" dirty="0">
                  <a:solidFill>
                    <a:schemeClr val="tx1"/>
                  </a:solidFill>
                </a:rPr>
                <a:t>24.76cm</a:t>
              </a:r>
            </a:p>
          </p:txBody>
        </p:sp>
        <p:sp>
          <p:nvSpPr>
            <p:cNvPr id="77" name="TextBox 76"/>
            <p:cNvSpPr txBox="1"/>
            <p:nvPr userDrawn="1"/>
          </p:nvSpPr>
          <p:spPr>
            <a:xfrm>
              <a:off x="7577861" y="-437436"/>
              <a:ext cx="438671" cy="123111"/>
            </a:xfrm>
            <a:prstGeom prst="rect">
              <a:avLst/>
            </a:prstGeom>
            <a:noFill/>
          </p:spPr>
          <p:txBody>
            <a:bodyPr wrap="square" lIns="0" tIns="0" rIns="0" bIns="0" rtlCol="0">
              <a:spAutoFit/>
            </a:bodyPr>
            <a:lstStyle/>
            <a:p>
              <a:pPr algn="r"/>
              <a:r>
                <a:rPr lang="en-GB" sz="800" dirty="0">
                  <a:solidFill>
                    <a:schemeClr val="tx1"/>
                  </a:solidFill>
                </a:rPr>
                <a:t>22.07cm</a:t>
              </a:r>
            </a:p>
          </p:txBody>
        </p:sp>
        <p:sp>
          <p:nvSpPr>
            <p:cNvPr id="78" name="TextBox 77"/>
            <p:cNvSpPr txBox="1"/>
            <p:nvPr userDrawn="1"/>
          </p:nvSpPr>
          <p:spPr>
            <a:xfrm>
              <a:off x="6606888" y="-437436"/>
              <a:ext cx="438671" cy="123111"/>
            </a:xfrm>
            <a:prstGeom prst="rect">
              <a:avLst/>
            </a:prstGeom>
            <a:noFill/>
          </p:spPr>
          <p:txBody>
            <a:bodyPr wrap="square" lIns="0" tIns="0" rIns="0" bIns="0" rtlCol="0">
              <a:spAutoFit/>
            </a:bodyPr>
            <a:lstStyle/>
            <a:p>
              <a:pPr algn="r"/>
              <a:r>
                <a:rPr lang="en-GB" sz="800" dirty="0">
                  <a:solidFill>
                    <a:schemeClr val="tx1"/>
                  </a:solidFill>
                </a:rPr>
                <a:t>19.37cm</a:t>
              </a:r>
            </a:p>
          </p:txBody>
        </p:sp>
        <p:sp>
          <p:nvSpPr>
            <p:cNvPr id="79" name="TextBox 78"/>
            <p:cNvSpPr txBox="1"/>
            <p:nvPr userDrawn="1"/>
          </p:nvSpPr>
          <p:spPr>
            <a:xfrm>
              <a:off x="5635915" y="-437436"/>
              <a:ext cx="438671" cy="123111"/>
            </a:xfrm>
            <a:prstGeom prst="rect">
              <a:avLst/>
            </a:prstGeom>
            <a:noFill/>
          </p:spPr>
          <p:txBody>
            <a:bodyPr wrap="square" lIns="0" tIns="0" rIns="0" bIns="0" rtlCol="0">
              <a:spAutoFit/>
            </a:bodyPr>
            <a:lstStyle/>
            <a:p>
              <a:pPr algn="r"/>
              <a:r>
                <a:rPr lang="en-GB" sz="800" dirty="0">
                  <a:solidFill>
                    <a:schemeClr val="tx1"/>
                  </a:solidFill>
                </a:rPr>
                <a:t>16.67cm</a:t>
              </a:r>
            </a:p>
          </p:txBody>
        </p:sp>
        <p:sp>
          <p:nvSpPr>
            <p:cNvPr id="80" name="TextBox 79"/>
            <p:cNvSpPr txBox="1"/>
            <p:nvPr userDrawn="1"/>
          </p:nvSpPr>
          <p:spPr>
            <a:xfrm>
              <a:off x="4664942" y="-437436"/>
              <a:ext cx="438671" cy="123111"/>
            </a:xfrm>
            <a:prstGeom prst="rect">
              <a:avLst/>
            </a:prstGeom>
            <a:noFill/>
          </p:spPr>
          <p:txBody>
            <a:bodyPr wrap="square" lIns="0" tIns="0" rIns="0" bIns="0" rtlCol="0">
              <a:spAutoFit/>
            </a:bodyPr>
            <a:lstStyle/>
            <a:p>
              <a:pPr algn="r"/>
              <a:r>
                <a:rPr lang="en-GB" sz="800" dirty="0">
                  <a:solidFill>
                    <a:schemeClr val="tx1"/>
                  </a:solidFill>
                </a:rPr>
                <a:t>13.98cm</a:t>
              </a:r>
            </a:p>
          </p:txBody>
        </p:sp>
        <p:sp>
          <p:nvSpPr>
            <p:cNvPr id="81" name="TextBox 80"/>
            <p:cNvSpPr txBox="1"/>
            <p:nvPr userDrawn="1"/>
          </p:nvSpPr>
          <p:spPr>
            <a:xfrm>
              <a:off x="3693969" y="-437436"/>
              <a:ext cx="438671" cy="123111"/>
            </a:xfrm>
            <a:prstGeom prst="rect">
              <a:avLst/>
            </a:prstGeom>
            <a:noFill/>
          </p:spPr>
          <p:txBody>
            <a:bodyPr wrap="square" lIns="0" tIns="0" rIns="0" bIns="0" rtlCol="0">
              <a:spAutoFit/>
            </a:bodyPr>
            <a:lstStyle/>
            <a:p>
              <a:pPr algn="r"/>
              <a:r>
                <a:rPr lang="en-GB" sz="800" dirty="0">
                  <a:solidFill>
                    <a:schemeClr val="tx1"/>
                  </a:solidFill>
                </a:rPr>
                <a:t>11.28cm</a:t>
              </a:r>
            </a:p>
          </p:txBody>
        </p:sp>
        <p:sp>
          <p:nvSpPr>
            <p:cNvPr id="82" name="TextBox 81"/>
            <p:cNvSpPr txBox="1"/>
            <p:nvPr userDrawn="1"/>
          </p:nvSpPr>
          <p:spPr>
            <a:xfrm>
              <a:off x="2722996" y="-437436"/>
              <a:ext cx="438671" cy="123111"/>
            </a:xfrm>
            <a:prstGeom prst="rect">
              <a:avLst/>
            </a:prstGeom>
            <a:noFill/>
          </p:spPr>
          <p:txBody>
            <a:bodyPr wrap="square" lIns="0" tIns="0" rIns="0" bIns="0" rtlCol="0">
              <a:spAutoFit/>
            </a:bodyPr>
            <a:lstStyle/>
            <a:p>
              <a:pPr algn="r"/>
              <a:r>
                <a:rPr lang="en-GB" sz="800" dirty="0">
                  <a:solidFill>
                    <a:schemeClr val="tx1"/>
                  </a:solidFill>
                </a:rPr>
                <a:t>8.59cm</a:t>
              </a:r>
            </a:p>
          </p:txBody>
        </p:sp>
        <p:sp>
          <p:nvSpPr>
            <p:cNvPr id="83" name="TextBox 82"/>
            <p:cNvSpPr txBox="1"/>
            <p:nvPr userDrawn="1"/>
          </p:nvSpPr>
          <p:spPr>
            <a:xfrm>
              <a:off x="1752023" y="-437436"/>
              <a:ext cx="438671" cy="123111"/>
            </a:xfrm>
            <a:prstGeom prst="rect">
              <a:avLst/>
            </a:prstGeom>
            <a:noFill/>
          </p:spPr>
          <p:txBody>
            <a:bodyPr wrap="square" lIns="0" tIns="0" rIns="0" bIns="0" rtlCol="0">
              <a:spAutoFit/>
            </a:bodyPr>
            <a:lstStyle/>
            <a:p>
              <a:pPr algn="r"/>
              <a:r>
                <a:rPr lang="en-GB" sz="800" dirty="0">
                  <a:solidFill>
                    <a:schemeClr val="tx1"/>
                  </a:solidFill>
                </a:rPr>
                <a:t>5.89cm</a:t>
              </a:r>
            </a:p>
          </p:txBody>
        </p:sp>
        <p:sp>
          <p:nvSpPr>
            <p:cNvPr id="84" name="TextBox 83"/>
            <p:cNvSpPr txBox="1"/>
            <p:nvPr userDrawn="1"/>
          </p:nvSpPr>
          <p:spPr>
            <a:xfrm>
              <a:off x="781050" y="-437436"/>
              <a:ext cx="438671" cy="123111"/>
            </a:xfrm>
            <a:prstGeom prst="rect">
              <a:avLst/>
            </a:prstGeom>
            <a:noFill/>
          </p:spPr>
          <p:txBody>
            <a:bodyPr wrap="square" lIns="0" tIns="0" rIns="0" bIns="0" rtlCol="0">
              <a:spAutoFit/>
            </a:bodyPr>
            <a:lstStyle/>
            <a:p>
              <a:pPr algn="r"/>
              <a:r>
                <a:rPr lang="en-GB" sz="800" dirty="0">
                  <a:solidFill>
                    <a:schemeClr val="tx1"/>
                  </a:solidFill>
                </a:rPr>
                <a:t>3.19cm</a:t>
              </a:r>
            </a:p>
          </p:txBody>
        </p:sp>
        <p:cxnSp>
          <p:nvCxnSpPr>
            <p:cNvPr id="5" name="Straight Connector 4"/>
            <p:cNvCxnSpPr/>
            <p:nvPr userDrawn="1"/>
          </p:nvCxnSpPr>
          <p:spPr>
            <a:xfrm>
              <a:off x="360000" y="-265725"/>
              <a:ext cx="0" cy="180000"/>
            </a:xfrm>
            <a:prstGeom prst="line">
              <a:avLst/>
            </a:prstGeom>
            <a:ln w="6350">
              <a:gradFill>
                <a:gsLst>
                  <a:gs pos="0">
                    <a:srgbClr val="F2DA64"/>
                  </a:gs>
                  <a:gs pos="18000">
                    <a:srgbClr val="A27700"/>
                  </a:gs>
                  <a:gs pos="71000">
                    <a:srgbClr val="D7B446"/>
                  </a:gs>
                  <a:gs pos="51000">
                    <a:srgbClr val="F2DA64"/>
                  </a:gs>
                  <a:gs pos="100000">
                    <a:srgbClr val="987000"/>
                  </a:gs>
                </a:gsLst>
                <a:lin ang="5400000" scaled="0"/>
              </a:gradFill>
            </a:ln>
          </p:spPr>
          <p:style>
            <a:lnRef idx="1">
              <a:schemeClr val="accent1"/>
            </a:lnRef>
            <a:fillRef idx="0">
              <a:schemeClr val="accent1"/>
            </a:fillRef>
            <a:effectRef idx="0">
              <a:schemeClr val="accent1"/>
            </a:effectRef>
            <a:fontRef idx="minor">
              <a:schemeClr val="tx1"/>
            </a:fontRef>
          </p:style>
        </p:cxnSp>
        <p:sp>
          <p:nvSpPr>
            <p:cNvPr id="85" name="TextBox 84"/>
            <p:cNvSpPr txBox="1"/>
            <p:nvPr userDrawn="1"/>
          </p:nvSpPr>
          <p:spPr>
            <a:xfrm>
              <a:off x="-1143000" y="5763299"/>
              <a:ext cx="833960" cy="123111"/>
            </a:xfrm>
            <a:prstGeom prst="rect">
              <a:avLst/>
            </a:prstGeom>
            <a:noFill/>
          </p:spPr>
          <p:txBody>
            <a:bodyPr wrap="square" lIns="0" tIns="0" rIns="0" bIns="0" rtlCol="0">
              <a:spAutoFit/>
            </a:bodyPr>
            <a:lstStyle/>
            <a:p>
              <a:pPr algn="r"/>
              <a:r>
                <a:rPr lang="en-GB" sz="800" dirty="0">
                  <a:solidFill>
                    <a:schemeClr val="tx1"/>
                  </a:solidFill>
                </a:rPr>
                <a:t>Content Bottom</a:t>
              </a:r>
            </a:p>
          </p:txBody>
        </p:sp>
        <p:sp>
          <p:nvSpPr>
            <p:cNvPr id="86" name="TextBox 85"/>
            <p:cNvSpPr txBox="1"/>
            <p:nvPr userDrawn="1"/>
          </p:nvSpPr>
          <p:spPr>
            <a:xfrm>
              <a:off x="-1143000" y="1769267"/>
              <a:ext cx="833960" cy="123111"/>
            </a:xfrm>
            <a:prstGeom prst="rect">
              <a:avLst/>
            </a:prstGeom>
            <a:noFill/>
          </p:spPr>
          <p:txBody>
            <a:bodyPr wrap="square" lIns="0" tIns="0" rIns="0" bIns="0" rtlCol="0">
              <a:spAutoFit/>
            </a:bodyPr>
            <a:lstStyle/>
            <a:p>
              <a:pPr algn="r"/>
              <a:r>
                <a:rPr lang="en-GB" sz="800" dirty="0">
                  <a:solidFill>
                    <a:schemeClr val="tx1"/>
                  </a:solidFill>
                </a:rPr>
                <a:t>Content Top</a:t>
              </a:r>
            </a:p>
          </p:txBody>
        </p:sp>
        <p:sp>
          <p:nvSpPr>
            <p:cNvPr id="87" name="TextBox 86"/>
            <p:cNvSpPr txBox="1"/>
            <p:nvPr userDrawn="1"/>
          </p:nvSpPr>
          <p:spPr>
            <a:xfrm>
              <a:off x="-1143000" y="1198691"/>
              <a:ext cx="833960" cy="123111"/>
            </a:xfrm>
            <a:prstGeom prst="rect">
              <a:avLst/>
            </a:prstGeom>
            <a:noFill/>
          </p:spPr>
          <p:txBody>
            <a:bodyPr wrap="square" lIns="0" tIns="0" rIns="0" bIns="0" rtlCol="0">
              <a:spAutoFit/>
            </a:bodyPr>
            <a:lstStyle/>
            <a:p>
              <a:pPr algn="r"/>
              <a:r>
                <a:rPr lang="en-GB" sz="800" dirty="0">
                  <a:solidFill>
                    <a:schemeClr val="tx1"/>
                  </a:solidFill>
                </a:rPr>
                <a:t>Heading Baseline</a:t>
              </a:r>
            </a:p>
          </p:txBody>
        </p:sp>
        <p:sp>
          <p:nvSpPr>
            <p:cNvPr id="88" name="TextBox 87"/>
            <p:cNvSpPr txBox="1"/>
            <p:nvPr userDrawn="1"/>
          </p:nvSpPr>
          <p:spPr>
            <a:xfrm>
              <a:off x="-590537" y="-438330"/>
              <a:ext cx="833960" cy="123111"/>
            </a:xfrm>
            <a:prstGeom prst="rect">
              <a:avLst/>
            </a:prstGeom>
            <a:noFill/>
          </p:spPr>
          <p:txBody>
            <a:bodyPr wrap="square" lIns="0" tIns="0" rIns="0" bIns="0" rtlCol="0">
              <a:spAutoFit/>
            </a:bodyPr>
            <a:lstStyle/>
            <a:p>
              <a:pPr algn="r"/>
              <a:r>
                <a:rPr lang="en-GB" sz="800" dirty="0">
                  <a:solidFill>
                    <a:schemeClr val="tx1"/>
                  </a:solidFill>
                </a:rPr>
                <a:t>Left Margin</a:t>
              </a:r>
            </a:p>
          </p:txBody>
        </p:sp>
        <p:sp>
          <p:nvSpPr>
            <p:cNvPr id="89" name="TextBox 88"/>
            <p:cNvSpPr txBox="1"/>
            <p:nvPr userDrawn="1"/>
          </p:nvSpPr>
          <p:spPr>
            <a:xfrm>
              <a:off x="11933758" y="-438330"/>
              <a:ext cx="639242" cy="123111"/>
            </a:xfrm>
            <a:prstGeom prst="rect">
              <a:avLst/>
            </a:prstGeom>
            <a:noFill/>
          </p:spPr>
          <p:txBody>
            <a:bodyPr wrap="square" lIns="0" tIns="0" rIns="0" bIns="0" rtlCol="0">
              <a:spAutoFit/>
            </a:bodyPr>
            <a:lstStyle/>
            <a:p>
              <a:pPr algn="l"/>
              <a:r>
                <a:rPr lang="en-GB" sz="800" dirty="0">
                  <a:solidFill>
                    <a:schemeClr val="tx1"/>
                  </a:solidFill>
                </a:rPr>
                <a:t>Right Margin</a:t>
              </a:r>
            </a:p>
          </p:txBody>
        </p:sp>
      </p:grpSp>
      <p:sp>
        <p:nvSpPr>
          <p:cNvPr id="91" name="Title Placeholder 1"/>
          <p:cNvSpPr>
            <a:spLocks noGrp="1"/>
          </p:cNvSpPr>
          <p:nvPr>
            <p:ph type="title"/>
          </p:nvPr>
        </p:nvSpPr>
        <p:spPr>
          <a:xfrm>
            <a:off x="359999" y="430718"/>
            <a:ext cx="11466875" cy="704346"/>
          </a:xfrm>
          <a:prstGeom prst="rect">
            <a:avLst/>
          </a:prstGeom>
        </p:spPr>
        <p:txBody>
          <a:bodyPr vert="horz" lIns="0" tIns="0" rIns="0" bIns="0" rtlCol="0" anchor="t">
            <a:noAutofit/>
          </a:bodyPr>
          <a:lstStyle/>
          <a:p>
            <a:r>
              <a:rPr lang="en-US"/>
              <a:t>Click to edit Master title style</a:t>
            </a:r>
            <a:endParaRPr lang="en-GB" dirty="0"/>
          </a:p>
        </p:txBody>
      </p:sp>
      <p:sp>
        <p:nvSpPr>
          <p:cNvPr id="92" name="Text Placeholder 2"/>
          <p:cNvSpPr>
            <a:spLocks noGrp="1"/>
          </p:cNvSpPr>
          <p:nvPr>
            <p:ph type="body" idx="1"/>
          </p:nvPr>
        </p:nvSpPr>
        <p:spPr>
          <a:xfrm>
            <a:off x="359999" y="1708150"/>
            <a:ext cx="11466875" cy="4003675"/>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3" name="Slide Number Placeholder 5"/>
          <p:cNvSpPr>
            <a:spLocks noGrp="1"/>
          </p:cNvSpPr>
          <p:nvPr>
            <p:ph type="sldNum" sz="quarter" idx="4"/>
          </p:nvPr>
        </p:nvSpPr>
        <p:spPr>
          <a:xfrm>
            <a:off x="10856913" y="6394275"/>
            <a:ext cx="969962" cy="196850"/>
          </a:xfrm>
          <a:prstGeom prst="rect">
            <a:avLst/>
          </a:prstGeom>
        </p:spPr>
        <p:txBody>
          <a:bodyPr vert="horz" lIns="0" tIns="0" rIns="0" bIns="0" rtlCol="0" anchor="ctr"/>
          <a:lstStyle>
            <a:lvl1pPr algn="r">
              <a:defRPr sz="1000">
                <a:solidFill>
                  <a:schemeClr val="tx1"/>
                </a:solidFill>
              </a:defRPr>
            </a:lvl1pPr>
          </a:lstStyle>
          <a:p>
            <a:fld id="{4034BEE3-566C-4068-A777-C3A4762E861B}" type="slidenum">
              <a:rPr lang="en-GB" smtClean="0"/>
              <a:pPr/>
              <a:t>‹#›</a:t>
            </a:fld>
            <a:endParaRPr lang="en-GB" dirty="0"/>
          </a:p>
        </p:txBody>
      </p:sp>
      <p:cxnSp>
        <p:nvCxnSpPr>
          <p:cNvPr id="94" name="Straight Connector 93"/>
          <p:cNvCxnSpPr/>
          <p:nvPr/>
        </p:nvCxnSpPr>
        <p:spPr>
          <a:xfrm>
            <a:off x="0" y="6124991"/>
            <a:ext cx="12193200" cy="0"/>
          </a:xfrm>
          <a:prstGeom prst="line">
            <a:avLst/>
          </a:prstGeom>
          <a:ln w="19050">
            <a:gradFill>
              <a:gsLst>
                <a:gs pos="0">
                  <a:srgbClr val="F2DA64"/>
                </a:gs>
                <a:gs pos="18000">
                  <a:srgbClr val="A27700"/>
                </a:gs>
                <a:gs pos="71000">
                  <a:srgbClr val="D7B446"/>
                </a:gs>
                <a:gs pos="51000">
                  <a:srgbClr val="F2DA64"/>
                </a:gs>
                <a:gs pos="100000">
                  <a:srgbClr val="987000"/>
                </a:gs>
              </a:gsLst>
              <a:lin ang="0" scaled="0"/>
            </a:gradFill>
          </a:ln>
        </p:spPr>
        <p:style>
          <a:lnRef idx="1">
            <a:schemeClr val="accent1"/>
          </a:lnRef>
          <a:fillRef idx="0">
            <a:schemeClr val="accent1"/>
          </a:fillRef>
          <a:effectRef idx="0">
            <a:schemeClr val="accent1"/>
          </a:effectRef>
          <a:fontRef idx="minor">
            <a:schemeClr val="tx1"/>
          </a:fontRef>
        </p:style>
      </p:cxnSp>
      <p:pic>
        <p:nvPicPr>
          <p:cNvPr id="96" name="Picture 95" descr="logo-03.png"/>
          <p:cNvPicPr>
            <a:picLocks noChangeAspect="1"/>
          </p:cNvPicPr>
          <p:nvPr/>
        </p:nvPicPr>
        <p:blipFill>
          <a:blip r:embed="rId17">
            <a:alphaModFix/>
            <a:extLst>
              <a:ext uri="{28A0092B-C50C-407E-A947-70E740481C1C}">
                <a14:useLocalDpi xmlns:a14="http://schemas.microsoft.com/office/drawing/2010/main" val="0"/>
              </a:ext>
            </a:extLst>
          </a:blip>
          <a:stretch>
            <a:fillRect/>
          </a:stretch>
        </p:blipFill>
        <p:spPr>
          <a:xfrm>
            <a:off x="297773" y="6334125"/>
            <a:ext cx="4329415" cy="324431"/>
          </a:xfrm>
          <a:prstGeom prst="rect">
            <a:avLst/>
          </a:prstGeom>
        </p:spPr>
      </p:pic>
    </p:spTree>
    <p:extLst>
      <p:ext uri="{BB962C8B-B14F-4D97-AF65-F5344CB8AC3E}">
        <p14:creationId xmlns:p14="http://schemas.microsoft.com/office/powerpoint/2010/main" val="1563086484"/>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 id="2147483845" r:id="rId12"/>
    <p:sldLayoutId id="2147483846" r:id="rId13"/>
    <p:sldLayoutId id="2147483847" r:id="rId14"/>
    <p:sldLayoutId id="2147483848" r:id="rId1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100000"/>
        </a:lnSpc>
        <a:spcBef>
          <a:spcPts val="600"/>
        </a:spcBef>
        <a:buNone/>
        <a:defRPr sz="24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200"/>
        </a:spcBef>
        <a:buFont typeface="Arial" panose="020B0604020202020204" pitchFamily="34" charset="0"/>
        <a:buNone/>
        <a:defRPr sz="1600" kern="1200">
          <a:solidFill>
            <a:schemeClr val="tx1"/>
          </a:solidFill>
          <a:latin typeface="+mn-lt"/>
          <a:ea typeface="+mn-ea"/>
          <a:cs typeface="+mn-cs"/>
        </a:defRPr>
      </a:lvl1pPr>
      <a:lvl2pPr marL="18097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2pPr>
      <a:lvl3pPr marL="361950"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3pPr>
      <a:lvl4pPr marL="542925" indent="-180975"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4pPr>
      <a:lvl5pPr marL="714375" indent="-171450" algn="l" defTabSz="914400" rtl="0" eaLnBrk="1" latinLnBrk="0" hangingPunct="1">
        <a:lnSpc>
          <a:spcPct val="100000"/>
        </a:lnSpc>
        <a:spcBef>
          <a:spcPts val="600"/>
        </a:spcBef>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27">
          <p15:clr>
            <a:srgbClr val="A4A3A4"/>
          </p15:clr>
        </p15:guide>
        <p15:guide id="2" orient="horz" pos="2159">
          <p15:clr>
            <a:srgbClr val="A4A3A4"/>
          </p15:clr>
        </p15:guide>
        <p15:guide id="3" pos="725">
          <p15:clr>
            <a:srgbClr val="A4A3A4"/>
          </p15:clr>
        </p15:guide>
        <p15:guide id="4" pos="842">
          <p15:clr>
            <a:srgbClr val="A4A3A4"/>
          </p15:clr>
        </p15:guide>
        <p15:guide id="5" pos="1335">
          <p15:clr>
            <a:srgbClr val="A4A3A4"/>
          </p15:clr>
        </p15:guide>
        <p15:guide id="6" pos="1454">
          <p15:clr>
            <a:srgbClr val="A4A3A4"/>
          </p15:clr>
        </p15:guide>
        <p15:guide id="7" pos="1947">
          <p15:clr>
            <a:srgbClr val="A4A3A4"/>
          </p15:clr>
        </p15:guide>
        <p15:guide id="8" pos="2064">
          <p15:clr>
            <a:srgbClr val="A4A3A4"/>
          </p15:clr>
        </p15:guide>
        <p15:guide id="9" pos="2558">
          <p15:clr>
            <a:srgbClr val="A4A3A4"/>
          </p15:clr>
        </p15:guide>
        <p15:guide id="10" pos="2678">
          <p15:clr>
            <a:srgbClr val="A4A3A4"/>
          </p15:clr>
        </p15:guide>
        <p15:guide id="11" pos="3170">
          <p15:clr>
            <a:srgbClr val="A4A3A4"/>
          </p15:clr>
        </p15:guide>
        <p15:guide id="12" pos="3288">
          <p15:clr>
            <a:srgbClr val="A4A3A4"/>
          </p15:clr>
        </p15:guide>
        <p15:guide id="13" pos="3780">
          <p15:clr>
            <a:srgbClr val="A4A3A4"/>
          </p15:clr>
        </p15:guide>
        <p15:guide id="14" pos="3900">
          <p15:clr>
            <a:srgbClr val="A4A3A4"/>
          </p15:clr>
        </p15:guide>
        <p15:guide id="15" pos="4392">
          <p15:clr>
            <a:srgbClr val="A4A3A4"/>
          </p15:clr>
        </p15:guide>
        <p15:guide id="16" pos="4512">
          <p15:clr>
            <a:srgbClr val="A4A3A4"/>
          </p15:clr>
        </p15:guide>
        <p15:guide id="17" pos="5124">
          <p15:clr>
            <a:srgbClr val="A4A3A4"/>
          </p15:clr>
        </p15:guide>
        <p15:guide id="18" pos="5004">
          <p15:clr>
            <a:srgbClr val="A4A3A4"/>
          </p15:clr>
        </p15:guide>
        <p15:guide id="19" pos="5616">
          <p15:clr>
            <a:srgbClr val="A4A3A4"/>
          </p15:clr>
        </p15:guide>
        <p15:guide id="20" pos="5736">
          <p15:clr>
            <a:srgbClr val="A4A3A4"/>
          </p15:clr>
        </p15:guide>
        <p15:guide id="21" pos="6227">
          <p15:clr>
            <a:srgbClr val="A4A3A4"/>
          </p15:clr>
        </p15:guide>
        <p15:guide id="22" pos="6348">
          <p15:clr>
            <a:srgbClr val="A4A3A4"/>
          </p15:clr>
        </p15:guide>
        <p15:guide id="23" pos="6839">
          <p15:clr>
            <a:srgbClr val="A4A3A4"/>
          </p15:clr>
        </p15:guide>
        <p15:guide id="24" pos="6960">
          <p15:clr>
            <a:srgbClr val="A4A3A4"/>
          </p15:clr>
        </p15:guide>
        <p15:guide id="25" pos="7451">
          <p15:clr>
            <a:srgbClr val="A4A3A4"/>
          </p15:clr>
        </p15:guide>
        <p15:guide id="26" orient="horz" pos="1799">
          <p15:clr>
            <a:srgbClr val="A4A3A4"/>
          </p15:clr>
        </p15:guide>
        <p15:guide id="27" orient="horz" pos="1437">
          <p15:clr>
            <a:srgbClr val="A4A3A4"/>
          </p15:clr>
        </p15:guide>
        <p15:guide id="28" orient="horz" pos="1077">
          <p15:clr>
            <a:srgbClr val="A4A3A4"/>
          </p15:clr>
        </p15:guide>
        <p15:guide id="29" orient="horz" pos="717">
          <p15:clr>
            <a:srgbClr val="A4A3A4"/>
          </p15:clr>
        </p15:guide>
        <p15:guide id="30" orient="horz" pos="2519">
          <p15:clr>
            <a:srgbClr val="A4A3A4"/>
          </p15:clr>
        </p15:guide>
        <p15:guide id="31" orient="horz" pos="2879">
          <p15:clr>
            <a:srgbClr val="A4A3A4"/>
          </p15:clr>
        </p15:guide>
        <p15:guide id="32" orient="horz" pos="3240">
          <p15:clr>
            <a:srgbClr val="A4A3A4"/>
          </p15:clr>
        </p15:guide>
        <p15:guide id="33" orient="horz" pos="3600">
          <p15:clr>
            <a:srgbClr val="A4A3A4"/>
          </p15:clr>
        </p15:guide>
        <p15:guide id="34" orient="horz" pos="3855">
          <p15:clr>
            <a:srgbClr val="A4A3A4"/>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slideLayout" Target="../slideLayouts/slideLayout22.xml"/><Relationship Id="rId1" Type="http://schemas.openxmlformats.org/officeDocument/2006/relationships/tags" Target="../tags/tag17.xml"/><Relationship Id="rId5" Type="http://schemas.openxmlformats.org/officeDocument/2006/relationships/image" Target="../media/image14.png"/><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slideLayout" Target="../slideLayouts/slideLayout22.xml"/><Relationship Id="rId1" Type="http://schemas.openxmlformats.org/officeDocument/2006/relationships/tags" Target="../tags/tag18.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kantar.no/kantar-tns-innsikt/maling-av-lesertall-for-magasiner-mu/" TargetMode="External"/><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2.png"/><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8" Type="http://schemas.openxmlformats.org/officeDocument/2006/relationships/hyperlink" Target="https://kantar.no/medier/magasin/" TargetMode="External"/><Relationship Id="rId3" Type="http://schemas.openxmlformats.org/officeDocument/2006/relationships/hyperlink" Target="https://www.flipp.no/?gclid=Cj0KCQiA54KfBhCKARIsAJzSrdoNYNw4uNWTSik6M9YJB-TRUtcD73dWZ5ujdB1xe9sSxXoMMaRqvw0aAuciEALw_wcB" TargetMode="External"/><Relationship Id="rId7" Type="http://schemas.openxmlformats.org/officeDocument/2006/relationships/hyperlink" Target="https://kantar.no/medier/forbruker_media/" TargetMode="External"/><Relationship Id="rId2" Type="http://schemas.openxmlformats.org/officeDocument/2006/relationships/image" Target="../media/image12.png"/><Relationship Id="rId1" Type="http://schemas.openxmlformats.org/officeDocument/2006/relationships/slideLayout" Target="../slideLayouts/slideLayout23.xml"/><Relationship Id="rId6" Type="http://schemas.openxmlformats.org/officeDocument/2006/relationships/hyperlink" Target="https://www.magasinpluss.no/" TargetMode="External"/><Relationship Id="rId5" Type="http://schemas.openxmlformats.org/officeDocument/2006/relationships/hyperlink" Target="https://www.pling.no/" TargetMode="External"/><Relationship Id="rId4" Type="http://schemas.openxmlformats.org/officeDocument/2006/relationships/hyperlink" Target="https://wype.no/" TargetMode="External"/><Relationship Id="rId9" Type="http://schemas.openxmlformats.org/officeDocument/2006/relationships/hyperlink" Target="https://www.medietall.no/?liste=qa"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5.xml"/><Relationship Id="rId1" Type="http://schemas.openxmlformats.org/officeDocument/2006/relationships/tags" Target="../tags/tag1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slideLayout" Target="../slideLayouts/slideLayout25.xml"/><Relationship Id="rId1" Type="http://schemas.openxmlformats.org/officeDocument/2006/relationships/tags" Target="../tags/tag13.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slideLayout" Target="../slideLayouts/slideLayout25.xml"/><Relationship Id="rId1" Type="http://schemas.openxmlformats.org/officeDocument/2006/relationships/tags" Target="../tags/tag14.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slideLayout" Target="../slideLayouts/slideLayout25.xml"/><Relationship Id="rId1" Type="http://schemas.openxmlformats.org/officeDocument/2006/relationships/tags" Target="../tags/tag15.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slideLayout" Target="../slideLayouts/slideLayout25.xml"/><Relationship Id="rId1" Type="http://schemas.openxmlformats.org/officeDocument/2006/relationships/tags" Target="../tags/tag16.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10">
            <a:extLst>
              <a:ext uri="{FF2B5EF4-FFF2-40B4-BE49-F238E27FC236}">
                <a16:creationId xmlns:a16="http://schemas.microsoft.com/office/drawing/2014/main" id="{3795550F-182E-B4E8-74EA-3B4B22AAE8A8}"/>
              </a:ext>
            </a:extLst>
          </p:cNvPr>
          <p:cNvSpPr/>
          <p:nvPr/>
        </p:nvSpPr>
        <p:spPr>
          <a:xfrm>
            <a:off x="362562" y="5477469"/>
            <a:ext cx="5398640" cy="92333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none" spc="0" normalizeH="0" baseline="0" noProof="0" dirty="0">
                <a:ln>
                  <a:noFill/>
                </a:ln>
                <a:solidFill>
                  <a:srgbClr val="FFFF00"/>
                </a:solidFill>
                <a:effectLst/>
                <a:uLnTx/>
                <a:uFillTx/>
                <a:latin typeface="Verdana"/>
                <a:ea typeface="+mn-ea"/>
                <a:cs typeface="+mn-cs"/>
              </a:rPr>
              <a:t>19</a:t>
            </a:r>
            <a:r>
              <a:rPr kumimoji="0" lang="en-GB" sz="1800" b="1" i="0" u="none" strike="noStrike" kern="1200" cap="none" spc="0" normalizeH="0" baseline="0" noProof="0" dirty="0">
                <a:ln>
                  <a:noFill/>
                </a:ln>
                <a:solidFill>
                  <a:srgbClr val="FFFF00"/>
                </a:solidFill>
                <a:effectLst/>
                <a:uLnTx/>
                <a:uFillTx/>
                <a:latin typeface="Verdana"/>
                <a:ea typeface="+mn-ea"/>
                <a:cs typeface="+mn-cs"/>
              </a:rPr>
              <a:t>.02.25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Verdana"/>
                <a:ea typeface="+mn-ea"/>
                <a:cs typeface="+mn-cs"/>
              </a:rPr>
              <a:t>Knut-Arne Futsæter Kantar Media</a:t>
            </a:r>
            <a:br>
              <a:rPr kumimoji="0" lang="en-GB" sz="1100" b="0" i="0" u="none" strike="noStrike" kern="1200" cap="none" spc="0" normalizeH="0" baseline="0" noProof="0" dirty="0">
                <a:ln>
                  <a:noFill/>
                </a:ln>
                <a:solidFill>
                  <a:srgbClr val="FFFFFF"/>
                </a:solidFill>
                <a:effectLst/>
                <a:uLnTx/>
                <a:uFillTx/>
                <a:latin typeface="Verdana"/>
                <a:ea typeface="+mn-ea"/>
                <a:cs typeface="+mn-cs"/>
              </a:rPr>
            </a:br>
            <a:endParaRPr kumimoji="0" lang="en-US" sz="1800" b="0" i="0" u="none" strike="noStrike" kern="1200" cap="none" spc="0" normalizeH="0" baseline="0" noProof="0" dirty="0">
              <a:ln>
                <a:noFill/>
              </a:ln>
              <a:solidFill>
                <a:srgbClr val="FFFFFF"/>
              </a:solidFill>
              <a:effectLst/>
              <a:uLnTx/>
              <a:uFillTx/>
              <a:latin typeface="Verdana"/>
              <a:ea typeface="+mn-ea"/>
              <a:cs typeface="+mn-cs"/>
            </a:endParaRPr>
          </a:p>
        </p:txBody>
      </p:sp>
      <p:sp>
        <p:nvSpPr>
          <p:cNvPr id="5" name="Title 1">
            <a:extLst>
              <a:ext uri="{FF2B5EF4-FFF2-40B4-BE49-F238E27FC236}">
                <a16:creationId xmlns:a16="http://schemas.microsoft.com/office/drawing/2014/main" id="{0521379E-70CC-759B-77CE-CB74C213BDCC}"/>
              </a:ext>
            </a:extLst>
          </p:cNvPr>
          <p:cNvSpPr>
            <a:spLocks noGrp="1"/>
          </p:cNvSpPr>
          <p:nvPr>
            <p:ph type="ctrTitle"/>
          </p:nvPr>
        </p:nvSpPr>
        <p:spPr>
          <a:xfrm>
            <a:off x="412170" y="2478694"/>
            <a:ext cx="11779830" cy="1390572"/>
          </a:xfrm>
        </p:spPr>
        <p:txBody>
          <a:bodyPr/>
          <a:lstStyle/>
          <a:p>
            <a:r>
              <a:rPr lang="nb-NO" sz="4800" b="0" dirty="0"/>
              <a:t>Lesing av magasiner 2024:</a:t>
            </a:r>
            <a:br>
              <a:rPr lang="nb-NO" sz="4800" b="0" dirty="0"/>
            </a:br>
            <a:r>
              <a:rPr lang="nb-NO" sz="4800" dirty="0"/>
              <a:t>Nedgangen flater ut for papirmagasiner</a:t>
            </a:r>
            <a:endParaRPr lang="nb-NO" sz="4800" b="0" i="1" dirty="0">
              <a:highlight>
                <a:srgbClr val="FFFF00"/>
              </a:highlight>
            </a:endParaRPr>
          </a:p>
        </p:txBody>
      </p:sp>
    </p:spTree>
    <p:extLst>
      <p:ext uri="{BB962C8B-B14F-4D97-AF65-F5344CB8AC3E}">
        <p14:creationId xmlns:p14="http://schemas.microsoft.com/office/powerpoint/2010/main" val="3054136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67037" y="55986"/>
            <a:ext cx="11718075" cy="68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p>
            <a:pPr defTabSz="762000"/>
            <a:r>
              <a:rPr lang="nb-NO" sz="2400" b="1" dirty="0">
                <a:cs typeface="Arial" charset="0"/>
              </a:rPr>
              <a:t>Total digital dekning for nettstedene</a:t>
            </a:r>
            <a:endParaRPr lang="nb-NO" sz="2000" b="1" dirty="0">
              <a:highlight>
                <a:srgbClr val="FFFFFF"/>
              </a:highlight>
              <a:cs typeface="Arial" charset="0"/>
            </a:endParaRPr>
          </a:p>
        </p:txBody>
      </p:sp>
      <p:graphicFrame>
        <p:nvGraphicFramePr>
          <p:cNvPr id="10" name="Objekt 3">
            <a:hlinkClick r:id="" action="ppaction://ole?verb=0"/>
          </p:cNvPr>
          <p:cNvGraphicFramePr>
            <a:graphicFrameLocks/>
          </p:cNvGraphicFramePr>
          <p:nvPr>
            <p:extLst>
              <p:ext uri="{D42A27DB-BD31-4B8C-83A1-F6EECF244321}">
                <p14:modId xmlns:p14="http://schemas.microsoft.com/office/powerpoint/2010/main" val="3724926624"/>
              </p:ext>
            </p:extLst>
          </p:nvPr>
        </p:nvGraphicFramePr>
        <p:xfrm>
          <a:off x="236962" y="1574775"/>
          <a:ext cx="11718075" cy="4553736"/>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Sylinder 6"/>
          <p:cNvSpPr txBox="1"/>
          <p:nvPr/>
        </p:nvSpPr>
        <p:spPr>
          <a:xfrm>
            <a:off x="10346212" y="5383773"/>
            <a:ext cx="1210588" cy="307777"/>
          </a:xfrm>
          <a:prstGeom prst="rect">
            <a:avLst/>
          </a:prstGeom>
          <a:noFill/>
        </p:spPr>
        <p:txBody>
          <a:bodyPr wrap="none">
            <a:spAutoFit/>
          </a:bodyPr>
          <a:lstStyle/>
          <a:p>
            <a:pPr>
              <a:defRPr/>
            </a:pPr>
            <a:r>
              <a:rPr lang="nb-NO" sz="1400" dirty="0">
                <a:solidFill>
                  <a:schemeClr val="bg1">
                    <a:lumMod val="50000"/>
                  </a:schemeClr>
                </a:solidFill>
                <a:cs typeface="Arial" pitchFamily="34" charset="0"/>
              </a:rPr>
              <a:t>Antall i tusen</a:t>
            </a:r>
          </a:p>
        </p:txBody>
      </p:sp>
      <p:pic>
        <p:nvPicPr>
          <p:cNvPr id="8" name="Picture 7">
            <a:extLst>
              <a:ext uri="{FF2B5EF4-FFF2-40B4-BE49-F238E27FC236}">
                <a16:creationId xmlns:a16="http://schemas.microsoft.com/office/drawing/2014/main" id="{D94892C9-84BD-4DBA-AE18-229CF9A1A05E}"/>
              </a:ext>
            </a:extLst>
          </p:cNvPr>
          <p:cNvPicPr>
            <a:picLocks noChangeAspect="1"/>
          </p:cNvPicPr>
          <p:nvPr/>
        </p:nvPicPr>
        <p:blipFill>
          <a:blip r:embed="rId4"/>
          <a:stretch>
            <a:fillRect/>
          </a:stretch>
        </p:blipFill>
        <p:spPr>
          <a:xfrm>
            <a:off x="10783101" y="6166744"/>
            <a:ext cx="672713" cy="685877"/>
          </a:xfrm>
          <a:prstGeom prst="rect">
            <a:avLst/>
          </a:prstGeom>
        </p:spPr>
      </p:pic>
      <p:pic>
        <p:nvPicPr>
          <p:cNvPr id="9" name="Picture 2" descr="Bilderesultat for pc ikon">
            <a:extLst>
              <a:ext uri="{FF2B5EF4-FFF2-40B4-BE49-F238E27FC236}">
                <a16:creationId xmlns:a16="http://schemas.microsoft.com/office/drawing/2014/main" id="{2CE15B08-5D42-4BA5-BB06-2D671975C585}"/>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26799" b="27592"/>
          <a:stretch/>
        </p:blipFill>
        <p:spPr bwMode="auto">
          <a:xfrm>
            <a:off x="10856913" y="52130"/>
            <a:ext cx="1265523" cy="815410"/>
          </a:xfrm>
          <a:prstGeom prst="rect">
            <a:avLst/>
          </a:prstGeom>
          <a:noFill/>
          <a:extLst>
            <a:ext uri="{909E8E84-426E-40DD-AFC4-6F175D3DCCD1}">
              <a14:hiddenFill xmlns:a14="http://schemas.microsoft.com/office/drawing/2010/main">
                <a:solidFill>
                  <a:srgbClr val="FFFFFF"/>
                </a:solidFill>
              </a14:hiddenFill>
            </a:ext>
          </a:extLst>
        </p:spPr>
      </p:pic>
      <p:sp>
        <p:nvSpPr>
          <p:cNvPr id="2" name="Plassholder for tekst 10">
            <a:extLst>
              <a:ext uri="{FF2B5EF4-FFF2-40B4-BE49-F238E27FC236}">
                <a16:creationId xmlns:a16="http://schemas.microsoft.com/office/drawing/2014/main" id="{C1A9578F-4F3D-9FC3-46F8-27DF0EE84E4B}"/>
              </a:ext>
            </a:extLst>
          </p:cNvPr>
          <p:cNvSpPr txBox="1">
            <a:spLocks/>
          </p:cNvSpPr>
          <p:nvPr>
            <p:custDataLst>
              <p:tags r:id="rId1"/>
            </p:custDataLst>
          </p:nvPr>
        </p:nvSpPr>
        <p:spPr>
          <a:xfrm>
            <a:off x="2054060" y="6390007"/>
            <a:ext cx="7559173" cy="39799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dirty="0">
                <a:solidFill>
                  <a:schemeClr val="bg1">
                    <a:lumMod val="50000"/>
                  </a:schemeClr>
                </a:solidFill>
                <a:latin typeface="+mn-lt"/>
              </a:rPr>
              <a:t>Kilde:  	Kantar Forbruker &amp; Media (Kantar Online 12 år+). Daglig dekning digitalt og utgavedekning for papirutgavene.</a:t>
            </a:r>
          </a:p>
          <a:p>
            <a:pPr marL="0" indent="0">
              <a:spcBef>
                <a:spcPct val="0"/>
              </a:spcBef>
              <a:buNone/>
            </a:pPr>
            <a:r>
              <a:rPr lang="nb-NO" sz="1000" dirty="0">
                <a:solidFill>
                  <a:schemeClr val="bg1">
                    <a:lumMod val="50000"/>
                  </a:schemeClr>
                </a:solidFill>
                <a:latin typeface="+mn-lt"/>
              </a:rPr>
              <a:t>	2023: Forbruker &amp; Media ‘24/1 – Q4 (23). Digitaltallene er fra Q4 2023. </a:t>
            </a:r>
          </a:p>
          <a:p>
            <a:pPr marL="0" indent="0">
              <a:spcBef>
                <a:spcPct val="0"/>
              </a:spcBef>
              <a:buNone/>
            </a:pPr>
            <a:r>
              <a:rPr lang="nb-NO" sz="1000" dirty="0">
                <a:solidFill>
                  <a:schemeClr val="bg1">
                    <a:lumMod val="50000"/>
                  </a:schemeClr>
                </a:solidFill>
                <a:latin typeface="+mn-lt"/>
              </a:rPr>
              <a:t>           	2024: Forbruker &amp; Media ‘25/1 – Q4 (24). Digitaltallene er fra Q4 2024.</a:t>
            </a:r>
          </a:p>
        </p:txBody>
      </p:sp>
      <p:sp>
        <p:nvSpPr>
          <p:cNvPr id="5" name="Plassholder for lysbildenummer 4">
            <a:extLst>
              <a:ext uri="{FF2B5EF4-FFF2-40B4-BE49-F238E27FC236}">
                <a16:creationId xmlns:a16="http://schemas.microsoft.com/office/drawing/2014/main" id="{16F05589-F6F9-C88D-CEC0-B7691D7C3D25}"/>
              </a:ext>
            </a:extLst>
          </p:cNvPr>
          <p:cNvSpPr>
            <a:spLocks noGrp="1"/>
          </p:cNvSpPr>
          <p:nvPr>
            <p:ph type="sldNum" sz="quarter" idx="10"/>
          </p:nvPr>
        </p:nvSpPr>
        <p:spPr/>
        <p:txBody>
          <a:bodyPr/>
          <a:lstStyle/>
          <a:p>
            <a:fld id="{4034BEE3-566C-4068-A777-C3A4762E861B}" type="slidenum">
              <a:rPr lang="en-GB" smtClean="0"/>
              <a:pPr/>
              <a:t>10</a:t>
            </a:fld>
            <a:endParaRPr lang="en-GB" dirty="0"/>
          </a:p>
        </p:txBody>
      </p:sp>
    </p:spTree>
    <p:extLst>
      <p:ext uri="{BB962C8B-B14F-4D97-AF65-F5344CB8AC3E}">
        <p14:creationId xmlns:p14="http://schemas.microsoft.com/office/powerpoint/2010/main" val="193733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60605" y="252733"/>
            <a:ext cx="11831395" cy="68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nchor="ctr"/>
          <a:lstStyle/>
          <a:p>
            <a:pPr defTabSz="762000"/>
            <a:r>
              <a:rPr lang="nb-NO" sz="2400" b="1" dirty="0">
                <a:solidFill>
                  <a:srgbClr val="000000"/>
                </a:solidFill>
                <a:cs typeface="Arial" charset="0"/>
              </a:rPr>
              <a:t>Samlet dekning for </a:t>
            </a:r>
            <a:r>
              <a:rPr lang="nb-NO" sz="2400" b="1" i="1" dirty="0">
                <a:solidFill>
                  <a:srgbClr val="000000"/>
                </a:solidFill>
                <a:cs typeface="Arial" charset="0"/>
              </a:rPr>
              <a:t>Se og Hør </a:t>
            </a:r>
            <a:r>
              <a:rPr lang="nb-NO" sz="2400" b="1" dirty="0">
                <a:solidFill>
                  <a:srgbClr val="000000"/>
                </a:solidFill>
                <a:cs typeface="Arial" charset="0"/>
              </a:rPr>
              <a:t>og </a:t>
            </a:r>
            <a:r>
              <a:rPr lang="nb-NO" sz="2400" b="1" i="1" dirty="0">
                <a:solidFill>
                  <a:srgbClr val="000000"/>
                </a:solidFill>
                <a:cs typeface="Arial" charset="0"/>
              </a:rPr>
              <a:t>KK </a:t>
            </a:r>
            <a:r>
              <a:rPr lang="nb-NO" sz="2400" b="1" dirty="0">
                <a:solidFill>
                  <a:srgbClr val="000000"/>
                </a:solidFill>
                <a:cs typeface="Arial" charset="0"/>
              </a:rPr>
              <a:t>på papir og nett</a:t>
            </a:r>
          </a:p>
          <a:p>
            <a:pPr defTabSz="762000"/>
            <a:endParaRPr lang="nb-NO" sz="2000" dirty="0">
              <a:solidFill>
                <a:schemeClr val="bg1">
                  <a:lumMod val="50000"/>
                </a:schemeClr>
              </a:solidFill>
              <a:cs typeface="Arial" charset="0"/>
            </a:endParaRPr>
          </a:p>
          <a:p>
            <a:pPr defTabSz="762000"/>
            <a:r>
              <a:rPr lang="nb-NO" sz="2000" dirty="0">
                <a:solidFill>
                  <a:schemeClr val="bg1">
                    <a:lumMod val="50000"/>
                  </a:schemeClr>
                </a:solidFill>
                <a:cs typeface="Arial" charset="0"/>
              </a:rPr>
              <a:t>Total dekning på papir og digitalt</a:t>
            </a:r>
            <a:endParaRPr lang="nb-NO" sz="2000" dirty="0">
              <a:solidFill>
                <a:schemeClr val="bg1">
                  <a:lumMod val="50000"/>
                </a:schemeClr>
              </a:solidFill>
              <a:highlight>
                <a:srgbClr val="FFFFFF"/>
              </a:highlight>
              <a:cs typeface="Arial" charset="0"/>
            </a:endParaRPr>
          </a:p>
        </p:txBody>
      </p:sp>
      <p:graphicFrame>
        <p:nvGraphicFramePr>
          <p:cNvPr id="10" name="Objekt 3">
            <a:hlinkClick r:id="" action="ppaction://ole?verb=0"/>
          </p:cNvPr>
          <p:cNvGraphicFramePr>
            <a:graphicFrameLocks/>
          </p:cNvGraphicFramePr>
          <p:nvPr>
            <p:extLst>
              <p:ext uri="{D42A27DB-BD31-4B8C-83A1-F6EECF244321}">
                <p14:modId xmlns:p14="http://schemas.microsoft.com/office/powerpoint/2010/main" val="2653264410"/>
              </p:ext>
            </p:extLst>
          </p:nvPr>
        </p:nvGraphicFramePr>
        <p:xfrm>
          <a:off x="236962" y="1616209"/>
          <a:ext cx="11718075" cy="4413028"/>
        </p:xfrm>
        <a:graphic>
          <a:graphicData uri="http://schemas.openxmlformats.org/drawingml/2006/chart">
            <c:chart xmlns:c="http://schemas.openxmlformats.org/drawingml/2006/chart" xmlns:r="http://schemas.openxmlformats.org/officeDocument/2006/relationships" r:id="rId3"/>
          </a:graphicData>
        </a:graphic>
      </p:graphicFrame>
      <p:sp>
        <p:nvSpPr>
          <p:cNvPr id="7" name="TekstSylinder 6"/>
          <p:cNvSpPr txBox="1"/>
          <p:nvPr/>
        </p:nvSpPr>
        <p:spPr>
          <a:xfrm>
            <a:off x="10514163" y="5417364"/>
            <a:ext cx="1210588" cy="307777"/>
          </a:xfrm>
          <a:prstGeom prst="rect">
            <a:avLst/>
          </a:prstGeom>
          <a:noFill/>
        </p:spPr>
        <p:txBody>
          <a:bodyPr wrap="none">
            <a:spAutoFit/>
          </a:bodyPr>
          <a:lstStyle/>
          <a:p>
            <a:pPr>
              <a:defRPr/>
            </a:pPr>
            <a:r>
              <a:rPr lang="nb-NO" sz="1400" dirty="0">
                <a:solidFill>
                  <a:schemeClr val="bg1">
                    <a:lumMod val="65000"/>
                  </a:schemeClr>
                </a:solidFill>
                <a:cs typeface="Arial" pitchFamily="34" charset="0"/>
              </a:rPr>
              <a:t>Antall i tusen</a:t>
            </a:r>
          </a:p>
        </p:txBody>
      </p:sp>
      <p:pic>
        <p:nvPicPr>
          <p:cNvPr id="8" name="Picture 7">
            <a:extLst>
              <a:ext uri="{FF2B5EF4-FFF2-40B4-BE49-F238E27FC236}">
                <a16:creationId xmlns:a16="http://schemas.microsoft.com/office/drawing/2014/main" id="{D94892C9-84BD-4DBA-AE18-229CF9A1A05E}"/>
              </a:ext>
            </a:extLst>
          </p:cNvPr>
          <p:cNvPicPr>
            <a:picLocks noChangeAspect="1"/>
          </p:cNvPicPr>
          <p:nvPr/>
        </p:nvPicPr>
        <p:blipFill>
          <a:blip r:embed="rId4"/>
          <a:stretch>
            <a:fillRect/>
          </a:stretch>
        </p:blipFill>
        <p:spPr>
          <a:xfrm>
            <a:off x="10783101" y="6166744"/>
            <a:ext cx="672713" cy="685877"/>
          </a:xfrm>
          <a:prstGeom prst="rect">
            <a:avLst/>
          </a:prstGeom>
        </p:spPr>
      </p:pic>
      <p:sp>
        <p:nvSpPr>
          <p:cNvPr id="6" name="Plassholder for tekst 10">
            <a:extLst>
              <a:ext uri="{FF2B5EF4-FFF2-40B4-BE49-F238E27FC236}">
                <a16:creationId xmlns:a16="http://schemas.microsoft.com/office/drawing/2014/main" id="{CB5B9C16-C058-D98E-AE27-4BC7548F3B08}"/>
              </a:ext>
            </a:extLst>
          </p:cNvPr>
          <p:cNvSpPr txBox="1">
            <a:spLocks/>
          </p:cNvSpPr>
          <p:nvPr>
            <p:custDataLst>
              <p:tags r:id="rId1"/>
            </p:custDataLst>
          </p:nvPr>
        </p:nvSpPr>
        <p:spPr>
          <a:xfrm>
            <a:off x="2054060" y="6390007"/>
            <a:ext cx="7559173" cy="39799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dirty="0">
                <a:solidFill>
                  <a:schemeClr val="bg1">
                    <a:lumMod val="50000"/>
                  </a:schemeClr>
                </a:solidFill>
                <a:latin typeface="+mn-lt"/>
              </a:rPr>
              <a:t>Kilde:  	Kantar Forbruker &amp; Media (Kantar Online 12 år+). Daglig dekning digitalt og utgavedekning for papirutgavene.</a:t>
            </a:r>
          </a:p>
          <a:p>
            <a:pPr marL="0" indent="0">
              <a:spcBef>
                <a:spcPct val="0"/>
              </a:spcBef>
              <a:buNone/>
            </a:pPr>
            <a:r>
              <a:rPr lang="nb-NO" sz="1000" dirty="0">
                <a:solidFill>
                  <a:schemeClr val="bg1">
                    <a:lumMod val="50000"/>
                  </a:schemeClr>
                </a:solidFill>
                <a:latin typeface="+mn-lt"/>
              </a:rPr>
              <a:t>	2023: Forbruker &amp; Media ‘24/1 – Q4 (23). Digitaltallene er fra Q4 2023. </a:t>
            </a:r>
          </a:p>
          <a:p>
            <a:pPr marL="0" indent="0">
              <a:spcBef>
                <a:spcPct val="0"/>
              </a:spcBef>
              <a:buNone/>
            </a:pPr>
            <a:r>
              <a:rPr lang="nb-NO" sz="1000" dirty="0">
                <a:solidFill>
                  <a:schemeClr val="bg1">
                    <a:lumMod val="50000"/>
                  </a:schemeClr>
                </a:solidFill>
                <a:latin typeface="+mn-lt"/>
              </a:rPr>
              <a:t>           	2024: Forbruker &amp; Media ‘25/1 – Q4 (24). Digitaltallene er fra Q4 2024.</a:t>
            </a:r>
          </a:p>
        </p:txBody>
      </p:sp>
      <p:sp>
        <p:nvSpPr>
          <p:cNvPr id="5" name="Plassholder for lysbildenummer 4">
            <a:extLst>
              <a:ext uri="{FF2B5EF4-FFF2-40B4-BE49-F238E27FC236}">
                <a16:creationId xmlns:a16="http://schemas.microsoft.com/office/drawing/2014/main" id="{0D272396-A159-E770-C777-0F71B8D5BA8B}"/>
              </a:ext>
            </a:extLst>
          </p:cNvPr>
          <p:cNvSpPr>
            <a:spLocks noGrp="1"/>
          </p:cNvSpPr>
          <p:nvPr>
            <p:ph type="sldNum" sz="quarter" idx="10"/>
          </p:nvPr>
        </p:nvSpPr>
        <p:spPr/>
        <p:txBody>
          <a:bodyPr/>
          <a:lstStyle/>
          <a:p>
            <a:fld id="{4034BEE3-566C-4068-A777-C3A4762E861B}" type="slidenum">
              <a:rPr lang="en-GB" smtClean="0"/>
              <a:pPr/>
              <a:t>11</a:t>
            </a:fld>
            <a:endParaRPr lang="en-GB" dirty="0"/>
          </a:p>
        </p:txBody>
      </p:sp>
    </p:spTree>
    <p:extLst>
      <p:ext uri="{BB962C8B-B14F-4D97-AF65-F5344CB8AC3E}">
        <p14:creationId xmlns:p14="http://schemas.microsoft.com/office/powerpoint/2010/main" val="338098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Plassholder for innhold 5">
            <a:extLst>
              <a:ext uri="{FF2B5EF4-FFF2-40B4-BE49-F238E27FC236}">
                <a16:creationId xmlns:a16="http://schemas.microsoft.com/office/drawing/2014/main" id="{845797BF-C893-472A-B497-6989B1CF37EF}"/>
              </a:ext>
            </a:extLst>
          </p:cNvPr>
          <p:cNvGraphicFramePr>
            <a:graphicFrameLocks/>
          </p:cNvGraphicFramePr>
          <p:nvPr>
            <p:extLst>
              <p:ext uri="{D42A27DB-BD31-4B8C-83A1-F6EECF244321}">
                <p14:modId xmlns:p14="http://schemas.microsoft.com/office/powerpoint/2010/main" val="1942189644"/>
              </p:ext>
            </p:extLst>
          </p:nvPr>
        </p:nvGraphicFramePr>
        <p:xfrm>
          <a:off x="388995" y="1059679"/>
          <a:ext cx="11416012" cy="5024587"/>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2">
            <a:extLst>
              <a:ext uri="{FF2B5EF4-FFF2-40B4-BE49-F238E27FC236}">
                <a16:creationId xmlns:a16="http://schemas.microsoft.com/office/drawing/2014/main" id="{38E9D869-02DC-4CBF-9428-A4294F9A4FB7}"/>
              </a:ext>
            </a:extLst>
          </p:cNvPr>
          <p:cNvSpPr>
            <a:spLocks noChangeArrowheads="1"/>
          </p:cNvSpPr>
          <p:nvPr/>
        </p:nvSpPr>
        <p:spPr bwMode="auto">
          <a:xfrm>
            <a:off x="704452" y="60424"/>
            <a:ext cx="11100555" cy="808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p>
            <a:pPr defTabSz="762000"/>
            <a:r>
              <a:rPr lang="nb-NO" sz="2400" b="1" dirty="0">
                <a:latin typeface="+mj-lt"/>
                <a:cs typeface="Arial" charset="0"/>
              </a:rPr>
              <a:t>Daglig dekning for aviser og magasiner 2012 – 2024:</a:t>
            </a:r>
          </a:p>
          <a:p>
            <a:pPr defTabSz="762000"/>
            <a:r>
              <a:rPr lang="nb-NO" sz="2400" b="1" dirty="0">
                <a:latin typeface="+mj-lt"/>
                <a:cs typeface="Arial" charset="0"/>
              </a:rPr>
              <a:t>Utflating i lesing av papirmagasiner og papiraviser</a:t>
            </a:r>
          </a:p>
        </p:txBody>
      </p:sp>
      <p:sp>
        <p:nvSpPr>
          <p:cNvPr id="7" name="Rectangle 3">
            <a:extLst>
              <a:ext uri="{FF2B5EF4-FFF2-40B4-BE49-F238E27FC236}">
                <a16:creationId xmlns:a16="http://schemas.microsoft.com/office/drawing/2014/main" id="{5B72B1FE-7ACC-49DD-918D-A8CD1E020F99}"/>
              </a:ext>
            </a:extLst>
          </p:cNvPr>
          <p:cNvSpPr>
            <a:spLocks noChangeArrowheads="1"/>
          </p:cNvSpPr>
          <p:nvPr/>
        </p:nvSpPr>
        <p:spPr bwMode="auto">
          <a:xfrm>
            <a:off x="2137796" y="6399213"/>
            <a:ext cx="8233866" cy="246863"/>
          </a:xfrm>
          <a:prstGeom prst="rect">
            <a:avLst/>
          </a:prstGeom>
          <a:noFill/>
          <a:ln w="9525">
            <a:noFill/>
            <a:miter lim="800000"/>
            <a:headEnd/>
            <a:tailEnd/>
          </a:ln>
        </p:spPr>
        <p:txBody>
          <a:bodyPr wrap="square" lIns="92075" tIns="46038" rIns="92075" bIns="46038">
            <a:spAutoFit/>
          </a:bodyPr>
          <a:lstStyle/>
          <a:p>
            <a:pPr defTabSz="762000">
              <a:defRPr/>
            </a:pPr>
            <a:r>
              <a:rPr lang="nb-NO" sz="1000" dirty="0">
                <a:solidFill>
                  <a:schemeClr val="bg1">
                    <a:lumMod val="50000"/>
                  </a:schemeClr>
                </a:solidFill>
                <a:cs typeface="Arial" pitchFamily="34" charset="0"/>
              </a:rPr>
              <a:t>Kilde:  Kantar Forbruker &amp; Media</a:t>
            </a:r>
          </a:p>
        </p:txBody>
      </p:sp>
      <p:sp>
        <p:nvSpPr>
          <p:cNvPr id="2" name="Rectangle 1">
            <a:extLst>
              <a:ext uri="{FF2B5EF4-FFF2-40B4-BE49-F238E27FC236}">
                <a16:creationId xmlns:a16="http://schemas.microsoft.com/office/drawing/2014/main" id="{D285BCB9-AD53-1653-D386-1B0000D8E827}"/>
              </a:ext>
            </a:extLst>
          </p:cNvPr>
          <p:cNvSpPr/>
          <p:nvPr/>
        </p:nvSpPr>
        <p:spPr>
          <a:xfrm>
            <a:off x="131386" y="2311896"/>
            <a:ext cx="801823" cy="307777"/>
          </a:xfrm>
          <a:prstGeom prst="rect">
            <a:avLst/>
          </a:prstGeom>
        </p:spPr>
        <p:txBody>
          <a:bodyPr wrap="none">
            <a:spAutoFit/>
          </a:bodyPr>
          <a:lstStyle/>
          <a:p>
            <a:r>
              <a:rPr lang="nb-NO" sz="1400" dirty="0">
                <a:solidFill>
                  <a:prstClr val="white">
                    <a:lumMod val="65000"/>
                  </a:prstClr>
                </a:solidFill>
                <a:cs typeface="Arial" pitchFamily="34" charset="0"/>
              </a:rPr>
              <a:t>Prosent</a:t>
            </a:r>
            <a:endParaRPr lang="nb-NO" sz="1400" dirty="0"/>
          </a:p>
        </p:txBody>
      </p:sp>
      <p:sp>
        <p:nvSpPr>
          <p:cNvPr id="5" name="Plassholder for lysbildenummer 4">
            <a:extLst>
              <a:ext uri="{FF2B5EF4-FFF2-40B4-BE49-F238E27FC236}">
                <a16:creationId xmlns:a16="http://schemas.microsoft.com/office/drawing/2014/main" id="{20E2CAF0-8BA9-BEBF-DF43-A2F59A40699E}"/>
              </a:ext>
            </a:extLst>
          </p:cNvPr>
          <p:cNvSpPr>
            <a:spLocks noGrp="1"/>
          </p:cNvSpPr>
          <p:nvPr>
            <p:ph type="sldNum" sz="quarter" idx="4"/>
          </p:nvPr>
        </p:nvSpPr>
        <p:spPr/>
        <p:txBody>
          <a:bodyPr/>
          <a:lstStyle/>
          <a:p>
            <a:fld id="{4034BEE3-566C-4068-A777-C3A4762E861B}" type="slidenum">
              <a:rPr lang="en-GB" smtClean="0"/>
              <a:pPr/>
              <a:t>12</a:t>
            </a:fld>
            <a:endParaRPr lang="en-GB" dirty="0"/>
          </a:p>
        </p:txBody>
      </p:sp>
    </p:spTree>
    <p:extLst>
      <p:ext uri="{BB962C8B-B14F-4D97-AF65-F5344CB8AC3E}">
        <p14:creationId xmlns:p14="http://schemas.microsoft.com/office/powerpoint/2010/main" val="3451239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360362" y="1455937"/>
            <a:ext cx="11466511" cy="4588401"/>
          </a:xfrm>
        </p:spPr>
        <p:txBody>
          <a:bodyPr/>
          <a:lstStyle/>
          <a:p>
            <a:pPr algn="just"/>
            <a:r>
              <a:rPr lang="nb-NO" sz="1600" dirty="0"/>
              <a:t>Det finnes ikke noen direkte og absolutt sammenheng mellom opplag (trykte og godkjente eksemplar) og faktisk lesing (målt gjennom spørreundersøkelser). Generelt kan man si følgende:</a:t>
            </a:r>
          </a:p>
          <a:p>
            <a:pPr marL="285750" indent="-285750" algn="just">
              <a:buFont typeface="Wingdings" panose="05000000000000000000" pitchFamily="2" charset="2"/>
              <a:buChar char="§"/>
            </a:pPr>
            <a:r>
              <a:rPr lang="nb-NO" sz="1600" dirty="0"/>
              <a:t> Abonnementsmagasiner har færre lesere per eksemplar enn løssalg.</a:t>
            </a:r>
          </a:p>
          <a:p>
            <a:pPr marL="285750" indent="-285750" algn="just">
              <a:buFont typeface="Wingdings" panose="05000000000000000000" pitchFamily="2" charset="2"/>
              <a:buChar char="§"/>
            </a:pPr>
            <a:r>
              <a:rPr lang="nb-NO" sz="1600" dirty="0"/>
              <a:t>Gratis distribusjon og fulldistribusjon vil medføre at forholdet mellom lesing og opplag ikke alltid er konstant.</a:t>
            </a:r>
          </a:p>
          <a:p>
            <a:pPr marL="285750" indent="-285750" algn="just">
              <a:buFont typeface="Wingdings" panose="05000000000000000000" pitchFamily="2" charset="2"/>
              <a:buChar char="§"/>
            </a:pPr>
            <a:r>
              <a:rPr lang="nb-NO" sz="1600" dirty="0"/>
              <a:t>Magasiner som jobber med å holde opplaget oppe gjennomfører ofte markedstiltak som gir flere lesere, men ikke nødvendigvis tellende opplag.</a:t>
            </a:r>
          </a:p>
          <a:p>
            <a:pPr marL="285750" indent="-285750" algn="just">
              <a:buFont typeface="Wingdings" panose="05000000000000000000" pitchFamily="2" charset="2"/>
              <a:buChar char="§"/>
            </a:pPr>
            <a:r>
              <a:rPr lang="nb-NO" sz="1600" dirty="0"/>
              <a:t>Endring av format og antall utgivelser kan øke tilgjengeligheten og muligheten for at flere kan lese samme eksemplar.</a:t>
            </a:r>
          </a:p>
          <a:p>
            <a:pPr marL="285750" indent="-285750" algn="just">
              <a:buFont typeface="Wingdings" panose="05000000000000000000" pitchFamily="2" charset="2"/>
              <a:buChar char="§"/>
            </a:pPr>
            <a:r>
              <a:rPr lang="nb-NO" sz="1600" dirty="0"/>
              <a:t>I noen tilfeller kan opplagsendringene være større enn endringene i lesertallene. F.eks. kan mange av dem som slutter å abonnere/kjøpe magasinet, likevel lese den ved å låne magasinet. Dvs. at det på kort sikt kan være et etterslep i antall lesere per eksemplar.</a:t>
            </a:r>
          </a:p>
          <a:p>
            <a:pPr marL="285750" indent="-285750" algn="just">
              <a:buFont typeface="Wingdings" panose="05000000000000000000" pitchFamily="2" charset="2"/>
              <a:buChar char="§"/>
            </a:pPr>
            <a:r>
              <a:rPr lang="nb-NO" sz="1600" dirty="0"/>
              <a:t>I andre tilfeller kan lesertallet relativt sett (i prosent) falle mer enn opplaget ved at for eksempel færre personer i en husstand eller bedrift leser magasinet selv om det er tilgjengelig. Det er rimelig å anta at økt bruk av mobil, nettbrett og PC også blant de over 60 år medfører at lesertallene kan bli redusert for blader som har mange eldre lesere. </a:t>
            </a:r>
          </a:p>
          <a:p>
            <a:pPr marL="285750" indent="-285750" algn="just">
              <a:buFont typeface="Wingdings" panose="05000000000000000000" pitchFamily="2" charset="2"/>
              <a:buChar char="§"/>
            </a:pPr>
            <a:r>
              <a:rPr lang="nb-NO" sz="1600" dirty="0"/>
              <a:t>Mer om måling av lesertall for magasiner: </a:t>
            </a:r>
            <a:r>
              <a:rPr lang="nb-NO" sz="1600" dirty="0">
                <a:hlinkClick r:id="rId2"/>
              </a:rPr>
              <a:t>https://kantar.no/kantar-tns-innsikt/maling-av-lesertall-for-magasiner-mu/</a:t>
            </a:r>
            <a:r>
              <a:rPr lang="nb-NO" sz="1600" dirty="0"/>
              <a:t> </a:t>
            </a:r>
          </a:p>
          <a:p>
            <a:pPr marL="285750" indent="-285750" algn="just">
              <a:buFont typeface="Wingdings" panose="05000000000000000000" pitchFamily="2" charset="2"/>
              <a:buChar char="§"/>
            </a:pPr>
            <a:endParaRPr lang="nb-NO" sz="1600" dirty="0"/>
          </a:p>
          <a:p>
            <a:pPr marL="342900" lvl="0" indent="-342900" algn="just">
              <a:spcBef>
                <a:spcPts val="0"/>
              </a:spcBef>
              <a:buFont typeface="Wingdings" panose="05000000000000000000" pitchFamily="2" charset="2"/>
              <a:buChar char="§"/>
            </a:pPr>
            <a:endParaRPr lang="nb-NO" sz="2000" dirty="0">
              <a:solidFill>
                <a:srgbClr val="000000"/>
              </a:solidFill>
            </a:endParaRPr>
          </a:p>
        </p:txBody>
      </p:sp>
      <p:sp>
        <p:nvSpPr>
          <p:cNvPr id="4" name="Title 3"/>
          <p:cNvSpPr>
            <a:spLocks noGrp="1"/>
          </p:cNvSpPr>
          <p:nvPr>
            <p:ph type="title"/>
          </p:nvPr>
        </p:nvSpPr>
        <p:spPr>
          <a:xfrm>
            <a:off x="359998" y="182671"/>
            <a:ext cx="11466875" cy="404119"/>
          </a:xfrm>
        </p:spPr>
        <p:txBody>
          <a:bodyPr/>
          <a:lstStyle/>
          <a:p>
            <a:pPr>
              <a:spcBef>
                <a:spcPts val="0"/>
              </a:spcBef>
            </a:pPr>
            <a:r>
              <a:rPr lang="nb-NO" dirty="0"/>
              <a:t>Forholdet mellom opplag og lesertall</a:t>
            </a:r>
          </a:p>
        </p:txBody>
      </p:sp>
      <p:pic>
        <p:nvPicPr>
          <p:cNvPr id="7" name="Picture 6">
            <a:extLst>
              <a:ext uri="{FF2B5EF4-FFF2-40B4-BE49-F238E27FC236}">
                <a16:creationId xmlns:a16="http://schemas.microsoft.com/office/drawing/2014/main" id="{423F0ACD-2892-47E8-84BD-CD53EA7E6824}"/>
              </a:ext>
            </a:extLst>
          </p:cNvPr>
          <p:cNvPicPr>
            <a:picLocks noChangeAspect="1"/>
          </p:cNvPicPr>
          <p:nvPr/>
        </p:nvPicPr>
        <p:blipFill>
          <a:blip r:embed="rId3"/>
          <a:stretch>
            <a:fillRect/>
          </a:stretch>
        </p:blipFill>
        <p:spPr>
          <a:xfrm>
            <a:off x="10616482" y="6164923"/>
            <a:ext cx="725411" cy="693077"/>
          </a:xfrm>
          <a:prstGeom prst="rect">
            <a:avLst/>
          </a:prstGeom>
        </p:spPr>
      </p:pic>
      <p:sp>
        <p:nvSpPr>
          <p:cNvPr id="6" name="Plassholder for lysbildenummer 5">
            <a:extLst>
              <a:ext uri="{FF2B5EF4-FFF2-40B4-BE49-F238E27FC236}">
                <a16:creationId xmlns:a16="http://schemas.microsoft.com/office/drawing/2014/main" id="{515C8EDD-8798-D747-8167-95FDE49C4E72}"/>
              </a:ext>
            </a:extLst>
          </p:cNvPr>
          <p:cNvSpPr>
            <a:spLocks noGrp="1"/>
          </p:cNvSpPr>
          <p:nvPr>
            <p:ph type="sldNum" sz="quarter" idx="4"/>
          </p:nvPr>
        </p:nvSpPr>
        <p:spPr/>
        <p:txBody>
          <a:bodyPr/>
          <a:lstStyle/>
          <a:p>
            <a:fld id="{4034BEE3-566C-4068-A777-C3A4762E861B}" type="slidenum">
              <a:rPr lang="en-GB" smtClean="0"/>
              <a:pPr/>
              <a:t>13</a:t>
            </a:fld>
            <a:endParaRPr lang="en-GB" dirty="0"/>
          </a:p>
        </p:txBody>
      </p:sp>
    </p:spTree>
    <p:extLst>
      <p:ext uri="{BB962C8B-B14F-4D97-AF65-F5344CB8AC3E}">
        <p14:creationId xmlns:p14="http://schemas.microsoft.com/office/powerpoint/2010/main" val="1233634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66416" y="6326795"/>
            <a:ext cx="3689921" cy="369332"/>
          </a:xfrm>
          <a:prstGeom prst="rect">
            <a:avLst/>
          </a:prstGeom>
        </p:spPr>
        <p:txBody>
          <a:bodyPr wrap="none">
            <a:spAutoFit/>
          </a:bodyPr>
          <a:lstStyle/>
          <a:p>
            <a:r>
              <a:rPr lang="nb-NO" b="1" dirty="0">
                <a:solidFill>
                  <a:srgbClr val="7030A0"/>
                </a:solidFill>
              </a:rPr>
              <a:t>www.kantar.no/medier/magasin/</a:t>
            </a:r>
          </a:p>
        </p:txBody>
      </p:sp>
      <p:sp>
        <p:nvSpPr>
          <p:cNvPr id="6" name="TekstSylinder 5">
            <a:extLst>
              <a:ext uri="{FF2B5EF4-FFF2-40B4-BE49-F238E27FC236}">
                <a16:creationId xmlns:a16="http://schemas.microsoft.com/office/drawing/2014/main" id="{08CE2AE6-F274-4E39-9F2F-A59E0B8CF679}"/>
              </a:ext>
            </a:extLst>
          </p:cNvPr>
          <p:cNvSpPr txBox="1"/>
          <p:nvPr/>
        </p:nvSpPr>
        <p:spPr>
          <a:xfrm>
            <a:off x="6912286" y="3631495"/>
            <a:ext cx="4758345" cy="2199810"/>
          </a:xfrm>
          <a:prstGeom prst="rect">
            <a:avLst/>
          </a:prstGeom>
          <a:solidFill>
            <a:schemeClr val="bg1"/>
          </a:solidFill>
          <a:ln>
            <a:solidFill>
              <a:schemeClr val="bg1"/>
            </a:solidFill>
          </a:ln>
        </p:spPr>
        <p:txBody>
          <a:bodyPr wrap="square" lIns="0" tIns="0" rIns="0" bIns="0" rtlCol="0">
            <a:spAutoFit/>
          </a:bodyPr>
          <a:lstStyle/>
          <a:p>
            <a:endParaRPr lang="nb-NO" sz="1600" dirty="0"/>
          </a:p>
        </p:txBody>
      </p:sp>
      <p:pic>
        <p:nvPicPr>
          <p:cNvPr id="8" name="Picture 7">
            <a:extLst>
              <a:ext uri="{FF2B5EF4-FFF2-40B4-BE49-F238E27FC236}">
                <a16:creationId xmlns:a16="http://schemas.microsoft.com/office/drawing/2014/main" id="{DA667757-3645-4ACA-B513-388800F434CF}"/>
              </a:ext>
            </a:extLst>
          </p:cNvPr>
          <p:cNvPicPr>
            <a:picLocks noChangeAspect="1"/>
          </p:cNvPicPr>
          <p:nvPr/>
        </p:nvPicPr>
        <p:blipFill>
          <a:blip r:embed="rId2"/>
          <a:stretch>
            <a:fillRect/>
          </a:stretch>
        </p:blipFill>
        <p:spPr>
          <a:xfrm>
            <a:off x="10616482" y="6164923"/>
            <a:ext cx="725411" cy="693077"/>
          </a:xfrm>
          <a:prstGeom prst="rect">
            <a:avLst/>
          </a:prstGeom>
        </p:spPr>
      </p:pic>
      <p:sp>
        <p:nvSpPr>
          <p:cNvPr id="10" name="TextBox 9">
            <a:extLst>
              <a:ext uri="{FF2B5EF4-FFF2-40B4-BE49-F238E27FC236}">
                <a16:creationId xmlns:a16="http://schemas.microsoft.com/office/drawing/2014/main" id="{E97D2BFB-191F-4C39-B8F0-E207F42B1A10}"/>
              </a:ext>
            </a:extLst>
          </p:cNvPr>
          <p:cNvSpPr txBox="1"/>
          <p:nvPr/>
        </p:nvSpPr>
        <p:spPr>
          <a:xfrm>
            <a:off x="7471508" y="4790831"/>
            <a:ext cx="2922954" cy="765907"/>
          </a:xfrm>
          <a:prstGeom prst="rect">
            <a:avLst/>
          </a:prstGeom>
          <a:solidFill>
            <a:schemeClr val="bg1"/>
          </a:solidFill>
        </p:spPr>
        <p:txBody>
          <a:bodyPr wrap="square" lIns="0" tIns="0" rIns="0" bIns="0" rtlCol="0">
            <a:spAutoFit/>
          </a:bodyPr>
          <a:lstStyle/>
          <a:p>
            <a:endParaRPr lang="nb-NO" sz="1600" dirty="0"/>
          </a:p>
        </p:txBody>
      </p:sp>
      <p:sp>
        <p:nvSpPr>
          <p:cNvPr id="15" name="TextBox 14">
            <a:extLst>
              <a:ext uri="{FF2B5EF4-FFF2-40B4-BE49-F238E27FC236}">
                <a16:creationId xmlns:a16="http://schemas.microsoft.com/office/drawing/2014/main" id="{7B8A2847-275E-4696-B047-742726EFC03B}"/>
              </a:ext>
            </a:extLst>
          </p:cNvPr>
          <p:cNvSpPr txBox="1"/>
          <p:nvPr/>
        </p:nvSpPr>
        <p:spPr>
          <a:xfrm>
            <a:off x="7353301" y="5146152"/>
            <a:ext cx="2660650" cy="537098"/>
          </a:xfrm>
          <a:prstGeom prst="rect">
            <a:avLst/>
          </a:prstGeom>
          <a:solidFill>
            <a:schemeClr val="bg1"/>
          </a:solidFill>
        </p:spPr>
        <p:txBody>
          <a:bodyPr wrap="square" lIns="0" tIns="0" rIns="0" bIns="0" rtlCol="0">
            <a:spAutoFit/>
          </a:bodyPr>
          <a:lstStyle/>
          <a:p>
            <a:endParaRPr lang="nb-NO" sz="1600" dirty="0"/>
          </a:p>
        </p:txBody>
      </p:sp>
      <p:sp>
        <p:nvSpPr>
          <p:cNvPr id="9" name="TextBox 8">
            <a:extLst>
              <a:ext uri="{FF2B5EF4-FFF2-40B4-BE49-F238E27FC236}">
                <a16:creationId xmlns:a16="http://schemas.microsoft.com/office/drawing/2014/main" id="{AAA34EB9-6B39-B0C0-3914-E82D2F19B9E9}"/>
              </a:ext>
            </a:extLst>
          </p:cNvPr>
          <p:cNvSpPr txBox="1"/>
          <p:nvPr/>
        </p:nvSpPr>
        <p:spPr>
          <a:xfrm>
            <a:off x="7353301" y="5137013"/>
            <a:ext cx="2750069" cy="839449"/>
          </a:xfrm>
          <a:prstGeom prst="rect">
            <a:avLst/>
          </a:prstGeom>
          <a:solidFill>
            <a:schemeClr val="bg1"/>
          </a:solidFill>
        </p:spPr>
        <p:txBody>
          <a:bodyPr wrap="square" lIns="0" tIns="0" rIns="0" bIns="0" rtlCol="0">
            <a:spAutoFit/>
          </a:bodyPr>
          <a:lstStyle/>
          <a:p>
            <a:endParaRPr lang="nb-NO" sz="1600" dirty="0"/>
          </a:p>
        </p:txBody>
      </p:sp>
      <p:pic>
        <p:nvPicPr>
          <p:cNvPr id="5" name="Picture 4">
            <a:extLst>
              <a:ext uri="{FF2B5EF4-FFF2-40B4-BE49-F238E27FC236}">
                <a16:creationId xmlns:a16="http://schemas.microsoft.com/office/drawing/2014/main" id="{743B19E4-7F14-4498-8A11-EAF6DD1F2E97}"/>
              </a:ext>
            </a:extLst>
          </p:cNvPr>
          <p:cNvPicPr>
            <a:picLocks noChangeAspect="1"/>
          </p:cNvPicPr>
          <p:nvPr/>
        </p:nvPicPr>
        <p:blipFill rotWithShape="1">
          <a:blip r:embed="rId3"/>
          <a:srcRect l="18750" t="13342" r="20047" b="3598"/>
          <a:stretch/>
        </p:blipFill>
        <p:spPr>
          <a:xfrm>
            <a:off x="379566" y="325502"/>
            <a:ext cx="7867287" cy="5738868"/>
          </a:xfrm>
          <a:prstGeom prst="rect">
            <a:avLst/>
          </a:prstGeom>
        </p:spPr>
      </p:pic>
      <p:sp>
        <p:nvSpPr>
          <p:cNvPr id="7" name="Plassholder for lysbildenummer 6">
            <a:extLst>
              <a:ext uri="{FF2B5EF4-FFF2-40B4-BE49-F238E27FC236}">
                <a16:creationId xmlns:a16="http://schemas.microsoft.com/office/drawing/2014/main" id="{A57C79AE-3A80-377F-A4E2-AC14091B1C31}"/>
              </a:ext>
            </a:extLst>
          </p:cNvPr>
          <p:cNvSpPr>
            <a:spLocks noGrp="1"/>
          </p:cNvSpPr>
          <p:nvPr>
            <p:ph type="sldNum" sz="quarter" idx="10"/>
          </p:nvPr>
        </p:nvSpPr>
        <p:spPr/>
        <p:txBody>
          <a:bodyPr/>
          <a:lstStyle/>
          <a:p>
            <a:fld id="{4034BEE3-566C-4068-A777-C3A4762E861B}" type="slidenum">
              <a:rPr lang="en-GB" smtClean="0"/>
              <a:pPr/>
              <a:t>14</a:t>
            </a:fld>
            <a:endParaRPr lang="en-GB" dirty="0"/>
          </a:p>
        </p:txBody>
      </p:sp>
    </p:spTree>
    <p:extLst>
      <p:ext uri="{BB962C8B-B14F-4D97-AF65-F5344CB8AC3E}">
        <p14:creationId xmlns:p14="http://schemas.microsoft.com/office/powerpoint/2010/main" val="384349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59124" y="243430"/>
            <a:ext cx="11466875" cy="403200"/>
          </a:xfrm>
        </p:spPr>
        <p:txBody>
          <a:bodyPr/>
          <a:lstStyle/>
          <a:p>
            <a:r>
              <a:rPr lang="nb-NO" sz="2800" dirty="0"/>
              <a:t>Samlet sett stabil lesing av papirmagasiner</a:t>
            </a:r>
          </a:p>
        </p:txBody>
      </p:sp>
      <p:sp>
        <p:nvSpPr>
          <p:cNvPr id="5" name="Footer Placeholder 4">
            <a:extLst>
              <a:ext uri="{FF2B5EF4-FFF2-40B4-BE49-F238E27FC236}">
                <a16:creationId xmlns:a16="http://schemas.microsoft.com/office/drawing/2014/main" id="{B368BC4D-A48F-433F-9BAC-E0088CDC51BB}"/>
              </a:ext>
            </a:extLst>
          </p:cNvPr>
          <p:cNvSpPr>
            <a:spLocks noGrp="1"/>
          </p:cNvSpPr>
          <p:nvPr>
            <p:ph type="ftr" sz="quarter" idx="11"/>
          </p:nvPr>
        </p:nvSpPr>
        <p:spPr>
          <a:xfrm>
            <a:off x="2453959" y="6423306"/>
            <a:ext cx="7020102" cy="198000"/>
          </a:xfrm>
        </p:spPr>
        <p:txBody>
          <a:bodyPr/>
          <a:lstStyle/>
          <a:p>
            <a:r>
              <a:rPr lang="nb-NO" sz="1000" dirty="0">
                <a:solidFill>
                  <a:schemeClr val="bg1">
                    <a:lumMod val="50000"/>
                  </a:schemeClr>
                </a:solidFill>
              </a:rPr>
              <a:t>Kilde: Kantar Magasinundersøkelsen </a:t>
            </a:r>
          </a:p>
        </p:txBody>
      </p:sp>
      <p:pic>
        <p:nvPicPr>
          <p:cNvPr id="6" name="Picture 5">
            <a:extLst>
              <a:ext uri="{FF2B5EF4-FFF2-40B4-BE49-F238E27FC236}">
                <a16:creationId xmlns:a16="http://schemas.microsoft.com/office/drawing/2014/main" id="{5DF2B3D1-0B0E-4F4D-A85E-34F0EB62D364}"/>
              </a:ext>
            </a:extLst>
          </p:cNvPr>
          <p:cNvPicPr>
            <a:picLocks noChangeAspect="1"/>
          </p:cNvPicPr>
          <p:nvPr/>
        </p:nvPicPr>
        <p:blipFill>
          <a:blip r:embed="rId2"/>
          <a:stretch>
            <a:fillRect/>
          </a:stretch>
        </p:blipFill>
        <p:spPr>
          <a:xfrm>
            <a:off x="10616482" y="6164923"/>
            <a:ext cx="725411" cy="693077"/>
          </a:xfrm>
          <a:prstGeom prst="rect">
            <a:avLst/>
          </a:prstGeom>
        </p:spPr>
      </p:pic>
      <p:sp>
        <p:nvSpPr>
          <p:cNvPr id="9" name="Content Placeholder 1">
            <a:extLst>
              <a:ext uri="{FF2B5EF4-FFF2-40B4-BE49-F238E27FC236}">
                <a16:creationId xmlns:a16="http://schemas.microsoft.com/office/drawing/2014/main" id="{216D768F-6C6D-4202-B2A4-C781BFA8B3D0}"/>
              </a:ext>
            </a:extLst>
          </p:cNvPr>
          <p:cNvSpPr>
            <a:spLocks noGrp="1"/>
          </p:cNvSpPr>
          <p:nvPr>
            <p:ph sz="quarter" idx="14"/>
          </p:nvPr>
        </p:nvSpPr>
        <p:spPr>
          <a:xfrm>
            <a:off x="359998" y="1722267"/>
            <a:ext cx="11466001" cy="4396583"/>
          </a:xfrm>
        </p:spPr>
        <p:txBody>
          <a:bodyPr/>
          <a:lstStyle/>
          <a:p>
            <a:pPr marL="285750" indent="-285750">
              <a:buFont typeface="Wingdings" panose="05000000000000000000" pitchFamily="2" charset="2"/>
              <a:buChar char="§"/>
            </a:pPr>
            <a:r>
              <a:rPr lang="nb-NO" sz="2000" dirty="0"/>
              <a:t>Samlet sett har det vært en stabil utvikling (-0,4 %) i forhold til 2023 (24/1).</a:t>
            </a:r>
          </a:p>
          <a:p>
            <a:pPr marL="285750" indent="-285750">
              <a:buFont typeface="Wingdings" panose="05000000000000000000" pitchFamily="2" charset="2"/>
              <a:buChar char="§"/>
            </a:pPr>
            <a:endParaRPr lang="nb-NO" sz="2000" dirty="0">
              <a:solidFill>
                <a:srgbClr val="000000"/>
              </a:solidFill>
            </a:endParaRPr>
          </a:p>
          <a:p>
            <a:pPr marL="285750" indent="-285750">
              <a:buFont typeface="Wingdings" panose="05000000000000000000" pitchFamily="2" charset="2"/>
              <a:buChar char="§"/>
            </a:pPr>
            <a:r>
              <a:rPr lang="nb-NO" sz="2000" dirty="0">
                <a:solidFill>
                  <a:srgbClr val="000000"/>
                </a:solidFill>
              </a:rPr>
              <a:t>I 2024 leste 15 % av befolkningen daglig minst ett papirmagasin. </a:t>
            </a:r>
          </a:p>
          <a:p>
            <a:pPr marL="285750" indent="-285750">
              <a:buFont typeface="Wingdings" panose="05000000000000000000" pitchFamily="2" charset="2"/>
              <a:buChar char="§"/>
            </a:pPr>
            <a:endParaRPr lang="nb-NO" sz="2000" dirty="0">
              <a:solidFill>
                <a:srgbClr val="000000"/>
              </a:solidFill>
            </a:endParaRPr>
          </a:p>
          <a:p>
            <a:pPr marL="285750" indent="-285750">
              <a:buFont typeface="Wingdings" panose="05000000000000000000" pitchFamily="2" charset="2"/>
              <a:buChar char="§"/>
            </a:pPr>
            <a:r>
              <a:rPr lang="nb-NO" sz="2000" dirty="0">
                <a:solidFill>
                  <a:srgbClr val="000000"/>
                </a:solidFill>
                <a:highlight>
                  <a:srgbClr val="FFFFFF"/>
                </a:highlight>
              </a:rPr>
              <a:t>16 magasiner rapporterer vekst i lesertall, 10 med tilbakegang siden 2023.</a:t>
            </a:r>
          </a:p>
          <a:p>
            <a:pPr marL="285750" indent="-285750">
              <a:buFont typeface="Wingdings" panose="05000000000000000000" pitchFamily="2" charset="2"/>
              <a:buChar char="§"/>
            </a:pPr>
            <a:endParaRPr lang="nb-NO" sz="2000" dirty="0">
              <a:solidFill>
                <a:srgbClr val="000000"/>
              </a:solidFill>
            </a:endParaRPr>
          </a:p>
          <a:p>
            <a:pPr marL="285750" indent="-285750">
              <a:buFont typeface="Wingdings" panose="05000000000000000000" pitchFamily="2" charset="2"/>
              <a:buChar char="§"/>
            </a:pPr>
            <a:r>
              <a:rPr lang="nb-NO" sz="2000" dirty="0">
                <a:solidFill>
                  <a:srgbClr val="000000"/>
                </a:solidFill>
                <a:highlight>
                  <a:srgbClr val="FFFFFF"/>
                </a:highlight>
              </a:rPr>
              <a:t>Magasingruppene bil/båt, fagbladene, og helse/livsstil/mat får flere lesere, mens de andre gruppene har en stabil eller negativ utvikling.</a:t>
            </a:r>
          </a:p>
        </p:txBody>
      </p:sp>
      <p:sp>
        <p:nvSpPr>
          <p:cNvPr id="7" name="Plassholder for lysbildenummer 6">
            <a:extLst>
              <a:ext uri="{FF2B5EF4-FFF2-40B4-BE49-F238E27FC236}">
                <a16:creationId xmlns:a16="http://schemas.microsoft.com/office/drawing/2014/main" id="{11C336B9-199A-1475-521C-5562A36DE1BE}"/>
              </a:ext>
            </a:extLst>
          </p:cNvPr>
          <p:cNvSpPr>
            <a:spLocks noGrp="1"/>
          </p:cNvSpPr>
          <p:nvPr>
            <p:ph type="sldNum" sz="quarter" idx="10"/>
          </p:nvPr>
        </p:nvSpPr>
        <p:spPr/>
        <p:txBody>
          <a:bodyPr/>
          <a:lstStyle/>
          <a:p>
            <a:fld id="{4034BEE3-566C-4068-A777-C3A4762E861B}" type="slidenum">
              <a:rPr lang="en-GB" smtClean="0"/>
              <a:pPr/>
              <a:t>2</a:t>
            </a:fld>
            <a:endParaRPr lang="en-GB" dirty="0"/>
          </a:p>
        </p:txBody>
      </p:sp>
    </p:spTree>
    <p:extLst>
      <p:ext uri="{BB962C8B-B14F-4D97-AF65-F5344CB8AC3E}">
        <p14:creationId xmlns:p14="http://schemas.microsoft.com/office/powerpoint/2010/main" val="825985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31021" y="159568"/>
            <a:ext cx="11466875" cy="403200"/>
          </a:xfrm>
        </p:spPr>
        <p:txBody>
          <a:bodyPr/>
          <a:lstStyle/>
          <a:p>
            <a:r>
              <a:rPr lang="nb-NO" dirty="0"/>
              <a:t>Innledning</a:t>
            </a:r>
          </a:p>
        </p:txBody>
      </p:sp>
      <p:pic>
        <p:nvPicPr>
          <p:cNvPr id="6" name="Picture 5">
            <a:extLst>
              <a:ext uri="{FF2B5EF4-FFF2-40B4-BE49-F238E27FC236}">
                <a16:creationId xmlns:a16="http://schemas.microsoft.com/office/drawing/2014/main" id="{5DF2B3D1-0B0E-4F4D-A85E-34F0EB62D364}"/>
              </a:ext>
            </a:extLst>
          </p:cNvPr>
          <p:cNvPicPr>
            <a:picLocks noChangeAspect="1"/>
          </p:cNvPicPr>
          <p:nvPr/>
        </p:nvPicPr>
        <p:blipFill>
          <a:blip r:embed="rId2"/>
          <a:stretch>
            <a:fillRect/>
          </a:stretch>
        </p:blipFill>
        <p:spPr>
          <a:xfrm>
            <a:off x="10616482" y="6164923"/>
            <a:ext cx="725411" cy="693077"/>
          </a:xfrm>
          <a:prstGeom prst="rect">
            <a:avLst/>
          </a:prstGeom>
        </p:spPr>
      </p:pic>
      <p:sp>
        <p:nvSpPr>
          <p:cNvPr id="9" name="Content Placeholder 1">
            <a:extLst>
              <a:ext uri="{FF2B5EF4-FFF2-40B4-BE49-F238E27FC236}">
                <a16:creationId xmlns:a16="http://schemas.microsoft.com/office/drawing/2014/main" id="{60A223F2-5638-4E79-97BA-B2E32F271CB9}"/>
              </a:ext>
            </a:extLst>
          </p:cNvPr>
          <p:cNvSpPr>
            <a:spLocks noGrp="1"/>
          </p:cNvSpPr>
          <p:nvPr>
            <p:ph sz="quarter" idx="14"/>
          </p:nvPr>
        </p:nvSpPr>
        <p:spPr>
          <a:xfrm>
            <a:off x="360875" y="1643904"/>
            <a:ext cx="11466000" cy="4454923"/>
          </a:xfrm>
        </p:spPr>
        <p:txBody>
          <a:bodyPr/>
          <a:lstStyle/>
          <a:p>
            <a:pPr marL="285750" indent="-285750" algn="just">
              <a:buFont typeface="Wingdings" panose="05000000000000000000" pitchFamily="2" charset="2"/>
              <a:buChar char="§"/>
            </a:pPr>
            <a:r>
              <a:rPr lang="nb-NO" dirty="0"/>
              <a:t>Magasinundersøkelsen gir de offisielle lesertallene for blader og magasiner, og måler lesing av papirutgaver og digitale kopier (PDF-utgaver). Lesing av digitale kopier inngår altså i lesertallene for papirutgavene. Forlagshusene har digitale magasinpakker som </a:t>
            </a:r>
            <a:r>
              <a:rPr lang="nb-NO" dirty="0">
                <a:hlinkClick r:id="rId3"/>
              </a:rPr>
              <a:t>Flipp</a:t>
            </a:r>
            <a:r>
              <a:rPr lang="nb-NO" dirty="0"/>
              <a:t> (Egmont), </a:t>
            </a:r>
            <a:r>
              <a:rPr lang="nb-NO" dirty="0">
                <a:hlinkClick r:id="rId4"/>
              </a:rPr>
              <a:t>Wype</a:t>
            </a:r>
            <a:r>
              <a:rPr lang="nb-NO" dirty="0"/>
              <a:t> (Bonnier), </a:t>
            </a:r>
            <a:r>
              <a:rPr lang="nb-NO" dirty="0">
                <a:hlinkClick r:id="rId5"/>
              </a:rPr>
              <a:t>Pling</a:t>
            </a:r>
            <a:r>
              <a:rPr lang="nb-NO" dirty="0"/>
              <a:t> (Aller) og </a:t>
            </a:r>
            <a:r>
              <a:rPr lang="nb-NO" dirty="0">
                <a:hlinkClick r:id="rId6"/>
              </a:rPr>
              <a:t>MAGASIN + </a:t>
            </a:r>
            <a:r>
              <a:rPr lang="nb-NO" dirty="0"/>
              <a:t>(Aftenposten Forlag).</a:t>
            </a:r>
          </a:p>
          <a:p>
            <a:pPr marL="285750" indent="-285750" algn="just">
              <a:buFont typeface="Wingdings" panose="05000000000000000000" pitchFamily="2" charset="2"/>
              <a:buChar char="§"/>
            </a:pPr>
            <a:r>
              <a:rPr lang="nb-NO" dirty="0"/>
              <a:t>Denne rapporteringen for 2024 (25/1) bygger på 10 803 intervju fra </a:t>
            </a:r>
            <a:r>
              <a:rPr lang="nb-NO" dirty="0">
                <a:hlinkClick r:id="rId7">
                  <a:extLst>
                    <a:ext uri="{A12FA001-AC4F-418D-AE19-62706E023703}">
                      <ahyp:hlinkClr xmlns:ahyp="http://schemas.microsoft.com/office/drawing/2018/hyperlinkcolor" val="tx"/>
                    </a:ext>
                  </a:extLst>
                </a:hlinkClick>
              </a:rPr>
              <a:t>Forbruker &amp; Media</a:t>
            </a:r>
            <a:r>
              <a:rPr lang="nb-NO" dirty="0"/>
              <a:t>. Tallene for denne innsamlingsperioden er sammenlignet med 2023 (24/1). Totalt rapporterer vi denne gangen </a:t>
            </a:r>
            <a:r>
              <a:rPr lang="nb-NO" dirty="0">
                <a:highlight>
                  <a:srgbClr val="FFFFFF"/>
                </a:highlight>
              </a:rPr>
              <a:t>48</a:t>
            </a:r>
            <a:r>
              <a:rPr lang="nb-NO" dirty="0"/>
              <a:t> magasiner.</a:t>
            </a:r>
          </a:p>
          <a:p>
            <a:pPr marL="285750" indent="-285750" algn="just">
              <a:buFont typeface="Wingdings" panose="05000000000000000000" pitchFamily="2" charset="2"/>
              <a:buChar char="§"/>
            </a:pPr>
            <a:r>
              <a:rPr lang="nb-NO" dirty="0"/>
              <a:t>Mer informasjon om metode og magasintall på Kantar Medias nettsider under «</a:t>
            </a:r>
            <a:r>
              <a:rPr lang="nb-NO" dirty="0">
                <a:hlinkClick r:id="rId8">
                  <a:extLst>
                    <a:ext uri="{A12FA001-AC4F-418D-AE19-62706E023703}">
                      <ahyp:hlinkClr xmlns:ahyp="http://schemas.microsoft.com/office/drawing/2018/hyperlinkcolor" val="tx"/>
                    </a:ext>
                  </a:extLst>
                </a:hlinkClick>
              </a:rPr>
              <a:t>Magasin</a:t>
            </a:r>
            <a:r>
              <a:rPr lang="nb-NO" dirty="0"/>
              <a:t>» og </a:t>
            </a:r>
            <a:r>
              <a:rPr lang="nb-NO" dirty="0">
                <a:highlight>
                  <a:srgbClr val="FFFFFF"/>
                </a:highlight>
              </a:rPr>
              <a:t>på MBLs nettsider </a:t>
            </a:r>
            <a:r>
              <a:rPr lang="nb-NO" dirty="0">
                <a:highlight>
                  <a:srgbClr val="FFFFFF"/>
                </a:highlight>
                <a:hlinkClick r:id="rId9">
                  <a:extLst>
                    <a:ext uri="{A12FA001-AC4F-418D-AE19-62706E023703}">
                      <ahyp:hlinkClr xmlns:ahyp="http://schemas.microsoft.com/office/drawing/2018/hyperlinkcolor" val="tx"/>
                    </a:ext>
                  </a:extLst>
                </a:hlinkClick>
              </a:rPr>
              <a:t>Q&amp;A for medieindeksen.</a:t>
            </a:r>
            <a:r>
              <a:rPr lang="nb-NO" dirty="0">
                <a:highlight>
                  <a:srgbClr val="FFFFFF"/>
                </a:highlight>
              </a:rPr>
              <a:t>   </a:t>
            </a:r>
            <a:endParaRPr lang="nb-NO" dirty="0"/>
          </a:p>
          <a:p>
            <a:pPr marL="285750" indent="-285750" algn="just">
              <a:buFont typeface="Wingdings" panose="05000000000000000000" pitchFamily="2" charset="2"/>
              <a:buChar char="§"/>
            </a:pPr>
            <a:r>
              <a:rPr lang="nb-NO" dirty="0"/>
              <a:t>Magasinundersøkelsen er del av </a:t>
            </a:r>
            <a:r>
              <a:rPr lang="nb-NO" dirty="0">
                <a:hlinkClick r:id="rId7">
                  <a:extLst>
                    <a:ext uri="{A12FA001-AC4F-418D-AE19-62706E023703}">
                      <ahyp:hlinkClr xmlns:ahyp="http://schemas.microsoft.com/office/drawing/2018/hyperlinkcolor" val="tx"/>
                    </a:ext>
                  </a:extLst>
                </a:hlinkClick>
              </a:rPr>
              <a:t>Forbruker &amp; Media </a:t>
            </a:r>
            <a:r>
              <a:rPr lang="nb-NO" dirty="0"/>
              <a:t>(F&amp;M), og er den eneste multimedie-undersøkelsen i Norge. F&amp;M gir mulighet til å sammenligne medier med hverandre</a:t>
            </a:r>
            <a:r>
              <a:rPr lang="nb-NO" strike="sngStrike" dirty="0"/>
              <a:t>,</a:t>
            </a:r>
            <a:r>
              <a:rPr lang="nb-NO" dirty="0"/>
              <a:t> og å relatere mediedata direkte til folks forbruk, interesser og holdninger.</a:t>
            </a:r>
          </a:p>
          <a:p>
            <a:pPr marL="285750" indent="-285750" algn="just">
              <a:buFont typeface="Wingdings" panose="05000000000000000000" pitchFamily="2" charset="2"/>
              <a:buChar char="§"/>
            </a:pPr>
            <a:r>
              <a:rPr lang="nb-NO" dirty="0"/>
              <a:t>Det er ingen direkte sammenheng mellom lesing og opplag, og av og til kan opplaget være stabilt selv om lesertallet øker. Det kan f.eks. skyldes at det er flere lesere per eksemplar fordi magasinet blir distribuert på offentlig steder som messer og caféer (se nest siste bilde).</a:t>
            </a:r>
          </a:p>
        </p:txBody>
      </p:sp>
      <p:sp>
        <p:nvSpPr>
          <p:cNvPr id="8" name="Footer Placeholder 4">
            <a:extLst>
              <a:ext uri="{FF2B5EF4-FFF2-40B4-BE49-F238E27FC236}">
                <a16:creationId xmlns:a16="http://schemas.microsoft.com/office/drawing/2014/main" id="{A85B961E-AD7F-B7BF-4A1F-DC1832B7E2FD}"/>
              </a:ext>
            </a:extLst>
          </p:cNvPr>
          <p:cNvSpPr>
            <a:spLocks noGrp="1"/>
          </p:cNvSpPr>
          <p:nvPr>
            <p:ph type="ftr" sz="quarter" idx="11"/>
          </p:nvPr>
        </p:nvSpPr>
        <p:spPr>
          <a:xfrm>
            <a:off x="2416796" y="6455126"/>
            <a:ext cx="7020102" cy="198000"/>
          </a:xfrm>
        </p:spPr>
        <p:txBody>
          <a:bodyPr/>
          <a:lstStyle/>
          <a:p>
            <a:r>
              <a:rPr lang="nb-NO" sz="1000" dirty="0">
                <a:solidFill>
                  <a:schemeClr val="bg1">
                    <a:lumMod val="50000"/>
                  </a:schemeClr>
                </a:solidFill>
              </a:rPr>
              <a:t>Kilde: Kantar Magasinundersøkelsen </a:t>
            </a:r>
          </a:p>
        </p:txBody>
      </p:sp>
      <p:sp>
        <p:nvSpPr>
          <p:cNvPr id="5" name="Plassholder for lysbildenummer 4">
            <a:extLst>
              <a:ext uri="{FF2B5EF4-FFF2-40B4-BE49-F238E27FC236}">
                <a16:creationId xmlns:a16="http://schemas.microsoft.com/office/drawing/2014/main" id="{C0D2AC75-7758-32B9-A962-DBB92A86D042}"/>
              </a:ext>
            </a:extLst>
          </p:cNvPr>
          <p:cNvSpPr>
            <a:spLocks noGrp="1"/>
          </p:cNvSpPr>
          <p:nvPr>
            <p:ph type="sldNum" sz="quarter" idx="10"/>
          </p:nvPr>
        </p:nvSpPr>
        <p:spPr/>
        <p:txBody>
          <a:bodyPr/>
          <a:lstStyle/>
          <a:p>
            <a:fld id="{4034BEE3-566C-4068-A777-C3A4762E861B}" type="slidenum">
              <a:rPr lang="en-GB" smtClean="0"/>
              <a:pPr/>
              <a:t>3</a:t>
            </a:fld>
            <a:endParaRPr lang="en-GB" dirty="0"/>
          </a:p>
        </p:txBody>
      </p:sp>
    </p:spTree>
    <p:extLst>
      <p:ext uri="{BB962C8B-B14F-4D97-AF65-F5344CB8AC3E}">
        <p14:creationId xmlns:p14="http://schemas.microsoft.com/office/powerpoint/2010/main" val="1877863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59999" y="1621766"/>
            <a:ext cx="5626800" cy="4468483"/>
          </a:xfrm>
          <a:ln>
            <a:solidFill>
              <a:schemeClr val="bg1">
                <a:lumMod val="50000"/>
              </a:schemeClr>
            </a:solidFill>
          </a:ln>
        </p:spPr>
        <p:txBody>
          <a:bodyPr/>
          <a:lstStyle/>
          <a:p>
            <a:pPr fontAlgn="auto">
              <a:spcAft>
                <a:spcPts val="0"/>
              </a:spcAft>
            </a:pPr>
            <a:endParaRPr lang="nb-NO" sz="1200" b="1" dirty="0"/>
          </a:p>
          <a:p>
            <a:pPr marL="179025" lvl="2" indent="0">
              <a:buNone/>
            </a:pPr>
            <a:r>
              <a:rPr lang="nb-NO" sz="1200" b="1" dirty="0"/>
              <a:t>Aktualitet og TV</a:t>
            </a:r>
          </a:p>
          <a:p>
            <a:pPr marL="359025" lvl="3" indent="0">
              <a:spcBef>
                <a:spcPts val="0"/>
              </a:spcBef>
              <a:buNone/>
            </a:pPr>
            <a:r>
              <a:rPr lang="nb-NO" sz="1200" dirty="0"/>
              <a:t>Her og Nå, På TV, Se og Hør Tirsdag, Se og Hør Extra (4)</a:t>
            </a:r>
          </a:p>
          <a:p>
            <a:pPr marL="179025" lvl="2" indent="0">
              <a:buNone/>
            </a:pPr>
            <a:r>
              <a:rPr lang="nb-NO" sz="1200" b="1" dirty="0"/>
              <a:t>Avismagasiner</a:t>
            </a:r>
          </a:p>
          <a:p>
            <a:pPr marL="359025" lvl="3" indent="0">
              <a:spcBef>
                <a:spcPts val="0"/>
              </a:spcBef>
              <a:buNone/>
            </a:pPr>
            <a:r>
              <a:rPr lang="nb-NO" sz="1200" dirty="0"/>
              <a:t>A-magasinet, Finansavisen MOTOR, Dagens Næringsliv D2, Dagbladet Magasinet, VG Helg (5)</a:t>
            </a:r>
          </a:p>
          <a:p>
            <a:pPr marL="179025" lvl="2" indent="0">
              <a:buNone/>
            </a:pPr>
            <a:r>
              <a:rPr lang="nb-NO" sz="1200" b="1" dirty="0"/>
              <a:t>Bil og Båt</a:t>
            </a:r>
          </a:p>
          <a:p>
            <a:pPr marL="359025" lvl="3" indent="0">
              <a:spcBef>
                <a:spcPts val="0"/>
              </a:spcBef>
              <a:buNone/>
            </a:pPr>
            <a:r>
              <a:rPr lang="nb-NO" sz="1200" dirty="0"/>
              <a:t>Traktor, Vi Menn Båt (2)</a:t>
            </a:r>
          </a:p>
          <a:p>
            <a:pPr marL="179025" lvl="2" indent="0">
              <a:buNone/>
            </a:pPr>
            <a:r>
              <a:rPr lang="nb-NO" sz="1200" b="1" dirty="0"/>
              <a:t>Bolig og interiør</a:t>
            </a:r>
          </a:p>
          <a:p>
            <a:pPr marL="359025" lvl="3" indent="0">
              <a:spcBef>
                <a:spcPts val="0"/>
              </a:spcBef>
              <a:buNone/>
            </a:pPr>
            <a:r>
              <a:rPr lang="nb-NO" sz="1200" dirty="0"/>
              <a:t>Bo Bedre, BoligDrøm, Bonytt, Hageliv &amp; Uterom, Hytteliv, Hyttemagasinet, Interiørmagasinet, Lev Landlig, Maison Interiør, Rom 123, Vakre Hjem &amp; Interiør (11)</a:t>
            </a:r>
          </a:p>
          <a:p>
            <a:pPr marL="179025" lvl="2" indent="0">
              <a:buNone/>
            </a:pPr>
            <a:r>
              <a:rPr lang="nb-NO" sz="1200" b="1" dirty="0"/>
              <a:t>Fagblader</a:t>
            </a:r>
          </a:p>
          <a:p>
            <a:pPr marL="359025" lvl="3" indent="0">
              <a:spcBef>
                <a:spcPts val="0"/>
              </a:spcBef>
              <a:buNone/>
            </a:pPr>
            <a:r>
              <a:rPr lang="nb-NO" sz="1200" dirty="0"/>
              <a:t>Bondebladet, Norsk Landbruk (2)</a:t>
            </a:r>
          </a:p>
          <a:p>
            <a:pPr marL="179025" lvl="2" indent="0">
              <a:buNone/>
            </a:pPr>
            <a:r>
              <a:rPr lang="nb-NO" sz="1200" b="1" dirty="0"/>
              <a:t>Innsikt og økonomi</a:t>
            </a:r>
          </a:p>
          <a:p>
            <a:pPr marL="359025" lvl="3" indent="0">
              <a:spcBef>
                <a:spcPts val="0"/>
              </a:spcBef>
              <a:buNone/>
            </a:pPr>
            <a:r>
              <a:rPr lang="nb-NO" sz="1200" dirty="0"/>
              <a:t>Aftenposten Innsikt, Dine Penger, Kapital, Aftenposten Historie (4)</a:t>
            </a:r>
          </a:p>
          <a:p>
            <a:pPr marL="179025" lvl="2" indent="0">
              <a:buNone/>
            </a:pPr>
            <a:r>
              <a:rPr lang="nb-NO" sz="1200" b="1" dirty="0"/>
              <a:t>Jakt og friluft</a:t>
            </a:r>
          </a:p>
          <a:p>
            <a:pPr marL="359025" lvl="3" indent="0">
              <a:spcBef>
                <a:spcPts val="0"/>
              </a:spcBef>
              <a:buNone/>
            </a:pPr>
            <a:r>
              <a:rPr lang="nb-NO" sz="1200" dirty="0"/>
              <a:t>Alt om fiske, Jakt, JEGER, Villmarksliv(4)</a:t>
            </a:r>
          </a:p>
          <a:p>
            <a:pPr marL="179025" lvl="2" indent="0">
              <a:buNone/>
            </a:pPr>
            <a:r>
              <a:rPr lang="nb-NO" sz="1200" b="1" dirty="0"/>
              <a:t>Kvinne</a:t>
            </a:r>
          </a:p>
          <a:p>
            <a:pPr marL="359025" lvl="3" indent="0">
              <a:spcBef>
                <a:spcPts val="0"/>
              </a:spcBef>
              <a:buNone/>
            </a:pPr>
            <a:r>
              <a:rPr lang="nb-NO" sz="1200" dirty="0"/>
              <a:t>Kamille, KK (2)</a:t>
            </a:r>
          </a:p>
          <a:p>
            <a:endParaRPr lang="nb-NO" sz="3200" dirty="0"/>
          </a:p>
        </p:txBody>
      </p:sp>
      <p:sp>
        <p:nvSpPr>
          <p:cNvPr id="3" name="Content Placeholder 2"/>
          <p:cNvSpPr>
            <a:spLocks noGrp="1"/>
          </p:cNvSpPr>
          <p:nvPr>
            <p:ph sz="quarter" idx="14"/>
          </p:nvPr>
        </p:nvSpPr>
        <p:spPr>
          <a:xfrm>
            <a:off x="6200074" y="1621766"/>
            <a:ext cx="5626800" cy="4366079"/>
          </a:xfrm>
          <a:ln>
            <a:solidFill>
              <a:schemeClr val="bg1">
                <a:lumMod val="50000"/>
              </a:schemeClr>
            </a:solidFill>
          </a:ln>
        </p:spPr>
        <p:txBody>
          <a:bodyPr/>
          <a:lstStyle/>
          <a:p>
            <a:pPr fontAlgn="auto">
              <a:spcAft>
                <a:spcPts val="0"/>
              </a:spcAft>
            </a:pPr>
            <a:endParaRPr lang="nb-NO" sz="1200" b="1" dirty="0"/>
          </a:p>
          <a:p>
            <a:pPr marL="179025" lvl="2" indent="0">
              <a:buNone/>
            </a:pPr>
            <a:r>
              <a:rPr lang="nb-NO" sz="1200" b="1" dirty="0"/>
              <a:t>Helse, livsstil og mat</a:t>
            </a:r>
          </a:p>
          <a:p>
            <a:pPr marL="359025" lvl="3" indent="0">
              <a:spcBef>
                <a:spcPts val="0"/>
              </a:spcBef>
              <a:buNone/>
            </a:pPr>
            <a:r>
              <a:rPr lang="nb-NO" sz="1200" dirty="0"/>
              <a:t>Maison Mat&amp;Vin, Mat fra Norge (2)</a:t>
            </a:r>
          </a:p>
          <a:p>
            <a:pPr marL="179025" lvl="2" indent="0">
              <a:buNone/>
            </a:pPr>
            <a:r>
              <a:rPr lang="nb-NO" sz="1200" b="1" dirty="0"/>
              <a:t>Voksen kvinne</a:t>
            </a:r>
          </a:p>
          <a:p>
            <a:pPr marL="359025" lvl="3" indent="0">
              <a:spcBef>
                <a:spcPts val="0"/>
              </a:spcBef>
              <a:buNone/>
            </a:pPr>
            <a:r>
              <a:rPr lang="nb-NO" sz="1200" dirty="0"/>
              <a:t>Allers, Familien, Hjemmet, Norsk Ukeblad, Vi over 60 (5)</a:t>
            </a:r>
          </a:p>
          <a:p>
            <a:pPr marL="359025" lvl="3" indent="0">
              <a:spcBef>
                <a:spcPts val="0"/>
              </a:spcBef>
              <a:buNone/>
            </a:pPr>
            <a:endParaRPr lang="nb-NO" sz="1200" b="1" dirty="0"/>
          </a:p>
          <a:p>
            <a:pPr marL="179025" lvl="2" indent="0">
              <a:spcBef>
                <a:spcPts val="0"/>
              </a:spcBef>
              <a:buNone/>
            </a:pPr>
            <a:r>
              <a:rPr lang="nb-NO" sz="1200" b="1" dirty="0"/>
              <a:t>Medlemsblad og gratismagasin</a:t>
            </a:r>
          </a:p>
          <a:p>
            <a:pPr marL="359025" lvl="3" indent="0">
              <a:spcBef>
                <a:spcPts val="0"/>
              </a:spcBef>
              <a:buNone/>
            </a:pPr>
            <a:r>
              <a:rPr lang="nb-NO" sz="1200" dirty="0"/>
              <a:t>NAFs medlemsblad MOTOR, Jakt &amp; Fiske, OBOS-bladet, Pensjonisten (4)</a:t>
            </a:r>
          </a:p>
          <a:p>
            <a:pPr marL="359025" lvl="3" indent="0">
              <a:spcBef>
                <a:spcPts val="0"/>
              </a:spcBef>
              <a:buNone/>
            </a:pPr>
            <a:endParaRPr lang="nb-NO" sz="1200" dirty="0"/>
          </a:p>
          <a:p>
            <a:pPr marL="359025" lvl="3" indent="0">
              <a:spcBef>
                <a:spcPts val="0"/>
              </a:spcBef>
              <a:buNone/>
            </a:pPr>
            <a:endParaRPr lang="nb-NO" sz="1200" dirty="0"/>
          </a:p>
          <a:p>
            <a:pPr marL="359025" lvl="3" indent="0">
              <a:spcBef>
                <a:spcPts val="0"/>
              </a:spcBef>
              <a:buNone/>
            </a:pPr>
            <a:endParaRPr lang="nb-NO" sz="1200" dirty="0"/>
          </a:p>
          <a:p>
            <a:pPr marL="359025" lvl="3" indent="0">
              <a:spcBef>
                <a:spcPts val="0"/>
              </a:spcBef>
              <a:buNone/>
            </a:pPr>
            <a:r>
              <a:rPr lang="nb-NO" sz="1200" dirty="0"/>
              <a:t>Vi Menn, Fri Flyt Sportsmagasin og Vi Menn Bobil ligger ikke i noen av gruppene.</a:t>
            </a:r>
          </a:p>
          <a:p>
            <a:pPr marL="0" lvl="1" indent="0" fontAlgn="auto">
              <a:spcBef>
                <a:spcPts val="0"/>
              </a:spcBef>
              <a:spcAft>
                <a:spcPts val="0"/>
              </a:spcAft>
              <a:buNone/>
            </a:pPr>
            <a:endParaRPr lang="nb-NO" sz="1200" dirty="0"/>
          </a:p>
          <a:p>
            <a:pPr marL="0" lvl="1" indent="0" fontAlgn="auto">
              <a:spcBef>
                <a:spcPts val="0"/>
              </a:spcBef>
              <a:spcAft>
                <a:spcPts val="0"/>
              </a:spcAft>
              <a:buNone/>
            </a:pPr>
            <a:endParaRPr lang="nb-NO" sz="1200" dirty="0"/>
          </a:p>
          <a:p>
            <a:pPr marL="0" lvl="1" indent="0" fontAlgn="auto">
              <a:spcBef>
                <a:spcPts val="0"/>
              </a:spcBef>
              <a:spcAft>
                <a:spcPts val="0"/>
              </a:spcAft>
              <a:buNone/>
            </a:pPr>
            <a:endParaRPr lang="nb-NO" sz="1200" dirty="0"/>
          </a:p>
        </p:txBody>
      </p:sp>
      <p:sp>
        <p:nvSpPr>
          <p:cNvPr id="4" name="Title 3"/>
          <p:cNvSpPr>
            <a:spLocks noGrp="1"/>
          </p:cNvSpPr>
          <p:nvPr>
            <p:ph type="title"/>
          </p:nvPr>
        </p:nvSpPr>
        <p:spPr>
          <a:xfrm>
            <a:off x="359999" y="118053"/>
            <a:ext cx="11832001" cy="716137"/>
          </a:xfrm>
        </p:spPr>
        <p:txBody>
          <a:bodyPr/>
          <a:lstStyle/>
          <a:p>
            <a:r>
              <a:rPr lang="nb-NO" dirty="0">
                <a:solidFill>
                  <a:srgbClr val="000000"/>
                </a:solidFill>
              </a:rPr>
              <a:t>Sammenlignbare magasingrupper for 2023 og 2024</a:t>
            </a:r>
            <a:br>
              <a:rPr lang="nb-NO" dirty="0">
                <a:solidFill>
                  <a:srgbClr val="000000"/>
                </a:solidFill>
              </a:rPr>
            </a:br>
            <a:br>
              <a:rPr lang="nb-NO" dirty="0">
                <a:solidFill>
                  <a:srgbClr val="000000"/>
                </a:solidFill>
              </a:rPr>
            </a:br>
            <a:endParaRPr lang="nb-NO" dirty="0">
              <a:solidFill>
                <a:srgbClr val="000000"/>
              </a:solidFill>
            </a:endParaRPr>
          </a:p>
        </p:txBody>
      </p:sp>
      <p:pic>
        <p:nvPicPr>
          <p:cNvPr id="8" name="Picture 7">
            <a:extLst>
              <a:ext uri="{FF2B5EF4-FFF2-40B4-BE49-F238E27FC236}">
                <a16:creationId xmlns:a16="http://schemas.microsoft.com/office/drawing/2014/main" id="{1D25AB42-6040-4705-B825-DB703C42B391}"/>
              </a:ext>
            </a:extLst>
          </p:cNvPr>
          <p:cNvPicPr>
            <a:picLocks noChangeAspect="1"/>
          </p:cNvPicPr>
          <p:nvPr/>
        </p:nvPicPr>
        <p:blipFill>
          <a:blip r:embed="rId2"/>
          <a:stretch>
            <a:fillRect/>
          </a:stretch>
        </p:blipFill>
        <p:spPr>
          <a:xfrm>
            <a:off x="10616482" y="6164923"/>
            <a:ext cx="725411" cy="693077"/>
          </a:xfrm>
          <a:prstGeom prst="rect">
            <a:avLst/>
          </a:prstGeom>
        </p:spPr>
      </p:pic>
      <p:sp>
        <p:nvSpPr>
          <p:cNvPr id="9" name="Footer Placeholder 4">
            <a:extLst>
              <a:ext uri="{FF2B5EF4-FFF2-40B4-BE49-F238E27FC236}">
                <a16:creationId xmlns:a16="http://schemas.microsoft.com/office/drawing/2014/main" id="{AFFE1346-98FC-66F4-FF58-8C623792D10E}"/>
              </a:ext>
            </a:extLst>
          </p:cNvPr>
          <p:cNvSpPr txBox="1">
            <a:spLocks/>
          </p:cNvSpPr>
          <p:nvPr/>
        </p:nvSpPr>
        <p:spPr>
          <a:xfrm>
            <a:off x="2382291" y="6439074"/>
            <a:ext cx="7020102" cy="198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sz="1000" dirty="0">
                <a:solidFill>
                  <a:schemeClr val="bg1">
                    <a:lumMod val="50000"/>
                  </a:schemeClr>
                </a:solidFill>
              </a:rPr>
              <a:t>Kilde: Kantar Magasinundersøkelsen </a:t>
            </a:r>
          </a:p>
        </p:txBody>
      </p:sp>
      <p:sp>
        <p:nvSpPr>
          <p:cNvPr id="7" name="Plassholder for lysbildenummer 6">
            <a:extLst>
              <a:ext uri="{FF2B5EF4-FFF2-40B4-BE49-F238E27FC236}">
                <a16:creationId xmlns:a16="http://schemas.microsoft.com/office/drawing/2014/main" id="{7B236C84-1FD6-4CD0-DA1E-8CC07AD64DF7}"/>
              </a:ext>
            </a:extLst>
          </p:cNvPr>
          <p:cNvSpPr>
            <a:spLocks noGrp="1"/>
          </p:cNvSpPr>
          <p:nvPr>
            <p:ph type="sldNum" sz="quarter" idx="4"/>
          </p:nvPr>
        </p:nvSpPr>
        <p:spPr/>
        <p:txBody>
          <a:bodyPr/>
          <a:lstStyle/>
          <a:p>
            <a:fld id="{4034BEE3-566C-4068-A777-C3A4762E861B}" type="slidenum">
              <a:rPr lang="en-GB" smtClean="0"/>
              <a:pPr/>
              <a:t>4</a:t>
            </a:fld>
            <a:endParaRPr lang="en-GB" dirty="0"/>
          </a:p>
        </p:txBody>
      </p:sp>
    </p:spTree>
    <p:extLst>
      <p:ext uri="{BB962C8B-B14F-4D97-AF65-F5344CB8AC3E}">
        <p14:creationId xmlns:p14="http://schemas.microsoft.com/office/powerpoint/2010/main" val="1685790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2">
            <a:extLst>
              <a:ext uri="{FF2B5EF4-FFF2-40B4-BE49-F238E27FC236}">
                <a16:creationId xmlns:a16="http://schemas.microsoft.com/office/drawing/2014/main" id="{008C8F0F-EB0E-4436-A52B-22595EB462EB}"/>
              </a:ext>
            </a:extLst>
          </p:cNvPr>
          <p:cNvSpPr>
            <a:spLocks noGrp="1"/>
          </p:cNvSpPr>
          <p:nvPr>
            <p:ph type="title"/>
          </p:nvPr>
        </p:nvSpPr>
        <p:spPr>
          <a:xfrm>
            <a:off x="362562" y="64815"/>
            <a:ext cx="11466875" cy="404119"/>
          </a:xfrm>
        </p:spPr>
        <p:txBody>
          <a:bodyPr/>
          <a:lstStyle/>
          <a:p>
            <a:r>
              <a:rPr lang="nb-NO" dirty="0">
                <a:solidFill>
                  <a:srgbClr val="000000"/>
                </a:solidFill>
                <a:cs typeface="Arial" charset="0"/>
              </a:rPr>
              <a:t>Endringer for nettolesertall for grupper</a:t>
            </a:r>
            <a:br>
              <a:rPr lang="nb-NO" dirty="0">
                <a:solidFill>
                  <a:srgbClr val="000000"/>
                </a:solidFill>
                <a:highlight>
                  <a:srgbClr val="FFFF00"/>
                </a:highlight>
                <a:cs typeface="Arial" charset="0"/>
              </a:rPr>
            </a:br>
            <a:endParaRPr lang="nb-NO" dirty="0">
              <a:solidFill>
                <a:srgbClr val="000000"/>
              </a:solidFill>
              <a:highlight>
                <a:srgbClr val="FFFF00"/>
              </a:highlight>
            </a:endParaRPr>
          </a:p>
        </p:txBody>
      </p:sp>
      <p:sp>
        <p:nvSpPr>
          <p:cNvPr id="8" name="Rectangle 7">
            <a:extLst>
              <a:ext uri="{FF2B5EF4-FFF2-40B4-BE49-F238E27FC236}">
                <a16:creationId xmlns:a16="http://schemas.microsoft.com/office/drawing/2014/main" id="{B8378C20-6DE5-4FC1-9C4E-6B28B1E1FDD1}"/>
              </a:ext>
            </a:extLst>
          </p:cNvPr>
          <p:cNvSpPr/>
          <p:nvPr/>
        </p:nvSpPr>
        <p:spPr>
          <a:xfrm>
            <a:off x="9681736" y="5680281"/>
            <a:ext cx="1747594" cy="307777"/>
          </a:xfrm>
          <a:prstGeom prst="rect">
            <a:avLst/>
          </a:prstGeom>
        </p:spPr>
        <p:txBody>
          <a:bodyPr wrap="none">
            <a:spAutoFit/>
          </a:bodyPr>
          <a:lstStyle/>
          <a:p>
            <a:r>
              <a:rPr lang="nb-NO" sz="1400" dirty="0">
                <a:solidFill>
                  <a:prstClr val="white">
                    <a:lumMod val="65000"/>
                  </a:prstClr>
                </a:solidFill>
                <a:cs typeface="Arial" pitchFamily="34" charset="0"/>
              </a:rPr>
              <a:t>Antall lesere i tusen</a:t>
            </a:r>
            <a:endParaRPr lang="nb-NO" sz="1400" dirty="0"/>
          </a:p>
        </p:txBody>
      </p:sp>
      <p:pic>
        <p:nvPicPr>
          <p:cNvPr id="10" name="Picture 9">
            <a:extLst>
              <a:ext uri="{FF2B5EF4-FFF2-40B4-BE49-F238E27FC236}">
                <a16:creationId xmlns:a16="http://schemas.microsoft.com/office/drawing/2014/main" id="{709DD6FE-2280-4E30-A645-8496D8F8E5BD}"/>
              </a:ext>
            </a:extLst>
          </p:cNvPr>
          <p:cNvPicPr>
            <a:picLocks noChangeAspect="1"/>
          </p:cNvPicPr>
          <p:nvPr/>
        </p:nvPicPr>
        <p:blipFill>
          <a:blip r:embed="rId3"/>
          <a:stretch>
            <a:fillRect/>
          </a:stretch>
        </p:blipFill>
        <p:spPr>
          <a:xfrm>
            <a:off x="10616482" y="6164923"/>
            <a:ext cx="725411" cy="693077"/>
          </a:xfrm>
          <a:prstGeom prst="rect">
            <a:avLst/>
          </a:prstGeom>
        </p:spPr>
      </p:pic>
      <p:sp>
        <p:nvSpPr>
          <p:cNvPr id="12" name="Plassholder for tekst 10">
            <a:extLst>
              <a:ext uri="{FF2B5EF4-FFF2-40B4-BE49-F238E27FC236}">
                <a16:creationId xmlns:a16="http://schemas.microsoft.com/office/drawing/2014/main" id="{58B134FA-3B47-403D-8865-0B012AF8FC82}"/>
              </a:ext>
            </a:extLst>
          </p:cNvPr>
          <p:cNvSpPr txBox="1">
            <a:spLocks/>
          </p:cNvSpPr>
          <p:nvPr>
            <p:custDataLst>
              <p:tags r:id="rId1"/>
            </p:custDataLst>
          </p:nvPr>
        </p:nvSpPr>
        <p:spPr>
          <a:xfrm>
            <a:off x="2593990" y="6394275"/>
            <a:ext cx="7431205" cy="37772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dirty="0">
                <a:solidFill>
                  <a:schemeClr val="bg1">
                    <a:lumMod val="50000"/>
                  </a:schemeClr>
                </a:solidFill>
                <a:latin typeface="+mn-lt"/>
              </a:rPr>
              <a:t>Kilde: Kantar Magasinundersøkelsen. </a:t>
            </a:r>
            <a:r>
              <a:rPr lang="nb-NO" sz="1000" dirty="0">
                <a:solidFill>
                  <a:schemeClr val="bg1">
                    <a:lumMod val="50000"/>
                  </a:schemeClr>
                </a:solidFill>
                <a:latin typeface="+mn-lt"/>
                <a:cs typeface="Arial" pitchFamily="34" charset="0"/>
              </a:rPr>
              <a:t>Nettolesertall for grupper for sammenlignbare grupper. Viser til definisjonene på side 4. </a:t>
            </a:r>
            <a:endParaRPr lang="nb-NO" sz="1000" dirty="0">
              <a:solidFill>
                <a:schemeClr val="bg1">
                  <a:lumMod val="50000"/>
                </a:schemeClr>
              </a:solidFill>
              <a:latin typeface="+mn-lt"/>
            </a:endParaRPr>
          </a:p>
        </p:txBody>
      </p:sp>
      <p:graphicFrame>
        <p:nvGraphicFramePr>
          <p:cNvPr id="5" name="Plassholder for innhold 4">
            <a:extLst>
              <a:ext uri="{FF2B5EF4-FFF2-40B4-BE49-F238E27FC236}">
                <a16:creationId xmlns:a16="http://schemas.microsoft.com/office/drawing/2014/main" id="{3DA2CBB3-03BB-D906-9847-499E0F1624A9}"/>
              </a:ext>
            </a:extLst>
          </p:cNvPr>
          <p:cNvGraphicFramePr>
            <a:graphicFrameLocks/>
          </p:cNvGraphicFramePr>
          <p:nvPr>
            <p:extLst>
              <p:ext uri="{D42A27DB-BD31-4B8C-83A1-F6EECF244321}">
                <p14:modId xmlns:p14="http://schemas.microsoft.com/office/powerpoint/2010/main" val="1306393356"/>
              </p:ext>
            </p:extLst>
          </p:nvPr>
        </p:nvGraphicFramePr>
        <p:xfrm>
          <a:off x="359999" y="1177719"/>
          <a:ext cx="11466876" cy="4956509"/>
        </p:xfrm>
        <a:graphic>
          <a:graphicData uri="http://schemas.openxmlformats.org/drawingml/2006/chart">
            <c:chart xmlns:c="http://schemas.openxmlformats.org/drawingml/2006/chart" xmlns:r="http://schemas.openxmlformats.org/officeDocument/2006/relationships" r:id="rId4"/>
          </a:graphicData>
        </a:graphic>
      </p:graphicFrame>
      <p:sp>
        <p:nvSpPr>
          <p:cNvPr id="3" name="Plassholder for lysbildenummer 2">
            <a:extLst>
              <a:ext uri="{FF2B5EF4-FFF2-40B4-BE49-F238E27FC236}">
                <a16:creationId xmlns:a16="http://schemas.microsoft.com/office/drawing/2014/main" id="{7B27CE39-D6E8-9A76-1BD6-4289FD92C6E2}"/>
              </a:ext>
            </a:extLst>
          </p:cNvPr>
          <p:cNvSpPr>
            <a:spLocks noGrp="1"/>
          </p:cNvSpPr>
          <p:nvPr>
            <p:ph type="sldNum" sz="quarter" idx="4"/>
          </p:nvPr>
        </p:nvSpPr>
        <p:spPr/>
        <p:txBody>
          <a:bodyPr/>
          <a:lstStyle/>
          <a:p>
            <a:fld id="{4034BEE3-566C-4068-A777-C3A4762E861B}" type="slidenum">
              <a:rPr lang="en-GB" smtClean="0"/>
              <a:pPr/>
              <a:t>5</a:t>
            </a:fld>
            <a:endParaRPr lang="en-GB" dirty="0"/>
          </a:p>
        </p:txBody>
      </p:sp>
    </p:spTree>
    <p:extLst>
      <p:ext uri="{BB962C8B-B14F-4D97-AF65-F5344CB8AC3E}">
        <p14:creationId xmlns:p14="http://schemas.microsoft.com/office/powerpoint/2010/main" val="2407327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60362" y="80929"/>
            <a:ext cx="11816543" cy="404119"/>
          </a:xfrm>
        </p:spPr>
        <p:txBody>
          <a:bodyPr/>
          <a:lstStyle/>
          <a:p>
            <a:r>
              <a:rPr lang="nb-NO" dirty="0">
                <a:solidFill>
                  <a:srgbClr val="000000"/>
                </a:solidFill>
                <a:cs typeface="Arial" charset="0"/>
              </a:rPr>
              <a:t>Prosentvis endring for grupper fra </a:t>
            </a:r>
            <a:r>
              <a:rPr lang="nb-NO" dirty="0">
                <a:solidFill>
                  <a:srgbClr val="000000"/>
                </a:solidFill>
              </a:rPr>
              <a:t>2023 til 2024</a:t>
            </a:r>
            <a:br>
              <a:rPr lang="nb-NO" dirty="0">
                <a:solidFill>
                  <a:srgbClr val="000000"/>
                </a:solidFill>
              </a:rPr>
            </a:br>
            <a:br>
              <a:rPr lang="nb-NO" dirty="0">
                <a:solidFill>
                  <a:srgbClr val="000000"/>
                </a:solidFill>
                <a:cs typeface="Arial" charset="0"/>
              </a:rPr>
            </a:br>
            <a:endParaRPr lang="nb-NO" dirty="0">
              <a:solidFill>
                <a:srgbClr val="000000"/>
              </a:solidFill>
            </a:endParaRPr>
          </a:p>
        </p:txBody>
      </p:sp>
      <p:graphicFrame>
        <p:nvGraphicFramePr>
          <p:cNvPr id="6" name="Objekt 1">
            <a:hlinkClick r:id="" action="ppaction://ole?verb=0"/>
          </p:cNvPr>
          <p:cNvGraphicFramePr>
            <a:graphicFrameLocks noGrp="1"/>
          </p:cNvGraphicFramePr>
          <p:nvPr>
            <p:ph idx="1"/>
            <p:extLst>
              <p:ext uri="{D42A27DB-BD31-4B8C-83A1-F6EECF244321}">
                <p14:modId xmlns:p14="http://schemas.microsoft.com/office/powerpoint/2010/main" val="2574260190"/>
              </p:ext>
            </p:extLst>
          </p:nvPr>
        </p:nvGraphicFramePr>
        <p:xfrm>
          <a:off x="360363" y="1423358"/>
          <a:ext cx="11466512" cy="4659390"/>
        </p:xfrm>
        <a:graphic>
          <a:graphicData uri="http://schemas.openxmlformats.org/drawingml/2006/chart">
            <c:chart xmlns:c="http://schemas.openxmlformats.org/drawingml/2006/chart" xmlns:r="http://schemas.openxmlformats.org/officeDocument/2006/relationships" r:id="rId3"/>
          </a:graphicData>
        </a:graphic>
      </p:graphicFrame>
      <p:sp>
        <p:nvSpPr>
          <p:cNvPr id="7" name="Plassholder for tekst 10"/>
          <p:cNvSpPr txBox="1">
            <a:spLocks/>
          </p:cNvSpPr>
          <p:nvPr>
            <p:custDataLst>
              <p:tags r:id="rId1"/>
            </p:custDataLst>
          </p:nvPr>
        </p:nvSpPr>
        <p:spPr>
          <a:xfrm>
            <a:off x="2903801" y="6374247"/>
            <a:ext cx="7618470" cy="37772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dirty="0">
                <a:solidFill>
                  <a:schemeClr val="bg1">
                    <a:lumMod val="50000"/>
                  </a:schemeClr>
                </a:solidFill>
                <a:latin typeface="+mn-lt"/>
              </a:rPr>
              <a:t>Kilde: Kantar Magasinundersøkelsen. </a:t>
            </a:r>
            <a:r>
              <a:rPr lang="nb-NO" sz="1000" dirty="0">
                <a:solidFill>
                  <a:schemeClr val="bg1">
                    <a:lumMod val="50000"/>
                  </a:schemeClr>
                </a:solidFill>
                <a:latin typeface="+mn-lt"/>
                <a:cs typeface="Arial" pitchFamily="34" charset="0"/>
              </a:rPr>
              <a:t>Nettolesertall for grupper for sammenlignbare grupper. Viser til definisjonene på side 4. </a:t>
            </a:r>
            <a:endParaRPr lang="nb-NO" sz="1000" dirty="0">
              <a:solidFill>
                <a:schemeClr val="bg1">
                  <a:lumMod val="50000"/>
                </a:schemeClr>
              </a:solidFill>
              <a:latin typeface="+mn-lt"/>
            </a:endParaRPr>
          </a:p>
        </p:txBody>
      </p:sp>
      <p:sp>
        <p:nvSpPr>
          <p:cNvPr id="8" name="TekstSylinder 8">
            <a:extLst>
              <a:ext uri="{FF2B5EF4-FFF2-40B4-BE49-F238E27FC236}">
                <a16:creationId xmlns:a16="http://schemas.microsoft.com/office/drawing/2014/main" id="{10B9EA62-5A6C-45BF-9521-18E9156FD354}"/>
              </a:ext>
            </a:extLst>
          </p:cNvPr>
          <p:cNvSpPr txBox="1"/>
          <p:nvPr/>
        </p:nvSpPr>
        <p:spPr>
          <a:xfrm>
            <a:off x="10791292" y="5323572"/>
            <a:ext cx="1238783" cy="307777"/>
          </a:xfrm>
          <a:prstGeom prst="rect">
            <a:avLst/>
          </a:prstGeom>
          <a:noFill/>
        </p:spPr>
        <p:txBody>
          <a:bodyPr wrap="square" rtlCol="0">
            <a:spAutoFit/>
          </a:bodyPr>
          <a:lstStyle/>
          <a:p>
            <a:r>
              <a:rPr lang="nb-NO" sz="1400" b="0" dirty="0">
                <a:solidFill>
                  <a:schemeClr val="bg1">
                    <a:lumMod val="50000"/>
                  </a:schemeClr>
                </a:solidFill>
                <a:latin typeface="+mn-lt"/>
              </a:rPr>
              <a:t>Prosent</a:t>
            </a:r>
          </a:p>
        </p:txBody>
      </p:sp>
      <p:pic>
        <p:nvPicPr>
          <p:cNvPr id="10" name="Picture 9">
            <a:extLst>
              <a:ext uri="{FF2B5EF4-FFF2-40B4-BE49-F238E27FC236}">
                <a16:creationId xmlns:a16="http://schemas.microsoft.com/office/drawing/2014/main" id="{83DA0AFA-03CE-4B4A-96F0-3305D329266C}"/>
              </a:ext>
            </a:extLst>
          </p:cNvPr>
          <p:cNvPicPr>
            <a:picLocks noChangeAspect="1"/>
          </p:cNvPicPr>
          <p:nvPr/>
        </p:nvPicPr>
        <p:blipFill>
          <a:blip r:embed="rId4"/>
          <a:stretch>
            <a:fillRect/>
          </a:stretch>
        </p:blipFill>
        <p:spPr>
          <a:xfrm>
            <a:off x="10616482" y="6164923"/>
            <a:ext cx="725411" cy="693077"/>
          </a:xfrm>
          <a:prstGeom prst="rect">
            <a:avLst/>
          </a:prstGeom>
        </p:spPr>
      </p:pic>
      <p:sp>
        <p:nvSpPr>
          <p:cNvPr id="4" name="Plassholder for lysbildenummer 3">
            <a:extLst>
              <a:ext uri="{FF2B5EF4-FFF2-40B4-BE49-F238E27FC236}">
                <a16:creationId xmlns:a16="http://schemas.microsoft.com/office/drawing/2014/main" id="{32C573D0-33EC-EEC3-60E9-DC3AE7B56042}"/>
              </a:ext>
            </a:extLst>
          </p:cNvPr>
          <p:cNvSpPr>
            <a:spLocks noGrp="1"/>
          </p:cNvSpPr>
          <p:nvPr>
            <p:ph type="sldNum" sz="quarter" idx="4"/>
          </p:nvPr>
        </p:nvSpPr>
        <p:spPr/>
        <p:txBody>
          <a:bodyPr/>
          <a:lstStyle/>
          <a:p>
            <a:fld id="{4034BEE3-566C-4068-A777-C3A4762E861B}" type="slidenum">
              <a:rPr lang="en-GB" smtClean="0"/>
              <a:pPr/>
              <a:t>6</a:t>
            </a:fld>
            <a:endParaRPr lang="en-GB" dirty="0"/>
          </a:p>
        </p:txBody>
      </p:sp>
    </p:spTree>
    <p:extLst>
      <p:ext uri="{BB962C8B-B14F-4D97-AF65-F5344CB8AC3E}">
        <p14:creationId xmlns:p14="http://schemas.microsoft.com/office/powerpoint/2010/main" val="2613808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Plassholder for innhold 4"/>
          <p:cNvGraphicFramePr>
            <a:graphicFrameLocks noGrp="1"/>
          </p:cNvGraphicFramePr>
          <p:nvPr>
            <p:ph idx="1"/>
            <p:extLst>
              <p:ext uri="{D42A27DB-BD31-4B8C-83A1-F6EECF244321}">
                <p14:modId xmlns:p14="http://schemas.microsoft.com/office/powerpoint/2010/main" val="3030829891"/>
              </p:ext>
            </p:extLst>
          </p:nvPr>
        </p:nvGraphicFramePr>
        <p:xfrm>
          <a:off x="360363" y="1074199"/>
          <a:ext cx="11466512" cy="5078026"/>
        </p:xfrm>
        <a:graphic>
          <a:graphicData uri="http://schemas.openxmlformats.org/drawingml/2006/chart">
            <c:chart xmlns:c="http://schemas.openxmlformats.org/drawingml/2006/chart" xmlns:r="http://schemas.openxmlformats.org/officeDocument/2006/relationships" r:id="rId3"/>
          </a:graphicData>
        </a:graphic>
      </p:graphicFrame>
      <p:sp>
        <p:nvSpPr>
          <p:cNvPr id="10" name="Plassholder for tekst 10"/>
          <p:cNvSpPr txBox="1">
            <a:spLocks/>
          </p:cNvSpPr>
          <p:nvPr>
            <p:custDataLst>
              <p:tags r:id="rId1"/>
            </p:custDataLst>
          </p:nvPr>
        </p:nvSpPr>
        <p:spPr>
          <a:xfrm>
            <a:off x="2821120" y="6424853"/>
            <a:ext cx="7651495" cy="37772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dirty="0">
                <a:solidFill>
                  <a:schemeClr val="bg1">
                    <a:lumMod val="50000"/>
                  </a:schemeClr>
                </a:solidFill>
                <a:latin typeface="+mj-lt"/>
              </a:rPr>
              <a:t>Kilde: Kantar Magasinundersøkelsen. </a:t>
            </a:r>
            <a:r>
              <a:rPr lang="nb-NO" sz="1000" dirty="0">
                <a:solidFill>
                  <a:schemeClr val="bg1">
                    <a:lumMod val="50000"/>
                  </a:schemeClr>
                </a:solidFill>
                <a:latin typeface="+mj-lt"/>
                <a:cs typeface="Arial" pitchFamily="34" charset="0"/>
              </a:rPr>
              <a:t>Nettolesertall for en gjennomsnittlig utgave av et magasin.</a:t>
            </a:r>
            <a:endParaRPr lang="nb-NO" sz="1000" dirty="0">
              <a:solidFill>
                <a:schemeClr val="bg1">
                  <a:lumMod val="50000"/>
                </a:schemeClr>
              </a:solidFill>
              <a:latin typeface="+mj-lt"/>
            </a:endParaRPr>
          </a:p>
          <a:p>
            <a:pPr marL="0" indent="0">
              <a:spcBef>
                <a:spcPct val="0"/>
              </a:spcBef>
              <a:buNone/>
            </a:pPr>
            <a:endParaRPr lang="nb-NO" sz="1000" dirty="0">
              <a:solidFill>
                <a:srgbClr val="000000"/>
              </a:solidFill>
              <a:latin typeface="+mj-lt"/>
            </a:endParaRPr>
          </a:p>
        </p:txBody>
      </p:sp>
      <p:sp>
        <p:nvSpPr>
          <p:cNvPr id="11" name="Title 2">
            <a:extLst>
              <a:ext uri="{FF2B5EF4-FFF2-40B4-BE49-F238E27FC236}">
                <a16:creationId xmlns:a16="http://schemas.microsoft.com/office/drawing/2014/main" id="{BBCCCE28-311D-4CE8-8601-819949CEA33C}"/>
              </a:ext>
            </a:extLst>
          </p:cNvPr>
          <p:cNvSpPr>
            <a:spLocks noGrp="1"/>
          </p:cNvSpPr>
          <p:nvPr>
            <p:ph type="title"/>
          </p:nvPr>
        </p:nvSpPr>
        <p:spPr>
          <a:xfrm>
            <a:off x="359999" y="72908"/>
            <a:ext cx="11466875" cy="404119"/>
          </a:xfrm>
        </p:spPr>
        <p:txBody>
          <a:bodyPr/>
          <a:lstStyle/>
          <a:p>
            <a:r>
              <a:rPr lang="nb-NO" dirty="0">
                <a:cs typeface="Arial" charset="0"/>
              </a:rPr>
              <a:t>Lesertall for de største MBL-magasinene:</a:t>
            </a:r>
            <a:br>
              <a:rPr lang="nb-NO" dirty="0">
                <a:cs typeface="Arial" charset="0"/>
              </a:rPr>
            </a:br>
            <a:r>
              <a:rPr lang="nb-NO" dirty="0">
                <a:highlight>
                  <a:srgbClr val="FFFFFF"/>
                </a:highlight>
                <a:cs typeface="Arial" charset="0"/>
              </a:rPr>
              <a:t>Samlet stabilitet i lesingen: Fremgang for noen, tilbakegang for andre</a:t>
            </a:r>
            <a:endParaRPr lang="nb-NO" dirty="0">
              <a:solidFill>
                <a:srgbClr val="000000"/>
              </a:solidFill>
            </a:endParaRPr>
          </a:p>
        </p:txBody>
      </p:sp>
      <p:sp>
        <p:nvSpPr>
          <p:cNvPr id="7" name="Rectangle 6">
            <a:extLst>
              <a:ext uri="{FF2B5EF4-FFF2-40B4-BE49-F238E27FC236}">
                <a16:creationId xmlns:a16="http://schemas.microsoft.com/office/drawing/2014/main" id="{5AC2385D-0035-496A-A3BA-84AE4528E618}"/>
              </a:ext>
            </a:extLst>
          </p:cNvPr>
          <p:cNvSpPr/>
          <p:nvPr/>
        </p:nvSpPr>
        <p:spPr>
          <a:xfrm>
            <a:off x="9784343" y="5696908"/>
            <a:ext cx="1747594" cy="307777"/>
          </a:xfrm>
          <a:prstGeom prst="rect">
            <a:avLst/>
          </a:prstGeom>
        </p:spPr>
        <p:txBody>
          <a:bodyPr wrap="none">
            <a:spAutoFit/>
          </a:bodyPr>
          <a:lstStyle/>
          <a:p>
            <a:r>
              <a:rPr lang="nb-NO" sz="1400" dirty="0">
                <a:solidFill>
                  <a:prstClr val="white">
                    <a:lumMod val="65000"/>
                  </a:prstClr>
                </a:solidFill>
                <a:cs typeface="Arial" pitchFamily="34" charset="0"/>
              </a:rPr>
              <a:t>Antall lesere i tusen</a:t>
            </a:r>
            <a:endParaRPr lang="nb-NO" sz="1400" dirty="0"/>
          </a:p>
        </p:txBody>
      </p:sp>
      <p:pic>
        <p:nvPicPr>
          <p:cNvPr id="8" name="Picture 7">
            <a:extLst>
              <a:ext uri="{FF2B5EF4-FFF2-40B4-BE49-F238E27FC236}">
                <a16:creationId xmlns:a16="http://schemas.microsoft.com/office/drawing/2014/main" id="{F842CE9C-4E6B-4C19-9BF7-1C2AA8E8AFC6}"/>
              </a:ext>
            </a:extLst>
          </p:cNvPr>
          <p:cNvPicPr>
            <a:picLocks noChangeAspect="1"/>
          </p:cNvPicPr>
          <p:nvPr/>
        </p:nvPicPr>
        <p:blipFill>
          <a:blip r:embed="rId4"/>
          <a:stretch>
            <a:fillRect/>
          </a:stretch>
        </p:blipFill>
        <p:spPr>
          <a:xfrm>
            <a:off x="10616482" y="6164923"/>
            <a:ext cx="725411" cy="693077"/>
          </a:xfrm>
          <a:prstGeom prst="rect">
            <a:avLst/>
          </a:prstGeom>
        </p:spPr>
      </p:pic>
      <p:sp>
        <p:nvSpPr>
          <p:cNvPr id="3" name="Plassholder for lysbildenummer 2">
            <a:extLst>
              <a:ext uri="{FF2B5EF4-FFF2-40B4-BE49-F238E27FC236}">
                <a16:creationId xmlns:a16="http://schemas.microsoft.com/office/drawing/2014/main" id="{B84D2CF1-A34A-A4AE-1E43-B9280491BDB9}"/>
              </a:ext>
            </a:extLst>
          </p:cNvPr>
          <p:cNvSpPr>
            <a:spLocks noGrp="1"/>
          </p:cNvSpPr>
          <p:nvPr>
            <p:ph type="sldNum" sz="quarter" idx="4"/>
          </p:nvPr>
        </p:nvSpPr>
        <p:spPr/>
        <p:txBody>
          <a:bodyPr/>
          <a:lstStyle/>
          <a:p>
            <a:fld id="{4034BEE3-566C-4068-A777-C3A4762E861B}" type="slidenum">
              <a:rPr lang="en-GB" smtClean="0"/>
              <a:pPr/>
              <a:t>7</a:t>
            </a:fld>
            <a:endParaRPr lang="en-GB" dirty="0"/>
          </a:p>
        </p:txBody>
      </p:sp>
    </p:spTree>
    <p:extLst>
      <p:ext uri="{BB962C8B-B14F-4D97-AF65-F5344CB8AC3E}">
        <p14:creationId xmlns:p14="http://schemas.microsoft.com/office/powerpoint/2010/main" val="1049671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Plassholder for innhold 4"/>
          <p:cNvGraphicFramePr>
            <a:graphicFrameLocks noGrp="1"/>
          </p:cNvGraphicFramePr>
          <p:nvPr>
            <p:ph idx="1"/>
            <p:extLst>
              <p:ext uri="{D42A27DB-BD31-4B8C-83A1-F6EECF244321}">
                <p14:modId xmlns:p14="http://schemas.microsoft.com/office/powerpoint/2010/main" val="2226562634"/>
              </p:ext>
            </p:extLst>
          </p:nvPr>
        </p:nvGraphicFramePr>
        <p:xfrm>
          <a:off x="360363" y="1740023"/>
          <a:ext cx="11466512" cy="4412201"/>
        </p:xfrm>
        <a:graphic>
          <a:graphicData uri="http://schemas.openxmlformats.org/drawingml/2006/chart">
            <c:chart xmlns:c="http://schemas.openxmlformats.org/drawingml/2006/chart" xmlns:r="http://schemas.openxmlformats.org/officeDocument/2006/relationships" r:id="rId3"/>
          </a:graphicData>
        </a:graphic>
      </p:graphicFrame>
      <p:sp>
        <p:nvSpPr>
          <p:cNvPr id="11" name="Title 2">
            <a:extLst>
              <a:ext uri="{FF2B5EF4-FFF2-40B4-BE49-F238E27FC236}">
                <a16:creationId xmlns:a16="http://schemas.microsoft.com/office/drawing/2014/main" id="{BBCCCE28-311D-4CE8-8601-819949CEA33C}"/>
              </a:ext>
            </a:extLst>
          </p:cNvPr>
          <p:cNvSpPr>
            <a:spLocks noGrp="1"/>
          </p:cNvSpPr>
          <p:nvPr>
            <p:ph type="title"/>
          </p:nvPr>
        </p:nvSpPr>
        <p:spPr>
          <a:xfrm>
            <a:off x="360000" y="129086"/>
            <a:ext cx="11466875" cy="404119"/>
          </a:xfrm>
        </p:spPr>
        <p:txBody>
          <a:bodyPr/>
          <a:lstStyle/>
          <a:p>
            <a:r>
              <a:rPr lang="nb-NO" dirty="0">
                <a:highlight>
                  <a:srgbClr val="FFFFFF"/>
                </a:highlight>
                <a:cs typeface="Arial" charset="0"/>
              </a:rPr>
              <a:t>Lesertall for avismagasinene: </a:t>
            </a:r>
            <a:br>
              <a:rPr lang="nb-NO" dirty="0">
                <a:highlight>
                  <a:srgbClr val="FFFFFF"/>
                </a:highlight>
                <a:cs typeface="Arial" charset="0"/>
              </a:rPr>
            </a:br>
            <a:r>
              <a:rPr lang="nb-NO" dirty="0">
                <a:highlight>
                  <a:srgbClr val="FFFFFF"/>
                </a:highlight>
                <a:cs typeface="Arial" charset="0"/>
              </a:rPr>
              <a:t>Noen går fram, andre tilbake</a:t>
            </a:r>
            <a:br>
              <a:rPr lang="nb-NO" dirty="0">
                <a:highlight>
                  <a:srgbClr val="FFFFFF"/>
                </a:highlight>
                <a:cs typeface="Arial" charset="0"/>
              </a:rPr>
            </a:br>
            <a:endParaRPr lang="nb-NO" dirty="0">
              <a:highlight>
                <a:srgbClr val="FFFFFF"/>
              </a:highlight>
            </a:endParaRPr>
          </a:p>
        </p:txBody>
      </p:sp>
      <p:sp>
        <p:nvSpPr>
          <p:cNvPr id="7" name="Rectangle 6">
            <a:extLst>
              <a:ext uri="{FF2B5EF4-FFF2-40B4-BE49-F238E27FC236}">
                <a16:creationId xmlns:a16="http://schemas.microsoft.com/office/drawing/2014/main" id="{5AC2385D-0035-496A-A3BA-84AE4528E618}"/>
              </a:ext>
            </a:extLst>
          </p:cNvPr>
          <p:cNvSpPr/>
          <p:nvPr/>
        </p:nvSpPr>
        <p:spPr>
          <a:xfrm>
            <a:off x="9784343" y="5696908"/>
            <a:ext cx="1747594" cy="307777"/>
          </a:xfrm>
          <a:prstGeom prst="rect">
            <a:avLst/>
          </a:prstGeom>
        </p:spPr>
        <p:txBody>
          <a:bodyPr wrap="none">
            <a:spAutoFit/>
          </a:bodyPr>
          <a:lstStyle/>
          <a:p>
            <a:r>
              <a:rPr lang="nb-NO" sz="1400" dirty="0">
                <a:solidFill>
                  <a:prstClr val="white">
                    <a:lumMod val="65000"/>
                  </a:prstClr>
                </a:solidFill>
                <a:cs typeface="Arial" pitchFamily="34" charset="0"/>
              </a:rPr>
              <a:t>Antall lesere i tusen</a:t>
            </a:r>
            <a:endParaRPr lang="nb-NO" sz="1400" dirty="0"/>
          </a:p>
        </p:txBody>
      </p:sp>
      <p:pic>
        <p:nvPicPr>
          <p:cNvPr id="8" name="Picture 7">
            <a:extLst>
              <a:ext uri="{FF2B5EF4-FFF2-40B4-BE49-F238E27FC236}">
                <a16:creationId xmlns:a16="http://schemas.microsoft.com/office/drawing/2014/main" id="{F842CE9C-4E6B-4C19-9BF7-1C2AA8E8AFC6}"/>
              </a:ext>
            </a:extLst>
          </p:cNvPr>
          <p:cNvPicPr>
            <a:picLocks noChangeAspect="1"/>
          </p:cNvPicPr>
          <p:nvPr/>
        </p:nvPicPr>
        <p:blipFill>
          <a:blip r:embed="rId4"/>
          <a:stretch>
            <a:fillRect/>
          </a:stretch>
        </p:blipFill>
        <p:spPr>
          <a:xfrm>
            <a:off x="10616482" y="6164923"/>
            <a:ext cx="725411" cy="693077"/>
          </a:xfrm>
          <a:prstGeom prst="rect">
            <a:avLst/>
          </a:prstGeom>
        </p:spPr>
      </p:pic>
      <p:sp>
        <p:nvSpPr>
          <p:cNvPr id="9" name="Plassholder for tekst 10">
            <a:extLst>
              <a:ext uri="{FF2B5EF4-FFF2-40B4-BE49-F238E27FC236}">
                <a16:creationId xmlns:a16="http://schemas.microsoft.com/office/drawing/2014/main" id="{FA139094-E572-470D-8149-361F959F5FFA}"/>
              </a:ext>
            </a:extLst>
          </p:cNvPr>
          <p:cNvSpPr txBox="1">
            <a:spLocks/>
          </p:cNvSpPr>
          <p:nvPr>
            <p:custDataLst>
              <p:tags r:id="rId1"/>
            </p:custDataLst>
          </p:nvPr>
        </p:nvSpPr>
        <p:spPr>
          <a:xfrm>
            <a:off x="2467201" y="6432312"/>
            <a:ext cx="7404587" cy="37772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dirty="0">
                <a:solidFill>
                  <a:schemeClr val="bg1">
                    <a:lumMod val="50000"/>
                  </a:schemeClr>
                </a:solidFill>
                <a:latin typeface="+mj-lt"/>
              </a:rPr>
              <a:t>Kilde: Kantar Magasinundersøkelsen. </a:t>
            </a:r>
            <a:r>
              <a:rPr lang="nb-NO" sz="1000" dirty="0">
                <a:solidFill>
                  <a:schemeClr val="bg1">
                    <a:lumMod val="50000"/>
                  </a:schemeClr>
                </a:solidFill>
                <a:latin typeface="+mj-lt"/>
                <a:cs typeface="Arial" pitchFamily="34" charset="0"/>
              </a:rPr>
              <a:t>Nettolesertall for en gjennomsnittlig utgave av et magasin.</a:t>
            </a:r>
            <a:endParaRPr lang="nb-NO" sz="1000" dirty="0">
              <a:solidFill>
                <a:schemeClr val="bg1">
                  <a:lumMod val="50000"/>
                </a:schemeClr>
              </a:solidFill>
              <a:latin typeface="+mj-lt"/>
            </a:endParaRPr>
          </a:p>
          <a:p>
            <a:pPr marL="0" indent="0">
              <a:spcBef>
                <a:spcPct val="0"/>
              </a:spcBef>
              <a:buNone/>
            </a:pPr>
            <a:endParaRPr lang="nb-NO" sz="1000" dirty="0">
              <a:solidFill>
                <a:srgbClr val="000000"/>
              </a:solidFill>
              <a:latin typeface="+mj-lt"/>
            </a:endParaRPr>
          </a:p>
        </p:txBody>
      </p:sp>
      <p:sp>
        <p:nvSpPr>
          <p:cNvPr id="4" name="Plassholder for lysbildenummer 3">
            <a:extLst>
              <a:ext uri="{FF2B5EF4-FFF2-40B4-BE49-F238E27FC236}">
                <a16:creationId xmlns:a16="http://schemas.microsoft.com/office/drawing/2014/main" id="{9ADBAC07-0A14-A945-9784-FC10A281DFCB}"/>
              </a:ext>
            </a:extLst>
          </p:cNvPr>
          <p:cNvSpPr>
            <a:spLocks noGrp="1"/>
          </p:cNvSpPr>
          <p:nvPr>
            <p:ph type="sldNum" sz="quarter" idx="4"/>
          </p:nvPr>
        </p:nvSpPr>
        <p:spPr/>
        <p:txBody>
          <a:bodyPr/>
          <a:lstStyle/>
          <a:p>
            <a:fld id="{4034BEE3-566C-4068-A777-C3A4762E861B}" type="slidenum">
              <a:rPr lang="en-GB" smtClean="0"/>
              <a:pPr/>
              <a:t>8</a:t>
            </a:fld>
            <a:endParaRPr lang="en-GB" dirty="0"/>
          </a:p>
        </p:txBody>
      </p:sp>
    </p:spTree>
    <p:extLst>
      <p:ext uri="{BB962C8B-B14F-4D97-AF65-F5344CB8AC3E}">
        <p14:creationId xmlns:p14="http://schemas.microsoft.com/office/powerpoint/2010/main" val="1491612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Plassholder for innhold 4"/>
          <p:cNvGraphicFramePr>
            <a:graphicFrameLocks noGrp="1"/>
          </p:cNvGraphicFramePr>
          <p:nvPr>
            <p:ph idx="1"/>
            <p:extLst>
              <p:ext uri="{D42A27DB-BD31-4B8C-83A1-F6EECF244321}">
                <p14:modId xmlns:p14="http://schemas.microsoft.com/office/powerpoint/2010/main" val="3420572899"/>
              </p:ext>
            </p:extLst>
          </p:nvPr>
        </p:nvGraphicFramePr>
        <p:xfrm>
          <a:off x="360363" y="1071715"/>
          <a:ext cx="11466512" cy="5080509"/>
        </p:xfrm>
        <a:graphic>
          <a:graphicData uri="http://schemas.openxmlformats.org/drawingml/2006/chart">
            <c:chart xmlns:c="http://schemas.openxmlformats.org/drawingml/2006/chart" xmlns:r="http://schemas.openxmlformats.org/officeDocument/2006/relationships" r:id="rId3"/>
          </a:graphicData>
        </a:graphic>
      </p:graphicFrame>
      <p:sp>
        <p:nvSpPr>
          <p:cNvPr id="10" name="Plassholder for tekst 10"/>
          <p:cNvSpPr txBox="1">
            <a:spLocks/>
          </p:cNvSpPr>
          <p:nvPr>
            <p:custDataLst>
              <p:tags r:id="rId1"/>
            </p:custDataLst>
          </p:nvPr>
        </p:nvSpPr>
        <p:spPr>
          <a:xfrm>
            <a:off x="2821120" y="6424853"/>
            <a:ext cx="7651495" cy="377723"/>
          </a:xfrm>
          <a:prstGeom prst="rect">
            <a:avLst/>
          </a:prstGeom>
        </p:spPr>
        <p:txBody>
          <a:bodyPr vert="horz" lIns="0" tIns="0" rIns="0" bIns="0" rtlCol="0" anchor="ctr">
            <a:noAutofit/>
          </a:bodyPr>
          <a:lstStyle>
            <a:lvl1pPr marL="342900" indent="-342900" algn="l" defTabSz="457200" rtl="0" eaLnBrk="1" latinLnBrk="0" hangingPunct="1">
              <a:spcBef>
                <a:spcPct val="20000"/>
              </a:spcBef>
              <a:buClr>
                <a:schemeClr val="tx2"/>
              </a:buClr>
              <a:buSzPct val="80000"/>
              <a:buFont typeface="Arial"/>
              <a:buChar char="•"/>
              <a:defRPr lang="nb-NO" sz="2500" b="0" i="0" kern="1200" smtClean="0">
                <a:solidFill>
                  <a:schemeClr val="tx2"/>
                </a:solidFill>
                <a:latin typeface="LFT Etica Regular"/>
                <a:ea typeface="+mn-ea"/>
                <a:cs typeface="LFT Etica Regular"/>
              </a:defRPr>
            </a:lvl1pPr>
            <a:lvl2pPr marL="742950" indent="-285750" algn="l" defTabSz="457200" rtl="0" eaLnBrk="1" latinLnBrk="0" hangingPunct="1">
              <a:spcBef>
                <a:spcPct val="20000"/>
              </a:spcBef>
              <a:buFont typeface="Arial"/>
              <a:buChar char="–"/>
              <a:defRPr sz="2500" b="0" i="0" kern="1200">
                <a:solidFill>
                  <a:schemeClr val="tx2"/>
                </a:solidFill>
                <a:latin typeface="LFT Etica Regular"/>
                <a:ea typeface="+mn-ea"/>
                <a:cs typeface="LFT Etica Regular"/>
              </a:defRPr>
            </a:lvl2pPr>
            <a:lvl3pPr marL="11430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3pPr>
            <a:lvl4pPr marL="1600200" indent="-228600" algn="l" defTabSz="457200" rtl="0" eaLnBrk="1" latinLnBrk="0" hangingPunct="1">
              <a:spcBef>
                <a:spcPct val="20000"/>
              </a:spcBef>
              <a:buFont typeface="Arial"/>
              <a:buChar char="–"/>
              <a:defRPr sz="2000" b="0" i="0" kern="1200">
                <a:solidFill>
                  <a:schemeClr val="tx2"/>
                </a:solidFill>
                <a:latin typeface="LFT Etica Regular"/>
                <a:ea typeface="+mn-ea"/>
                <a:cs typeface="LFT Etica Regular"/>
              </a:defRPr>
            </a:lvl4pPr>
            <a:lvl5pPr marL="2057400" indent="-228600" algn="l" defTabSz="457200" rtl="0" eaLnBrk="1" latinLnBrk="0" hangingPunct="1">
              <a:spcBef>
                <a:spcPct val="20000"/>
              </a:spcBef>
              <a:buFont typeface="Arial"/>
              <a:buChar char="»"/>
              <a:defRPr sz="1500" b="0" i="0" kern="1200">
                <a:solidFill>
                  <a:schemeClr val="tx2"/>
                </a:solidFill>
                <a:latin typeface="LFT Etica Regular"/>
                <a:ea typeface="+mn-ea"/>
                <a:cs typeface="LFT Etica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ct val="0"/>
              </a:spcBef>
              <a:buNone/>
            </a:pPr>
            <a:r>
              <a:rPr lang="nb-NO" sz="1000" dirty="0">
                <a:solidFill>
                  <a:schemeClr val="bg1">
                    <a:lumMod val="50000"/>
                  </a:schemeClr>
                </a:solidFill>
                <a:latin typeface="+mj-lt"/>
              </a:rPr>
              <a:t>Kilde: 	Kantar Magasinundersøkelsen. </a:t>
            </a:r>
            <a:r>
              <a:rPr lang="nb-NO" sz="1000" dirty="0">
                <a:solidFill>
                  <a:schemeClr val="bg1">
                    <a:lumMod val="50000"/>
                  </a:schemeClr>
                </a:solidFill>
                <a:latin typeface="+mj-lt"/>
                <a:cs typeface="Arial" pitchFamily="34" charset="0"/>
              </a:rPr>
              <a:t>Nettolesertall for en gjennomsnittlig utgave av et magasin.</a:t>
            </a:r>
          </a:p>
          <a:p>
            <a:pPr marL="0" indent="0">
              <a:spcBef>
                <a:spcPct val="0"/>
              </a:spcBef>
              <a:buNone/>
            </a:pPr>
            <a:r>
              <a:rPr lang="nb-NO" sz="1000" dirty="0">
                <a:solidFill>
                  <a:schemeClr val="bg1">
                    <a:lumMod val="50000"/>
                  </a:schemeClr>
                </a:solidFill>
                <a:latin typeface="+mj-lt"/>
                <a:cs typeface="Arial" pitchFamily="34" charset="0"/>
              </a:rPr>
              <a:t>	Lesertall for de største medlemsbladene og gratismagasinene som ikke er medlem av MBL.</a:t>
            </a:r>
            <a:endParaRPr lang="nb-NO" sz="1000" dirty="0">
              <a:solidFill>
                <a:schemeClr val="bg1">
                  <a:lumMod val="50000"/>
                </a:schemeClr>
              </a:solidFill>
              <a:latin typeface="+mj-lt"/>
            </a:endParaRPr>
          </a:p>
        </p:txBody>
      </p:sp>
      <p:sp>
        <p:nvSpPr>
          <p:cNvPr id="11" name="Title 2">
            <a:extLst>
              <a:ext uri="{FF2B5EF4-FFF2-40B4-BE49-F238E27FC236}">
                <a16:creationId xmlns:a16="http://schemas.microsoft.com/office/drawing/2014/main" id="{BBCCCE28-311D-4CE8-8601-819949CEA33C}"/>
              </a:ext>
            </a:extLst>
          </p:cNvPr>
          <p:cNvSpPr>
            <a:spLocks noGrp="1"/>
          </p:cNvSpPr>
          <p:nvPr>
            <p:ph type="title"/>
          </p:nvPr>
        </p:nvSpPr>
        <p:spPr>
          <a:xfrm>
            <a:off x="359999" y="72908"/>
            <a:ext cx="11466875" cy="404119"/>
          </a:xfrm>
        </p:spPr>
        <p:txBody>
          <a:bodyPr/>
          <a:lstStyle/>
          <a:p>
            <a:r>
              <a:rPr lang="nb-NO" dirty="0">
                <a:highlight>
                  <a:srgbClr val="FFFFFF"/>
                </a:highlight>
                <a:cs typeface="Arial" charset="0"/>
              </a:rPr>
              <a:t>Lesertall for de største medlemsbladene og gratismagasinene:</a:t>
            </a:r>
            <a:br>
              <a:rPr lang="nb-NO" dirty="0">
                <a:highlight>
                  <a:srgbClr val="FFFFFF"/>
                </a:highlight>
                <a:cs typeface="Arial" charset="0"/>
              </a:rPr>
            </a:br>
            <a:r>
              <a:rPr lang="nb-NO" dirty="0">
                <a:highlight>
                  <a:srgbClr val="FFFFFF"/>
                </a:highlight>
                <a:cs typeface="Arial" charset="0"/>
              </a:rPr>
              <a:t>Stabil utvikling - noen fram og noen tilbake </a:t>
            </a:r>
            <a:endParaRPr lang="nb-NO" dirty="0">
              <a:highlight>
                <a:srgbClr val="FFFFFF"/>
              </a:highlight>
            </a:endParaRPr>
          </a:p>
        </p:txBody>
      </p:sp>
      <p:sp>
        <p:nvSpPr>
          <p:cNvPr id="7" name="Rectangle 6">
            <a:extLst>
              <a:ext uri="{FF2B5EF4-FFF2-40B4-BE49-F238E27FC236}">
                <a16:creationId xmlns:a16="http://schemas.microsoft.com/office/drawing/2014/main" id="{5AC2385D-0035-496A-A3BA-84AE4528E618}"/>
              </a:ext>
            </a:extLst>
          </p:cNvPr>
          <p:cNvSpPr/>
          <p:nvPr/>
        </p:nvSpPr>
        <p:spPr>
          <a:xfrm>
            <a:off x="9784343" y="5696908"/>
            <a:ext cx="1747594" cy="307777"/>
          </a:xfrm>
          <a:prstGeom prst="rect">
            <a:avLst/>
          </a:prstGeom>
        </p:spPr>
        <p:txBody>
          <a:bodyPr wrap="none">
            <a:spAutoFit/>
          </a:bodyPr>
          <a:lstStyle/>
          <a:p>
            <a:r>
              <a:rPr lang="nb-NO" sz="1400" dirty="0">
                <a:solidFill>
                  <a:prstClr val="white">
                    <a:lumMod val="65000"/>
                  </a:prstClr>
                </a:solidFill>
                <a:cs typeface="Arial" pitchFamily="34" charset="0"/>
              </a:rPr>
              <a:t>Antall lesere i tusen</a:t>
            </a:r>
            <a:endParaRPr lang="nb-NO" sz="1400" dirty="0"/>
          </a:p>
        </p:txBody>
      </p:sp>
      <p:pic>
        <p:nvPicPr>
          <p:cNvPr id="8" name="Picture 7">
            <a:extLst>
              <a:ext uri="{FF2B5EF4-FFF2-40B4-BE49-F238E27FC236}">
                <a16:creationId xmlns:a16="http://schemas.microsoft.com/office/drawing/2014/main" id="{F842CE9C-4E6B-4C19-9BF7-1C2AA8E8AFC6}"/>
              </a:ext>
            </a:extLst>
          </p:cNvPr>
          <p:cNvPicPr>
            <a:picLocks noChangeAspect="1"/>
          </p:cNvPicPr>
          <p:nvPr/>
        </p:nvPicPr>
        <p:blipFill>
          <a:blip r:embed="rId4"/>
          <a:stretch>
            <a:fillRect/>
          </a:stretch>
        </p:blipFill>
        <p:spPr>
          <a:xfrm>
            <a:off x="10616482" y="6164923"/>
            <a:ext cx="725411" cy="693077"/>
          </a:xfrm>
          <a:prstGeom prst="rect">
            <a:avLst/>
          </a:prstGeom>
        </p:spPr>
      </p:pic>
      <p:sp>
        <p:nvSpPr>
          <p:cNvPr id="4" name="Plassholder for lysbildenummer 3">
            <a:extLst>
              <a:ext uri="{FF2B5EF4-FFF2-40B4-BE49-F238E27FC236}">
                <a16:creationId xmlns:a16="http://schemas.microsoft.com/office/drawing/2014/main" id="{560AB96F-9C9B-D5E8-5B73-997FA3A66386}"/>
              </a:ext>
            </a:extLst>
          </p:cNvPr>
          <p:cNvSpPr>
            <a:spLocks noGrp="1"/>
          </p:cNvSpPr>
          <p:nvPr>
            <p:ph type="sldNum" sz="quarter" idx="4"/>
          </p:nvPr>
        </p:nvSpPr>
        <p:spPr/>
        <p:txBody>
          <a:bodyPr/>
          <a:lstStyle/>
          <a:p>
            <a:fld id="{4034BEE3-566C-4068-A777-C3A4762E861B}" type="slidenum">
              <a:rPr lang="en-GB" smtClean="0"/>
              <a:pPr/>
              <a:t>9</a:t>
            </a:fld>
            <a:endParaRPr lang="en-GB" dirty="0"/>
          </a:p>
        </p:txBody>
      </p:sp>
    </p:spTree>
    <p:extLst>
      <p:ext uri="{BB962C8B-B14F-4D97-AF65-F5344CB8AC3E}">
        <p14:creationId xmlns:p14="http://schemas.microsoft.com/office/powerpoint/2010/main" val="3077960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SLICKSLIDES" val="6.1"/>
  <p:tag name="VERSIONID" val="711"/>
  <p:tag name="EXCLUDEHIDDENSLIDES" val="False"/>
  <p:tag name="NUMBEROFPAGES" val="14"/>
</p:tagLst>
</file>

<file path=ppt/tags/tag10.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 name="TEMPLATEVERSION" val="7.1"/>
  <p:tag name="VERSIONNUMBER" val="711"/>
</p:tagLst>
</file>

<file path=ppt/tags/tag11.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Lst>
</file>

<file path=ppt/tags/tag12.xml><?xml version="1.0" encoding="utf-8"?>
<p:tagLst xmlns:a="http://schemas.openxmlformats.org/drawingml/2006/main" xmlns:r="http://schemas.openxmlformats.org/officeDocument/2006/relationships" xmlns:p="http://schemas.openxmlformats.org/presentationml/2006/main">
  <p:tag name="SHP" val="SOURCEBOX"/>
</p:tagLst>
</file>

<file path=ppt/tags/tag13.xml><?xml version="1.0" encoding="utf-8"?>
<p:tagLst xmlns:a="http://schemas.openxmlformats.org/drawingml/2006/main" xmlns:r="http://schemas.openxmlformats.org/officeDocument/2006/relationships" xmlns:p="http://schemas.openxmlformats.org/presentationml/2006/main">
  <p:tag name="SHP" val="SOURCEBOX"/>
</p:tagLst>
</file>

<file path=ppt/tags/tag14.xml><?xml version="1.0" encoding="utf-8"?>
<p:tagLst xmlns:a="http://schemas.openxmlformats.org/drawingml/2006/main" xmlns:r="http://schemas.openxmlformats.org/officeDocument/2006/relationships" xmlns:p="http://schemas.openxmlformats.org/presentationml/2006/main">
  <p:tag name="SHP" val="SOURCEBOX"/>
</p:tagLst>
</file>

<file path=ppt/tags/tag15.xml><?xml version="1.0" encoding="utf-8"?>
<p:tagLst xmlns:a="http://schemas.openxmlformats.org/drawingml/2006/main" xmlns:r="http://schemas.openxmlformats.org/officeDocument/2006/relationships" xmlns:p="http://schemas.openxmlformats.org/presentationml/2006/main">
  <p:tag name="SHP" val="SOURCEBOX"/>
</p:tagLst>
</file>

<file path=ppt/tags/tag16.xml><?xml version="1.0" encoding="utf-8"?>
<p:tagLst xmlns:a="http://schemas.openxmlformats.org/drawingml/2006/main" xmlns:r="http://schemas.openxmlformats.org/officeDocument/2006/relationships" xmlns:p="http://schemas.openxmlformats.org/presentationml/2006/main">
  <p:tag name="SHP" val="SOURCEBOX"/>
</p:tagLst>
</file>

<file path=ppt/tags/tag17.xml><?xml version="1.0" encoding="utf-8"?>
<p:tagLst xmlns:a="http://schemas.openxmlformats.org/drawingml/2006/main" xmlns:r="http://schemas.openxmlformats.org/officeDocument/2006/relationships" xmlns:p="http://schemas.openxmlformats.org/presentationml/2006/main">
  <p:tag name="SHP" val="SOURCEBOX"/>
</p:tagLst>
</file>

<file path=ppt/tags/tag18.xml><?xml version="1.0" encoding="utf-8"?>
<p:tagLst xmlns:a="http://schemas.openxmlformats.org/drawingml/2006/main" xmlns:r="http://schemas.openxmlformats.org/officeDocument/2006/relationships" xmlns:p="http://schemas.openxmlformats.org/presentationml/2006/main">
  <p:tag name="SHP" val="SOURCEBOX"/>
</p:tagLst>
</file>

<file path=ppt/tags/tag2.xml><?xml version="1.0" encoding="utf-8"?>
<p:tagLst xmlns:a="http://schemas.openxmlformats.org/drawingml/2006/main" xmlns:r="http://schemas.openxmlformats.org/officeDocument/2006/relationships" xmlns:p="http://schemas.openxmlformats.org/presentationml/2006/main">
  <p:tag name="TEMPLATEVERSION" val="7.1"/>
  <p:tag name="VERSIONNUMBER" val="711"/>
</p:tagLst>
</file>

<file path=ppt/tags/tag3.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 name="TEMPLATEVERSION" val="7.1"/>
  <p:tag name="VERSIONNUMBER" val="711"/>
</p:tagLst>
</file>

<file path=ppt/tags/tag4.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5.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6.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7.xml><?xml version="1.0" encoding="utf-8"?>
<p:tagLst xmlns:a="http://schemas.openxmlformats.org/drawingml/2006/main" xmlns:r="http://schemas.openxmlformats.org/officeDocument/2006/relationships" xmlns:p="http://schemas.openxmlformats.org/presentationml/2006/main">
  <p:tag name="LOGO" val="CORPORATE_HEADER"/>
  <p:tag name="LOGO_POSITION" val="HEADER"/>
</p:tagLst>
</file>

<file path=ppt/tags/tag8.xml><?xml version="1.0" encoding="utf-8"?>
<p:tagLst xmlns:a="http://schemas.openxmlformats.org/drawingml/2006/main" xmlns:r="http://schemas.openxmlformats.org/officeDocument/2006/relationships" xmlns:p="http://schemas.openxmlformats.org/presentationml/2006/main">
  <p:tag name="TEMPLATEVERSION" val="7.1"/>
  <p:tag name="VERSIONNUMBER" val="711"/>
</p:tagLst>
</file>

<file path=ppt/tags/tag9.xml><?xml version="1.0" encoding="utf-8"?>
<p:tagLst xmlns:a="http://schemas.openxmlformats.org/drawingml/2006/main" xmlns:r="http://schemas.openxmlformats.org/officeDocument/2006/relationships" xmlns:p="http://schemas.openxmlformats.org/presentationml/2006/main">
  <p:tag name="LOGO" val="CORPORATE_FOOTER"/>
  <p:tag name="LOGO_POSITION" val="FOOTER"/>
  <p:tag name="LOGO_ORDER" val="1"/>
  <p:tag name="TEMPLATEVERSION" val="7.1"/>
  <p:tag name="VERSIONNUMBER" val="711"/>
</p:tagLst>
</file>

<file path=ppt/theme/theme1.xml><?xml version="1.0" encoding="utf-8"?>
<a:theme xmlns:a="http://schemas.openxmlformats.org/drawingml/2006/main" name="Kantar template master">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presentation template 16x9.potx" id="{B3F2401E-595E-4244-A8C1-85AADA973B98}" vid="{87FCAB77-72F0-42C1-ADE6-849D689F424F}"/>
    </a:ext>
  </a:extLst>
</a:theme>
</file>

<file path=ppt/theme/theme2.xml><?xml version="1.0" encoding="utf-8"?>
<a:theme xmlns:a="http://schemas.openxmlformats.org/drawingml/2006/main" name="Content slides - no sub heading">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presentation template 16x9.potx" id="{B3F2401E-595E-4244-A8C1-85AADA973B98}" vid="{FCF37F1B-A5AB-41B9-B19F-417842020063}"/>
    </a:ext>
  </a:extLst>
</a:theme>
</file>

<file path=ppt/theme/theme3.xml><?xml version="1.0" encoding="utf-8"?>
<a:theme xmlns:a="http://schemas.openxmlformats.org/drawingml/2006/main" name="Technical">
  <a:themeElements>
    <a:clrScheme name="Kantar colour theme">
      <a:dk1>
        <a:srgbClr val="333333"/>
      </a:dk1>
      <a:lt1>
        <a:srgbClr val="FFFFFF"/>
      </a:lt1>
      <a:dk2>
        <a:srgbClr val="0060FF"/>
      </a:dk2>
      <a:lt2>
        <a:srgbClr val="802AB7"/>
      </a:lt2>
      <a:accent1>
        <a:srgbClr val="AEAE9F"/>
      </a:accent1>
      <a:accent2>
        <a:srgbClr val="00E5BA"/>
      </a:accent2>
      <a:accent3>
        <a:srgbClr val="00B600"/>
      </a:accent3>
      <a:accent4>
        <a:srgbClr val="FEDB00"/>
      </a:accent4>
      <a:accent5>
        <a:srgbClr val="FF5000"/>
      </a:accent5>
      <a:accent6>
        <a:srgbClr val="FA0028"/>
      </a:accent6>
      <a:hlink>
        <a:srgbClr val="0060FF"/>
      </a:hlink>
      <a:folHlink>
        <a:srgbClr val="802AB7"/>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accent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Kantar presentation template 16x9.potx" id="{B3F2401E-595E-4244-A8C1-85AADA973B98}" vid="{7B247B67-3433-4FB3-91BD-5D84B9490D3C}"/>
    </a:ext>
  </a:extLst>
</a:theme>
</file>

<file path=ppt/theme/theme4.xml><?xml version="1.0" encoding="utf-8"?>
<a:theme xmlns:a="http://schemas.openxmlformats.org/drawingml/2006/main" name="1_Content slides - no sub heading">
  <a:themeElements>
    <a:clrScheme name="Lightspeed colours">
      <a:dk1>
        <a:srgbClr val="717171"/>
      </a:dk1>
      <a:lt1>
        <a:srgbClr val="FFFFFF"/>
      </a:lt1>
      <a:dk2>
        <a:srgbClr val="434343"/>
      </a:dk2>
      <a:lt2>
        <a:srgbClr val="F29100"/>
      </a:lt2>
      <a:accent1>
        <a:srgbClr val="009CDE"/>
      </a:accent1>
      <a:accent2>
        <a:srgbClr val="AADB1E"/>
      </a:accent2>
      <a:accent3>
        <a:srgbClr val="47D7AC"/>
      </a:accent3>
      <a:accent4>
        <a:srgbClr val="FF502E"/>
      </a:accent4>
      <a:accent5>
        <a:srgbClr val="963CBD"/>
      </a:accent5>
      <a:accent6>
        <a:srgbClr val="FFD81D"/>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chemeClr val="tx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extLst>
    <a:ext uri="{05A4C25C-085E-4340-85A3-A5531E510DB2}">
      <thm15:themeFamily xmlns:thm15="http://schemas.microsoft.com/office/thememl/2012/main" name="Lightspeed PowerPoint template 4x3 - for presentations and pitches.potx" id="{FC5FF5A2-A007-4ECD-A575-895B67CC9CC2}" vid="{A80150A6-B36B-4C3E-B5EF-4744D0081D57}"/>
    </a:ext>
  </a:extLst>
</a:theme>
</file>

<file path=ppt/theme/theme5.xml><?xml version="1.0" encoding="utf-8"?>
<a:theme xmlns:a="http://schemas.openxmlformats.org/drawingml/2006/main" name="1_Kantar template master">
  <a:themeElements>
    <a:clrScheme name="Kantar TNS">
      <a:dk1>
        <a:srgbClr val="717171"/>
      </a:dk1>
      <a:lt1>
        <a:srgbClr val="FFFFFF"/>
      </a:lt1>
      <a:dk2>
        <a:srgbClr val="81C341"/>
      </a:dk2>
      <a:lt2>
        <a:srgbClr val="E5007E"/>
      </a:lt2>
      <a:accent1>
        <a:srgbClr val="C50017"/>
      </a:accent1>
      <a:accent2>
        <a:srgbClr val="F7911E"/>
      </a:accent2>
      <a:accent3>
        <a:srgbClr val="EF5205"/>
      </a:accent3>
      <a:accent4>
        <a:srgbClr val="7A2280"/>
      </a:accent4>
      <a:accent5>
        <a:srgbClr val="3EB1CC"/>
      </a:accent5>
      <a:accent6>
        <a:srgbClr val="4655A5"/>
      </a:accent6>
      <a:hlink>
        <a:srgbClr val="E5007E"/>
      </a:hlink>
      <a:folHlink>
        <a:srgbClr val="E5007E"/>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ltGray">
        <a:solidFill>
          <a:srgbClr val="717171"/>
        </a:solidFill>
        <a:ln w="12700">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gn="l">
          <a:defRPr sz="1600" b="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600" dirty="0" err="1" smtClean="0"/>
        </a:defPPr>
      </a:lstStyle>
    </a:txDef>
  </a:objectDefaults>
  <a:extraClrSchemeLst/>
  <a:custClrLst>
    <a:custClr name="Dark Green">
      <a:srgbClr val="145D04"/>
    </a:custClr>
    <a:custClr name="Dark Red">
      <a:srgbClr val="990002"/>
    </a:custClr>
    <a:custClr name="Dark Purple">
      <a:srgbClr val="4C1D52"/>
    </a:custClr>
    <a:custClr name="Dark Blue">
      <a:srgbClr val="131C6B"/>
    </a:custClr>
    <a:custClr name="Grey 1">
      <a:srgbClr val="333333"/>
    </a:custClr>
    <a:custClr name="Grey 2">
      <a:srgbClr val="848484"/>
    </a:custClr>
    <a:custClr name="Grey 3">
      <a:srgbClr val="A8A8A8"/>
    </a:custClr>
    <a:custClr name="Grey 4">
      <a:srgbClr val="CBCBCB"/>
    </a:custClr>
    <a:custClr name="Grey 5">
      <a:srgbClr val="DEDEDE"/>
    </a:custClr>
  </a:custClrLst>
  <a:extLst>
    <a:ext uri="{05A4C25C-085E-4340-85A3-A5531E510DB2}">
      <thm15:themeFamily xmlns:thm15="http://schemas.microsoft.com/office/thememl/2012/main" name="Kantar TNS - Norsk mal - kundelogo første side.potx" id="{9873D7E9-FED6-4EA3-9728-7FC7F3555ECF}" vid="{67B22DDB-0BEF-4F20-9351-0392DAC108F0}"/>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Significance red">
      <a:srgbClr val="E10000"/>
    </a:custClr>
    <a:custClr name="Significance red light">
      <a:srgbClr val="ED6666"/>
    </a:custClr>
    <a:custClr name="Significance green">
      <a:srgbClr val="00D200"/>
    </a:custClr>
    <a:custClr name="Significance green light">
      <a:srgbClr val="66E466"/>
    </a:custClr>
    <a:custClr name="Custom light blue">
      <a:srgbClr val="00B6FF"/>
    </a:custClr>
    <a:custClr name="Custom light green">
      <a:srgbClr val="9EE900"/>
    </a:custClr>
    <a:custClr name="Custom magenta">
      <a:srgbClr val="C700D3"/>
    </a:custClr>
  </a:custClr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1278C9160AD2408B590194F15DBC22" ma:contentTypeVersion="9" ma:contentTypeDescription="Create a new document." ma:contentTypeScope="" ma:versionID="09c2a4b0508b627c0c149fad733da5c6">
  <xsd:schema xmlns:xsd="http://www.w3.org/2001/XMLSchema" xmlns:xs="http://www.w3.org/2001/XMLSchema" xmlns:p="http://schemas.microsoft.com/office/2006/metadata/properties" xmlns:ns2="349d2e48-d219-423f-a60f-a81395996a24" xmlns:ns3="151f8561-6f96-4f27-8d07-5866307680bb" targetNamespace="http://schemas.microsoft.com/office/2006/metadata/properties" ma:root="true" ma:fieldsID="64704655ee80b2c7907e5f3b989bd232" ns2:_="" ns3:_="">
    <xsd:import namespace="349d2e48-d219-423f-a60f-a81395996a24"/>
    <xsd:import namespace="151f8561-6f96-4f27-8d07-5866307680b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9d2e48-d219-423f-a60f-a81395996a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51f8561-6f96-4f27-8d07-5866307680b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AF3404B-4F09-4AB4-85D4-C77C2A4983B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9d2e48-d219-423f-a60f-a81395996a24"/>
    <ds:schemaRef ds:uri="151f8561-6f96-4f27-8d07-5866307680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C375B81-FBF5-4924-A5E0-F0376D8E7D52}">
  <ds:schemaRefs>
    <ds:schemaRef ds:uri="http://schemas.microsoft.com/sharepoint/v3/contenttype/forms"/>
  </ds:schemaRefs>
</ds:datastoreItem>
</file>

<file path=customXml/itemProps3.xml><?xml version="1.0" encoding="utf-8"?>
<ds:datastoreItem xmlns:ds="http://schemas.openxmlformats.org/officeDocument/2006/customXml" ds:itemID="{22193883-9DEF-4394-A746-8B0504B231C0}">
  <ds:schemaRefs>
    <ds:schemaRef ds:uri="http://schemas.microsoft.com/office/2006/metadata/properties"/>
    <ds:schemaRef ds:uri="http://schemas.microsoft.com/office/2006/documentManagement/types"/>
    <ds:schemaRef ds:uri="151f8561-6f96-4f27-8d07-5866307680bb"/>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349d2e48-d219-423f-a60f-a81395996a24"/>
    <ds:schemaRef ds:uri="http://www.w3.org/XML/1998/namespace"/>
  </ds:schemaRefs>
</ds:datastoreItem>
</file>

<file path=docMetadata/LabelInfo.xml><?xml version="1.0" encoding="utf-8"?>
<clbl:labelList xmlns:clbl="http://schemas.microsoft.com/office/2020/mipLabelMetadata">
  <clbl:label id="{3741da7a-79c1-417c-b408-16c0bfe99fca}" enabled="1" method="Standard" siteId="{1e355c04-e0a4-42ed-8e2d-7351591f0ef1}" contentBits="0" removed="0"/>
</clbl:labelList>
</file>

<file path=docProps/app.xml><?xml version="1.0" encoding="utf-8"?>
<Properties xmlns="http://schemas.openxmlformats.org/officeDocument/2006/extended-properties" xmlns:vt="http://schemas.openxmlformats.org/officeDocument/2006/docPropsVTypes">
  <Template>Kantar presentation template 16x9</Template>
  <TotalTime>2638</TotalTime>
  <Words>1149</Words>
  <Application>Microsoft Office PowerPoint</Application>
  <PresentationFormat>Widescreen</PresentationFormat>
  <Paragraphs>109</Paragraphs>
  <Slides>14</Slides>
  <Notes>1</Notes>
  <HiddenSlides>0</HiddenSlides>
  <MMClips>0</MMClips>
  <ScaleCrop>false</ScaleCrop>
  <HeadingPairs>
    <vt:vector size="6" baseType="variant">
      <vt:variant>
        <vt:lpstr>Brukte skrifter</vt:lpstr>
      </vt:variant>
      <vt:variant>
        <vt:i4>4</vt:i4>
      </vt:variant>
      <vt:variant>
        <vt:lpstr>Tema</vt:lpstr>
      </vt:variant>
      <vt:variant>
        <vt:i4>5</vt:i4>
      </vt:variant>
      <vt:variant>
        <vt:lpstr>Lysbildetitler</vt:lpstr>
      </vt:variant>
      <vt:variant>
        <vt:i4>14</vt:i4>
      </vt:variant>
    </vt:vector>
  </HeadingPairs>
  <TitlesOfParts>
    <vt:vector size="23" baseType="lpstr">
      <vt:lpstr>Arial</vt:lpstr>
      <vt:lpstr>Calibri</vt:lpstr>
      <vt:lpstr>Verdana</vt:lpstr>
      <vt:lpstr>Wingdings</vt:lpstr>
      <vt:lpstr>Kantar template master</vt:lpstr>
      <vt:lpstr>Content slides - no sub heading</vt:lpstr>
      <vt:lpstr>Technical</vt:lpstr>
      <vt:lpstr>1_Content slides - no sub heading</vt:lpstr>
      <vt:lpstr>1_Kantar template master</vt:lpstr>
      <vt:lpstr>Lesing av magasiner 2024: Nedgangen flater ut for papirmagasiner</vt:lpstr>
      <vt:lpstr>Samlet sett stabil lesing av papirmagasiner</vt:lpstr>
      <vt:lpstr>Innledning</vt:lpstr>
      <vt:lpstr>Sammenlignbare magasingrupper for 2023 og 2024  </vt:lpstr>
      <vt:lpstr>Endringer for nettolesertall for grupper </vt:lpstr>
      <vt:lpstr>Prosentvis endring for grupper fra 2023 til 2024  </vt:lpstr>
      <vt:lpstr>Lesertall for de største MBL-magasinene: Samlet stabilitet i lesingen: Fremgang for noen, tilbakegang for andre</vt:lpstr>
      <vt:lpstr>Lesertall for avismagasinene:  Noen går fram, andre tilbake </vt:lpstr>
      <vt:lpstr>Lesertall for de største medlemsbladene og gratismagasinene: Stabil utvikling - noen fram og noen tilbake </vt:lpstr>
      <vt:lpstr>PowerPoint-presentasjon</vt:lpstr>
      <vt:lpstr>PowerPoint-presentasjon</vt:lpstr>
      <vt:lpstr>PowerPoint-presentasjon</vt:lpstr>
      <vt:lpstr>Forholdet mellom opplag og lesertall</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 – can run to four lines if required – 30pt</dc:title>
  <dc:subject>Sub-heading</dc:subject>
  <dc:creator>Futsaeter, Knut (TSOSO)</dc:creator>
  <cp:keywords>Project reference</cp:keywords>
  <dc:description>Date</dc:description>
  <cp:lastModifiedBy>Knut-Arne Futsæter</cp:lastModifiedBy>
  <cp:revision>182</cp:revision>
  <cp:lastPrinted>2017-03-24T13:40:26Z</cp:lastPrinted>
  <dcterms:created xsi:type="dcterms:W3CDTF">2023-04-13T13:40:26Z</dcterms:created>
  <dcterms:modified xsi:type="dcterms:W3CDTF">2025-02-19T12:56:23Z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0x010100681278C9160AD2408B590194F15DBC22</vt:lpwstr>
  </property>
  <property fmtid="{D5CDD505-2E9C-101B-9397-08002B2CF9AE}" pid="3" name="MSIP_Label_3741da7a-79c1-417c-b408-16c0bfe99fca_Enabled">
    <vt:lpwstr>true</vt:lpwstr>
  </property>
  <property fmtid="{D5CDD505-2E9C-101B-9397-08002B2CF9AE}" pid="4" name="MSIP_Label_3741da7a-79c1-417c-b408-16c0bfe99fca_SetDate">
    <vt:lpwstr>2023-02-24T10:36:39Z</vt:lpwstr>
  </property>
  <property fmtid="{D5CDD505-2E9C-101B-9397-08002B2CF9AE}" pid="5" name="MSIP_Label_3741da7a-79c1-417c-b408-16c0bfe99fca_Method">
    <vt:lpwstr>Standard</vt:lpwstr>
  </property>
  <property fmtid="{D5CDD505-2E9C-101B-9397-08002B2CF9AE}" pid="6" name="MSIP_Label_3741da7a-79c1-417c-b408-16c0bfe99fca_Name">
    <vt:lpwstr>Internal Only - Amber</vt:lpwstr>
  </property>
  <property fmtid="{D5CDD505-2E9C-101B-9397-08002B2CF9AE}" pid="7" name="MSIP_Label_3741da7a-79c1-417c-b408-16c0bfe99fca_SiteId">
    <vt:lpwstr>1e355c04-e0a4-42ed-8e2d-7351591f0ef1</vt:lpwstr>
  </property>
  <property fmtid="{D5CDD505-2E9C-101B-9397-08002B2CF9AE}" pid="8" name="MSIP_Label_3741da7a-79c1-417c-b408-16c0bfe99fca_ActionId">
    <vt:lpwstr>4b94c231-5969-4bb1-b6ab-d8ce0776b31b</vt:lpwstr>
  </property>
  <property fmtid="{D5CDD505-2E9C-101B-9397-08002B2CF9AE}" pid="9" name="MSIP_Label_3741da7a-79c1-417c-b408-16c0bfe99fca_ContentBits">
    <vt:lpwstr>0</vt:lpwstr>
  </property>
</Properties>
</file>