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ags/tag1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4.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5.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16.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17.xml" ContentType="application/vnd.openxmlformats-officedocument.presentationml.tag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20.xml" ContentType="application/vnd.openxmlformats-officedocument.presentationml.tags+xml"/>
  <Override PartName="/ppt/tags/tag21.xml" ContentType="application/vnd.openxmlformats-officedocument.presentationml.tag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22.xml" ContentType="application/vnd.openxmlformats-officedocument.presentationml.tag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23.xml" ContentType="application/vnd.openxmlformats-officedocument.presentationml.tags+xml"/>
  <Override PartName="/ppt/tags/tag24.xml" ContentType="application/vnd.openxmlformats-officedocument.presentationml.tag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3.xml" ContentType="application/vnd.openxmlformats-officedocument.drawingml.chartshapes+xml"/>
  <Override PartName="/ppt/tags/tag25.xml" ContentType="application/vnd.openxmlformats-officedocument.presentationml.tags+xml"/>
  <Override PartName="/ppt/tags/tag26.xml" ContentType="application/vnd.openxmlformats-officedocument.presentationml.tag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4.xml" ContentType="application/vnd.openxmlformats-officedocument.drawingml.chartshapes+xml"/>
  <Override PartName="/ppt/tags/tag27.xml" ContentType="application/vnd.openxmlformats-officedocument.presentationml.tags+xml"/>
  <Override PartName="/ppt/tags/tag28.xml" ContentType="application/vnd.openxmlformats-officedocument.presentationml.tag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5.xml" ContentType="application/vnd.openxmlformats-officedocument.drawingml.chartshapes+xml"/>
  <Override PartName="/ppt/tags/tag29.xml" ContentType="application/vnd.openxmlformats-officedocument.presentationml.tags+xml"/>
  <Override PartName="/ppt/tags/tag30.xml" ContentType="application/vnd.openxmlformats-officedocument.presentationml.tag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6.xml" ContentType="application/vnd.openxmlformats-officedocument.drawingml.chartshape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35.xml" ContentType="application/vnd.openxmlformats-officedocument.presentationml.tags+xml"/>
  <Override PartName="/ppt/tags/tag36.xml" ContentType="application/vnd.openxmlformats-officedocument.presentationml.tag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37.xml" ContentType="application/vnd.openxmlformats-officedocument.presentationml.tags+xml"/>
  <Override PartName="/ppt/tags/tag38.xml" ContentType="application/vnd.openxmlformats-officedocument.presentationml.tag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39.xml" ContentType="application/vnd.openxmlformats-officedocument.presentationml.tags+xml"/>
  <Override PartName="/ppt/tags/tag40.xml" ContentType="application/vnd.openxmlformats-officedocument.presentationml.tag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4" r:id="rId4"/>
    <p:sldMasterId id="2147483648" r:id="rId5"/>
    <p:sldMasterId id="2147483777" r:id="rId6"/>
  </p:sldMasterIdLst>
  <p:notesMasterIdLst>
    <p:notesMasterId r:id="rId38"/>
  </p:notesMasterIdLst>
  <p:handoutMasterIdLst>
    <p:handoutMasterId r:id="rId39"/>
  </p:handoutMasterIdLst>
  <p:sldIdLst>
    <p:sldId id="2610" r:id="rId7"/>
    <p:sldId id="2611" r:id="rId8"/>
    <p:sldId id="380" r:id="rId9"/>
    <p:sldId id="2618" r:id="rId10"/>
    <p:sldId id="2612" r:id="rId11"/>
    <p:sldId id="371" r:id="rId12"/>
    <p:sldId id="2619" r:id="rId13"/>
    <p:sldId id="382" r:id="rId14"/>
    <p:sldId id="383" r:id="rId15"/>
    <p:sldId id="384" r:id="rId16"/>
    <p:sldId id="385" r:id="rId17"/>
    <p:sldId id="2620" r:id="rId18"/>
    <p:sldId id="386" r:id="rId19"/>
    <p:sldId id="387" r:id="rId20"/>
    <p:sldId id="604" r:id="rId21"/>
    <p:sldId id="2613" r:id="rId22"/>
    <p:sldId id="391" r:id="rId23"/>
    <p:sldId id="2614" r:id="rId24"/>
    <p:sldId id="586" r:id="rId25"/>
    <p:sldId id="2622" r:id="rId26"/>
    <p:sldId id="2623" r:id="rId27"/>
    <p:sldId id="2624" r:id="rId28"/>
    <p:sldId id="2615" r:id="rId29"/>
    <p:sldId id="601" r:id="rId30"/>
    <p:sldId id="602" r:id="rId31"/>
    <p:sldId id="2616" r:id="rId32"/>
    <p:sldId id="597" r:id="rId33"/>
    <p:sldId id="598" r:id="rId34"/>
    <p:sldId id="605" r:id="rId35"/>
    <p:sldId id="599" r:id="rId36"/>
    <p:sldId id="2617" r:id="rId37"/>
  </p:sldIdLst>
  <p:sldSz cx="12192000" cy="6858000"/>
  <p:notesSz cx="6805613" cy="9939338"/>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A3E36C-9A2F-4377-81F5-C6EB60614425}">
          <p14:sldIdLst>
            <p14:sldId id="2610"/>
          </p14:sldIdLst>
        </p14:section>
        <p14:section name="Oppsummering" id="{F10D1051-68E7-4E65-9809-5E598F9435E5}">
          <p14:sldIdLst>
            <p14:sldId id="2611"/>
            <p14:sldId id="380"/>
            <p14:sldId id="2618"/>
          </p14:sldIdLst>
        </p14:section>
        <p14:section name="TVOV-året 2024" id="{9891A1F8-1AD8-4108-89A9-15CFB9AB5183}">
          <p14:sldIdLst>
            <p14:sldId id="2612"/>
            <p14:sldId id="371"/>
            <p14:sldId id="2619"/>
            <p14:sldId id="382"/>
            <p14:sldId id="383"/>
            <p14:sldId id="384"/>
            <p14:sldId id="385"/>
            <p14:sldId id="2620"/>
            <p14:sldId id="386"/>
            <p14:sldId id="387"/>
            <p14:sldId id="604"/>
          </p14:sldIdLst>
        </p14:section>
        <p14:section name="Topplister TVOV" id="{6A7FEED7-E389-4687-9E14-69D38C24712A}">
          <p14:sldIdLst>
            <p14:sldId id="2613"/>
            <p14:sldId id="391"/>
            <p14:sldId id="2614"/>
            <p14:sldId id="586"/>
            <p14:sldId id="2622"/>
            <p14:sldId id="2623"/>
            <p14:sldId id="2624"/>
            <p14:sldId id="2615"/>
            <p14:sldId id="601"/>
            <p14:sldId id="602"/>
            <p14:sldId id="2616"/>
            <p14:sldId id="597"/>
            <p14:sldId id="598"/>
            <p14:sldId id="605"/>
            <p14:sldId id="599"/>
            <p14:sldId id="2617"/>
          </p14:sldIdLst>
        </p14:section>
      </p14:sectionLst>
    </p:ext>
    <p:ext uri="{EFAFB233-063F-42B5-8137-9DF3F51BA10A}">
      <p15:sldGuideLst xmlns:p15="http://schemas.microsoft.com/office/powerpoint/2012/main">
        <p15:guide id="2" orient="horz" pos="4152">
          <p15:clr>
            <a:srgbClr val="A4A3A4"/>
          </p15:clr>
        </p15:guide>
        <p15:guide id="7" orient="horz" pos="4020" userDrawn="1">
          <p15:clr>
            <a:srgbClr val="A4A3A4"/>
          </p15:clr>
        </p15:guide>
        <p15:guide id="12" orient="horz" pos="2163" userDrawn="1">
          <p15:clr>
            <a:srgbClr val="A4A3A4"/>
          </p15:clr>
        </p15:guide>
        <p15:guide id="15" pos="384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214D"/>
    <a:srgbClr val="D6235D"/>
    <a:srgbClr val="C5268B"/>
    <a:srgbClr val="D52361"/>
    <a:srgbClr val="DBAC19"/>
    <a:srgbClr val="E6B711"/>
    <a:srgbClr val="2D2EAC"/>
    <a:srgbClr val="0C0358"/>
    <a:srgbClr val="0C035C"/>
    <a:srgbClr val="002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40" autoAdjust="0"/>
  </p:normalViewPr>
  <p:slideViewPr>
    <p:cSldViewPr snapToGrid="0">
      <p:cViewPr varScale="1">
        <p:scale>
          <a:sx n="100" d="100"/>
          <a:sy n="100" d="100"/>
        </p:scale>
        <p:origin x="102" y="300"/>
      </p:cViewPr>
      <p:guideLst>
        <p:guide orient="horz" pos="4152"/>
        <p:guide orient="horz" pos="4020"/>
        <p:guide orient="horz" pos="2163"/>
        <p:guide pos="384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9997396052938454"/>
          <c:y val="2.0392563135081924E-2"/>
          <c:w val="0.74126592756440268"/>
          <c:h val="0.97804655863257339"/>
        </c:manualLayout>
      </c:layout>
      <c:barChart>
        <c:barDir val="bar"/>
        <c:grouping val="clustered"/>
        <c:varyColors val="0"/>
        <c:ser>
          <c:idx val="1"/>
          <c:order val="0"/>
          <c:tx>
            <c:strRef>
              <c:f>'Ark1'!$B$1</c:f>
              <c:strCache>
                <c:ptCount val="1"/>
                <c:pt idx="0">
                  <c:v>2018</c:v>
                </c:pt>
              </c:strCache>
            </c:strRef>
          </c:tx>
          <c:spPr>
            <a:solidFill>
              <a:srgbClr val="E4F3E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'Ark1'!$A$2:$A$7</c:f>
              <c:strCache>
                <c:ptCount val="6"/>
                <c:pt idx="0">
                  <c:v> Andre</c:v>
                </c:pt>
                <c:pt idx="1">
                  <c:v> Warner Bros. Discovery Totalt</c:v>
                </c:pt>
                <c:pt idx="2">
                  <c:v> Viaplay Group*</c:v>
                </c:pt>
                <c:pt idx="3">
                  <c:v> TV 2 Totalt</c:v>
                </c:pt>
                <c:pt idx="4">
                  <c:v> NRK Totalt</c:v>
                </c:pt>
                <c:pt idx="5">
                  <c:v> Totalt (TVOV)</c:v>
                </c:pt>
              </c:strCache>
            </c:strRef>
          </c:cat>
          <c:val>
            <c:numRef>
              <c:f>'Ark1'!$B$2:$B$7</c:f>
              <c:numCache>
                <c:formatCode>0</c:formatCode>
                <c:ptCount val="6"/>
                <c:pt idx="0">
                  <c:v>10</c:v>
                </c:pt>
                <c:pt idx="1">
                  <c:v>25</c:v>
                </c:pt>
                <c:pt idx="2">
                  <c:v>10</c:v>
                </c:pt>
                <c:pt idx="3">
                  <c:v>37</c:v>
                </c:pt>
                <c:pt idx="4">
                  <c:v>53</c:v>
                </c:pt>
                <c:pt idx="5">
                  <c:v>135</c:v>
                </c:pt>
              </c:numCache>
            </c:numRef>
          </c:val>
          <c:extLst>
            <c:ext xmlns:c16="http://schemas.microsoft.com/office/drawing/2014/chart" uri="{C3380CC4-5D6E-409C-BE32-E72D297353CC}">
              <c16:uniqueId val="{00000000-9FBE-40EB-A78F-A4F39DBD99A6}"/>
            </c:ext>
          </c:extLst>
        </c:ser>
        <c:ser>
          <c:idx val="0"/>
          <c:order val="1"/>
          <c:tx>
            <c:strRef>
              <c:f>'Ark1'!$C$1</c:f>
              <c:strCache>
                <c:ptCount val="1"/>
                <c:pt idx="0">
                  <c:v>2019</c:v>
                </c:pt>
              </c:strCache>
            </c:strRef>
          </c:tx>
          <c:spPr>
            <a:solidFill>
              <a:srgbClr val="BDECBD"/>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'Ark1'!$A$2:$A$7</c:f>
              <c:strCache>
                <c:ptCount val="6"/>
                <c:pt idx="0">
                  <c:v> Andre</c:v>
                </c:pt>
                <c:pt idx="1">
                  <c:v> Warner Bros. Discovery Totalt</c:v>
                </c:pt>
                <c:pt idx="2">
                  <c:v> Viaplay Group*</c:v>
                </c:pt>
                <c:pt idx="3">
                  <c:v> TV 2 Totalt</c:v>
                </c:pt>
                <c:pt idx="4">
                  <c:v> NRK Totalt</c:v>
                </c:pt>
                <c:pt idx="5">
                  <c:v> Totalt (TVOV)</c:v>
                </c:pt>
              </c:strCache>
            </c:strRef>
          </c:cat>
          <c:val>
            <c:numRef>
              <c:f>'Ark1'!$C$2:$C$7</c:f>
              <c:numCache>
                <c:formatCode>0</c:formatCode>
                <c:ptCount val="6"/>
                <c:pt idx="0">
                  <c:v>12</c:v>
                </c:pt>
                <c:pt idx="1">
                  <c:v>21</c:v>
                </c:pt>
                <c:pt idx="2">
                  <c:v>9</c:v>
                </c:pt>
                <c:pt idx="3">
                  <c:v>34</c:v>
                </c:pt>
                <c:pt idx="4">
                  <c:v>52</c:v>
                </c:pt>
                <c:pt idx="5">
                  <c:v>128</c:v>
                </c:pt>
              </c:numCache>
            </c:numRef>
          </c:val>
          <c:extLst>
            <c:ext xmlns:c16="http://schemas.microsoft.com/office/drawing/2014/chart" uri="{C3380CC4-5D6E-409C-BE32-E72D297353CC}">
              <c16:uniqueId val="{00000001-9FBE-40EB-A78F-A4F39DBD99A6}"/>
            </c:ext>
          </c:extLst>
        </c:ser>
        <c:ser>
          <c:idx val="2"/>
          <c:order val="2"/>
          <c:tx>
            <c:strRef>
              <c:f>'Ark1'!$D$1</c:f>
              <c:strCache>
                <c:ptCount val="1"/>
                <c:pt idx="0">
                  <c:v>2020</c:v>
                </c:pt>
              </c:strCache>
            </c:strRef>
          </c:tx>
          <c:spPr>
            <a:solidFill>
              <a:srgbClr val="BDFF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'Ark1'!$A$2:$A$7</c:f>
              <c:strCache>
                <c:ptCount val="6"/>
                <c:pt idx="0">
                  <c:v> Andre</c:v>
                </c:pt>
                <c:pt idx="1">
                  <c:v> Warner Bros. Discovery Totalt</c:v>
                </c:pt>
                <c:pt idx="2">
                  <c:v> Viaplay Group*</c:v>
                </c:pt>
                <c:pt idx="3">
                  <c:v> TV 2 Totalt</c:v>
                </c:pt>
                <c:pt idx="4">
                  <c:v> NRK Totalt</c:v>
                </c:pt>
                <c:pt idx="5">
                  <c:v> Totalt (TVOV)</c:v>
                </c:pt>
              </c:strCache>
            </c:strRef>
          </c:cat>
          <c:val>
            <c:numRef>
              <c:f>'Ark1'!$D$2:$D$7</c:f>
              <c:numCache>
                <c:formatCode>General</c:formatCode>
                <c:ptCount val="6"/>
                <c:pt idx="0">
                  <c:v>8</c:v>
                </c:pt>
                <c:pt idx="1">
                  <c:v>22</c:v>
                </c:pt>
                <c:pt idx="2">
                  <c:v>9</c:v>
                </c:pt>
                <c:pt idx="3">
                  <c:v>36</c:v>
                </c:pt>
                <c:pt idx="4">
                  <c:v>60</c:v>
                </c:pt>
                <c:pt idx="5">
                  <c:v>135</c:v>
                </c:pt>
              </c:numCache>
            </c:numRef>
          </c:val>
          <c:extLst>
            <c:ext xmlns:c16="http://schemas.microsoft.com/office/drawing/2014/chart" uri="{C3380CC4-5D6E-409C-BE32-E72D297353CC}">
              <c16:uniqueId val="{00000001-9772-4E7A-871F-59FF8961113D}"/>
            </c:ext>
          </c:extLst>
        </c:ser>
        <c:ser>
          <c:idx val="3"/>
          <c:order val="3"/>
          <c:tx>
            <c:strRef>
              <c:f>'Ark1'!$E$1</c:f>
              <c:strCache>
                <c:ptCount val="1"/>
                <c:pt idx="0">
                  <c:v>2021</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'Ark1'!$A$2:$A$7</c:f>
              <c:strCache>
                <c:ptCount val="6"/>
                <c:pt idx="0">
                  <c:v> Andre</c:v>
                </c:pt>
                <c:pt idx="1">
                  <c:v> Warner Bros. Discovery Totalt</c:v>
                </c:pt>
                <c:pt idx="2">
                  <c:v> Viaplay Group*</c:v>
                </c:pt>
                <c:pt idx="3">
                  <c:v> TV 2 Totalt</c:v>
                </c:pt>
                <c:pt idx="4">
                  <c:v> NRK Totalt</c:v>
                </c:pt>
                <c:pt idx="5">
                  <c:v> Totalt (TVOV)</c:v>
                </c:pt>
              </c:strCache>
            </c:strRef>
          </c:cat>
          <c:val>
            <c:numRef>
              <c:f>'Ark1'!$E$2:$E$7</c:f>
              <c:numCache>
                <c:formatCode>General</c:formatCode>
                <c:ptCount val="6"/>
                <c:pt idx="0">
                  <c:v>9</c:v>
                </c:pt>
                <c:pt idx="1">
                  <c:v>18</c:v>
                </c:pt>
                <c:pt idx="2">
                  <c:v>9</c:v>
                </c:pt>
                <c:pt idx="3">
                  <c:v>35</c:v>
                </c:pt>
                <c:pt idx="4">
                  <c:v>56</c:v>
                </c:pt>
                <c:pt idx="5">
                  <c:v>127</c:v>
                </c:pt>
              </c:numCache>
            </c:numRef>
          </c:val>
          <c:extLst>
            <c:ext xmlns:c16="http://schemas.microsoft.com/office/drawing/2014/chart" uri="{C3380CC4-5D6E-409C-BE32-E72D297353CC}">
              <c16:uniqueId val="{00000001-0F64-41A4-AF80-94734AF8D78D}"/>
            </c:ext>
          </c:extLst>
        </c:ser>
        <c:ser>
          <c:idx val="4"/>
          <c:order val="4"/>
          <c:tx>
            <c:strRef>
              <c:f>'Ark1'!$F$1</c:f>
              <c:strCache>
                <c:ptCount val="1"/>
                <c:pt idx="0">
                  <c:v>2022</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'Ark1'!$A$2:$A$7</c:f>
              <c:strCache>
                <c:ptCount val="6"/>
                <c:pt idx="0">
                  <c:v> Andre</c:v>
                </c:pt>
                <c:pt idx="1">
                  <c:v> Warner Bros. Discovery Totalt</c:v>
                </c:pt>
                <c:pt idx="2">
                  <c:v> Viaplay Group*</c:v>
                </c:pt>
                <c:pt idx="3">
                  <c:v> TV 2 Totalt</c:v>
                </c:pt>
                <c:pt idx="4">
                  <c:v> NRK Totalt</c:v>
                </c:pt>
                <c:pt idx="5">
                  <c:v> Totalt (TVOV)</c:v>
                </c:pt>
              </c:strCache>
            </c:strRef>
          </c:cat>
          <c:val>
            <c:numRef>
              <c:f>'Ark1'!$F$2:$F$7</c:f>
              <c:numCache>
                <c:formatCode>General</c:formatCode>
                <c:ptCount val="6"/>
                <c:pt idx="0">
                  <c:v>7</c:v>
                </c:pt>
                <c:pt idx="1">
                  <c:v>16</c:v>
                </c:pt>
                <c:pt idx="2">
                  <c:v>8</c:v>
                </c:pt>
                <c:pt idx="3">
                  <c:v>30</c:v>
                </c:pt>
                <c:pt idx="4">
                  <c:v>47</c:v>
                </c:pt>
                <c:pt idx="5">
                  <c:v>108</c:v>
                </c:pt>
              </c:numCache>
            </c:numRef>
          </c:val>
          <c:extLst>
            <c:ext xmlns:c16="http://schemas.microsoft.com/office/drawing/2014/chart" uri="{C3380CC4-5D6E-409C-BE32-E72D297353CC}">
              <c16:uniqueId val="{00000000-5A41-4E81-8DAB-5BBD25371B9D}"/>
            </c:ext>
          </c:extLst>
        </c:ser>
        <c:ser>
          <c:idx val="5"/>
          <c:order val="5"/>
          <c:tx>
            <c:strRef>
              <c:f>'Ark1'!$G$1</c:f>
              <c:strCache>
                <c:ptCount val="1"/>
                <c:pt idx="0">
                  <c:v>2023</c:v>
                </c:pt>
              </c:strCache>
            </c:strRef>
          </c:tx>
          <c:spPr>
            <a:solidFill>
              <a:srgbClr val="33A0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'Ark1'!$A$2:$A$7</c:f>
              <c:strCache>
                <c:ptCount val="6"/>
                <c:pt idx="0">
                  <c:v> Andre</c:v>
                </c:pt>
                <c:pt idx="1">
                  <c:v> Warner Bros. Discovery Totalt</c:v>
                </c:pt>
                <c:pt idx="2">
                  <c:v> Viaplay Group*</c:v>
                </c:pt>
                <c:pt idx="3">
                  <c:v> TV 2 Totalt</c:v>
                </c:pt>
                <c:pt idx="4">
                  <c:v> NRK Totalt</c:v>
                </c:pt>
                <c:pt idx="5">
                  <c:v> Totalt (TVOV)</c:v>
                </c:pt>
              </c:strCache>
            </c:strRef>
          </c:cat>
          <c:val>
            <c:numRef>
              <c:f>'Ark1'!$G$2:$G$7</c:f>
              <c:numCache>
                <c:formatCode>General</c:formatCode>
                <c:ptCount val="6"/>
                <c:pt idx="0">
                  <c:v>6</c:v>
                </c:pt>
                <c:pt idx="1">
                  <c:v>13</c:v>
                </c:pt>
                <c:pt idx="2">
                  <c:v>8</c:v>
                </c:pt>
                <c:pt idx="3">
                  <c:v>32</c:v>
                </c:pt>
                <c:pt idx="4">
                  <c:v>44</c:v>
                </c:pt>
                <c:pt idx="5">
                  <c:v>103</c:v>
                </c:pt>
              </c:numCache>
            </c:numRef>
          </c:val>
          <c:extLst>
            <c:ext xmlns:c16="http://schemas.microsoft.com/office/drawing/2014/chart" uri="{C3380CC4-5D6E-409C-BE32-E72D297353CC}">
              <c16:uniqueId val="{00000000-D26B-42E4-A16C-3129107BF023}"/>
            </c:ext>
          </c:extLst>
        </c:ser>
        <c:ser>
          <c:idx val="6"/>
          <c:order val="6"/>
          <c:tx>
            <c:strRef>
              <c:f>'Ark1'!$H$1</c:f>
              <c:strCache>
                <c:ptCount val="1"/>
                <c:pt idx="0">
                  <c:v>2024</c:v>
                </c:pt>
              </c:strCache>
            </c:strRef>
          </c:tx>
          <c:spPr>
            <a:solidFill>
              <a:schemeClr val="accent3">
                <a:lumMod val="50000"/>
              </a:schemeClr>
            </a:solidFill>
            <a:ln>
              <a:noFill/>
            </a:ln>
            <a:effectLst/>
          </c:spPr>
          <c:invertIfNegative val="0"/>
          <c:dLbls>
            <c:dLbl>
              <c:idx val="5"/>
              <c:layout>
                <c:manualLayout>
                  <c:x val="-5.6013088891625346E-3"/>
                  <c:y val="-2.73309713922203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9D-4A3D-A39E-D9081D3F344E}"/>
                </c:ext>
              </c:extLst>
            </c:dLbl>
            <c:spPr>
              <a:noFill/>
              <a:ln>
                <a:noFill/>
              </a:ln>
              <a:effectLst/>
            </c:spPr>
            <c:txPr>
              <a:bodyPr rot="0" spcFirstLastPara="1" vertOverflow="ellipsis" vert="horz" wrap="square" lIns="38100" tIns="19050" rIns="38100" bIns="19050" anchor="ctr" anchorCtr="1">
                <a:spAutoFit/>
              </a:bodyPr>
              <a:lstStyle/>
              <a:p>
                <a:pPr>
                  <a:defRPr lang="en-US" sz="11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'Ark1'!$A$2:$A$7</c:f>
              <c:strCache>
                <c:ptCount val="6"/>
                <c:pt idx="0">
                  <c:v> Andre</c:v>
                </c:pt>
                <c:pt idx="1">
                  <c:v> Warner Bros. Discovery Totalt</c:v>
                </c:pt>
                <c:pt idx="2">
                  <c:v> Viaplay Group*</c:v>
                </c:pt>
                <c:pt idx="3">
                  <c:v> TV 2 Totalt</c:v>
                </c:pt>
                <c:pt idx="4">
                  <c:v> NRK Totalt</c:v>
                </c:pt>
                <c:pt idx="5">
                  <c:v> Totalt (TVOV)</c:v>
                </c:pt>
              </c:strCache>
            </c:strRef>
          </c:cat>
          <c:val>
            <c:numRef>
              <c:f>'Ark1'!$H$2:$H$7</c:f>
              <c:numCache>
                <c:formatCode>General</c:formatCode>
                <c:ptCount val="6"/>
                <c:pt idx="0">
                  <c:v>5</c:v>
                </c:pt>
                <c:pt idx="1">
                  <c:v>13</c:v>
                </c:pt>
                <c:pt idx="2">
                  <c:v>7</c:v>
                </c:pt>
                <c:pt idx="3">
                  <c:v>32</c:v>
                </c:pt>
                <c:pt idx="4">
                  <c:v>39</c:v>
                </c:pt>
                <c:pt idx="5">
                  <c:v>96</c:v>
                </c:pt>
              </c:numCache>
            </c:numRef>
          </c:val>
          <c:extLst>
            <c:ext xmlns:c16="http://schemas.microsoft.com/office/drawing/2014/chart" uri="{C3380CC4-5D6E-409C-BE32-E72D297353CC}">
              <c16:uniqueId val="{00000001-129D-4A3D-A39E-D9081D3F344E}"/>
            </c:ext>
          </c:extLst>
        </c:ser>
        <c:dLbls>
          <c:dLblPos val="outEnd"/>
          <c:showLegendKey val="0"/>
          <c:showVal val="1"/>
          <c:showCatName val="0"/>
          <c:showSerName val="0"/>
          <c:showPercent val="0"/>
          <c:showBubbleSize val="0"/>
        </c:dLbls>
        <c:gapWidth val="20"/>
        <c:axId val="424091520"/>
        <c:axId val="424090344"/>
      </c:barChart>
      <c:catAx>
        <c:axId val="424091520"/>
        <c:scaling>
          <c:orientation val="minMax"/>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424090344"/>
        <c:crosses val="autoZero"/>
        <c:auto val="1"/>
        <c:lblAlgn val="ctr"/>
        <c:lblOffset val="100"/>
        <c:noMultiLvlLbl val="0"/>
      </c:catAx>
      <c:valAx>
        <c:axId val="424090344"/>
        <c:scaling>
          <c:orientation val="minMax"/>
          <c:max val="140"/>
        </c:scaling>
        <c:delete val="1"/>
        <c:axPos val="b"/>
        <c:numFmt formatCode="0" sourceLinked="1"/>
        <c:majorTickMark val="out"/>
        <c:minorTickMark val="none"/>
        <c:tickLblPos val="nextTo"/>
        <c:crossAx val="424091520"/>
        <c:crosses val="autoZero"/>
        <c:crossBetween val="between"/>
        <c:majorUnit val="30"/>
      </c:valAx>
      <c:spPr>
        <a:noFill/>
        <a:ln>
          <a:noFill/>
        </a:ln>
        <a:effectLst/>
      </c:spPr>
    </c:plotArea>
    <c:legend>
      <c:legendPos val="r"/>
      <c:layout>
        <c:manualLayout>
          <c:xMode val="edge"/>
          <c:yMode val="edge"/>
          <c:x val="0.93320637621248492"/>
          <c:y val="0.52687506066076828"/>
          <c:w val="6.5836902587328369E-2"/>
          <c:h val="0.47263814676215149"/>
        </c:manualLayout>
      </c:layout>
      <c:overlay val="0"/>
      <c:spPr>
        <a:noFill/>
        <a:ln>
          <a:solidFill>
            <a:schemeClr val="bg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w="6350" cap="flat" cmpd="sng" algn="ctr">
      <a:noFill/>
      <a:prstDash val="solid"/>
      <a:miter lim="800000"/>
    </a:ln>
    <a:effectLst/>
  </c:spPr>
  <c:txPr>
    <a:bodyPr/>
    <a:lstStyle/>
    <a:p>
      <a:pPr>
        <a:defRPr sz="1400"/>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4069330135717E-2"/>
          <c:y val="1.5996586018287698E-2"/>
          <c:w val="0.94541834632364963"/>
          <c:h val="0.78248273493242304"/>
        </c:manualLayout>
      </c:layout>
      <c:lineChart>
        <c:grouping val="standard"/>
        <c:varyColors val="0"/>
        <c:ser>
          <c:idx val="0"/>
          <c:order val="0"/>
          <c:tx>
            <c:strRef>
              <c:f>'Ark1'!$B$1</c:f>
              <c:strCache>
                <c:ptCount val="1"/>
                <c:pt idx="0">
                  <c:v>Hele uken</c:v>
                </c:pt>
              </c:strCache>
            </c:strRef>
          </c:tx>
          <c:spPr>
            <a:ln w="19050" cap="rnd" cmpd="sng" algn="ctr">
              <a:solidFill>
                <a:schemeClr val="accent1"/>
              </a:solidFill>
              <a:prstDash val="solid"/>
              <a:round/>
            </a:ln>
            <a:effectLst/>
          </c:spPr>
          <c:marker>
            <c:symbol val="none"/>
          </c:marker>
          <c:cat>
            <c:numRef>
              <c:f>'Ark1'!$A$2:$A$1441</c:f>
              <c:numCache>
                <c:formatCode>h:mm</c:formatCode>
                <c:ptCount val="1440"/>
                <c:pt idx="0">
                  <c:v>0.125</c:v>
                </c:pt>
                <c:pt idx="1">
                  <c:v>0.12569444444444444</c:v>
                </c:pt>
                <c:pt idx="2">
                  <c:v>0.12638888888888888</c:v>
                </c:pt>
                <c:pt idx="3">
                  <c:v>0.12708333333333333</c:v>
                </c:pt>
                <c:pt idx="4">
                  <c:v>0.1277777777777778</c:v>
                </c:pt>
                <c:pt idx="5">
                  <c:v>0.12847222222222224</c:v>
                </c:pt>
                <c:pt idx="6">
                  <c:v>0.12916666666666668</c:v>
                </c:pt>
                <c:pt idx="7">
                  <c:v>0.12986111111111112</c:v>
                </c:pt>
                <c:pt idx="8">
                  <c:v>0.13055555555555556</c:v>
                </c:pt>
                <c:pt idx="9">
                  <c:v>0.13125000000000001</c:v>
                </c:pt>
                <c:pt idx="10">
                  <c:v>0.13194444444444445</c:v>
                </c:pt>
                <c:pt idx="11">
                  <c:v>0.13263888888888889</c:v>
                </c:pt>
                <c:pt idx="12">
                  <c:v>0.13333333333333333</c:v>
                </c:pt>
                <c:pt idx="13">
                  <c:v>0.13402777777777777</c:v>
                </c:pt>
                <c:pt idx="14">
                  <c:v>0.13472222222222222</c:v>
                </c:pt>
                <c:pt idx="15">
                  <c:v>0.13541666666666666</c:v>
                </c:pt>
                <c:pt idx="16">
                  <c:v>0.1361111111111111</c:v>
                </c:pt>
                <c:pt idx="17">
                  <c:v>0.13680555555555554</c:v>
                </c:pt>
                <c:pt idx="18">
                  <c:v>0.13749999999999998</c:v>
                </c:pt>
                <c:pt idx="19">
                  <c:v>0.13819444444444443</c:v>
                </c:pt>
                <c:pt idx="20">
                  <c:v>0.1388888888888889</c:v>
                </c:pt>
                <c:pt idx="21">
                  <c:v>0.13958333333333334</c:v>
                </c:pt>
                <c:pt idx="22">
                  <c:v>0.14027777777777778</c:v>
                </c:pt>
                <c:pt idx="23">
                  <c:v>0.14097222222222222</c:v>
                </c:pt>
                <c:pt idx="24">
                  <c:v>0.14166666666666666</c:v>
                </c:pt>
                <c:pt idx="25">
                  <c:v>0.1423611111111111</c:v>
                </c:pt>
                <c:pt idx="26">
                  <c:v>0.14305555555555557</c:v>
                </c:pt>
                <c:pt idx="27">
                  <c:v>0.14375000000000002</c:v>
                </c:pt>
                <c:pt idx="28">
                  <c:v>0.14444444444444446</c:v>
                </c:pt>
                <c:pt idx="29">
                  <c:v>0.1451388888888889</c:v>
                </c:pt>
                <c:pt idx="30">
                  <c:v>0.14583333333333334</c:v>
                </c:pt>
                <c:pt idx="31">
                  <c:v>0.14652777777777778</c:v>
                </c:pt>
                <c:pt idx="32">
                  <c:v>0.14722222222222223</c:v>
                </c:pt>
                <c:pt idx="33">
                  <c:v>0.14791666666666667</c:v>
                </c:pt>
                <c:pt idx="34">
                  <c:v>0.14861111111111111</c:v>
                </c:pt>
                <c:pt idx="35">
                  <c:v>0.14930555555555555</c:v>
                </c:pt>
                <c:pt idx="36">
                  <c:v>0.15</c:v>
                </c:pt>
                <c:pt idx="37">
                  <c:v>0.15069444444444444</c:v>
                </c:pt>
                <c:pt idx="38">
                  <c:v>0.15138888888888888</c:v>
                </c:pt>
                <c:pt idx="39">
                  <c:v>0.15208333333333332</c:v>
                </c:pt>
                <c:pt idx="40">
                  <c:v>0.15277777777777776</c:v>
                </c:pt>
                <c:pt idx="41">
                  <c:v>0.15347222222222223</c:v>
                </c:pt>
                <c:pt idx="42">
                  <c:v>0.15416666666666667</c:v>
                </c:pt>
                <c:pt idx="43">
                  <c:v>0.15486111111111112</c:v>
                </c:pt>
                <c:pt idx="44">
                  <c:v>0.15555555555555556</c:v>
                </c:pt>
                <c:pt idx="45">
                  <c:v>0.15625</c:v>
                </c:pt>
                <c:pt idx="46">
                  <c:v>0.15694444444444444</c:v>
                </c:pt>
                <c:pt idx="47">
                  <c:v>0.15763888888888888</c:v>
                </c:pt>
                <c:pt idx="48">
                  <c:v>0.15833333333333333</c:v>
                </c:pt>
                <c:pt idx="49">
                  <c:v>0.15902777777777777</c:v>
                </c:pt>
                <c:pt idx="50">
                  <c:v>0.15972222222222224</c:v>
                </c:pt>
                <c:pt idx="51">
                  <c:v>0.16041666666666668</c:v>
                </c:pt>
                <c:pt idx="52">
                  <c:v>0.16111111111111112</c:v>
                </c:pt>
                <c:pt idx="53">
                  <c:v>0.16180555555555556</c:v>
                </c:pt>
                <c:pt idx="54">
                  <c:v>0.16250000000000001</c:v>
                </c:pt>
                <c:pt idx="55">
                  <c:v>0.16319444444444445</c:v>
                </c:pt>
                <c:pt idx="56">
                  <c:v>0.16388888888888889</c:v>
                </c:pt>
                <c:pt idx="57">
                  <c:v>0.16458333333333333</c:v>
                </c:pt>
                <c:pt idx="58">
                  <c:v>0.16527777777777777</c:v>
                </c:pt>
                <c:pt idx="59">
                  <c:v>0.16597222222222222</c:v>
                </c:pt>
                <c:pt idx="60">
                  <c:v>0.16666666666666666</c:v>
                </c:pt>
                <c:pt idx="61">
                  <c:v>0.1673611111111111</c:v>
                </c:pt>
                <c:pt idx="62">
                  <c:v>0.16805555555555554</c:v>
                </c:pt>
                <c:pt idx="63">
                  <c:v>0.16874999999999998</c:v>
                </c:pt>
                <c:pt idx="64">
                  <c:v>0.16944444444444443</c:v>
                </c:pt>
                <c:pt idx="65">
                  <c:v>0.17013888888888887</c:v>
                </c:pt>
                <c:pt idx="66">
                  <c:v>0.17083333333333331</c:v>
                </c:pt>
                <c:pt idx="67">
                  <c:v>0.17152777777777775</c:v>
                </c:pt>
                <c:pt idx="68">
                  <c:v>0.17222222222222225</c:v>
                </c:pt>
                <c:pt idx="69">
                  <c:v>0.17291666666666669</c:v>
                </c:pt>
                <c:pt idx="70">
                  <c:v>0.17361111111111113</c:v>
                </c:pt>
                <c:pt idx="71">
                  <c:v>0.17430555555555557</c:v>
                </c:pt>
                <c:pt idx="72">
                  <c:v>0.17500000000000002</c:v>
                </c:pt>
                <c:pt idx="73">
                  <c:v>0.17569444444444446</c:v>
                </c:pt>
                <c:pt idx="74">
                  <c:v>0.1763888888888889</c:v>
                </c:pt>
                <c:pt idx="75">
                  <c:v>0.17708333333333334</c:v>
                </c:pt>
                <c:pt idx="76">
                  <c:v>0.17777777777777778</c:v>
                </c:pt>
                <c:pt idx="77">
                  <c:v>0.17847222222222223</c:v>
                </c:pt>
                <c:pt idx="78">
                  <c:v>0.17916666666666667</c:v>
                </c:pt>
                <c:pt idx="79">
                  <c:v>0.17986111111111111</c:v>
                </c:pt>
                <c:pt idx="80">
                  <c:v>0.18055555555555555</c:v>
                </c:pt>
                <c:pt idx="81">
                  <c:v>0.18124999999999999</c:v>
                </c:pt>
                <c:pt idx="82">
                  <c:v>0.18194444444444444</c:v>
                </c:pt>
                <c:pt idx="83">
                  <c:v>0.18263888888888891</c:v>
                </c:pt>
                <c:pt idx="84">
                  <c:v>0.18333333333333335</c:v>
                </c:pt>
                <c:pt idx="85">
                  <c:v>0.18402777777777779</c:v>
                </c:pt>
                <c:pt idx="86">
                  <c:v>0.18472222222222223</c:v>
                </c:pt>
                <c:pt idx="87">
                  <c:v>0.18541666666666667</c:v>
                </c:pt>
                <c:pt idx="88">
                  <c:v>0.18611111111111112</c:v>
                </c:pt>
                <c:pt idx="89">
                  <c:v>0.18680555555555556</c:v>
                </c:pt>
                <c:pt idx="90">
                  <c:v>0.1875</c:v>
                </c:pt>
                <c:pt idx="91">
                  <c:v>0.18819444444444444</c:v>
                </c:pt>
                <c:pt idx="92">
                  <c:v>0.18888888888888888</c:v>
                </c:pt>
                <c:pt idx="93">
                  <c:v>0.18958333333333333</c:v>
                </c:pt>
                <c:pt idx="94">
                  <c:v>0.19027777777777777</c:v>
                </c:pt>
                <c:pt idx="95">
                  <c:v>0.19097222222222221</c:v>
                </c:pt>
                <c:pt idx="96">
                  <c:v>0.19166666666666665</c:v>
                </c:pt>
                <c:pt idx="97">
                  <c:v>0.19236111111111112</c:v>
                </c:pt>
                <c:pt idx="98">
                  <c:v>0.19305555555555554</c:v>
                </c:pt>
                <c:pt idx="99">
                  <c:v>0.19375000000000001</c:v>
                </c:pt>
                <c:pt idx="100">
                  <c:v>0.19444444444444445</c:v>
                </c:pt>
                <c:pt idx="101">
                  <c:v>0.19513888888888889</c:v>
                </c:pt>
                <c:pt idx="102">
                  <c:v>0.19583333333333333</c:v>
                </c:pt>
                <c:pt idx="103">
                  <c:v>0.19652777777777777</c:v>
                </c:pt>
                <c:pt idx="104">
                  <c:v>0.19722222222222222</c:v>
                </c:pt>
                <c:pt idx="105">
                  <c:v>0.19791666666666666</c:v>
                </c:pt>
                <c:pt idx="106">
                  <c:v>0.1986111111111111</c:v>
                </c:pt>
                <c:pt idx="107">
                  <c:v>0.19930555555555554</c:v>
                </c:pt>
                <c:pt idx="108">
                  <c:v>0.19999999999999998</c:v>
                </c:pt>
                <c:pt idx="109">
                  <c:v>0.20069444444444443</c:v>
                </c:pt>
                <c:pt idx="110">
                  <c:v>0.20138888888888887</c:v>
                </c:pt>
                <c:pt idx="111">
                  <c:v>0.20208333333333331</c:v>
                </c:pt>
                <c:pt idx="112">
                  <c:v>0.20277777777777781</c:v>
                </c:pt>
                <c:pt idx="113">
                  <c:v>0.20347222222222219</c:v>
                </c:pt>
                <c:pt idx="114">
                  <c:v>0.20416666666666669</c:v>
                </c:pt>
                <c:pt idx="115">
                  <c:v>0.20486111111111113</c:v>
                </c:pt>
                <c:pt idx="116">
                  <c:v>0.20555555555555557</c:v>
                </c:pt>
                <c:pt idx="117">
                  <c:v>0.20625000000000002</c:v>
                </c:pt>
                <c:pt idx="118">
                  <c:v>0.20694444444444446</c:v>
                </c:pt>
                <c:pt idx="119">
                  <c:v>0.2076388888888889</c:v>
                </c:pt>
                <c:pt idx="120">
                  <c:v>0.20833333333333334</c:v>
                </c:pt>
                <c:pt idx="121">
                  <c:v>0.20902777777777778</c:v>
                </c:pt>
                <c:pt idx="122">
                  <c:v>0.20972222222222223</c:v>
                </c:pt>
                <c:pt idx="123">
                  <c:v>0.21041666666666667</c:v>
                </c:pt>
                <c:pt idx="124">
                  <c:v>0.21111111111111111</c:v>
                </c:pt>
                <c:pt idx="125">
                  <c:v>0.21180555555555555</c:v>
                </c:pt>
                <c:pt idx="126">
                  <c:v>0.21249999999999999</c:v>
                </c:pt>
                <c:pt idx="127">
                  <c:v>0.21319444444444444</c:v>
                </c:pt>
                <c:pt idx="128">
                  <c:v>0.21388888888888891</c:v>
                </c:pt>
                <c:pt idx="129">
                  <c:v>0.21458333333333335</c:v>
                </c:pt>
                <c:pt idx="130">
                  <c:v>0.21527777777777779</c:v>
                </c:pt>
                <c:pt idx="131">
                  <c:v>0.21597222222222223</c:v>
                </c:pt>
                <c:pt idx="132">
                  <c:v>0.21666666666666667</c:v>
                </c:pt>
                <c:pt idx="133">
                  <c:v>0.21736111111111112</c:v>
                </c:pt>
                <c:pt idx="134">
                  <c:v>0.21805555555555556</c:v>
                </c:pt>
                <c:pt idx="135">
                  <c:v>0.21875</c:v>
                </c:pt>
                <c:pt idx="136">
                  <c:v>0.21944444444444444</c:v>
                </c:pt>
                <c:pt idx="137">
                  <c:v>0.22013888888888888</c:v>
                </c:pt>
                <c:pt idx="138">
                  <c:v>0.22083333333333333</c:v>
                </c:pt>
                <c:pt idx="139">
                  <c:v>0.22152777777777777</c:v>
                </c:pt>
                <c:pt idx="140">
                  <c:v>0.22222222222222221</c:v>
                </c:pt>
                <c:pt idx="141">
                  <c:v>0.22291666666666665</c:v>
                </c:pt>
                <c:pt idx="142">
                  <c:v>0.22361111111111109</c:v>
                </c:pt>
                <c:pt idx="143">
                  <c:v>0.22430555555555556</c:v>
                </c:pt>
                <c:pt idx="144">
                  <c:v>0.22500000000000001</c:v>
                </c:pt>
                <c:pt idx="145">
                  <c:v>0.22569444444444445</c:v>
                </c:pt>
                <c:pt idx="146">
                  <c:v>0.22638888888888889</c:v>
                </c:pt>
                <c:pt idx="147">
                  <c:v>0.22708333333333333</c:v>
                </c:pt>
                <c:pt idx="148">
                  <c:v>0.22777777777777777</c:v>
                </c:pt>
                <c:pt idx="149">
                  <c:v>0.22847222222222222</c:v>
                </c:pt>
                <c:pt idx="150">
                  <c:v>0.22916666666666666</c:v>
                </c:pt>
                <c:pt idx="151">
                  <c:v>0.2298611111111111</c:v>
                </c:pt>
                <c:pt idx="152">
                  <c:v>0.23055555555555554</c:v>
                </c:pt>
                <c:pt idx="153">
                  <c:v>0.23124999999999998</c:v>
                </c:pt>
                <c:pt idx="154">
                  <c:v>0.23194444444444443</c:v>
                </c:pt>
                <c:pt idx="155">
                  <c:v>0.23263888888888887</c:v>
                </c:pt>
                <c:pt idx="156">
                  <c:v>0.23333333333333331</c:v>
                </c:pt>
                <c:pt idx="157">
                  <c:v>0.23402777777777781</c:v>
                </c:pt>
                <c:pt idx="158">
                  <c:v>0.23472222222222219</c:v>
                </c:pt>
                <c:pt idx="159">
                  <c:v>0.23541666666666669</c:v>
                </c:pt>
                <c:pt idx="160">
                  <c:v>0.23611111111111113</c:v>
                </c:pt>
                <c:pt idx="161">
                  <c:v>0.23680555555555557</c:v>
                </c:pt>
                <c:pt idx="162">
                  <c:v>0.23750000000000002</c:v>
                </c:pt>
                <c:pt idx="163">
                  <c:v>0.23819444444444446</c:v>
                </c:pt>
                <c:pt idx="164">
                  <c:v>0.2388888888888889</c:v>
                </c:pt>
                <c:pt idx="165">
                  <c:v>0.23958333333333334</c:v>
                </c:pt>
                <c:pt idx="166">
                  <c:v>0.24027777777777778</c:v>
                </c:pt>
                <c:pt idx="167">
                  <c:v>0.24097222222222223</c:v>
                </c:pt>
                <c:pt idx="168">
                  <c:v>0.24166666666666667</c:v>
                </c:pt>
                <c:pt idx="169">
                  <c:v>0.24236111111111111</c:v>
                </c:pt>
                <c:pt idx="170">
                  <c:v>0.24305555555555555</c:v>
                </c:pt>
                <c:pt idx="171">
                  <c:v>0.24374999999999999</c:v>
                </c:pt>
                <c:pt idx="172">
                  <c:v>0.24444444444444446</c:v>
                </c:pt>
                <c:pt idx="173">
                  <c:v>0.24513888888888888</c:v>
                </c:pt>
                <c:pt idx="174">
                  <c:v>0.24583333333333335</c:v>
                </c:pt>
                <c:pt idx="175">
                  <c:v>0.24652777777777779</c:v>
                </c:pt>
                <c:pt idx="176">
                  <c:v>0.24722222222222223</c:v>
                </c:pt>
                <c:pt idx="177">
                  <c:v>0.24791666666666667</c:v>
                </c:pt>
                <c:pt idx="178">
                  <c:v>0.24861111111111112</c:v>
                </c:pt>
                <c:pt idx="179">
                  <c:v>0.24930555555555556</c:v>
                </c:pt>
                <c:pt idx="180">
                  <c:v>0.25</c:v>
                </c:pt>
                <c:pt idx="181">
                  <c:v>0.25069444444444444</c:v>
                </c:pt>
                <c:pt idx="182">
                  <c:v>0.25138888888888888</c:v>
                </c:pt>
                <c:pt idx="183">
                  <c:v>0.25208333333333333</c:v>
                </c:pt>
                <c:pt idx="184">
                  <c:v>0.25277777777777777</c:v>
                </c:pt>
                <c:pt idx="185">
                  <c:v>0.25347222222222221</c:v>
                </c:pt>
                <c:pt idx="186">
                  <c:v>0.25416666666666665</c:v>
                </c:pt>
                <c:pt idx="187">
                  <c:v>0.25486111111111109</c:v>
                </c:pt>
                <c:pt idx="188">
                  <c:v>0.25555555555555559</c:v>
                </c:pt>
                <c:pt idx="189">
                  <c:v>0.25625000000000003</c:v>
                </c:pt>
                <c:pt idx="190">
                  <c:v>0.25694444444444448</c:v>
                </c:pt>
                <c:pt idx="191">
                  <c:v>0.25763888888888892</c:v>
                </c:pt>
                <c:pt idx="192">
                  <c:v>0.25833333333333336</c:v>
                </c:pt>
                <c:pt idx="193">
                  <c:v>0.2590277777777778</c:v>
                </c:pt>
                <c:pt idx="194">
                  <c:v>0.25972222222222224</c:v>
                </c:pt>
                <c:pt idx="195">
                  <c:v>0.26041666666666669</c:v>
                </c:pt>
                <c:pt idx="196">
                  <c:v>0.26111111111111113</c:v>
                </c:pt>
                <c:pt idx="197">
                  <c:v>0.26180555555555557</c:v>
                </c:pt>
                <c:pt idx="198">
                  <c:v>0.26250000000000001</c:v>
                </c:pt>
                <c:pt idx="199">
                  <c:v>0.26319444444444445</c:v>
                </c:pt>
                <c:pt idx="200">
                  <c:v>0.2638888888888889</c:v>
                </c:pt>
                <c:pt idx="201">
                  <c:v>0.26458333333333334</c:v>
                </c:pt>
                <c:pt idx="202">
                  <c:v>0.26527777777777778</c:v>
                </c:pt>
                <c:pt idx="203">
                  <c:v>0.26597222222222222</c:v>
                </c:pt>
                <c:pt idx="204">
                  <c:v>0.26666666666666666</c:v>
                </c:pt>
                <c:pt idx="205">
                  <c:v>0.2673611111111111</c:v>
                </c:pt>
                <c:pt idx="206">
                  <c:v>0.26805555555555555</c:v>
                </c:pt>
                <c:pt idx="207">
                  <c:v>0.26874999999999999</c:v>
                </c:pt>
                <c:pt idx="208">
                  <c:v>0.26944444444444443</c:v>
                </c:pt>
                <c:pt idx="209">
                  <c:v>0.27013888888888887</c:v>
                </c:pt>
                <c:pt idx="210">
                  <c:v>0.27083333333333331</c:v>
                </c:pt>
                <c:pt idx="211">
                  <c:v>0.27152777777777776</c:v>
                </c:pt>
                <c:pt idx="212">
                  <c:v>0.2722222222222222</c:v>
                </c:pt>
                <c:pt idx="213">
                  <c:v>0.27291666666666664</c:v>
                </c:pt>
                <c:pt idx="214">
                  <c:v>0.27361111111111108</c:v>
                </c:pt>
                <c:pt idx="215">
                  <c:v>0.27430555555555552</c:v>
                </c:pt>
                <c:pt idx="216">
                  <c:v>0.27499999999999997</c:v>
                </c:pt>
                <c:pt idx="217">
                  <c:v>0.27569444444444446</c:v>
                </c:pt>
                <c:pt idx="218">
                  <c:v>0.27638888888888885</c:v>
                </c:pt>
                <c:pt idx="219">
                  <c:v>0.27708333333333335</c:v>
                </c:pt>
                <c:pt idx="220">
                  <c:v>0.27777777777777779</c:v>
                </c:pt>
                <c:pt idx="221">
                  <c:v>0.27847222222222223</c:v>
                </c:pt>
                <c:pt idx="222">
                  <c:v>0.27916666666666667</c:v>
                </c:pt>
                <c:pt idx="223">
                  <c:v>0.27986111111111112</c:v>
                </c:pt>
                <c:pt idx="224">
                  <c:v>0.28055555555555556</c:v>
                </c:pt>
                <c:pt idx="225">
                  <c:v>0.28125</c:v>
                </c:pt>
                <c:pt idx="226">
                  <c:v>0.28194444444444444</c:v>
                </c:pt>
                <c:pt idx="227">
                  <c:v>0.28263888888888888</c:v>
                </c:pt>
                <c:pt idx="228">
                  <c:v>0.28333333333333333</c:v>
                </c:pt>
                <c:pt idx="229">
                  <c:v>0.28402777777777777</c:v>
                </c:pt>
                <c:pt idx="230">
                  <c:v>0.28472222222222221</c:v>
                </c:pt>
                <c:pt idx="231">
                  <c:v>0.28541666666666665</c:v>
                </c:pt>
                <c:pt idx="232">
                  <c:v>0.28611111111111115</c:v>
                </c:pt>
                <c:pt idx="233">
                  <c:v>0.28680555555555554</c:v>
                </c:pt>
                <c:pt idx="234">
                  <c:v>0.28750000000000003</c:v>
                </c:pt>
                <c:pt idx="235">
                  <c:v>0.28819444444444448</c:v>
                </c:pt>
                <c:pt idx="236">
                  <c:v>0.28888888888888892</c:v>
                </c:pt>
                <c:pt idx="237">
                  <c:v>0.28958333333333336</c:v>
                </c:pt>
                <c:pt idx="238">
                  <c:v>0.2902777777777778</c:v>
                </c:pt>
                <c:pt idx="239">
                  <c:v>0.29097222222222224</c:v>
                </c:pt>
                <c:pt idx="240">
                  <c:v>0.29166666666666669</c:v>
                </c:pt>
                <c:pt idx="241">
                  <c:v>0.29236111111111113</c:v>
                </c:pt>
                <c:pt idx="242">
                  <c:v>0.29305555555555557</c:v>
                </c:pt>
                <c:pt idx="243">
                  <c:v>0.29375000000000001</c:v>
                </c:pt>
                <c:pt idx="244">
                  <c:v>0.29444444444444445</c:v>
                </c:pt>
                <c:pt idx="245">
                  <c:v>0.2951388888888889</c:v>
                </c:pt>
                <c:pt idx="246">
                  <c:v>0.29583333333333334</c:v>
                </c:pt>
                <c:pt idx="247">
                  <c:v>0.29652777777777778</c:v>
                </c:pt>
                <c:pt idx="248">
                  <c:v>0.29722222222222222</c:v>
                </c:pt>
                <c:pt idx="249">
                  <c:v>0.29791666666666666</c:v>
                </c:pt>
                <c:pt idx="250">
                  <c:v>0.2986111111111111</c:v>
                </c:pt>
                <c:pt idx="251">
                  <c:v>0.29930555555555555</c:v>
                </c:pt>
                <c:pt idx="252">
                  <c:v>0.3</c:v>
                </c:pt>
                <c:pt idx="253">
                  <c:v>0.30069444444444443</c:v>
                </c:pt>
                <c:pt idx="254">
                  <c:v>0.30138888888888887</c:v>
                </c:pt>
                <c:pt idx="255">
                  <c:v>0.30208333333333331</c:v>
                </c:pt>
                <c:pt idx="256">
                  <c:v>0.30277777777777776</c:v>
                </c:pt>
                <c:pt idx="257">
                  <c:v>0.3034722222222222</c:v>
                </c:pt>
                <c:pt idx="258">
                  <c:v>0.30416666666666664</c:v>
                </c:pt>
                <c:pt idx="259">
                  <c:v>0.30486111111111108</c:v>
                </c:pt>
                <c:pt idx="260">
                  <c:v>0.30555555555555552</c:v>
                </c:pt>
                <c:pt idx="261">
                  <c:v>0.30624999999999997</c:v>
                </c:pt>
                <c:pt idx="262">
                  <c:v>0.30694444444444441</c:v>
                </c:pt>
                <c:pt idx="263">
                  <c:v>0.30763888888888891</c:v>
                </c:pt>
                <c:pt idx="264">
                  <c:v>0.30833333333333335</c:v>
                </c:pt>
                <c:pt idx="265">
                  <c:v>0.30902777777777779</c:v>
                </c:pt>
                <c:pt idx="266">
                  <c:v>0.30972222222222223</c:v>
                </c:pt>
                <c:pt idx="267">
                  <c:v>0.31041666666666667</c:v>
                </c:pt>
                <c:pt idx="268">
                  <c:v>0.31111111111111112</c:v>
                </c:pt>
                <c:pt idx="269">
                  <c:v>0.31180555555555556</c:v>
                </c:pt>
                <c:pt idx="270">
                  <c:v>0.3125</c:v>
                </c:pt>
                <c:pt idx="271">
                  <c:v>0.31319444444444444</c:v>
                </c:pt>
                <c:pt idx="272">
                  <c:v>0.31388888888888888</c:v>
                </c:pt>
                <c:pt idx="273">
                  <c:v>0.31458333333333333</c:v>
                </c:pt>
                <c:pt idx="274">
                  <c:v>0.31527777777777777</c:v>
                </c:pt>
                <c:pt idx="275">
                  <c:v>0.31597222222222221</c:v>
                </c:pt>
                <c:pt idx="276">
                  <c:v>0.31666666666666665</c:v>
                </c:pt>
                <c:pt idx="277">
                  <c:v>0.31736111111111115</c:v>
                </c:pt>
                <c:pt idx="278">
                  <c:v>0.31805555555555554</c:v>
                </c:pt>
                <c:pt idx="279">
                  <c:v>0.31875000000000003</c:v>
                </c:pt>
                <c:pt idx="280">
                  <c:v>0.31944444444444448</c:v>
                </c:pt>
                <c:pt idx="281">
                  <c:v>0.32013888888888892</c:v>
                </c:pt>
                <c:pt idx="282">
                  <c:v>0.32083333333333336</c:v>
                </c:pt>
                <c:pt idx="283">
                  <c:v>0.3215277777777778</c:v>
                </c:pt>
                <c:pt idx="284">
                  <c:v>0.32222222222222224</c:v>
                </c:pt>
                <c:pt idx="285">
                  <c:v>0.32291666666666669</c:v>
                </c:pt>
                <c:pt idx="286">
                  <c:v>0.32361111111111113</c:v>
                </c:pt>
                <c:pt idx="287">
                  <c:v>0.32430555555555557</c:v>
                </c:pt>
                <c:pt idx="288">
                  <c:v>0.32500000000000001</c:v>
                </c:pt>
                <c:pt idx="289">
                  <c:v>0.32569444444444445</c:v>
                </c:pt>
                <c:pt idx="290">
                  <c:v>0.3263888888888889</c:v>
                </c:pt>
                <c:pt idx="291">
                  <c:v>0.32708333333333334</c:v>
                </c:pt>
                <c:pt idx="292">
                  <c:v>0.32777777777777778</c:v>
                </c:pt>
                <c:pt idx="293">
                  <c:v>0.32847222222222222</c:v>
                </c:pt>
                <c:pt idx="294">
                  <c:v>0.32916666666666666</c:v>
                </c:pt>
                <c:pt idx="295">
                  <c:v>0.3298611111111111</c:v>
                </c:pt>
                <c:pt idx="296">
                  <c:v>0.33055555555555555</c:v>
                </c:pt>
                <c:pt idx="297">
                  <c:v>0.33124999999999999</c:v>
                </c:pt>
                <c:pt idx="298">
                  <c:v>0.33194444444444443</c:v>
                </c:pt>
                <c:pt idx="299">
                  <c:v>0.33263888888888887</c:v>
                </c:pt>
                <c:pt idx="300">
                  <c:v>0.33333333333333331</c:v>
                </c:pt>
                <c:pt idx="301">
                  <c:v>0.33402777777777781</c:v>
                </c:pt>
                <c:pt idx="302">
                  <c:v>0.3347222222222222</c:v>
                </c:pt>
                <c:pt idx="303">
                  <c:v>0.3354166666666667</c:v>
                </c:pt>
                <c:pt idx="304">
                  <c:v>0.33611111111111108</c:v>
                </c:pt>
                <c:pt idx="305">
                  <c:v>0.33680555555555558</c:v>
                </c:pt>
                <c:pt idx="306">
                  <c:v>0.33749999999999997</c:v>
                </c:pt>
                <c:pt idx="307">
                  <c:v>0.33819444444444446</c:v>
                </c:pt>
                <c:pt idx="308">
                  <c:v>0.33888888888888885</c:v>
                </c:pt>
                <c:pt idx="309">
                  <c:v>0.33958333333333335</c:v>
                </c:pt>
                <c:pt idx="310">
                  <c:v>0.34027777777777773</c:v>
                </c:pt>
                <c:pt idx="311">
                  <c:v>0.34097222222222223</c:v>
                </c:pt>
                <c:pt idx="312">
                  <c:v>0.34166666666666662</c:v>
                </c:pt>
                <c:pt idx="313">
                  <c:v>0.34236111111111112</c:v>
                </c:pt>
                <c:pt idx="314">
                  <c:v>0.3430555555555555</c:v>
                </c:pt>
                <c:pt idx="315">
                  <c:v>0.34375</c:v>
                </c:pt>
                <c:pt idx="316">
                  <c:v>0.3444444444444445</c:v>
                </c:pt>
                <c:pt idx="317">
                  <c:v>0.34513888888888888</c:v>
                </c:pt>
                <c:pt idx="318">
                  <c:v>0.34583333333333338</c:v>
                </c:pt>
                <c:pt idx="319">
                  <c:v>0.34652777777777777</c:v>
                </c:pt>
                <c:pt idx="320">
                  <c:v>0.34722222222222227</c:v>
                </c:pt>
                <c:pt idx="321">
                  <c:v>0.34791666666666665</c:v>
                </c:pt>
                <c:pt idx="322">
                  <c:v>0.34861111111111115</c:v>
                </c:pt>
                <c:pt idx="323">
                  <c:v>0.34930555555555554</c:v>
                </c:pt>
                <c:pt idx="324">
                  <c:v>0.35000000000000003</c:v>
                </c:pt>
                <c:pt idx="325">
                  <c:v>0.35069444444444442</c:v>
                </c:pt>
                <c:pt idx="326">
                  <c:v>0.35138888888888892</c:v>
                </c:pt>
                <c:pt idx="327">
                  <c:v>0.3520833333333333</c:v>
                </c:pt>
                <c:pt idx="328">
                  <c:v>0.3527777777777778</c:v>
                </c:pt>
                <c:pt idx="329">
                  <c:v>0.35347222222222219</c:v>
                </c:pt>
                <c:pt idx="330">
                  <c:v>0.35416666666666669</c:v>
                </c:pt>
                <c:pt idx="331">
                  <c:v>0.35486111111111113</c:v>
                </c:pt>
                <c:pt idx="332">
                  <c:v>0.35555555555555557</c:v>
                </c:pt>
                <c:pt idx="333">
                  <c:v>0.35625000000000001</c:v>
                </c:pt>
                <c:pt idx="334">
                  <c:v>0.35694444444444445</c:v>
                </c:pt>
                <c:pt idx="335">
                  <c:v>0.3576388888888889</c:v>
                </c:pt>
                <c:pt idx="336">
                  <c:v>0.35833333333333334</c:v>
                </c:pt>
                <c:pt idx="337">
                  <c:v>0.35902777777777778</c:v>
                </c:pt>
                <c:pt idx="338">
                  <c:v>0.35972222222222222</c:v>
                </c:pt>
                <c:pt idx="339">
                  <c:v>0.36041666666666666</c:v>
                </c:pt>
                <c:pt idx="340">
                  <c:v>0.3611111111111111</c:v>
                </c:pt>
                <c:pt idx="341">
                  <c:v>0.36180555555555555</c:v>
                </c:pt>
                <c:pt idx="342">
                  <c:v>0.36249999999999999</c:v>
                </c:pt>
                <c:pt idx="343">
                  <c:v>0.36319444444444443</c:v>
                </c:pt>
                <c:pt idx="344">
                  <c:v>0.36388888888888887</c:v>
                </c:pt>
                <c:pt idx="345">
                  <c:v>0.36458333333333331</c:v>
                </c:pt>
                <c:pt idx="346">
                  <c:v>0.36527777777777781</c:v>
                </c:pt>
                <c:pt idx="347">
                  <c:v>0.3659722222222222</c:v>
                </c:pt>
                <c:pt idx="348">
                  <c:v>0.3666666666666667</c:v>
                </c:pt>
                <c:pt idx="349">
                  <c:v>0.36736111111111108</c:v>
                </c:pt>
                <c:pt idx="350">
                  <c:v>0.36805555555555558</c:v>
                </c:pt>
                <c:pt idx="351">
                  <c:v>0.36874999999999997</c:v>
                </c:pt>
                <c:pt idx="352">
                  <c:v>0.36944444444444446</c:v>
                </c:pt>
                <c:pt idx="353">
                  <c:v>0.37013888888888885</c:v>
                </c:pt>
                <c:pt idx="354">
                  <c:v>0.37083333333333335</c:v>
                </c:pt>
                <c:pt idx="355">
                  <c:v>0.37152777777777773</c:v>
                </c:pt>
                <c:pt idx="356">
                  <c:v>0.37222222222222223</c:v>
                </c:pt>
                <c:pt idx="357">
                  <c:v>0.37291666666666662</c:v>
                </c:pt>
                <c:pt idx="358">
                  <c:v>0.37361111111111112</c:v>
                </c:pt>
                <c:pt idx="359">
                  <c:v>0.3743055555555555</c:v>
                </c:pt>
                <c:pt idx="360">
                  <c:v>0.375</c:v>
                </c:pt>
                <c:pt idx="361">
                  <c:v>0.3756944444444445</c:v>
                </c:pt>
                <c:pt idx="362">
                  <c:v>0.37638888888888888</c:v>
                </c:pt>
                <c:pt idx="363">
                  <c:v>0.37708333333333338</c:v>
                </c:pt>
                <c:pt idx="364">
                  <c:v>0.37777777777777777</c:v>
                </c:pt>
                <c:pt idx="365">
                  <c:v>0.37847222222222227</c:v>
                </c:pt>
                <c:pt idx="366">
                  <c:v>0.37916666666666665</c:v>
                </c:pt>
                <c:pt idx="367">
                  <c:v>0.37986111111111115</c:v>
                </c:pt>
                <c:pt idx="368">
                  <c:v>0.38055555555555554</c:v>
                </c:pt>
                <c:pt idx="369">
                  <c:v>0.38125000000000003</c:v>
                </c:pt>
                <c:pt idx="370">
                  <c:v>0.38194444444444442</c:v>
                </c:pt>
                <c:pt idx="371">
                  <c:v>0.38263888888888892</c:v>
                </c:pt>
                <c:pt idx="372">
                  <c:v>0.3833333333333333</c:v>
                </c:pt>
                <c:pt idx="373">
                  <c:v>0.3840277777777778</c:v>
                </c:pt>
                <c:pt idx="374">
                  <c:v>0.38472222222222219</c:v>
                </c:pt>
                <c:pt idx="375">
                  <c:v>0.38541666666666669</c:v>
                </c:pt>
                <c:pt idx="376">
                  <c:v>0.38611111111111113</c:v>
                </c:pt>
                <c:pt idx="377">
                  <c:v>0.38680555555555557</c:v>
                </c:pt>
                <c:pt idx="378">
                  <c:v>0.38750000000000001</c:v>
                </c:pt>
                <c:pt idx="379">
                  <c:v>0.38819444444444445</c:v>
                </c:pt>
                <c:pt idx="380">
                  <c:v>0.3888888888888889</c:v>
                </c:pt>
                <c:pt idx="381">
                  <c:v>0.38958333333333334</c:v>
                </c:pt>
                <c:pt idx="382">
                  <c:v>0.39027777777777778</c:v>
                </c:pt>
                <c:pt idx="383">
                  <c:v>0.39097222222222222</c:v>
                </c:pt>
                <c:pt idx="384">
                  <c:v>0.39166666666666666</c:v>
                </c:pt>
                <c:pt idx="385">
                  <c:v>0.3923611111111111</c:v>
                </c:pt>
                <c:pt idx="386">
                  <c:v>0.39305555555555555</c:v>
                </c:pt>
                <c:pt idx="387">
                  <c:v>0.39374999999999999</c:v>
                </c:pt>
                <c:pt idx="388">
                  <c:v>0.39444444444444443</c:v>
                </c:pt>
                <c:pt idx="389">
                  <c:v>0.39513888888888887</c:v>
                </c:pt>
                <c:pt idx="390">
                  <c:v>0.39583333333333331</c:v>
                </c:pt>
                <c:pt idx="391">
                  <c:v>0.39652777777777781</c:v>
                </c:pt>
                <c:pt idx="392">
                  <c:v>0.3972222222222222</c:v>
                </c:pt>
                <c:pt idx="393">
                  <c:v>0.3979166666666667</c:v>
                </c:pt>
                <c:pt idx="394">
                  <c:v>0.39861111111111108</c:v>
                </c:pt>
                <c:pt idx="395">
                  <c:v>0.39930555555555558</c:v>
                </c:pt>
                <c:pt idx="396">
                  <c:v>0.39999999999999997</c:v>
                </c:pt>
                <c:pt idx="397">
                  <c:v>0.40069444444444446</c:v>
                </c:pt>
                <c:pt idx="398">
                  <c:v>0.40138888888888885</c:v>
                </c:pt>
                <c:pt idx="399">
                  <c:v>0.40208333333333335</c:v>
                </c:pt>
                <c:pt idx="400">
                  <c:v>0.40277777777777773</c:v>
                </c:pt>
                <c:pt idx="401">
                  <c:v>0.40347222222222223</c:v>
                </c:pt>
                <c:pt idx="402">
                  <c:v>0.40416666666666662</c:v>
                </c:pt>
                <c:pt idx="403">
                  <c:v>0.40486111111111112</c:v>
                </c:pt>
                <c:pt idx="404">
                  <c:v>0.4055555555555555</c:v>
                </c:pt>
                <c:pt idx="405">
                  <c:v>0.40625</c:v>
                </c:pt>
                <c:pt idx="406">
                  <c:v>0.4069444444444445</c:v>
                </c:pt>
                <c:pt idx="407">
                  <c:v>0.40763888888888888</c:v>
                </c:pt>
                <c:pt idx="408">
                  <c:v>0.40833333333333338</c:v>
                </c:pt>
                <c:pt idx="409">
                  <c:v>0.40902777777777777</c:v>
                </c:pt>
                <c:pt idx="410">
                  <c:v>0.40972222222222227</c:v>
                </c:pt>
                <c:pt idx="411">
                  <c:v>0.41041666666666665</c:v>
                </c:pt>
                <c:pt idx="412">
                  <c:v>0.41111111111111115</c:v>
                </c:pt>
                <c:pt idx="413">
                  <c:v>0.41180555555555554</c:v>
                </c:pt>
                <c:pt idx="414">
                  <c:v>0.41250000000000003</c:v>
                </c:pt>
                <c:pt idx="415">
                  <c:v>0.41319444444444442</c:v>
                </c:pt>
                <c:pt idx="416">
                  <c:v>0.41388888888888892</c:v>
                </c:pt>
                <c:pt idx="417">
                  <c:v>0.4145833333333333</c:v>
                </c:pt>
                <c:pt idx="418">
                  <c:v>0.4152777777777778</c:v>
                </c:pt>
                <c:pt idx="419">
                  <c:v>0.41597222222222219</c:v>
                </c:pt>
                <c:pt idx="420">
                  <c:v>0.41666666666666669</c:v>
                </c:pt>
                <c:pt idx="421">
                  <c:v>0.41736111111111113</c:v>
                </c:pt>
                <c:pt idx="422">
                  <c:v>0.41805555555555557</c:v>
                </c:pt>
                <c:pt idx="423">
                  <c:v>0.41875000000000001</c:v>
                </c:pt>
                <c:pt idx="424">
                  <c:v>0.41944444444444445</c:v>
                </c:pt>
                <c:pt idx="425">
                  <c:v>0.4201388888888889</c:v>
                </c:pt>
                <c:pt idx="426">
                  <c:v>0.42083333333333334</c:v>
                </c:pt>
                <c:pt idx="427">
                  <c:v>0.42152777777777778</c:v>
                </c:pt>
                <c:pt idx="428">
                  <c:v>0.42222222222222222</c:v>
                </c:pt>
                <c:pt idx="429">
                  <c:v>0.42291666666666666</c:v>
                </c:pt>
                <c:pt idx="430">
                  <c:v>0.4236111111111111</c:v>
                </c:pt>
                <c:pt idx="431">
                  <c:v>0.42430555555555555</c:v>
                </c:pt>
                <c:pt idx="432">
                  <c:v>0.42499999999999999</c:v>
                </c:pt>
                <c:pt idx="433">
                  <c:v>0.42569444444444443</c:v>
                </c:pt>
                <c:pt idx="434">
                  <c:v>0.42638888888888887</c:v>
                </c:pt>
                <c:pt idx="435">
                  <c:v>0.42708333333333331</c:v>
                </c:pt>
                <c:pt idx="436">
                  <c:v>0.42777777777777781</c:v>
                </c:pt>
                <c:pt idx="437">
                  <c:v>0.4284722222222222</c:v>
                </c:pt>
                <c:pt idx="438">
                  <c:v>0.4291666666666667</c:v>
                </c:pt>
                <c:pt idx="439">
                  <c:v>0.42986111111111108</c:v>
                </c:pt>
                <c:pt idx="440">
                  <c:v>0.43055555555555558</c:v>
                </c:pt>
                <c:pt idx="441">
                  <c:v>0.43124999999999997</c:v>
                </c:pt>
                <c:pt idx="442">
                  <c:v>0.43194444444444446</c:v>
                </c:pt>
                <c:pt idx="443">
                  <c:v>0.43263888888888885</c:v>
                </c:pt>
                <c:pt idx="444">
                  <c:v>0.43333333333333335</c:v>
                </c:pt>
                <c:pt idx="445">
                  <c:v>0.43402777777777773</c:v>
                </c:pt>
                <c:pt idx="446">
                  <c:v>0.43472222222222223</c:v>
                </c:pt>
                <c:pt idx="447">
                  <c:v>0.43541666666666662</c:v>
                </c:pt>
                <c:pt idx="448">
                  <c:v>0.43611111111111112</c:v>
                </c:pt>
                <c:pt idx="449">
                  <c:v>0.4368055555555555</c:v>
                </c:pt>
                <c:pt idx="450">
                  <c:v>0.4375</c:v>
                </c:pt>
                <c:pt idx="451">
                  <c:v>0.4381944444444445</c:v>
                </c:pt>
                <c:pt idx="452">
                  <c:v>0.43888888888888888</c:v>
                </c:pt>
                <c:pt idx="453">
                  <c:v>0.43958333333333338</c:v>
                </c:pt>
                <c:pt idx="454">
                  <c:v>0.44027777777777777</c:v>
                </c:pt>
                <c:pt idx="455">
                  <c:v>0.44097222222222227</c:v>
                </c:pt>
                <c:pt idx="456">
                  <c:v>0.44166666666666665</c:v>
                </c:pt>
                <c:pt idx="457">
                  <c:v>0.44236111111111115</c:v>
                </c:pt>
                <c:pt idx="458">
                  <c:v>0.44305555555555554</c:v>
                </c:pt>
                <c:pt idx="459">
                  <c:v>0.44375000000000003</c:v>
                </c:pt>
                <c:pt idx="460">
                  <c:v>0.44444444444444442</c:v>
                </c:pt>
                <c:pt idx="461">
                  <c:v>0.44513888888888892</c:v>
                </c:pt>
                <c:pt idx="462">
                  <c:v>0.4458333333333333</c:v>
                </c:pt>
                <c:pt idx="463">
                  <c:v>0.4465277777777778</c:v>
                </c:pt>
                <c:pt idx="464">
                  <c:v>0.44722222222222219</c:v>
                </c:pt>
                <c:pt idx="465">
                  <c:v>0.44791666666666669</c:v>
                </c:pt>
                <c:pt idx="466">
                  <c:v>0.44861111111111113</c:v>
                </c:pt>
                <c:pt idx="467">
                  <c:v>0.44930555555555557</c:v>
                </c:pt>
                <c:pt idx="468">
                  <c:v>0.45</c:v>
                </c:pt>
                <c:pt idx="469">
                  <c:v>0.45069444444444445</c:v>
                </c:pt>
                <c:pt idx="470">
                  <c:v>0.4513888888888889</c:v>
                </c:pt>
                <c:pt idx="471">
                  <c:v>0.45208333333333334</c:v>
                </c:pt>
                <c:pt idx="472">
                  <c:v>0.45277777777777778</c:v>
                </c:pt>
                <c:pt idx="473">
                  <c:v>0.45347222222222222</c:v>
                </c:pt>
                <c:pt idx="474">
                  <c:v>0.45416666666666666</c:v>
                </c:pt>
                <c:pt idx="475">
                  <c:v>0.4548611111111111</c:v>
                </c:pt>
                <c:pt idx="476">
                  <c:v>0.45555555555555555</c:v>
                </c:pt>
                <c:pt idx="477">
                  <c:v>0.45624999999999999</c:v>
                </c:pt>
                <c:pt idx="478">
                  <c:v>0.45694444444444443</c:v>
                </c:pt>
                <c:pt idx="479">
                  <c:v>0.45763888888888887</c:v>
                </c:pt>
                <c:pt idx="480">
                  <c:v>0.45833333333333331</c:v>
                </c:pt>
                <c:pt idx="481">
                  <c:v>0.45902777777777781</c:v>
                </c:pt>
                <c:pt idx="482">
                  <c:v>0.4597222222222222</c:v>
                </c:pt>
                <c:pt idx="483">
                  <c:v>0.4604166666666667</c:v>
                </c:pt>
                <c:pt idx="484">
                  <c:v>0.46111111111111108</c:v>
                </c:pt>
                <c:pt idx="485">
                  <c:v>0.46180555555555558</c:v>
                </c:pt>
                <c:pt idx="486">
                  <c:v>0.46249999999999997</c:v>
                </c:pt>
                <c:pt idx="487">
                  <c:v>0.46319444444444446</c:v>
                </c:pt>
                <c:pt idx="488">
                  <c:v>0.46388888888888885</c:v>
                </c:pt>
                <c:pt idx="489">
                  <c:v>0.46458333333333335</c:v>
                </c:pt>
                <c:pt idx="490">
                  <c:v>0.46527777777777773</c:v>
                </c:pt>
                <c:pt idx="491">
                  <c:v>0.46597222222222223</c:v>
                </c:pt>
                <c:pt idx="492">
                  <c:v>0.46666666666666662</c:v>
                </c:pt>
                <c:pt idx="493">
                  <c:v>0.46736111111111112</c:v>
                </c:pt>
                <c:pt idx="494">
                  <c:v>0.4680555555555555</c:v>
                </c:pt>
                <c:pt idx="495">
                  <c:v>0.46875</c:v>
                </c:pt>
                <c:pt idx="496">
                  <c:v>0.4694444444444445</c:v>
                </c:pt>
                <c:pt idx="497">
                  <c:v>0.47013888888888888</c:v>
                </c:pt>
                <c:pt idx="498">
                  <c:v>0.47083333333333338</c:v>
                </c:pt>
                <c:pt idx="499">
                  <c:v>0.47152777777777777</c:v>
                </c:pt>
                <c:pt idx="500">
                  <c:v>0.47222222222222227</c:v>
                </c:pt>
                <c:pt idx="501">
                  <c:v>0.47291666666666665</c:v>
                </c:pt>
                <c:pt idx="502">
                  <c:v>0.47361111111111115</c:v>
                </c:pt>
                <c:pt idx="503">
                  <c:v>0.47430555555555554</c:v>
                </c:pt>
                <c:pt idx="504">
                  <c:v>0.47500000000000003</c:v>
                </c:pt>
                <c:pt idx="505">
                  <c:v>0.47569444444444442</c:v>
                </c:pt>
                <c:pt idx="506">
                  <c:v>0.47638888888888892</c:v>
                </c:pt>
                <c:pt idx="507">
                  <c:v>0.4770833333333333</c:v>
                </c:pt>
                <c:pt idx="508">
                  <c:v>0.4777777777777778</c:v>
                </c:pt>
                <c:pt idx="509">
                  <c:v>0.47847222222222219</c:v>
                </c:pt>
                <c:pt idx="510">
                  <c:v>0.47916666666666669</c:v>
                </c:pt>
                <c:pt idx="511">
                  <c:v>0.47986111111111113</c:v>
                </c:pt>
                <c:pt idx="512">
                  <c:v>0.48055555555555557</c:v>
                </c:pt>
                <c:pt idx="513">
                  <c:v>0.48125000000000001</c:v>
                </c:pt>
                <c:pt idx="514">
                  <c:v>0.48194444444444445</c:v>
                </c:pt>
                <c:pt idx="515">
                  <c:v>0.4826388888888889</c:v>
                </c:pt>
                <c:pt idx="516">
                  <c:v>0.48333333333333334</c:v>
                </c:pt>
                <c:pt idx="517">
                  <c:v>0.48402777777777778</c:v>
                </c:pt>
                <c:pt idx="518">
                  <c:v>0.48472222222222222</c:v>
                </c:pt>
                <c:pt idx="519">
                  <c:v>0.48541666666666666</c:v>
                </c:pt>
                <c:pt idx="520">
                  <c:v>0.4861111111111111</c:v>
                </c:pt>
                <c:pt idx="521">
                  <c:v>0.48680555555555555</c:v>
                </c:pt>
                <c:pt idx="522">
                  <c:v>0.48749999999999999</c:v>
                </c:pt>
                <c:pt idx="523">
                  <c:v>0.48819444444444443</c:v>
                </c:pt>
                <c:pt idx="524">
                  <c:v>0.48888888888888887</c:v>
                </c:pt>
                <c:pt idx="525">
                  <c:v>0.48958333333333331</c:v>
                </c:pt>
                <c:pt idx="526">
                  <c:v>0.49027777777777781</c:v>
                </c:pt>
                <c:pt idx="527">
                  <c:v>0.4909722222222222</c:v>
                </c:pt>
                <c:pt idx="528">
                  <c:v>0.4916666666666667</c:v>
                </c:pt>
                <c:pt idx="529">
                  <c:v>0.49236111111111108</c:v>
                </c:pt>
                <c:pt idx="530">
                  <c:v>0.49305555555555558</c:v>
                </c:pt>
                <c:pt idx="531">
                  <c:v>0.49374999999999997</c:v>
                </c:pt>
                <c:pt idx="532">
                  <c:v>0.49444444444444446</c:v>
                </c:pt>
                <c:pt idx="533">
                  <c:v>0.49513888888888885</c:v>
                </c:pt>
                <c:pt idx="534">
                  <c:v>0.49583333333333335</c:v>
                </c:pt>
                <c:pt idx="535">
                  <c:v>0.49652777777777773</c:v>
                </c:pt>
                <c:pt idx="536">
                  <c:v>0.49722222222222223</c:v>
                </c:pt>
                <c:pt idx="537">
                  <c:v>0.49791666666666662</c:v>
                </c:pt>
                <c:pt idx="538">
                  <c:v>0.49861111111111112</c:v>
                </c:pt>
                <c:pt idx="539">
                  <c:v>0.4993055555555555</c:v>
                </c:pt>
                <c:pt idx="540">
                  <c:v>0.5</c:v>
                </c:pt>
                <c:pt idx="541">
                  <c:v>0.50069444444444444</c:v>
                </c:pt>
                <c:pt idx="542">
                  <c:v>0.50138888888888888</c:v>
                </c:pt>
                <c:pt idx="543">
                  <c:v>0.50208333333333333</c:v>
                </c:pt>
                <c:pt idx="544">
                  <c:v>0.50277777777777777</c:v>
                </c:pt>
                <c:pt idx="545">
                  <c:v>0.50347222222222221</c:v>
                </c:pt>
                <c:pt idx="546">
                  <c:v>0.50416666666666665</c:v>
                </c:pt>
                <c:pt idx="547">
                  <c:v>0.50486111111111109</c:v>
                </c:pt>
                <c:pt idx="548">
                  <c:v>0.50555555555555554</c:v>
                </c:pt>
                <c:pt idx="549">
                  <c:v>0.50624999999999998</c:v>
                </c:pt>
                <c:pt idx="550">
                  <c:v>0.50694444444444442</c:v>
                </c:pt>
                <c:pt idx="551">
                  <c:v>0.50763888888888886</c:v>
                </c:pt>
                <c:pt idx="552">
                  <c:v>0.5083333333333333</c:v>
                </c:pt>
                <c:pt idx="553">
                  <c:v>0.50902777777777775</c:v>
                </c:pt>
                <c:pt idx="554">
                  <c:v>0.50972222222222219</c:v>
                </c:pt>
                <c:pt idx="555">
                  <c:v>0.51041666666666663</c:v>
                </c:pt>
                <c:pt idx="556">
                  <c:v>0.51111111111111118</c:v>
                </c:pt>
                <c:pt idx="557">
                  <c:v>0.51180555555555551</c:v>
                </c:pt>
                <c:pt idx="558">
                  <c:v>0.51250000000000007</c:v>
                </c:pt>
                <c:pt idx="559">
                  <c:v>0.5131944444444444</c:v>
                </c:pt>
                <c:pt idx="560">
                  <c:v>0.51388888888888895</c:v>
                </c:pt>
                <c:pt idx="561">
                  <c:v>0.51458333333333328</c:v>
                </c:pt>
                <c:pt idx="562">
                  <c:v>0.51527777777777783</c:v>
                </c:pt>
                <c:pt idx="563">
                  <c:v>0.51597222222222217</c:v>
                </c:pt>
                <c:pt idx="564">
                  <c:v>0.51666666666666672</c:v>
                </c:pt>
                <c:pt idx="565">
                  <c:v>0.51736111111111105</c:v>
                </c:pt>
                <c:pt idx="566">
                  <c:v>0.5180555555555556</c:v>
                </c:pt>
                <c:pt idx="567">
                  <c:v>0.51874999999999993</c:v>
                </c:pt>
                <c:pt idx="568">
                  <c:v>0.51944444444444449</c:v>
                </c:pt>
                <c:pt idx="569">
                  <c:v>0.52013888888888882</c:v>
                </c:pt>
                <c:pt idx="570">
                  <c:v>0.52083333333333337</c:v>
                </c:pt>
                <c:pt idx="571">
                  <c:v>0.52152777777777781</c:v>
                </c:pt>
                <c:pt idx="572">
                  <c:v>0.52222222222222225</c:v>
                </c:pt>
                <c:pt idx="573">
                  <c:v>0.5229166666666667</c:v>
                </c:pt>
                <c:pt idx="574">
                  <c:v>0.52361111111111114</c:v>
                </c:pt>
                <c:pt idx="575">
                  <c:v>0.52430555555555558</c:v>
                </c:pt>
                <c:pt idx="576">
                  <c:v>0.52500000000000002</c:v>
                </c:pt>
                <c:pt idx="577">
                  <c:v>0.52569444444444446</c:v>
                </c:pt>
                <c:pt idx="578">
                  <c:v>0.52638888888888891</c:v>
                </c:pt>
                <c:pt idx="579">
                  <c:v>0.52708333333333335</c:v>
                </c:pt>
                <c:pt idx="580">
                  <c:v>0.52777777777777779</c:v>
                </c:pt>
                <c:pt idx="581">
                  <c:v>0.52847222222222223</c:v>
                </c:pt>
                <c:pt idx="582">
                  <c:v>0.52916666666666667</c:v>
                </c:pt>
                <c:pt idx="583">
                  <c:v>0.52986111111111112</c:v>
                </c:pt>
                <c:pt idx="584">
                  <c:v>0.53055555555555556</c:v>
                </c:pt>
                <c:pt idx="585">
                  <c:v>0.53125</c:v>
                </c:pt>
                <c:pt idx="586">
                  <c:v>0.53194444444444444</c:v>
                </c:pt>
                <c:pt idx="587">
                  <c:v>0.53263888888888888</c:v>
                </c:pt>
                <c:pt idx="588">
                  <c:v>0.53333333333333333</c:v>
                </c:pt>
                <c:pt idx="589">
                  <c:v>0.53402777777777777</c:v>
                </c:pt>
                <c:pt idx="590">
                  <c:v>0.53472222222222221</c:v>
                </c:pt>
                <c:pt idx="591">
                  <c:v>0.53541666666666665</c:v>
                </c:pt>
                <c:pt idx="592">
                  <c:v>0.53611111111111109</c:v>
                </c:pt>
                <c:pt idx="593">
                  <c:v>0.53680555555555554</c:v>
                </c:pt>
                <c:pt idx="594">
                  <c:v>0.53749999999999998</c:v>
                </c:pt>
                <c:pt idx="595">
                  <c:v>0.53819444444444442</c:v>
                </c:pt>
                <c:pt idx="596">
                  <c:v>0.53888888888888886</c:v>
                </c:pt>
                <c:pt idx="597">
                  <c:v>0.5395833333333333</c:v>
                </c:pt>
                <c:pt idx="598">
                  <c:v>0.54027777777777775</c:v>
                </c:pt>
                <c:pt idx="599">
                  <c:v>0.54097222222222219</c:v>
                </c:pt>
                <c:pt idx="600">
                  <c:v>0.54166666666666663</c:v>
                </c:pt>
                <c:pt idx="601">
                  <c:v>0.54236111111111118</c:v>
                </c:pt>
                <c:pt idx="602">
                  <c:v>0.54305555555555551</c:v>
                </c:pt>
                <c:pt idx="603">
                  <c:v>0.54375000000000007</c:v>
                </c:pt>
                <c:pt idx="604">
                  <c:v>0.5444444444444444</c:v>
                </c:pt>
                <c:pt idx="605">
                  <c:v>0.54513888888888895</c:v>
                </c:pt>
                <c:pt idx="606">
                  <c:v>0.54583333333333328</c:v>
                </c:pt>
                <c:pt idx="607">
                  <c:v>0.54652777777777783</c:v>
                </c:pt>
                <c:pt idx="608">
                  <c:v>0.54722222222222217</c:v>
                </c:pt>
                <c:pt idx="609">
                  <c:v>0.54791666666666672</c:v>
                </c:pt>
                <c:pt idx="610">
                  <c:v>0.54861111111111105</c:v>
                </c:pt>
                <c:pt idx="611">
                  <c:v>0.5493055555555556</c:v>
                </c:pt>
                <c:pt idx="612">
                  <c:v>0.54999999999999993</c:v>
                </c:pt>
                <c:pt idx="613">
                  <c:v>0.55069444444444449</c:v>
                </c:pt>
                <c:pt idx="614">
                  <c:v>0.55138888888888882</c:v>
                </c:pt>
                <c:pt idx="615">
                  <c:v>0.55208333333333337</c:v>
                </c:pt>
                <c:pt idx="616">
                  <c:v>0.55277777777777781</c:v>
                </c:pt>
                <c:pt idx="617">
                  <c:v>0.55347222222222225</c:v>
                </c:pt>
                <c:pt idx="618">
                  <c:v>0.5541666666666667</c:v>
                </c:pt>
                <c:pt idx="619">
                  <c:v>0.55486111111111114</c:v>
                </c:pt>
                <c:pt idx="620">
                  <c:v>0.55555555555555558</c:v>
                </c:pt>
                <c:pt idx="621">
                  <c:v>0.55625000000000002</c:v>
                </c:pt>
                <c:pt idx="622">
                  <c:v>0.55694444444444446</c:v>
                </c:pt>
                <c:pt idx="623">
                  <c:v>0.55763888888888891</c:v>
                </c:pt>
                <c:pt idx="624">
                  <c:v>0.55833333333333335</c:v>
                </c:pt>
                <c:pt idx="625">
                  <c:v>0.55902777777777779</c:v>
                </c:pt>
                <c:pt idx="626">
                  <c:v>0.55972222222222223</c:v>
                </c:pt>
                <c:pt idx="627">
                  <c:v>0.56041666666666667</c:v>
                </c:pt>
                <c:pt idx="628">
                  <c:v>0.56111111111111112</c:v>
                </c:pt>
                <c:pt idx="629">
                  <c:v>0.56180555555555556</c:v>
                </c:pt>
                <c:pt idx="630">
                  <c:v>0.5625</c:v>
                </c:pt>
                <c:pt idx="631">
                  <c:v>0.56319444444444444</c:v>
                </c:pt>
                <c:pt idx="632">
                  <c:v>0.56388888888888888</c:v>
                </c:pt>
                <c:pt idx="633">
                  <c:v>0.56458333333333333</c:v>
                </c:pt>
                <c:pt idx="634">
                  <c:v>0.56527777777777777</c:v>
                </c:pt>
                <c:pt idx="635">
                  <c:v>0.56597222222222221</c:v>
                </c:pt>
                <c:pt idx="636">
                  <c:v>0.56666666666666665</c:v>
                </c:pt>
                <c:pt idx="637">
                  <c:v>0.56736111111111109</c:v>
                </c:pt>
                <c:pt idx="638">
                  <c:v>0.56805555555555554</c:v>
                </c:pt>
                <c:pt idx="639">
                  <c:v>0.56874999999999998</c:v>
                </c:pt>
                <c:pt idx="640">
                  <c:v>0.56944444444444442</c:v>
                </c:pt>
                <c:pt idx="641">
                  <c:v>0.57013888888888886</c:v>
                </c:pt>
                <c:pt idx="642">
                  <c:v>0.5708333333333333</c:v>
                </c:pt>
                <c:pt idx="643">
                  <c:v>0.57152777777777775</c:v>
                </c:pt>
                <c:pt idx="644">
                  <c:v>0.57222222222222219</c:v>
                </c:pt>
                <c:pt idx="645">
                  <c:v>0.57291666666666663</c:v>
                </c:pt>
                <c:pt idx="646">
                  <c:v>0.57361111111111118</c:v>
                </c:pt>
                <c:pt idx="647">
                  <c:v>0.57430555555555551</c:v>
                </c:pt>
                <c:pt idx="648">
                  <c:v>0.57500000000000007</c:v>
                </c:pt>
                <c:pt idx="649">
                  <c:v>0.5756944444444444</c:v>
                </c:pt>
                <c:pt idx="650">
                  <c:v>0.57638888888888895</c:v>
                </c:pt>
                <c:pt idx="651">
                  <c:v>0.57708333333333328</c:v>
                </c:pt>
                <c:pt idx="652">
                  <c:v>0.57777777777777783</c:v>
                </c:pt>
                <c:pt idx="653">
                  <c:v>0.57847222222222217</c:v>
                </c:pt>
                <c:pt idx="654">
                  <c:v>0.57916666666666672</c:v>
                </c:pt>
                <c:pt idx="655">
                  <c:v>0.57986111111111105</c:v>
                </c:pt>
                <c:pt idx="656">
                  <c:v>0.5805555555555556</c:v>
                </c:pt>
                <c:pt idx="657">
                  <c:v>0.58124999999999993</c:v>
                </c:pt>
                <c:pt idx="658">
                  <c:v>0.58194444444444449</c:v>
                </c:pt>
                <c:pt idx="659">
                  <c:v>0.58263888888888882</c:v>
                </c:pt>
                <c:pt idx="660">
                  <c:v>0.58333333333333337</c:v>
                </c:pt>
                <c:pt idx="661">
                  <c:v>0.58402777777777781</c:v>
                </c:pt>
                <c:pt idx="662">
                  <c:v>0.58472222222222225</c:v>
                </c:pt>
                <c:pt idx="663">
                  <c:v>0.5854166666666667</c:v>
                </c:pt>
                <c:pt idx="664">
                  <c:v>0.58611111111111114</c:v>
                </c:pt>
                <c:pt idx="665">
                  <c:v>0.58680555555555558</c:v>
                </c:pt>
                <c:pt idx="666">
                  <c:v>0.58750000000000002</c:v>
                </c:pt>
                <c:pt idx="667">
                  <c:v>0.58819444444444446</c:v>
                </c:pt>
                <c:pt idx="668">
                  <c:v>0.58888888888888891</c:v>
                </c:pt>
                <c:pt idx="669">
                  <c:v>0.58958333333333335</c:v>
                </c:pt>
                <c:pt idx="670">
                  <c:v>0.59027777777777779</c:v>
                </c:pt>
                <c:pt idx="671">
                  <c:v>0.59097222222222223</c:v>
                </c:pt>
                <c:pt idx="672">
                  <c:v>0.59166666666666667</c:v>
                </c:pt>
                <c:pt idx="673">
                  <c:v>0.59236111111111112</c:v>
                </c:pt>
                <c:pt idx="674">
                  <c:v>0.59305555555555556</c:v>
                </c:pt>
                <c:pt idx="675">
                  <c:v>0.59375</c:v>
                </c:pt>
                <c:pt idx="676">
                  <c:v>0.59444444444444444</c:v>
                </c:pt>
                <c:pt idx="677">
                  <c:v>0.59513888888888888</c:v>
                </c:pt>
                <c:pt idx="678">
                  <c:v>0.59583333333333333</c:v>
                </c:pt>
                <c:pt idx="679">
                  <c:v>0.59652777777777777</c:v>
                </c:pt>
                <c:pt idx="680">
                  <c:v>0.59722222222222221</c:v>
                </c:pt>
                <c:pt idx="681">
                  <c:v>0.59791666666666665</c:v>
                </c:pt>
                <c:pt idx="682">
                  <c:v>0.59861111111111109</c:v>
                </c:pt>
                <c:pt idx="683">
                  <c:v>0.59930555555555554</c:v>
                </c:pt>
                <c:pt idx="684">
                  <c:v>0.6</c:v>
                </c:pt>
                <c:pt idx="685">
                  <c:v>0.60069444444444442</c:v>
                </c:pt>
                <c:pt idx="686">
                  <c:v>0.60138888888888886</c:v>
                </c:pt>
                <c:pt idx="687">
                  <c:v>0.6020833333333333</c:v>
                </c:pt>
                <c:pt idx="688">
                  <c:v>0.60277777777777775</c:v>
                </c:pt>
                <c:pt idx="689">
                  <c:v>0.60347222222222219</c:v>
                </c:pt>
                <c:pt idx="690">
                  <c:v>0.60416666666666663</c:v>
                </c:pt>
                <c:pt idx="691">
                  <c:v>0.60486111111111118</c:v>
                </c:pt>
                <c:pt idx="692">
                  <c:v>0.60555555555555551</c:v>
                </c:pt>
                <c:pt idx="693">
                  <c:v>0.60625000000000007</c:v>
                </c:pt>
                <c:pt idx="694">
                  <c:v>0.6069444444444444</c:v>
                </c:pt>
                <c:pt idx="695">
                  <c:v>0.60763888888888895</c:v>
                </c:pt>
                <c:pt idx="696">
                  <c:v>0.60833333333333328</c:v>
                </c:pt>
                <c:pt idx="697">
                  <c:v>0.60902777777777783</c:v>
                </c:pt>
                <c:pt idx="698">
                  <c:v>0.60972222222222217</c:v>
                </c:pt>
                <c:pt idx="699">
                  <c:v>0.61041666666666672</c:v>
                </c:pt>
                <c:pt idx="700">
                  <c:v>0.61111111111111105</c:v>
                </c:pt>
                <c:pt idx="701">
                  <c:v>0.6118055555555556</c:v>
                </c:pt>
                <c:pt idx="702">
                  <c:v>0.61249999999999993</c:v>
                </c:pt>
                <c:pt idx="703">
                  <c:v>0.61319444444444449</c:v>
                </c:pt>
                <c:pt idx="704">
                  <c:v>0.61388888888888882</c:v>
                </c:pt>
                <c:pt idx="705">
                  <c:v>0.61458333333333337</c:v>
                </c:pt>
                <c:pt idx="706">
                  <c:v>0.61527777777777781</c:v>
                </c:pt>
                <c:pt idx="707">
                  <c:v>0.61597222222222225</c:v>
                </c:pt>
                <c:pt idx="708">
                  <c:v>0.6166666666666667</c:v>
                </c:pt>
                <c:pt idx="709">
                  <c:v>0.61736111111111114</c:v>
                </c:pt>
                <c:pt idx="710">
                  <c:v>0.61805555555555558</c:v>
                </c:pt>
                <c:pt idx="711">
                  <c:v>0.61875000000000002</c:v>
                </c:pt>
                <c:pt idx="712">
                  <c:v>0.61944444444444446</c:v>
                </c:pt>
                <c:pt idx="713">
                  <c:v>0.62013888888888891</c:v>
                </c:pt>
                <c:pt idx="714">
                  <c:v>0.62083333333333335</c:v>
                </c:pt>
                <c:pt idx="715">
                  <c:v>0.62152777777777779</c:v>
                </c:pt>
                <c:pt idx="716">
                  <c:v>0.62222222222222223</c:v>
                </c:pt>
                <c:pt idx="717">
                  <c:v>0.62291666666666667</c:v>
                </c:pt>
                <c:pt idx="718">
                  <c:v>0.62361111111111112</c:v>
                </c:pt>
                <c:pt idx="719">
                  <c:v>0.62430555555555556</c:v>
                </c:pt>
                <c:pt idx="720">
                  <c:v>0.625</c:v>
                </c:pt>
                <c:pt idx="721">
                  <c:v>0.62569444444444444</c:v>
                </c:pt>
                <c:pt idx="722">
                  <c:v>0.62638888888888888</c:v>
                </c:pt>
                <c:pt idx="723">
                  <c:v>0.62708333333333333</c:v>
                </c:pt>
                <c:pt idx="724">
                  <c:v>0.62777777777777777</c:v>
                </c:pt>
                <c:pt idx="725">
                  <c:v>0.62847222222222221</c:v>
                </c:pt>
                <c:pt idx="726">
                  <c:v>0.62916666666666665</c:v>
                </c:pt>
                <c:pt idx="727">
                  <c:v>0.62986111111111109</c:v>
                </c:pt>
                <c:pt idx="728">
                  <c:v>0.63055555555555554</c:v>
                </c:pt>
                <c:pt idx="729">
                  <c:v>0.63124999999999998</c:v>
                </c:pt>
                <c:pt idx="730">
                  <c:v>0.63194444444444442</c:v>
                </c:pt>
                <c:pt idx="731">
                  <c:v>0.63263888888888886</c:v>
                </c:pt>
                <c:pt idx="732">
                  <c:v>0.6333333333333333</c:v>
                </c:pt>
                <c:pt idx="733">
                  <c:v>0.63402777777777775</c:v>
                </c:pt>
                <c:pt idx="734">
                  <c:v>0.63472222222222219</c:v>
                </c:pt>
                <c:pt idx="735">
                  <c:v>0.63541666666666663</c:v>
                </c:pt>
                <c:pt idx="736">
                  <c:v>0.63611111111111118</c:v>
                </c:pt>
                <c:pt idx="737">
                  <c:v>0.63680555555555551</c:v>
                </c:pt>
                <c:pt idx="738">
                  <c:v>0.63750000000000007</c:v>
                </c:pt>
                <c:pt idx="739">
                  <c:v>0.6381944444444444</c:v>
                </c:pt>
                <c:pt idx="740">
                  <c:v>0.63888888888888895</c:v>
                </c:pt>
                <c:pt idx="741">
                  <c:v>0.63958333333333328</c:v>
                </c:pt>
                <c:pt idx="742">
                  <c:v>0.64027777777777783</c:v>
                </c:pt>
                <c:pt idx="743">
                  <c:v>0.64097222222222217</c:v>
                </c:pt>
                <c:pt idx="744">
                  <c:v>0.64166666666666672</c:v>
                </c:pt>
                <c:pt idx="745">
                  <c:v>0.64236111111111105</c:v>
                </c:pt>
                <c:pt idx="746">
                  <c:v>0.6430555555555556</c:v>
                </c:pt>
                <c:pt idx="747">
                  <c:v>0.64374999999999993</c:v>
                </c:pt>
                <c:pt idx="748">
                  <c:v>0.64444444444444449</c:v>
                </c:pt>
                <c:pt idx="749">
                  <c:v>0.64513888888888882</c:v>
                </c:pt>
                <c:pt idx="750">
                  <c:v>0.64583333333333337</c:v>
                </c:pt>
                <c:pt idx="751">
                  <c:v>0.64652777777777781</c:v>
                </c:pt>
                <c:pt idx="752">
                  <c:v>0.64722222222222225</c:v>
                </c:pt>
                <c:pt idx="753">
                  <c:v>0.6479166666666667</c:v>
                </c:pt>
                <c:pt idx="754">
                  <c:v>0.64861111111111114</c:v>
                </c:pt>
                <c:pt idx="755">
                  <c:v>0.64930555555555558</c:v>
                </c:pt>
                <c:pt idx="756">
                  <c:v>0.65</c:v>
                </c:pt>
                <c:pt idx="757">
                  <c:v>0.65069444444444446</c:v>
                </c:pt>
                <c:pt idx="758">
                  <c:v>0.65138888888888891</c:v>
                </c:pt>
                <c:pt idx="759">
                  <c:v>0.65208333333333335</c:v>
                </c:pt>
                <c:pt idx="760">
                  <c:v>0.65277777777777779</c:v>
                </c:pt>
                <c:pt idx="761">
                  <c:v>0.65347222222222223</c:v>
                </c:pt>
                <c:pt idx="762">
                  <c:v>0.65416666666666667</c:v>
                </c:pt>
                <c:pt idx="763">
                  <c:v>0.65486111111111112</c:v>
                </c:pt>
                <c:pt idx="764">
                  <c:v>0.65555555555555556</c:v>
                </c:pt>
                <c:pt idx="765">
                  <c:v>0.65625</c:v>
                </c:pt>
                <c:pt idx="766">
                  <c:v>0.65694444444444444</c:v>
                </c:pt>
                <c:pt idx="767">
                  <c:v>0.65763888888888888</c:v>
                </c:pt>
                <c:pt idx="768">
                  <c:v>0.65833333333333333</c:v>
                </c:pt>
                <c:pt idx="769">
                  <c:v>0.65902777777777777</c:v>
                </c:pt>
                <c:pt idx="770">
                  <c:v>0.65972222222222221</c:v>
                </c:pt>
                <c:pt idx="771">
                  <c:v>0.66041666666666665</c:v>
                </c:pt>
                <c:pt idx="772">
                  <c:v>0.66111111111111109</c:v>
                </c:pt>
                <c:pt idx="773">
                  <c:v>0.66180555555555554</c:v>
                </c:pt>
                <c:pt idx="774">
                  <c:v>0.66249999999999998</c:v>
                </c:pt>
                <c:pt idx="775">
                  <c:v>0.66319444444444442</c:v>
                </c:pt>
                <c:pt idx="776">
                  <c:v>0.66388888888888886</c:v>
                </c:pt>
                <c:pt idx="777">
                  <c:v>0.6645833333333333</c:v>
                </c:pt>
                <c:pt idx="778">
                  <c:v>0.66527777777777775</c:v>
                </c:pt>
                <c:pt idx="779">
                  <c:v>0.66597222222222219</c:v>
                </c:pt>
                <c:pt idx="780">
                  <c:v>0.66666666666666663</c:v>
                </c:pt>
                <c:pt idx="781">
                  <c:v>0.66736111111111107</c:v>
                </c:pt>
                <c:pt idx="782">
                  <c:v>0.66805555555555562</c:v>
                </c:pt>
                <c:pt idx="783">
                  <c:v>0.66875000000000007</c:v>
                </c:pt>
                <c:pt idx="784">
                  <c:v>0.6694444444444444</c:v>
                </c:pt>
                <c:pt idx="785">
                  <c:v>0.67013888888888884</c:v>
                </c:pt>
                <c:pt idx="786">
                  <c:v>0.67083333333333339</c:v>
                </c:pt>
                <c:pt idx="787">
                  <c:v>0.67152777777777783</c:v>
                </c:pt>
                <c:pt idx="788">
                  <c:v>0.67222222222222217</c:v>
                </c:pt>
                <c:pt idx="789">
                  <c:v>0.67291666666666661</c:v>
                </c:pt>
                <c:pt idx="790">
                  <c:v>0.67361111111111116</c:v>
                </c:pt>
                <c:pt idx="791">
                  <c:v>0.6743055555555556</c:v>
                </c:pt>
                <c:pt idx="792">
                  <c:v>0.67499999999999993</c:v>
                </c:pt>
                <c:pt idx="793">
                  <c:v>0.67569444444444438</c:v>
                </c:pt>
                <c:pt idx="794">
                  <c:v>0.67638888888888893</c:v>
                </c:pt>
                <c:pt idx="795">
                  <c:v>0.67708333333333337</c:v>
                </c:pt>
                <c:pt idx="796">
                  <c:v>0.6777777777777777</c:v>
                </c:pt>
                <c:pt idx="797">
                  <c:v>0.67847222222222225</c:v>
                </c:pt>
                <c:pt idx="798">
                  <c:v>0.6791666666666667</c:v>
                </c:pt>
                <c:pt idx="799">
                  <c:v>0.67986111111111114</c:v>
                </c:pt>
                <c:pt idx="800">
                  <c:v>0.68055555555555547</c:v>
                </c:pt>
                <c:pt idx="801">
                  <c:v>0.68125000000000002</c:v>
                </c:pt>
                <c:pt idx="802">
                  <c:v>0.68194444444444446</c:v>
                </c:pt>
                <c:pt idx="803">
                  <c:v>0.68263888888888891</c:v>
                </c:pt>
                <c:pt idx="804">
                  <c:v>0.68333333333333324</c:v>
                </c:pt>
                <c:pt idx="805">
                  <c:v>0.68402777777777779</c:v>
                </c:pt>
                <c:pt idx="806">
                  <c:v>0.68472222222222223</c:v>
                </c:pt>
                <c:pt idx="807">
                  <c:v>0.68541666666666667</c:v>
                </c:pt>
                <c:pt idx="808">
                  <c:v>0.68611111111111101</c:v>
                </c:pt>
                <c:pt idx="809">
                  <c:v>0.68680555555555556</c:v>
                </c:pt>
                <c:pt idx="810">
                  <c:v>0.6875</c:v>
                </c:pt>
                <c:pt idx="811">
                  <c:v>0.68819444444444444</c:v>
                </c:pt>
                <c:pt idx="812">
                  <c:v>0.68888888888888899</c:v>
                </c:pt>
                <c:pt idx="813">
                  <c:v>0.68958333333333333</c:v>
                </c:pt>
                <c:pt idx="814">
                  <c:v>0.69027777777777777</c:v>
                </c:pt>
                <c:pt idx="815">
                  <c:v>0.69097222222222221</c:v>
                </c:pt>
                <c:pt idx="816">
                  <c:v>0.69166666666666676</c:v>
                </c:pt>
                <c:pt idx="817">
                  <c:v>0.69236111111111109</c:v>
                </c:pt>
                <c:pt idx="818">
                  <c:v>0.69305555555555554</c:v>
                </c:pt>
                <c:pt idx="819">
                  <c:v>0.69374999999999998</c:v>
                </c:pt>
                <c:pt idx="820">
                  <c:v>0.69444444444444453</c:v>
                </c:pt>
                <c:pt idx="821">
                  <c:v>0.69513888888888886</c:v>
                </c:pt>
                <c:pt idx="822">
                  <c:v>0.6958333333333333</c:v>
                </c:pt>
                <c:pt idx="823">
                  <c:v>0.69652777777777775</c:v>
                </c:pt>
                <c:pt idx="824">
                  <c:v>0.6972222222222223</c:v>
                </c:pt>
                <c:pt idx="825">
                  <c:v>0.69791666666666663</c:v>
                </c:pt>
                <c:pt idx="826">
                  <c:v>0.69861111111111107</c:v>
                </c:pt>
                <c:pt idx="827">
                  <c:v>0.69930555555555562</c:v>
                </c:pt>
                <c:pt idx="828">
                  <c:v>0.70000000000000007</c:v>
                </c:pt>
                <c:pt idx="829">
                  <c:v>0.7006944444444444</c:v>
                </c:pt>
                <c:pt idx="830">
                  <c:v>0.70138888888888884</c:v>
                </c:pt>
                <c:pt idx="831">
                  <c:v>0.70208333333333339</c:v>
                </c:pt>
                <c:pt idx="832">
                  <c:v>0.70277777777777783</c:v>
                </c:pt>
                <c:pt idx="833">
                  <c:v>0.70347222222222217</c:v>
                </c:pt>
                <c:pt idx="834">
                  <c:v>0.70416666666666661</c:v>
                </c:pt>
                <c:pt idx="835">
                  <c:v>0.70486111111111116</c:v>
                </c:pt>
                <c:pt idx="836">
                  <c:v>0.7055555555555556</c:v>
                </c:pt>
                <c:pt idx="837">
                  <c:v>0.70624999999999993</c:v>
                </c:pt>
                <c:pt idx="838">
                  <c:v>0.70694444444444438</c:v>
                </c:pt>
                <c:pt idx="839">
                  <c:v>0.70763888888888893</c:v>
                </c:pt>
                <c:pt idx="840">
                  <c:v>0.70833333333333337</c:v>
                </c:pt>
                <c:pt idx="841">
                  <c:v>0.7090277777777777</c:v>
                </c:pt>
                <c:pt idx="842">
                  <c:v>0.70972222222222225</c:v>
                </c:pt>
                <c:pt idx="843">
                  <c:v>0.7104166666666667</c:v>
                </c:pt>
                <c:pt idx="844">
                  <c:v>0.71111111111111114</c:v>
                </c:pt>
                <c:pt idx="845">
                  <c:v>0.71180555555555547</c:v>
                </c:pt>
                <c:pt idx="846">
                  <c:v>0.71250000000000002</c:v>
                </c:pt>
                <c:pt idx="847">
                  <c:v>0.71319444444444446</c:v>
                </c:pt>
                <c:pt idx="848">
                  <c:v>0.71388888888888891</c:v>
                </c:pt>
                <c:pt idx="849">
                  <c:v>0.71458333333333324</c:v>
                </c:pt>
                <c:pt idx="850">
                  <c:v>0.71527777777777779</c:v>
                </c:pt>
                <c:pt idx="851">
                  <c:v>0.71597222222222223</c:v>
                </c:pt>
                <c:pt idx="852">
                  <c:v>0.71666666666666667</c:v>
                </c:pt>
                <c:pt idx="853">
                  <c:v>0.71736111111111101</c:v>
                </c:pt>
                <c:pt idx="854">
                  <c:v>0.71805555555555556</c:v>
                </c:pt>
                <c:pt idx="855">
                  <c:v>0.71875</c:v>
                </c:pt>
                <c:pt idx="856">
                  <c:v>0.71944444444444444</c:v>
                </c:pt>
                <c:pt idx="857">
                  <c:v>0.72013888888888899</c:v>
                </c:pt>
                <c:pt idx="858">
                  <c:v>0.72083333333333333</c:v>
                </c:pt>
                <c:pt idx="859">
                  <c:v>0.72152777777777777</c:v>
                </c:pt>
                <c:pt idx="860">
                  <c:v>0.72222222222222221</c:v>
                </c:pt>
                <c:pt idx="861">
                  <c:v>0.72291666666666676</c:v>
                </c:pt>
                <c:pt idx="862">
                  <c:v>0.72361111111111109</c:v>
                </c:pt>
                <c:pt idx="863">
                  <c:v>0.72430555555555554</c:v>
                </c:pt>
                <c:pt idx="864">
                  <c:v>0.72499999999999998</c:v>
                </c:pt>
                <c:pt idx="865">
                  <c:v>0.72569444444444453</c:v>
                </c:pt>
                <c:pt idx="866">
                  <c:v>0.72638888888888886</c:v>
                </c:pt>
                <c:pt idx="867">
                  <c:v>0.7270833333333333</c:v>
                </c:pt>
                <c:pt idx="868">
                  <c:v>0.72777777777777775</c:v>
                </c:pt>
                <c:pt idx="869">
                  <c:v>0.7284722222222223</c:v>
                </c:pt>
                <c:pt idx="870">
                  <c:v>0.72916666666666663</c:v>
                </c:pt>
                <c:pt idx="871">
                  <c:v>0.72986111111111107</c:v>
                </c:pt>
                <c:pt idx="872">
                  <c:v>0.73055555555555562</c:v>
                </c:pt>
                <c:pt idx="873">
                  <c:v>0.73125000000000007</c:v>
                </c:pt>
                <c:pt idx="874">
                  <c:v>0.7319444444444444</c:v>
                </c:pt>
                <c:pt idx="875">
                  <c:v>0.73263888888888884</c:v>
                </c:pt>
                <c:pt idx="876">
                  <c:v>0.73333333333333339</c:v>
                </c:pt>
                <c:pt idx="877">
                  <c:v>0.73402777777777783</c:v>
                </c:pt>
                <c:pt idx="878">
                  <c:v>0.73472222222222217</c:v>
                </c:pt>
                <c:pt idx="879">
                  <c:v>0.73541666666666661</c:v>
                </c:pt>
                <c:pt idx="880">
                  <c:v>0.73611111111111116</c:v>
                </c:pt>
                <c:pt idx="881">
                  <c:v>0.7368055555555556</c:v>
                </c:pt>
                <c:pt idx="882">
                  <c:v>0.73749999999999993</c:v>
                </c:pt>
                <c:pt idx="883">
                  <c:v>0.73819444444444438</c:v>
                </c:pt>
                <c:pt idx="884">
                  <c:v>0.73888888888888893</c:v>
                </c:pt>
                <c:pt idx="885">
                  <c:v>0.73958333333333337</c:v>
                </c:pt>
                <c:pt idx="886">
                  <c:v>0.7402777777777777</c:v>
                </c:pt>
                <c:pt idx="887">
                  <c:v>0.74097222222222225</c:v>
                </c:pt>
                <c:pt idx="888">
                  <c:v>0.7416666666666667</c:v>
                </c:pt>
                <c:pt idx="889">
                  <c:v>0.74236111111111114</c:v>
                </c:pt>
                <c:pt idx="890">
                  <c:v>0.74305555555555547</c:v>
                </c:pt>
                <c:pt idx="891">
                  <c:v>0.74375000000000002</c:v>
                </c:pt>
                <c:pt idx="892">
                  <c:v>0.74444444444444446</c:v>
                </c:pt>
                <c:pt idx="893">
                  <c:v>0.74513888888888891</c:v>
                </c:pt>
                <c:pt idx="894">
                  <c:v>0.74583333333333324</c:v>
                </c:pt>
                <c:pt idx="895">
                  <c:v>0.74652777777777779</c:v>
                </c:pt>
                <c:pt idx="896">
                  <c:v>0.74722222222222223</c:v>
                </c:pt>
                <c:pt idx="897">
                  <c:v>0.74791666666666667</c:v>
                </c:pt>
                <c:pt idx="898">
                  <c:v>0.74861111111111101</c:v>
                </c:pt>
                <c:pt idx="899">
                  <c:v>0.74930555555555556</c:v>
                </c:pt>
                <c:pt idx="900">
                  <c:v>0.75</c:v>
                </c:pt>
                <c:pt idx="901">
                  <c:v>0.75069444444444444</c:v>
                </c:pt>
                <c:pt idx="902">
                  <c:v>0.75138888888888899</c:v>
                </c:pt>
                <c:pt idx="903">
                  <c:v>0.75208333333333333</c:v>
                </c:pt>
                <c:pt idx="904">
                  <c:v>0.75277777777777777</c:v>
                </c:pt>
                <c:pt idx="905">
                  <c:v>0.75347222222222221</c:v>
                </c:pt>
                <c:pt idx="906">
                  <c:v>0.75416666666666676</c:v>
                </c:pt>
                <c:pt idx="907">
                  <c:v>0.75486111111111109</c:v>
                </c:pt>
                <c:pt idx="908">
                  <c:v>0.75555555555555554</c:v>
                </c:pt>
                <c:pt idx="909">
                  <c:v>0.75624999999999998</c:v>
                </c:pt>
                <c:pt idx="910">
                  <c:v>0.75694444444444453</c:v>
                </c:pt>
                <c:pt idx="911">
                  <c:v>0.75763888888888886</c:v>
                </c:pt>
                <c:pt idx="912">
                  <c:v>0.7583333333333333</c:v>
                </c:pt>
                <c:pt idx="913">
                  <c:v>0.75902777777777775</c:v>
                </c:pt>
                <c:pt idx="914">
                  <c:v>0.7597222222222223</c:v>
                </c:pt>
                <c:pt idx="915">
                  <c:v>0.76041666666666663</c:v>
                </c:pt>
                <c:pt idx="916">
                  <c:v>0.76111111111111107</c:v>
                </c:pt>
                <c:pt idx="917">
                  <c:v>0.76180555555555562</c:v>
                </c:pt>
                <c:pt idx="918">
                  <c:v>0.76250000000000007</c:v>
                </c:pt>
                <c:pt idx="919">
                  <c:v>0.7631944444444444</c:v>
                </c:pt>
                <c:pt idx="920">
                  <c:v>0.76388888888888884</c:v>
                </c:pt>
                <c:pt idx="921">
                  <c:v>0.76458333333333339</c:v>
                </c:pt>
                <c:pt idx="922">
                  <c:v>0.76527777777777783</c:v>
                </c:pt>
                <c:pt idx="923">
                  <c:v>0.76597222222222217</c:v>
                </c:pt>
                <c:pt idx="924">
                  <c:v>0.76666666666666661</c:v>
                </c:pt>
                <c:pt idx="925">
                  <c:v>0.76736111111111116</c:v>
                </c:pt>
                <c:pt idx="926">
                  <c:v>0.7680555555555556</c:v>
                </c:pt>
                <c:pt idx="927">
                  <c:v>0.76874999999999993</c:v>
                </c:pt>
                <c:pt idx="928">
                  <c:v>0.76944444444444438</c:v>
                </c:pt>
                <c:pt idx="929">
                  <c:v>0.77013888888888893</c:v>
                </c:pt>
                <c:pt idx="930">
                  <c:v>0.77083333333333337</c:v>
                </c:pt>
                <c:pt idx="931">
                  <c:v>0.7715277777777777</c:v>
                </c:pt>
                <c:pt idx="932">
                  <c:v>0.77222222222222225</c:v>
                </c:pt>
                <c:pt idx="933">
                  <c:v>0.7729166666666667</c:v>
                </c:pt>
                <c:pt idx="934">
                  <c:v>0.77361111111111114</c:v>
                </c:pt>
                <c:pt idx="935">
                  <c:v>0.77430555555555547</c:v>
                </c:pt>
                <c:pt idx="936">
                  <c:v>0.77500000000000002</c:v>
                </c:pt>
                <c:pt idx="937">
                  <c:v>0.77569444444444446</c:v>
                </c:pt>
                <c:pt idx="938">
                  <c:v>0.77638888888888891</c:v>
                </c:pt>
                <c:pt idx="939">
                  <c:v>0.77708333333333324</c:v>
                </c:pt>
                <c:pt idx="940">
                  <c:v>0.77777777777777779</c:v>
                </c:pt>
                <c:pt idx="941">
                  <c:v>0.77847222222222223</c:v>
                </c:pt>
                <c:pt idx="942">
                  <c:v>0.77916666666666667</c:v>
                </c:pt>
                <c:pt idx="943">
                  <c:v>0.77986111111111101</c:v>
                </c:pt>
                <c:pt idx="944">
                  <c:v>0.78055555555555556</c:v>
                </c:pt>
                <c:pt idx="945">
                  <c:v>0.78125</c:v>
                </c:pt>
                <c:pt idx="946">
                  <c:v>0.78194444444444444</c:v>
                </c:pt>
                <c:pt idx="947">
                  <c:v>0.78263888888888899</c:v>
                </c:pt>
                <c:pt idx="948">
                  <c:v>0.78333333333333333</c:v>
                </c:pt>
                <c:pt idx="949">
                  <c:v>0.78402777777777777</c:v>
                </c:pt>
                <c:pt idx="950">
                  <c:v>0.78472222222222221</c:v>
                </c:pt>
                <c:pt idx="951">
                  <c:v>0.78541666666666676</c:v>
                </c:pt>
                <c:pt idx="952">
                  <c:v>0.78611111111111109</c:v>
                </c:pt>
                <c:pt idx="953">
                  <c:v>0.78680555555555554</c:v>
                </c:pt>
                <c:pt idx="954">
                  <c:v>0.78749999999999998</c:v>
                </c:pt>
                <c:pt idx="955">
                  <c:v>0.78819444444444453</c:v>
                </c:pt>
                <c:pt idx="956">
                  <c:v>0.78888888888888886</c:v>
                </c:pt>
                <c:pt idx="957">
                  <c:v>0.7895833333333333</c:v>
                </c:pt>
                <c:pt idx="958">
                  <c:v>0.79027777777777775</c:v>
                </c:pt>
                <c:pt idx="959">
                  <c:v>0.7909722222222223</c:v>
                </c:pt>
                <c:pt idx="960">
                  <c:v>0.79166666666666663</c:v>
                </c:pt>
                <c:pt idx="961">
                  <c:v>0.79236111111111107</c:v>
                </c:pt>
                <c:pt idx="962">
                  <c:v>0.79305555555555562</c:v>
                </c:pt>
                <c:pt idx="963">
                  <c:v>0.79375000000000007</c:v>
                </c:pt>
                <c:pt idx="964">
                  <c:v>0.7944444444444444</c:v>
                </c:pt>
                <c:pt idx="965">
                  <c:v>0.79513888888888884</c:v>
                </c:pt>
                <c:pt idx="966">
                  <c:v>0.79583333333333339</c:v>
                </c:pt>
                <c:pt idx="967">
                  <c:v>0.79652777777777783</c:v>
                </c:pt>
                <c:pt idx="968">
                  <c:v>0.79722222222222217</c:v>
                </c:pt>
                <c:pt idx="969">
                  <c:v>0.79791666666666661</c:v>
                </c:pt>
                <c:pt idx="970">
                  <c:v>0.79861111111111116</c:v>
                </c:pt>
                <c:pt idx="971">
                  <c:v>0.7993055555555556</c:v>
                </c:pt>
                <c:pt idx="972">
                  <c:v>0.79999999999999993</c:v>
                </c:pt>
                <c:pt idx="973">
                  <c:v>0.80069444444444438</c:v>
                </c:pt>
                <c:pt idx="974">
                  <c:v>0.80138888888888893</c:v>
                </c:pt>
                <c:pt idx="975">
                  <c:v>0.80208333333333337</c:v>
                </c:pt>
                <c:pt idx="976">
                  <c:v>0.8027777777777777</c:v>
                </c:pt>
                <c:pt idx="977">
                  <c:v>0.80347222222222225</c:v>
                </c:pt>
                <c:pt idx="978">
                  <c:v>0.8041666666666667</c:v>
                </c:pt>
                <c:pt idx="979">
                  <c:v>0.80486111111111114</c:v>
                </c:pt>
                <c:pt idx="980">
                  <c:v>0.80555555555555547</c:v>
                </c:pt>
                <c:pt idx="981">
                  <c:v>0.80625000000000002</c:v>
                </c:pt>
                <c:pt idx="982">
                  <c:v>0.80694444444444446</c:v>
                </c:pt>
                <c:pt idx="983">
                  <c:v>0.80763888888888891</c:v>
                </c:pt>
                <c:pt idx="984">
                  <c:v>0.80833333333333324</c:v>
                </c:pt>
                <c:pt idx="985">
                  <c:v>0.80902777777777779</c:v>
                </c:pt>
                <c:pt idx="986">
                  <c:v>0.80972222222222223</c:v>
                </c:pt>
                <c:pt idx="987">
                  <c:v>0.81041666666666667</c:v>
                </c:pt>
                <c:pt idx="988">
                  <c:v>0.81111111111111101</c:v>
                </c:pt>
                <c:pt idx="989">
                  <c:v>0.81180555555555556</c:v>
                </c:pt>
                <c:pt idx="990">
                  <c:v>0.8125</c:v>
                </c:pt>
                <c:pt idx="991">
                  <c:v>0.81319444444444444</c:v>
                </c:pt>
                <c:pt idx="992">
                  <c:v>0.81388888888888899</c:v>
                </c:pt>
                <c:pt idx="993">
                  <c:v>0.81458333333333333</c:v>
                </c:pt>
                <c:pt idx="994">
                  <c:v>0.81527777777777777</c:v>
                </c:pt>
                <c:pt idx="995">
                  <c:v>0.81597222222222221</c:v>
                </c:pt>
                <c:pt idx="996">
                  <c:v>0.81666666666666676</c:v>
                </c:pt>
                <c:pt idx="997">
                  <c:v>0.81736111111111109</c:v>
                </c:pt>
                <c:pt idx="998">
                  <c:v>0.81805555555555554</c:v>
                </c:pt>
                <c:pt idx="999">
                  <c:v>0.81874999999999998</c:v>
                </c:pt>
                <c:pt idx="1000">
                  <c:v>0.81944444444444453</c:v>
                </c:pt>
                <c:pt idx="1001">
                  <c:v>0.82013888888888886</c:v>
                </c:pt>
                <c:pt idx="1002">
                  <c:v>0.8208333333333333</c:v>
                </c:pt>
                <c:pt idx="1003">
                  <c:v>0.82152777777777775</c:v>
                </c:pt>
                <c:pt idx="1004">
                  <c:v>0.8222222222222223</c:v>
                </c:pt>
                <c:pt idx="1005">
                  <c:v>0.82291666666666663</c:v>
                </c:pt>
                <c:pt idx="1006">
                  <c:v>0.82361111111111107</c:v>
                </c:pt>
                <c:pt idx="1007">
                  <c:v>0.82430555555555562</c:v>
                </c:pt>
                <c:pt idx="1008">
                  <c:v>0.82500000000000007</c:v>
                </c:pt>
                <c:pt idx="1009">
                  <c:v>0.8256944444444444</c:v>
                </c:pt>
                <c:pt idx="1010">
                  <c:v>0.82638888888888884</c:v>
                </c:pt>
                <c:pt idx="1011">
                  <c:v>0.82708333333333339</c:v>
                </c:pt>
                <c:pt idx="1012">
                  <c:v>0.82777777777777783</c:v>
                </c:pt>
                <c:pt idx="1013">
                  <c:v>0.82847222222222217</c:v>
                </c:pt>
                <c:pt idx="1014">
                  <c:v>0.82916666666666661</c:v>
                </c:pt>
                <c:pt idx="1015">
                  <c:v>0.82986111111111116</c:v>
                </c:pt>
                <c:pt idx="1016">
                  <c:v>0.8305555555555556</c:v>
                </c:pt>
                <c:pt idx="1017">
                  <c:v>0.83124999999999993</c:v>
                </c:pt>
                <c:pt idx="1018">
                  <c:v>0.83194444444444438</c:v>
                </c:pt>
                <c:pt idx="1019">
                  <c:v>0.83263888888888893</c:v>
                </c:pt>
                <c:pt idx="1020">
                  <c:v>0.83333333333333337</c:v>
                </c:pt>
                <c:pt idx="1021">
                  <c:v>0.8340277777777777</c:v>
                </c:pt>
                <c:pt idx="1022">
                  <c:v>0.83472222222222225</c:v>
                </c:pt>
                <c:pt idx="1023">
                  <c:v>0.8354166666666667</c:v>
                </c:pt>
                <c:pt idx="1024">
                  <c:v>0.83611111111111114</c:v>
                </c:pt>
                <c:pt idx="1025">
                  <c:v>0.83680555555555547</c:v>
                </c:pt>
                <c:pt idx="1026">
                  <c:v>0.83750000000000002</c:v>
                </c:pt>
                <c:pt idx="1027">
                  <c:v>0.83819444444444446</c:v>
                </c:pt>
                <c:pt idx="1028">
                  <c:v>0.83888888888888891</c:v>
                </c:pt>
                <c:pt idx="1029">
                  <c:v>0.83958333333333324</c:v>
                </c:pt>
                <c:pt idx="1030">
                  <c:v>0.84027777777777779</c:v>
                </c:pt>
                <c:pt idx="1031">
                  <c:v>0.84097222222222223</c:v>
                </c:pt>
                <c:pt idx="1032">
                  <c:v>0.84166666666666667</c:v>
                </c:pt>
                <c:pt idx="1033">
                  <c:v>0.84236111111111101</c:v>
                </c:pt>
                <c:pt idx="1034">
                  <c:v>0.84305555555555556</c:v>
                </c:pt>
                <c:pt idx="1035">
                  <c:v>0.84375</c:v>
                </c:pt>
                <c:pt idx="1036">
                  <c:v>0.84444444444444444</c:v>
                </c:pt>
                <c:pt idx="1037">
                  <c:v>0.84513888888888899</c:v>
                </c:pt>
                <c:pt idx="1038">
                  <c:v>0.84583333333333333</c:v>
                </c:pt>
                <c:pt idx="1039">
                  <c:v>0.84652777777777777</c:v>
                </c:pt>
                <c:pt idx="1040">
                  <c:v>0.84722222222222221</c:v>
                </c:pt>
                <c:pt idx="1041">
                  <c:v>0.84791666666666676</c:v>
                </c:pt>
                <c:pt idx="1042">
                  <c:v>0.84861111111111109</c:v>
                </c:pt>
                <c:pt idx="1043">
                  <c:v>0.84930555555555554</c:v>
                </c:pt>
                <c:pt idx="1044">
                  <c:v>0.85</c:v>
                </c:pt>
                <c:pt idx="1045">
                  <c:v>0.85069444444444453</c:v>
                </c:pt>
                <c:pt idx="1046">
                  <c:v>0.85138888888888886</c:v>
                </c:pt>
                <c:pt idx="1047">
                  <c:v>0.8520833333333333</c:v>
                </c:pt>
                <c:pt idx="1048">
                  <c:v>0.85277777777777775</c:v>
                </c:pt>
                <c:pt idx="1049">
                  <c:v>0.8534722222222223</c:v>
                </c:pt>
                <c:pt idx="1050">
                  <c:v>0.85416666666666663</c:v>
                </c:pt>
                <c:pt idx="1051">
                  <c:v>0.85486111111111107</c:v>
                </c:pt>
                <c:pt idx="1052">
                  <c:v>0.85555555555555562</c:v>
                </c:pt>
                <c:pt idx="1053">
                  <c:v>0.85625000000000007</c:v>
                </c:pt>
                <c:pt idx="1054">
                  <c:v>0.8569444444444444</c:v>
                </c:pt>
                <c:pt idx="1055">
                  <c:v>0.85763888888888884</c:v>
                </c:pt>
                <c:pt idx="1056">
                  <c:v>0.85833333333333339</c:v>
                </c:pt>
                <c:pt idx="1057">
                  <c:v>0.85902777777777783</c:v>
                </c:pt>
                <c:pt idx="1058">
                  <c:v>0.85972222222222217</c:v>
                </c:pt>
                <c:pt idx="1059">
                  <c:v>0.86041666666666661</c:v>
                </c:pt>
                <c:pt idx="1060">
                  <c:v>0.86111111111111116</c:v>
                </c:pt>
                <c:pt idx="1061">
                  <c:v>0.8618055555555556</c:v>
                </c:pt>
                <c:pt idx="1062">
                  <c:v>0.86249999999999993</c:v>
                </c:pt>
                <c:pt idx="1063">
                  <c:v>0.86319444444444438</c:v>
                </c:pt>
                <c:pt idx="1064">
                  <c:v>0.86388888888888893</c:v>
                </c:pt>
                <c:pt idx="1065">
                  <c:v>0.86458333333333337</c:v>
                </c:pt>
                <c:pt idx="1066">
                  <c:v>0.8652777777777777</c:v>
                </c:pt>
                <c:pt idx="1067">
                  <c:v>0.86597222222222225</c:v>
                </c:pt>
                <c:pt idx="1068">
                  <c:v>0.8666666666666667</c:v>
                </c:pt>
                <c:pt idx="1069">
                  <c:v>0.86736111111111114</c:v>
                </c:pt>
                <c:pt idx="1070">
                  <c:v>0.86805555555555547</c:v>
                </c:pt>
                <c:pt idx="1071">
                  <c:v>0.86875000000000002</c:v>
                </c:pt>
                <c:pt idx="1072">
                  <c:v>0.86944444444444446</c:v>
                </c:pt>
                <c:pt idx="1073">
                  <c:v>0.87013888888888891</c:v>
                </c:pt>
                <c:pt idx="1074">
                  <c:v>0.87083333333333324</c:v>
                </c:pt>
                <c:pt idx="1075">
                  <c:v>0.87152777777777779</c:v>
                </c:pt>
                <c:pt idx="1076">
                  <c:v>0.87222222222222223</c:v>
                </c:pt>
                <c:pt idx="1077">
                  <c:v>0.87291666666666667</c:v>
                </c:pt>
                <c:pt idx="1078">
                  <c:v>0.87361111111111101</c:v>
                </c:pt>
                <c:pt idx="1079">
                  <c:v>0.87430555555555556</c:v>
                </c:pt>
                <c:pt idx="1080">
                  <c:v>0.875</c:v>
                </c:pt>
                <c:pt idx="1081">
                  <c:v>0.87569444444444444</c:v>
                </c:pt>
                <c:pt idx="1082">
                  <c:v>0.87638888888888899</c:v>
                </c:pt>
                <c:pt idx="1083">
                  <c:v>0.87708333333333333</c:v>
                </c:pt>
                <c:pt idx="1084">
                  <c:v>0.87777777777777777</c:v>
                </c:pt>
                <c:pt idx="1085">
                  <c:v>0.87847222222222221</c:v>
                </c:pt>
                <c:pt idx="1086">
                  <c:v>0.87916666666666676</c:v>
                </c:pt>
                <c:pt idx="1087">
                  <c:v>0.87986111111111109</c:v>
                </c:pt>
                <c:pt idx="1088">
                  <c:v>0.88055555555555554</c:v>
                </c:pt>
                <c:pt idx="1089">
                  <c:v>0.88124999999999998</c:v>
                </c:pt>
                <c:pt idx="1090">
                  <c:v>0.88194444444444453</c:v>
                </c:pt>
                <c:pt idx="1091">
                  <c:v>0.88263888888888886</c:v>
                </c:pt>
                <c:pt idx="1092">
                  <c:v>0.8833333333333333</c:v>
                </c:pt>
                <c:pt idx="1093">
                  <c:v>0.88402777777777775</c:v>
                </c:pt>
                <c:pt idx="1094">
                  <c:v>0.8847222222222223</c:v>
                </c:pt>
                <c:pt idx="1095">
                  <c:v>0.88541666666666663</c:v>
                </c:pt>
                <c:pt idx="1096">
                  <c:v>0.88611111111111107</c:v>
                </c:pt>
                <c:pt idx="1097">
                  <c:v>0.88680555555555562</c:v>
                </c:pt>
                <c:pt idx="1098">
                  <c:v>0.88750000000000007</c:v>
                </c:pt>
                <c:pt idx="1099">
                  <c:v>0.8881944444444444</c:v>
                </c:pt>
                <c:pt idx="1100">
                  <c:v>0.88888888888888884</c:v>
                </c:pt>
                <c:pt idx="1101">
                  <c:v>0.88958333333333339</c:v>
                </c:pt>
                <c:pt idx="1102">
                  <c:v>0.89027777777777783</c:v>
                </c:pt>
                <c:pt idx="1103">
                  <c:v>0.89097222222222217</c:v>
                </c:pt>
                <c:pt idx="1104">
                  <c:v>0.89166666666666661</c:v>
                </c:pt>
                <c:pt idx="1105">
                  <c:v>0.89236111111111116</c:v>
                </c:pt>
                <c:pt idx="1106">
                  <c:v>0.8930555555555556</c:v>
                </c:pt>
                <c:pt idx="1107">
                  <c:v>0.89374999999999993</c:v>
                </c:pt>
                <c:pt idx="1108">
                  <c:v>0.89444444444444438</c:v>
                </c:pt>
                <c:pt idx="1109">
                  <c:v>0.89513888888888893</c:v>
                </c:pt>
                <c:pt idx="1110">
                  <c:v>0.89583333333333337</c:v>
                </c:pt>
                <c:pt idx="1111">
                  <c:v>0.8965277777777777</c:v>
                </c:pt>
                <c:pt idx="1112">
                  <c:v>0.89722222222222225</c:v>
                </c:pt>
                <c:pt idx="1113">
                  <c:v>0.8979166666666667</c:v>
                </c:pt>
                <c:pt idx="1114">
                  <c:v>0.89861111111111114</c:v>
                </c:pt>
                <c:pt idx="1115">
                  <c:v>0.89930555555555547</c:v>
                </c:pt>
                <c:pt idx="1116">
                  <c:v>0.9</c:v>
                </c:pt>
                <c:pt idx="1117">
                  <c:v>0.90069444444444446</c:v>
                </c:pt>
                <c:pt idx="1118">
                  <c:v>0.90138888888888891</c:v>
                </c:pt>
                <c:pt idx="1119">
                  <c:v>0.90208333333333324</c:v>
                </c:pt>
                <c:pt idx="1120">
                  <c:v>0.90277777777777779</c:v>
                </c:pt>
                <c:pt idx="1121">
                  <c:v>0.90347222222222223</c:v>
                </c:pt>
                <c:pt idx="1122">
                  <c:v>0.90416666666666667</c:v>
                </c:pt>
                <c:pt idx="1123">
                  <c:v>0.90486111111111101</c:v>
                </c:pt>
                <c:pt idx="1124">
                  <c:v>0.90555555555555556</c:v>
                </c:pt>
                <c:pt idx="1125">
                  <c:v>0.90625</c:v>
                </c:pt>
                <c:pt idx="1126">
                  <c:v>0.90694444444444444</c:v>
                </c:pt>
                <c:pt idx="1127">
                  <c:v>0.90763888888888899</c:v>
                </c:pt>
                <c:pt idx="1128">
                  <c:v>0.90833333333333333</c:v>
                </c:pt>
                <c:pt idx="1129">
                  <c:v>0.90902777777777777</c:v>
                </c:pt>
                <c:pt idx="1130">
                  <c:v>0.90972222222222221</c:v>
                </c:pt>
                <c:pt idx="1131">
                  <c:v>0.91041666666666676</c:v>
                </c:pt>
                <c:pt idx="1132">
                  <c:v>0.91111111111111109</c:v>
                </c:pt>
                <c:pt idx="1133">
                  <c:v>0.91180555555555554</c:v>
                </c:pt>
                <c:pt idx="1134">
                  <c:v>0.91249999999999998</c:v>
                </c:pt>
                <c:pt idx="1135">
                  <c:v>0.91319444444444453</c:v>
                </c:pt>
                <c:pt idx="1136">
                  <c:v>0.91388888888888886</c:v>
                </c:pt>
                <c:pt idx="1137">
                  <c:v>0.9145833333333333</c:v>
                </c:pt>
                <c:pt idx="1138">
                  <c:v>0.91527777777777775</c:v>
                </c:pt>
                <c:pt idx="1139">
                  <c:v>0.9159722222222223</c:v>
                </c:pt>
                <c:pt idx="1140">
                  <c:v>0.91666666666666663</c:v>
                </c:pt>
                <c:pt idx="1141">
                  <c:v>0.91736111111111107</c:v>
                </c:pt>
                <c:pt idx="1142">
                  <c:v>0.91805555555555562</c:v>
                </c:pt>
                <c:pt idx="1143">
                  <c:v>0.91875000000000007</c:v>
                </c:pt>
                <c:pt idx="1144">
                  <c:v>0.9194444444444444</c:v>
                </c:pt>
                <c:pt idx="1145">
                  <c:v>0.92013888888888884</c:v>
                </c:pt>
                <c:pt idx="1146">
                  <c:v>0.92083333333333339</c:v>
                </c:pt>
                <c:pt idx="1147">
                  <c:v>0.92152777777777783</c:v>
                </c:pt>
                <c:pt idx="1148">
                  <c:v>0.92222222222222217</c:v>
                </c:pt>
                <c:pt idx="1149">
                  <c:v>0.92291666666666661</c:v>
                </c:pt>
                <c:pt idx="1150">
                  <c:v>0.92361111111111116</c:v>
                </c:pt>
                <c:pt idx="1151">
                  <c:v>0.9243055555555556</c:v>
                </c:pt>
                <c:pt idx="1152">
                  <c:v>0.92499999999999993</c:v>
                </c:pt>
                <c:pt idx="1153">
                  <c:v>0.92569444444444438</c:v>
                </c:pt>
                <c:pt idx="1154">
                  <c:v>0.92638888888888893</c:v>
                </c:pt>
                <c:pt idx="1155">
                  <c:v>0.92708333333333337</c:v>
                </c:pt>
                <c:pt idx="1156">
                  <c:v>0.9277777777777777</c:v>
                </c:pt>
                <c:pt idx="1157">
                  <c:v>0.92847222222222225</c:v>
                </c:pt>
                <c:pt idx="1158">
                  <c:v>0.9291666666666667</c:v>
                </c:pt>
                <c:pt idx="1159">
                  <c:v>0.92986111111111114</c:v>
                </c:pt>
                <c:pt idx="1160">
                  <c:v>0.93055555555555547</c:v>
                </c:pt>
                <c:pt idx="1161">
                  <c:v>0.93125000000000002</c:v>
                </c:pt>
                <c:pt idx="1162">
                  <c:v>0.93194444444444446</c:v>
                </c:pt>
                <c:pt idx="1163">
                  <c:v>0.93263888888888891</c:v>
                </c:pt>
                <c:pt idx="1164">
                  <c:v>0.93333333333333324</c:v>
                </c:pt>
                <c:pt idx="1165">
                  <c:v>0.93402777777777779</c:v>
                </c:pt>
                <c:pt idx="1166">
                  <c:v>0.93472222222222223</c:v>
                </c:pt>
                <c:pt idx="1167">
                  <c:v>0.93541666666666667</c:v>
                </c:pt>
                <c:pt idx="1168">
                  <c:v>0.93611111111111101</c:v>
                </c:pt>
                <c:pt idx="1169">
                  <c:v>0.93680555555555556</c:v>
                </c:pt>
                <c:pt idx="1170">
                  <c:v>0.9375</c:v>
                </c:pt>
                <c:pt idx="1171">
                  <c:v>0.93819444444444444</c:v>
                </c:pt>
                <c:pt idx="1172">
                  <c:v>0.93888888888888899</c:v>
                </c:pt>
                <c:pt idx="1173">
                  <c:v>0.93958333333333333</c:v>
                </c:pt>
                <c:pt idx="1174">
                  <c:v>0.94027777777777777</c:v>
                </c:pt>
                <c:pt idx="1175">
                  <c:v>0.94097222222222221</c:v>
                </c:pt>
                <c:pt idx="1176">
                  <c:v>0.94166666666666676</c:v>
                </c:pt>
                <c:pt idx="1177">
                  <c:v>0.94236111111111109</c:v>
                </c:pt>
                <c:pt idx="1178">
                  <c:v>0.94305555555555554</c:v>
                </c:pt>
                <c:pt idx="1179">
                  <c:v>0.94374999999999998</c:v>
                </c:pt>
                <c:pt idx="1180">
                  <c:v>0.94444444444444453</c:v>
                </c:pt>
                <c:pt idx="1181">
                  <c:v>0.94513888888888886</c:v>
                </c:pt>
                <c:pt idx="1182">
                  <c:v>0.9458333333333333</c:v>
                </c:pt>
                <c:pt idx="1183">
                  <c:v>0.94652777777777775</c:v>
                </c:pt>
                <c:pt idx="1184">
                  <c:v>0.9472222222222223</c:v>
                </c:pt>
                <c:pt idx="1185">
                  <c:v>0.94791666666666663</c:v>
                </c:pt>
                <c:pt idx="1186">
                  <c:v>0.94861111111111107</c:v>
                </c:pt>
                <c:pt idx="1187">
                  <c:v>0.94930555555555562</c:v>
                </c:pt>
                <c:pt idx="1188">
                  <c:v>0.95000000000000007</c:v>
                </c:pt>
                <c:pt idx="1189">
                  <c:v>0.9506944444444444</c:v>
                </c:pt>
                <c:pt idx="1190">
                  <c:v>0.95138888888888884</c:v>
                </c:pt>
                <c:pt idx="1191">
                  <c:v>0.95208333333333339</c:v>
                </c:pt>
                <c:pt idx="1192">
                  <c:v>0.95277777777777783</c:v>
                </c:pt>
                <c:pt idx="1193">
                  <c:v>0.95347222222222217</c:v>
                </c:pt>
                <c:pt idx="1194">
                  <c:v>0.95416666666666661</c:v>
                </c:pt>
                <c:pt idx="1195">
                  <c:v>0.95486111111111116</c:v>
                </c:pt>
                <c:pt idx="1196">
                  <c:v>0.9555555555555556</c:v>
                </c:pt>
                <c:pt idx="1197">
                  <c:v>0.95624999999999993</c:v>
                </c:pt>
                <c:pt idx="1198">
                  <c:v>0.95694444444444438</c:v>
                </c:pt>
                <c:pt idx="1199">
                  <c:v>0.95763888888888893</c:v>
                </c:pt>
                <c:pt idx="1200">
                  <c:v>0.95833333333333337</c:v>
                </c:pt>
                <c:pt idx="1201">
                  <c:v>0.9590277777777777</c:v>
                </c:pt>
                <c:pt idx="1202">
                  <c:v>0.95972222222222225</c:v>
                </c:pt>
                <c:pt idx="1203">
                  <c:v>0.9604166666666667</c:v>
                </c:pt>
                <c:pt idx="1204">
                  <c:v>0.96111111111111114</c:v>
                </c:pt>
                <c:pt idx="1205">
                  <c:v>0.96180555555555547</c:v>
                </c:pt>
                <c:pt idx="1206">
                  <c:v>0.96250000000000002</c:v>
                </c:pt>
                <c:pt idx="1207">
                  <c:v>0.96319444444444446</c:v>
                </c:pt>
                <c:pt idx="1208">
                  <c:v>0.96388888888888891</c:v>
                </c:pt>
                <c:pt idx="1209">
                  <c:v>0.96458333333333324</c:v>
                </c:pt>
                <c:pt idx="1210">
                  <c:v>0.96527777777777779</c:v>
                </c:pt>
                <c:pt idx="1211">
                  <c:v>0.96597222222222223</c:v>
                </c:pt>
                <c:pt idx="1212">
                  <c:v>0.96666666666666667</c:v>
                </c:pt>
                <c:pt idx="1213">
                  <c:v>0.96736111111111101</c:v>
                </c:pt>
                <c:pt idx="1214">
                  <c:v>0.96805555555555556</c:v>
                </c:pt>
                <c:pt idx="1215">
                  <c:v>0.96875</c:v>
                </c:pt>
                <c:pt idx="1216">
                  <c:v>0.96944444444444444</c:v>
                </c:pt>
                <c:pt idx="1217">
                  <c:v>0.97013888888888899</c:v>
                </c:pt>
                <c:pt idx="1218">
                  <c:v>0.97083333333333333</c:v>
                </c:pt>
                <c:pt idx="1219">
                  <c:v>0.97152777777777777</c:v>
                </c:pt>
                <c:pt idx="1220">
                  <c:v>0.97222222222222221</c:v>
                </c:pt>
                <c:pt idx="1221">
                  <c:v>0.97291666666666676</c:v>
                </c:pt>
                <c:pt idx="1222">
                  <c:v>0.97361111111111109</c:v>
                </c:pt>
                <c:pt idx="1223">
                  <c:v>0.97430555555555554</c:v>
                </c:pt>
                <c:pt idx="1224">
                  <c:v>0.97499999999999998</c:v>
                </c:pt>
                <c:pt idx="1225">
                  <c:v>0.97569444444444453</c:v>
                </c:pt>
                <c:pt idx="1226">
                  <c:v>0.97638888888888886</c:v>
                </c:pt>
                <c:pt idx="1227">
                  <c:v>0.9770833333333333</c:v>
                </c:pt>
                <c:pt idx="1228">
                  <c:v>0.97777777777777775</c:v>
                </c:pt>
                <c:pt idx="1229">
                  <c:v>0.9784722222222223</c:v>
                </c:pt>
                <c:pt idx="1230">
                  <c:v>0.97916666666666663</c:v>
                </c:pt>
                <c:pt idx="1231">
                  <c:v>0.97986111111111107</c:v>
                </c:pt>
                <c:pt idx="1232">
                  <c:v>0.98055555555555562</c:v>
                </c:pt>
                <c:pt idx="1233">
                  <c:v>0.98125000000000007</c:v>
                </c:pt>
                <c:pt idx="1234">
                  <c:v>0.9819444444444444</c:v>
                </c:pt>
                <c:pt idx="1235">
                  <c:v>0.98263888888888884</c:v>
                </c:pt>
                <c:pt idx="1236">
                  <c:v>0.98333333333333339</c:v>
                </c:pt>
                <c:pt idx="1237">
                  <c:v>0.98402777777777783</c:v>
                </c:pt>
                <c:pt idx="1238">
                  <c:v>0.98472222222222217</c:v>
                </c:pt>
                <c:pt idx="1239">
                  <c:v>0.98541666666666661</c:v>
                </c:pt>
                <c:pt idx="1240">
                  <c:v>0.98611111111111116</c:v>
                </c:pt>
                <c:pt idx="1241">
                  <c:v>0.9868055555555556</c:v>
                </c:pt>
                <c:pt idx="1242">
                  <c:v>0.98749999999999993</c:v>
                </c:pt>
                <c:pt idx="1243">
                  <c:v>0.98819444444444438</c:v>
                </c:pt>
                <c:pt idx="1244">
                  <c:v>0.98888888888888893</c:v>
                </c:pt>
                <c:pt idx="1245">
                  <c:v>0.98958333333333337</c:v>
                </c:pt>
                <c:pt idx="1246">
                  <c:v>0.9902777777777777</c:v>
                </c:pt>
                <c:pt idx="1247">
                  <c:v>0.99097222222222225</c:v>
                </c:pt>
                <c:pt idx="1248">
                  <c:v>0.9916666666666667</c:v>
                </c:pt>
                <c:pt idx="1249">
                  <c:v>0.99236111111111114</c:v>
                </c:pt>
                <c:pt idx="1250">
                  <c:v>0.99305555555555547</c:v>
                </c:pt>
                <c:pt idx="1251">
                  <c:v>0.99375000000000002</c:v>
                </c:pt>
                <c:pt idx="1252">
                  <c:v>0.99444444444444446</c:v>
                </c:pt>
                <c:pt idx="1253">
                  <c:v>0.99513888888888891</c:v>
                </c:pt>
                <c:pt idx="1254">
                  <c:v>0.99583333333333324</c:v>
                </c:pt>
                <c:pt idx="1255">
                  <c:v>0.99652777777777779</c:v>
                </c:pt>
                <c:pt idx="1256">
                  <c:v>0.99722222222222223</c:v>
                </c:pt>
                <c:pt idx="1257">
                  <c:v>0.99791666666666667</c:v>
                </c:pt>
                <c:pt idx="1258">
                  <c:v>0.99861111111111101</c:v>
                </c:pt>
                <c:pt idx="1259">
                  <c:v>0.99930555555555556</c:v>
                </c:pt>
                <c:pt idx="1260" formatCode="hh:mm;@">
                  <c:v>1</c:v>
                </c:pt>
                <c:pt idx="1261" formatCode="hh:mm;@">
                  <c:v>1.0006944444444443</c:v>
                </c:pt>
                <c:pt idx="1262" formatCode="hh:mm;@">
                  <c:v>1.0013888888888889</c:v>
                </c:pt>
                <c:pt idx="1263" formatCode="hh:mm;@">
                  <c:v>1.0020833333333334</c:v>
                </c:pt>
                <c:pt idx="1264" formatCode="hh:mm;@">
                  <c:v>1.0027777777777778</c:v>
                </c:pt>
                <c:pt idx="1265" formatCode="hh:mm;@">
                  <c:v>1.0034722222222221</c:v>
                </c:pt>
                <c:pt idx="1266" formatCode="hh:mm;@">
                  <c:v>1.0041666666666667</c:v>
                </c:pt>
                <c:pt idx="1267" formatCode="hh:mm;@">
                  <c:v>1.0048611111111112</c:v>
                </c:pt>
                <c:pt idx="1268" formatCode="hh:mm;@">
                  <c:v>1.0055555555555555</c:v>
                </c:pt>
                <c:pt idx="1269" formatCode="hh:mm;@">
                  <c:v>1.0062499999999999</c:v>
                </c:pt>
                <c:pt idx="1270" formatCode="hh:mm;@">
                  <c:v>1.0069444444444444</c:v>
                </c:pt>
                <c:pt idx="1271" formatCode="hh:mm;@">
                  <c:v>1.007638888888889</c:v>
                </c:pt>
                <c:pt idx="1272" formatCode="hh:mm;@">
                  <c:v>1.0083333333333333</c:v>
                </c:pt>
                <c:pt idx="1273" formatCode="hh:mm;@">
                  <c:v>1.0090277777777776</c:v>
                </c:pt>
                <c:pt idx="1274" formatCode="hh:mm;@">
                  <c:v>1.0097222222222222</c:v>
                </c:pt>
                <c:pt idx="1275" formatCode="hh:mm;@">
                  <c:v>1.0104166666666667</c:v>
                </c:pt>
                <c:pt idx="1276" formatCode="hh:mm;@">
                  <c:v>1.0111111111111111</c:v>
                </c:pt>
                <c:pt idx="1277" formatCode="hh:mm;@">
                  <c:v>1.0118055555555556</c:v>
                </c:pt>
                <c:pt idx="1278" formatCode="hh:mm;@">
                  <c:v>1.0125</c:v>
                </c:pt>
                <c:pt idx="1279" formatCode="hh:mm;@">
                  <c:v>1.0131944444444445</c:v>
                </c:pt>
                <c:pt idx="1280" formatCode="hh:mm;@">
                  <c:v>1.0138888888888888</c:v>
                </c:pt>
                <c:pt idx="1281" formatCode="hh:mm;@">
                  <c:v>1.0145833333333334</c:v>
                </c:pt>
                <c:pt idx="1282" formatCode="hh:mm;@">
                  <c:v>1.0152777777777777</c:v>
                </c:pt>
                <c:pt idx="1283" formatCode="hh:mm;@">
                  <c:v>1.0159722222222223</c:v>
                </c:pt>
                <c:pt idx="1284" formatCode="hh:mm;@">
                  <c:v>1.0166666666666666</c:v>
                </c:pt>
                <c:pt idx="1285" formatCode="hh:mm;@">
                  <c:v>1.0173611111111112</c:v>
                </c:pt>
                <c:pt idx="1286" formatCode="hh:mm;@">
                  <c:v>1.0180555555555555</c:v>
                </c:pt>
                <c:pt idx="1287" formatCode="hh:mm;@">
                  <c:v>1.01875</c:v>
                </c:pt>
                <c:pt idx="1288" formatCode="hh:mm;@">
                  <c:v>1.0194444444444444</c:v>
                </c:pt>
                <c:pt idx="1289" formatCode="hh:mm;@">
                  <c:v>1.0201388888888889</c:v>
                </c:pt>
                <c:pt idx="1290" formatCode="hh:mm;@">
                  <c:v>1.0208333333333333</c:v>
                </c:pt>
                <c:pt idx="1291" formatCode="hh:mm;@">
                  <c:v>1.0215277777777778</c:v>
                </c:pt>
                <c:pt idx="1292" formatCode="hh:mm;@">
                  <c:v>1.0222222222222224</c:v>
                </c:pt>
                <c:pt idx="1293" formatCode="hh:mm;@">
                  <c:v>1.0229166666666667</c:v>
                </c:pt>
                <c:pt idx="1294" formatCode="hh:mm;@">
                  <c:v>1.023611111111111</c:v>
                </c:pt>
                <c:pt idx="1295" formatCode="hh:mm;@">
                  <c:v>1.0243055555555556</c:v>
                </c:pt>
                <c:pt idx="1296" formatCode="hh:mm;@">
                  <c:v>1.0250000000000001</c:v>
                </c:pt>
                <c:pt idx="1297" formatCode="hh:mm;@">
                  <c:v>1.0256944444444445</c:v>
                </c:pt>
                <c:pt idx="1298" formatCode="hh:mm;@">
                  <c:v>1.0263888888888888</c:v>
                </c:pt>
                <c:pt idx="1299" formatCode="hh:mm;@">
                  <c:v>1.0270833333333333</c:v>
                </c:pt>
                <c:pt idx="1300" formatCode="hh:mm;@">
                  <c:v>1.0277777777777779</c:v>
                </c:pt>
                <c:pt idx="1301" formatCode="hh:mm;@">
                  <c:v>1.0284722222222222</c:v>
                </c:pt>
                <c:pt idx="1302" formatCode="hh:mm;@">
                  <c:v>1.0291666666666666</c:v>
                </c:pt>
                <c:pt idx="1303" formatCode="hh:mm;@">
                  <c:v>1.0298611111111111</c:v>
                </c:pt>
                <c:pt idx="1304" formatCode="hh:mm;@">
                  <c:v>1.0305555555555557</c:v>
                </c:pt>
                <c:pt idx="1305" formatCode="hh:mm;@">
                  <c:v>1.03125</c:v>
                </c:pt>
                <c:pt idx="1306" formatCode="hh:mm;@">
                  <c:v>1.0319444444444443</c:v>
                </c:pt>
                <c:pt idx="1307" formatCode="hh:mm;@">
                  <c:v>1.0326388888888889</c:v>
                </c:pt>
                <c:pt idx="1308" formatCode="hh:mm;@">
                  <c:v>1.0333333333333334</c:v>
                </c:pt>
                <c:pt idx="1309" formatCode="hh:mm;@">
                  <c:v>1.0340277777777778</c:v>
                </c:pt>
                <c:pt idx="1310" formatCode="hh:mm;@">
                  <c:v>1.0347222222222221</c:v>
                </c:pt>
                <c:pt idx="1311" formatCode="hh:mm;@">
                  <c:v>1.0354166666666667</c:v>
                </c:pt>
                <c:pt idx="1312" formatCode="hh:mm;@">
                  <c:v>1.0361111111111112</c:v>
                </c:pt>
                <c:pt idx="1313" formatCode="hh:mm;@">
                  <c:v>1.0368055555555555</c:v>
                </c:pt>
                <c:pt idx="1314" formatCode="hh:mm;@">
                  <c:v>1.0374999999999999</c:v>
                </c:pt>
                <c:pt idx="1315" formatCode="hh:mm;@">
                  <c:v>1.0381944444444444</c:v>
                </c:pt>
                <c:pt idx="1316" formatCode="hh:mm;@">
                  <c:v>1.038888888888889</c:v>
                </c:pt>
                <c:pt idx="1317" formatCode="hh:mm;@">
                  <c:v>1.0395833333333333</c:v>
                </c:pt>
                <c:pt idx="1318" formatCode="hh:mm;@">
                  <c:v>1.0402777777777776</c:v>
                </c:pt>
                <c:pt idx="1319" formatCode="hh:mm;@">
                  <c:v>1.0409722222222222</c:v>
                </c:pt>
                <c:pt idx="1320" formatCode="hh:mm;@">
                  <c:v>1.0416666666666667</c:v>
                </c:pt>
                <c:pt idx="1321" formatCode="hh:mm;@">
                  <c:v>1.0423611111111111</c:v>
                </c:pt>
                <c:pt idx="1322" formatCode="hh:mm;@">
                  <c:v>1.0430555555555556</c:v>
                </c:pt>
                <c:pt idx="1323" formatCode="hh:mm;@">
                  <c:v>1.04375</c:v>
                </c:pt>
                <c:pt idx="1324" formatCode="hh:mm;@">
                  <c:v>1.0444444444444445</c:v>
                </c:pt>
                <c:pt idx="1325" formatCode="hh:mm;@">
                  <c:v>1.0451388888888888</c:v>
                </c:pt>
                <c:pt idx="1326" formatCode="hh:mm;@">
                  <c:v>1.0458333333333334</c:v>
                </c:pt>
                <c:pt idx="1327" formatCode="hh:mm;@">
                  <c:v>1.0465277777777777</c:v>
                </c:pt>
                <c:pt idx="1328" formatCode="hh:mm;@">
                  <c:v>1.0472222222222223</c:v>
                </c:pt>
                <c:pt idx="1329" formatCode="hh:mm;@">
                  <c:v>1.0479166666666666</c:v>
                </c:pt>
                <c:pt idx="1330" formatCode="hh:mm;@">
                  <c:v>1.0486111111111112</c:v>
                </c:pt>
                <c:pt idx="1331" formatCode="hh:mm;@">
                  <c:v>1.0493055555555555</c:v>
                </c:pt>
                <c:pt idx="1332" formatCode="hh:mm;@">
                  <c:v>1.05</c:v>
                </c:pt>
                <c:pt idx="1333" formatCode="hh:mm;@">
                  <c:v>1.0506944444444444</c:v>
                </c:pt>
                <c:pt idx="1334" formatCode="hh:mm;@">
                  <c:v>1.0513888888888889</c:v>
                </c:pt>
                <c:pt idx="1335" formatCode="hh:mm;@">
                  <c:v>1.0520833333333333</c:v>
                </c:pt>
                <c:pt idx="1336" formatCode="hh:mm;@">
                  <c:v>1.0527777777777778</c:v>
                </c:pt>
                <c:pt idx="1337" formatCode="hh:mm;@">
                  <c:v>1.0534722222222224</c:v>
                </c:pt>
                <c:pt idx="1338" formatCode="hh:mm;@">
                  <c:v>1.0541666666666667</c:v>
                </c:pt>
                <c:pt idx="1339" formatCode="hh:mm;@">
                  <c:v>1.054861111111111</c:v>
                </c:pt>
                <c:pt idx="1340" formatCode="hh:mm;@">
                  <c:v>1.0555555555555556</c:v>
                </c:pt>
                <c:pt idx="1341" formatCode="hh:mm;@">
                  <c:v>1.0562500000000001</c:v>
                </c:pt>
                <c:pt idx="1342" formatCode="hh:mm;@">
                  <c:v>1.0569444444444445</c:v>
                </c:pt>
                <c:pt idx="1343" formatCode="hh:mm;@">
                  <c:v>1.0576388888888888</c:v>
                </c:pt>
                <c:pt idx="1344" formatCode="hh:mm;@">
                  <c:v>1.0583333333333333</c:v>
                </c:pt>
                <c:pt idx="1345" formatCode="hh:mm;@">
                  <c:v>1.0590277777777779</c:v>
                </c:pt>
                <c:pt idx="1346" formatCode="hh:mm;@">
                  <c:v>1.0597222222222222</c:v>
                </c:pt>
                <c:pt idx="1347" formatCode="hh:mm;@">
                  <c:v>1.0604166666666666</c:v>
                </c:pt>
                <c:pt idx="1348" formatCode="hh:mm;@">
                  <c:v>1.0611111111111111</c:v>
                </c:pt>
                <c:pt idx="1349" formatCode="hh:mm;@">
                  <c:v>1.0618055555555557</c:v>
                </c:pt>
                <c:pt idx="1350" formatCode="hh:mm;@">
                  <c:v>1.0625</c:v>
                </c:pt>
                <c:pt idx="1351" formatCode="hh:mm;@">
                  <c:v>1.0631944444444443</c:v>
                </c:pt>
                <c:pt idx="1352" formatCode="hh:mm;@">
                  <c:v>1.0638888888888889</c:v>
                </c:pt>
                <c:pt idx="1353" formatCode="hh:mm;@">
                  <c:v>1.0645833333333334</c:v>
                </c:pt>
                <c:pt idx="1354" formatCode="hh:mm;@">
                  <c:v>1.0652777777777778</c:v>
                </c:pt>
                <c:pt idx="1355" formatCode="hh:mm;@">
                  <c:v>1.0659722222222221</c:v>
                </c:pt>
                <c:pt idx="1356" formatCode="hh:mm;@">
                  <c:v>1.0666666666666667</c:v>
                </c:pt>
                <c:pt idx="1357" formatCode="hh:mm;@">
                  <c:v>1.0673611111111112</c:v>
                </c:pt>
                <c:pt idx="1358" formatCode="hh:mm;@">
                  <c:v>1.0680555555555555</c:v>
                </c:pt>
                <c:pt idx="1359" formatCode="hh:mm;@">
                  <c:v>1.0687499999999999</c:v>
                </c:pt>
                <c:pt idx="1360" formatCode="hh:mm;@">
                  <c:v>1.0694444444444444</c:v>
                </c:pt>
                <c:pt idx="1361" formatCode="hh:mm;@">
                  <c:v>1.070138888888889</c:v>
                </c:pt>
                <c:pt idx="1362" formatCode="hh:mm;@">
                  <c:v>1.0708333333333333</c:v>
                </c:pt>
                <c:pt idx="1363" formatCode="hh:mm;@">
                  <c:v>1.0715277777777776</c:v>
                </c:pt>
                <c:pt idx="1364" formatCode="hh:mm;@">
                  <c:v>1.0722222222222222</c:v>
                </c:pt>
                <c:pt idx="1365" formatCode="hh:mm;@">
                  <c:v>1.0729166666666667</c:v>
                </c:pt>
                <c:pt idx="1366" formatCode="hh:mm;@">
                  <c:v>1.0736111111111111</c:v>
                </c:pt>
                <c:pt idx="1367" formatCode="hh:mm;@">
                  <c:v>1.0743055555555556</c:v>
                </c:pt>
                <c:pt idx="1368" formatCode="hh:mm;@">
                  <c:v>1.075</c:v>
                </c:pt>
                <c:pt idx="1369" formatCode="hh:mm;@">
                  <c:v>1.0756944444444445</c:v>
                </c:pt>
                <c:pt idx="1370" formatCode="hh:mm;@">
                  <c:v>1.0763888888888888</c:v>
                </c:pt>
                <c:pt idx="1371" formatCode="hh:mm;@">
                  <c:v>1.0770833333333334</c:v>
                </c:pt>
                <c:pt idx="1372" formatCode="hh:mm;@">
                  <c:v>1.0777777777777777</c:v>
                </c:pt>
                <c:pt idx="1373" formatCode="hh:mm;@">
                  <c:v>1.0784722222222223</c:v>
                </c:pt>
                <c:pt idx="1374" formatCode="hh:mm;@">
                  <c:v>1.0791666666666666</c:v>
                </c:pt>
                <c:pt idx="1375" formatCode="hh:mm;@">
                  <c:v>1.0798611111111112</c:v>
                </c:pt>
                <c:pt idx="1376" formatCode="hh:mm;@">
                  <c:v>1.0805555555555555</c:v>
                </c:pt>
                <c:pt idx="1377" formatCode="hh:mm;@">
                  <c:v>1.08125</c:v>
                </c:pt>
                <c:pt idx="1378" formatCode="hh:mm;@">
                  <c:v>1.0819444444444444</c:v>
                </c:pt>
                <c:pt idx="1379" formatCode="hh:mm;@">
                  <c:v>1.0826388888888889</c:v>
                </c:pt>
                <c:pt idx="1380" formatCode="hh:mm;@">
                  <c:v>1.0833333333333333</c:v>
                </c:pt>
                <c:pt idx="1381" formatCode="hh:mm;@">
                  <c:v>1.0840277777777778</c:v>
                </c:pt>
                <c:pt idx="1382" formatCode="hh:mm;@">
                  <c:v>1.0847222222222224</c:v>
                </c:pt>
                <c:pt idx="1383" formatCode="hh:mm;@">
                  <c:v>1.0854166666666667</c:v>
                </c:pt>
                <c:pt idx="1384" formatCode="hh:mm;@">
                  <c:v>1.086111111111111</c:v>
                </c:pt>
                <c:pt idx="1385" formatCode="hh:mm;@">
                  <c:v>1.0868055555555556</c:v>
                </c:pt>
                <c:pt idx="1386" formatCode="hh:mm;@">
                  <c:v>1.0875000000000001</c:v>
                </c:pt>
                <c:pt idx="1387" formatCode="hh:mm;@">
                  <c:v>1.0881944444444445</c:v>
                </c:pt>
                <c:pt idx="1388" formatCode="hh:mm;@">
                  <c:v>1.0888888888888888</c:v>
                </c:pt>
                <c:pt idx="1389" formatCode="hh:mm;@">
                  <c:v>1.0895833333333333</c:v>
                </c:pt>
                <c:pt idx="1390" formatCode="hh:mm;@">
                  <c:v>1.0902777777777779</c:v>
                </c:pt>
                <c:pt idx="1391" formatCode="hh:mm;@">
                  <c:v>1.0909722222222222</c:v>
                </c:pt>
                <c:pt idx="1392" formatCode="hh:mm;@">
                  <c:v>1.0916666666666666</c:v>
                </c:pt>
                <c:pt idx="1393" formatCode="hh:mm;@">
                  <c:v>1.0923611111111111</c:v>
                </c:pt>
                <c:pt idx="1394" formatCode="hh:mm;@">
                  <c:v>1.0930555555555557</c:v>
                </c:pt>
                <c:pt idx="1395" formatCode="hh:mm;@">
                  <c:v>1.09375</c:v>
                </c:pt>
                <c:pt idx="1396" formatCode="hh:mm;@">
                  <c:v>1.0944444444444443</c:v>
                </c:pt>
                <c:pt idx="1397" formatCode="hh:mm;@">
                  <c:v>1.0951388888888889</c:v>
                </c:pt>
                <c:pt idx="1398" formatCode="hh:mm;@">
                  <c:v>1.0958333333333334</c:v>
                </c:pt>
                <c:pt idx="1399" formatCode="hh:mm;@">
                  <c:v>1.0965277777777778</c:v>
                </c:pt>
                <c:pt idx="1400" formatCode="hh:mm;@">
                  <c:v>1.0972222222222221</c:v>
                </c:pt>
                <c:pt idx="1401" formatCode="hh:mm;@">
                  <c:v>1.0979166666666667</c:v>
                </c:pt>
                <c:pt idx="1402" formatCode="hh:mm;@">
                  <c:v>1.0986111111111112</c:v>
                </c:pt>
                <c:pt idx="1403" formatCode="hh:mm;@">
                  <c:v>1.0993055555555555</c:v>
                </c:pt>
                <c:pt idx="1404" formatCode="hh:mm;@">
                  <c:v>1.0999999999999999</c:v>
                </c:pt>
                <c:pt idx="1405" formatCode="hh:mm;@">
                  <c:v>1.1006944444444444</c:v>
                </c:pt>
                <c:pt idx="1406" formatCode="hh:mm;@">
                  <c:v>1.101388888888889</c:v>
                </c:pt>
                <c:pt idx="1407" formatCode="hh:mm;@">
                  <c:v>1.1020833333333333</c:v>
                </c:pt>
                <c:pt idx="1408" formatCode="hh:mm;@">
                  <c:v>1.1027777777777776</c:v>
                </c:pt>
                <c:pt idx="1409" formatCode="hh:mm;@">
                  <c:v>1.1034722222222222</c:v>
                </c:pt>
                <c:pt idx="1410" formatCode="hh:mm;@">
                  <c:v>1.1041666666666667</c:v>
                </c:pt>
                <c:pt idx="1411" formatCode="hh:mm;@">
                  <c:v>1.1048611111111111</c:v>
                </c:pt>
                <c:pt idx="1412" formatCode="hh:mm;@">
                  <c:v>1.1055555555555556</c:v>
                </c:pt>
                <c:pt idx="1413" formatCode="hh:mm;@">
                  <c:v>1.10625</c:v>
                </c:pt>
                <c:pt idx="1414" formatCode="hh:mm;@">
                  <c:v>1.1069444444444445</c:v>
                </c:pt>
                <c:pt idx="1415" formatCode="hh:mm;@">
                  <c:v>1.1076388888888888</c:v>
                </c:pt>
                <c:pt idx="1416" formatCode="hh:mm;@">
                  <c:v>1.1083333333333334</c:v>
                </c:pt>
                <c:pt idx="1417" formatCode="hh:mm;@">
                  <c:v>1.1090277777777777</c:v>
                </c:pt>
                <c:pt idx="1418" formatCode="hh:mm;@">
                  <c:v>1.1097222222222223</c:v>
                </c:pt>
                <c:pt idx="1419" formatCode="hh:mm;@">
                  <c:v>1.1104166666666666</c:v>
                </c:pt>
                <c:pt idx="1420" formatCode="hh:mm;@">
                  <c:v>1.1111111111111112</c:v>
                </c:pt>
                <c:pt idx="1421" formatCode="hh:mm;@">
                  <c:v>1.1118055555555555</c:v>
                </c:pt>
                <c:pt idx="1422" formatCode="hh:mm;@">
                  <c:v>1.1125</c:v>
                </c:pt>
                <c:pt idx="1423" formatCode="hh:mm;@">
                  <c:v>1.1131944444444444</c:v>
                </c:pt>
                <c:pt idx="1424" formatCode="hh:mm;@">
                  <c:v>1.1138888888888889</c:v>
                </c:pt>
                <c:pt idx="1425" formatCode="hh:mm;@">
                  <c:v>1.1145833333333333</c:v>
                </c:pt>
                <c:pt idx="1426" formatCode="hh:mm;@">
                  <c:v>1.1152777777777778</c:v>
                </c:pt>
                <c:pt idx="1427" formatCode="hh:mm;@">
                  <c:v>1.1159722222222224</c:v>
                </c:pt>
                <c:pt idx="1428" formatCode="hh:mm;@">
                  <c:v>1.1166666666666667</c:v>
                </c:pt>
                <c:pt idx="1429" formatCode="hh:mm;@">
                  <c:v>1.117361111111111</c:v>
                </c:pt>
                <c:pt idx="1430" formatCode="hh:mm;@">
                  <c:v>1.1180555555555556</c:v>
                </c:pt>
                <c:pt idx="1431" formatCode="hh:mm;@">
                  <c:v>1.1187500000000001</c:v>
                </c:pt>
                <c:pt idx="1432" formatCode="hh:mm;@">
                  <c:v>1.1194444444444445</c:v>
                </c:pt>
                <c:pt idx="1433" formatCode="hh:mm;@">
                  <c:v>1.1201388888888888</c:v>
                </c:pt>
                <c:pt idx="1434" formatCode="hh:mm;@">
                  <c:v>1.1208333333333333</c:v>
                </c:pt>
                <c:pt idx="1435" formatCode="hh:mm;@">
                  <c:v>1.1215277777777779</c:v>
                </c:pt>
                <c:pt idx="1436" formatCode="hh:mm;@">
                  <c:v>1.1222222222222222</c:v>
                </c:pt>
                <c:pt idx="1437" formatCode="hh:mm;@">
                  <c:v>1.1229166666666666</c:v>
                </c:pt>
                <c:pt idx="1438" formatCode="hh:mm;@">
                  <c:v>1.1236111111111111</c:v>
                </c:pt>
                <c:pt idx="1439" formatCode="hh:mm;@">
                  <c:v>1.1243055555555557</c:v>
                </c:pt>
              </c:numCache>
            </c:numRef>
          </c:cat>
          <c:val>
            <c:numRef>
              <c:f>'Ark1'!$B$2:$B$1441</c:f>
              <c:numCache>
                <c:formatCode>General</c:formatCode>
                <c:ptCount val="1440"/>
                <c:pt idx="0">
                  <c:v>2.08</c:v>
                </c:pt>
                <c:pt idx="1">
                  <c:v>1.8129999999999999</c:v>
                </c:pt>
                <c:pt idx="2">
                  <c:v>1.756</c:v>
                </c:pt>
                <c:pt idx="3">
                  <c:v>1.6890000000000001</c:v>
                </c:pt>
                <c:pt idx="4">
                  <c:v>1.635</c:v>
                </c:pt>
                <c:pt idx="5">
                  <c:v>1.5840000000000001</c:v>
                </c:pt>
                <c:pt idx="6">
                  <c:v>1.5449999999999999</c:v>
                </c:pt>
                <c:pt idx="7">
                  <c:v>1.514</c:v>
                </c:pt>
                <c:pt idx="8">
                  <c:v>1.4890000000000001</c:v>
                </c:pt>
                <c:pt idx="9">
                  <c:v>1.462</c:v>
                </c:pt>
                <c:pt idx="10">
                  <c:v>1.4350000000000001</c:v>
                </c:pt>
                <c:pt idx="11">
                  <c:v>1.411</c:v>
                </c:pt>
                <c:pt idx="12">
                  <c:v>1.381</c:v>
                </c:pt>
                <c:pt idx="13">
                  <c:v>1.36</c:v>
                </c:pt>
                <c:pt idx="14">
                  <c:v>1.3280000000000001</c:v>
                </c:pt>
                <c:pt idx="15">
                  <c:v>1.296</c:v>
                </c:pt>
                <c:pt idx="16">
                  <c:v>1.258</c:v>
                </c:pt>
                <c:pt idx="17">
                  <c:v>1.2150000000000001</c:v>
                </c:pt>
                <c:pt idx="18">
                  <c:v>1.177</c:v>
                </c:pt>
                <c:pt idx="19">
                  <c:v>1.143</c:v>
                </c:pt>
                <c:pt idx="20">
                  <c:v>1.125</c:v>
                </c:pt>
                <c:pt idx="21">
                  <c:v>1.109</c:v>
                </c:pt>
                <c:pt idx="22">
                  <c:v>1.0920000000000001</c:v>
                </c:pt>
                <c:pt idx="23">
                  <c:v>1.089</c:v>
                </c:pt>
                <c:pt idx="24">
                  <c:v>1.0720000000000001</c:v>
                </c:pt>
                <c:pt idx="25">
                  <c:v>1.0549999999999999</c:v>
                </c:pt>
                <c:pt idx="26">
                  <c:v>1.0349999999999999</c:v>
                </c:pt>
                <c:pt idx="27">
                  <c:v>1.014</c:v>
                </c:pt>
                <c:pt idx="28">
                  <c:v>0.99299999999999999</c:v>
                </c:pt>
                <c:pt idx="29">
                  <c:v>0.96399999999999997</c:v>
                </c:pt>
                <c:pt idx="30">
                  <c:v>0.97099999999999997</c:v>
                </c:pt>
                <c:pt idx="31">
                  <c:v>0.95399999999999996</c:v>
                </c:pt>
                <c:pt idx="32">
                  <c:v>0.94499999999999995</c:v>
                </c:pt>
                <c:pt idx="33">
                  <c:v>0.94299999999999995</c:v>
                </c:pt>
                <c:pt idx="34">
                  <c:v>0.93600000000000005</c:v>
                </c:pt>
                <c:pt idx="35">
                  <c:v>0.93400000000000005</c:v>
                </c:pt>
                <c:pt idx="36">
                  <c:v>0.92800000000000005</c:v>
                </c:pt>
                <c:pt idx="37">
                  <c:v>0.92500000000000004</c:v>
                </c:pt>
                <c:pt idx="38">
                  <c:v>0.92100000000000004</c:v>
                </c:pt>
                <c:pt idx="39">
                  <c:v>0.90800000000000003</c:v>
                </c:pt>
                <c:pt idx="40">
                  <c:v>0.90600000000000003</c:v>
                </c:pt>
                <c:pt idx="41">
                  <c:v>0.89800000000000002</c:v>
                </c:pt>
                <c:pt idx="42">
                  <c:v>0.89200000000000002</c:v>
                </c:pt>
                <c:pt idx="43">
                  <c:v>0.89100000000000001</c:v>
                </c:pt>
                <c:pt idx="44">
                  <c:v>0.88400000000000001</c:v>
                </c:pt>
                <c:pt idx="45">
                  <c:v>0.88300000000000001</c:v>
                </c:pt>
                <c:pt idx="46">
                  <c:v>0.877</c:v>
                </c:pt>
                <c:pt idx="47">
                  <c:v>0.874</c:v>
                </c:pt>
                <c:pt idx="48">
                  <c:v>0.871</c:v>
                </c:pt>
                <c:pt idx="49">
                  <c:v>0.86699999999999999</c:v>
                </c:pt>
                <c:pt idx="50">
                  <c:v>0.86499999999999999</c:v>
                </c:pt>
                <c:pt idx="51">
                  <c:v>0.85799999999999998</c:v>
                </c:pt>
                <c:pt idx="52">
                  <c:v>0.84899999999999998</c:v>
                </c:pt>
                <c:pt idx="53">
                  <c:v>0.84499999999999997</c:v>
                </c:pt>
                <c:pt idx="54">
                  <c:v>0.84</c:v>
                </c:pt>
                <c:pt idx="55">
                  <c:v>0.84</c:v>
                </c:pt>
                <c:pt idx="56">
                  <c:v>0.83399999999999996</c:v>
                </c:pt>
                <c:pt idx="57">
                  <c:v>0.83299999999999996</c:v>
                </c:pt>
                <c:pt idx="58">
                  <c:v>0.82899999999999996</c:v>
                </c:pt>
                <c:pt idx="59">
                  <c:v>0.81599999999999995</c:v>
                </c:pt>
                <c:pt idx="60">
                  <c:v>0.83199999999999996</c:v>
                </c:pt>
                <c:pt idx="61">
                  <c:v>0.82799999999999996</c:v>
                </c:pt>
                <c:pt idx="62">
                  <c:v>0.82499999999999996</c:v>
                </c:pt>
                <c:pt idx="63">
                  <c:v>0.81200000000000006</c:v>
                </c:pt>
                <c:pt idx="64">
                  <c:v>0.80600000000000005</c:v>
                </c:pt>
                <c:pt idx="65">
                  <c:v>0.79600000000000004</c:v>
                </c:pt>
                <c:pt idx="66">
                  <c:v>0.79300000000000004</c:v>
                </c:pt>
                <c:pt idx="67">
                  <c:v>0.79</c:v>
                </c:pt>
                <c:pt idx="68">
                  <c:v>0.79500000000000004</c:v>
                </c:pt>
                <c:pt idx="69">
                  <c:v>0.79300000000000004</c:v>
                </c:pt>
                <c:pt idx="70">
                  <c:v>0.79500000000000004</c:v>
                </c:pt>
                <c:pt idx="71">
                  <c:v>0.78800000000000003</c:v>
                </c:pt>
                <c:pt idx="72">
                  <c:v>0.78800000000000003</c:v>
                </c:pt>
                <c:pt idx="73">
                  <c:v>0.78</c:v>
                </c:pt>
                <c:pt idx="74">
                  <c:v>0.78</c:v>
                </c:pt>
                <c:pt idx="75">
                  <c:v>0.78400000000000003</c:v>
                </c:pt>
                <c:pt idx="76">
                  <c:v>0.79200000000000004</c:v>
                </c:pt>
                <c:pt idx="77">
                  <c:v>0.79</c:v>
                </c:pt>
                <c:pt idx="78">
                  <c:v>0.78600000000000003</c:v>
                </c:pt>
                <c:pt idx="79">
                  <c:v>0.78</c:v>
                </c:pt>
                <c:pt idx="80">
                  <c:v>0.77500000000000002</c:v>
                </c:pt>
                <c:pt idx="81">
                  <c:v>0.77100000000000002</c:v>
                </c:pt>
                <c:pt idx="82">
                  <c:v>0.75900000000000001</c:v>
                </c:pt>
                <c:pt idx="83">
                  <c:v>0.76200000000000001</c:v>
                </c:pt>
                <c:pt idx="84">
                  <c:v>0.75800000000000001</c:v>
                </c:pt>
                <c:pt idx="85">
                  <c:v>0.755</c:v>
                </c:pt>
                <c:pt idx="86">
                  <c:v>0.748</c:v>
                </c:pt>
                <c:pt idx="87">
                  <c:v>0.74299999999999999</c:v>
                </c:pt>
                <c:pt idx="88">
                  <c:v>0.74</c:v>
                </c:pt>
                <c:pt idx="89">
                  <c:v>0.73</c:v>
                </c:pt>
                <c:pt idx="90">
                  <c:v>0.74199999999999999</c:v>
                </c:pt>
                <c:pt idx="91">
                  <c:v>0.74</c:v>
                </c:pt>
                <c:pt idx="92">
                  <c:v>0.73699999999999999</c:v>
                </c:pt>
                <c:pt idx="93">
                  <c:v>0.73</c:v>
                </c:pt>
                <c:pt idx="94">
                  <c:v>0.73</c:v>
                </c:pt>
                <c:pt idx="95">
                  <c:v>0.72499999999999998</c:v>
                </c:pt>
                <c:pt idx="96">
                  <c:v>0.72199999999999998</c:v>
                </c:pt>
                <c:pt idx="97">
                  <c:v>0.71499999999999997</c:v>
                </c:pt>
                <c:pt idx="98">
                  <c:v>0.71099999999999997</c:v>
                </c:pt>
                <c:pt idx="99">
                  <c:v>0.70599999999999996</c:v>
                </c:pt>
                <c:pt idx="100">
                  <c:v>0.70199999999999996</c:v>
                </c:pt>
                <c:pt idx="101">
                  <c:v>0.69499999999999995</c:v>
                </c:pt>
                <c:pt idx="102">
                  <c:v>0.69299999999999995</c:v>
                </c:pt>
                <c:pt idx="103">
                  <c:v>0.69399999999999995</c:v>
                </c:pt>
                <c:pt idx="104">
                  <c:v>0.69099999999999995</c:v>
                </c:pt>
                <c:pt idx="105">
                  <c:v>0.69199999999999995</c:v>
                </c:pt>
                <c:pt idx="106">
                  <c:v>0.68799999999999994</c:v>
                </c:pt>
                <c:pt idx="107">
                  <c:v>0.68500000000000005</c:v>
                </c:pt>
                <c:pt idx="108">
                  <c:v>0.68500000000000005</c:v>
                </c:pt>
                <c:pt idx="109">
                  <c:v>0.68400000000000005</c:v>
                </c:pt>
                <c:pt idx="110">
                  <c:v>0.68500000000000005</c:v>
                </c:pt>
                <c:pt idx="111">
                  <c:v>0.68400000000000005</c:v>
                </c:pt>
                <c:pt idx="112">
                  <c:v>0.67800000000000005</c:v>
                </c:pt>
                <c:pt idx="113">
                  <c:v>0.68</c:v>
                </c:pt>
                <c:pt idx="114">
                  <c:v>0.67800000000000005</c:v>
                </c:pt>
                <c:pt idx="115">
                  <c:v>0.67800000000000005</c:v>
                </c:pt>
                <c:pt idx="116">
                  <c:v>0.67600000000000005</c:v>
                </c:pt>
                <c:pt idx="117">
                  <c:v>0.67700000000000005</c:v>
                </c:pt>
                <c:pt idx="118">
                  <c:v>0.67300000000000004</c:v>
                </c:pt>
                <c:pt idx="119">
                  <c:v>0.66800000000000004</c:v>
                </c:pt>
                <c:pt idx="120">
                  <c:v>0.69399999999999995</c:v>
                </c:pt>
                <c:pt idx="121">
                  <c:v>0.70399999999999996</c:v>
                </c:pt>
                <c:pt idx="122">
                  <c:v>0.70399999999999996</c:v>
                </c:pt>
                <c:pt idx="123">
                  <c:v>0.69599999999999995</c:v>
                </c:pt>
                <c:pt idx="124">
                  <c:v>0.68899999999999995</c:v>
                </c:pt>
                <c:pt idx="125">
                  <c:v>0.69199999999999995</c:v>
                </c:pt>
                <c:pt idx="126">
                  <c:v>0.69099999999999995</c:v>
                </c:pt>
                <c:pt idx="127">
                  <c:v>0.68400000000000005</c:v>
                </c:pt>
                <c:pt idx="128">
                  <c:v>0.68</c:v>
                </c:pt>
                <c:pt idx="129">
                  <c:v>0.68200000000000005</c:v>
                </c:pt>
                <c:pt idx="130">
                  <c:v>0.68400000000000005</c:v>
                </c:pt>
                <c:pt idx="131">
                  <c:v>0.67800000000000005</c:v>
                </c:pt>
                <c:pt idx="132">
                  <c:v>0.67400000000000004</c:v>
                </c:pt>
                <c:pt idx="133">
                  <c:v>0.67500000000000004</c:v>
                </c:pt>
                <c:pt idx="134">
                  <c:v>0.67100000000000004</c:v>
                </c:pt>
                <c:pt idx="135">
                  <c:v>0.66700000000000004</c:v>
                </c:pt>
                <c:pt idx="136">
                  <c:v>0.66700000000000004</c:v>
                </c:pt>
                <c:pt idx="137">
                  <c:v>0.66500000000000004</c:v>
                </c:pt>
                <c:pt idx="138">
                  <c:v>0.66600000000000004</c:v>
                </c:pt>
                <c:pt idx="139">
                  <c:v>0.66500000000000004</c:v>
                </c:pt>
                <c:pt idx="140">
                  <c:v>0.66700000000000004</c:v>
                </c:pt>
                <c:pt idx="141">
                  <c:v>0.67</c:v>
                </c:pt>
                <c:pt idx="142">
                  <c:v>0.67100000000000004</c:v>
                </c:pt>
                <c:pt idx="143">
                  <c:v>0.67</c:v>
                </c:pt>
                <c:pt idx="144">
                  <c:v>0.67100000000000004</c:v>
                </c:pt>
                <c:pt idx="145">
                  <c:v>0.67500000000000004</c:v>
                </c:pt>
                <c:pt idx="146">
                  <c:v>0.67300000000000004</c:v>
                </c:pt>
                <c:pt idx="147">
                  <c:v>0.67600000000000005</c:v>
                </c:pt>
                <c:pt idx="148">
                  <c:v>0.67700000000000005</c:v>
                </c:pt>
                <c:pt idx="149">
                  <c:v>0.66800000000000004</c:v>
                </c:pt>
                <c:pt idx="150">
                  <c:v>0.69899999999999995</c:v>
                </c:pt>
                <c:pt idx="151">
                  <c:v>0.69899999999999995</c:v>
                </c:pt>
                <c:pt idx="152">
                  <c:v>0.70299999999999996</c:v>
                </c:pt>
                <c:pt idx="153">
                  <c:v>0.7</c:v>
                </c:pt>
                <c:pt idx="154">
                  <c:v>0.69699999999999995</c:v>
                </c:pt>
                <c:pt idx="155">
                  <c:v>0.69099999999999995</c:v>
                </c:pt>
                <c:pt idx="156">
                  <c:v>0.69</c:v>
                </c:pt>
                <c:pt idx="157">
                  <c:v>0.69499999999999995</c:v>
                </c:pt>
                <c:pt idx="158">
                  <c:v>0.69899999999999995</c:v>
                </c:pt>
                <c:pt idx="159">
                  <c:v>0.69799999999999995</c:v>
                </c:pt>
                <c:pt idx="160">
                  <c:v>0.69799999999999995</c:v>
                </c:pt>
                <c:pt idx="161">
                  <c:v>0.70099999999999996</c:v>
                </c:pt>
                <c:pt idx="162">
                  <c:v>0.70599999999999996</c:v>
                </c:pt>
                <c:pt idx="163">
                  <c:v>0.70599999999999996</c:v>
                </c:pt>
                <c:pt idx="164">
                  <c:v>0.70699999999999996</c:v>
                </c:pt>
                <c:pt idx="165">
                  <c:v>0.71299999999999997</c:v>
                </c:pt>
                <c:pt idx="166">
                  <c:v>0.71799999999999997</c:v>
                </c:pt>
                <c:pt idx="167">
                  <c:v>0.71799999999999997</c:v>
                </c:pt>
                <c:pt idx="168">
                  <c:v>0.73</c:v>
                </c:pt>
                <c:pt idx="169">
                  <c:v>0.74099999999999999</c:v>
                </c:pt>
                <c:pt idx="170">
                  <c:v>0.74399999999999999</c:v>
                </c:pt>
                <c:pt idx="171">
                  <c:v>0.747</c:v>
                </c:pt>
                <c:pt idx="172">
                  <c:v>0.746</c:v>
                </c:pt>
                <c:pt idx="173">
                  <c:v>0.72899999999999998</c:v>
                </c:pt>
                <c:pt idx="174">
                  <c:v>0.72699999999999998</c:v>
                </c:pt>
                <c:pt idx="175">
                  <c:v>0.72499999999999998</c:v>
                </c:pt>
                <c:pt idx="176">
                  <c:v>0.71899999999999997</c:v>
                </c:pt>
                <c:pt idx="177">
                  <c:v>0.71599999999999997</c:v>
                </c:pt>
                <c:pt idx="178">
                  <c:v>0.70899999999999996</c:v>
                </c:pt>
                <c:pt idx="179">
                  <c:v>0.70299999999999996</c:v>
                </c:pt>
                <c:pt idx="180">
                  <c:v>0.77800000000000002</c:v>
                </c:pt>
                <c:pt idx="181">
                  <c:v>0.80200000000000005</c:v>
                </c:pt>
                <c:pt idx="182">
                  <c:v>0.81200000000000006</c:v>
                </c:pt>
                <c:pt idx="183">
                  <c:v>0.81699999999999995</c:v>
                </c:pt>
                <c:pt idx="184">
                  <c:v>0.82299999999999995</c:v>
                </c:pt>
                <c:pt idx="185">
                  <c:v>0.83399999999999996</c:v>
                </c:pt>
                <c:pt idx="186">
                  <c:v>0.83699999999999997</c:v>
                </c:pt>
                <c:pt idx="187">
                  <c:v>0.84599999999999997</c:v>
                </c:pt>
                <c:pt idx="188">
                  <c:v>0.85399999999999998</c:v>
                </c:pt>
                <c:pt idx="189">
                  <c:v>0.86</c:v>
                </c:pt>
                <c:pt idx="190">
                  <c:v>0.86899999999999999</c:v>
                </c:pt>
                <c:pt idx="191">
                  <c:v>0.86899999999999999</c:v>
                </c:pt>
                <c:pt idx="192">
                  <c:v>0.86299999999999999</c:v>
                </c:pt>
                <c:pt idx="193">
                  <c:v>0.86799999999999999</c:v>
                </c:pt>
                <c:pt idx="194">
                  <c:v>0.875</c:v>
                </c:pt>
                <c:pt idx="195">
                  <c:v>0.88500000000000001</c:v>
                </c:pt>
                <c:pt idx="196">
                  <c:v>0.89600000000000002</c:v>
                </c:pt>
                <c:pt idx="197">
                  <c:v>0.90700000000000003</c:v>
                </c:pt>
                <c:pt idx="198">
                  <c:v>0.91700000000000004</c:v>
                </c:pt>
                <c:pt idx="199">
                  <c:v>0.93</c:v>
                </c:pt>
                <c:pt idx="200">
                  <c:v>0.94299999999999995</c:v>
                </c:pt>
                <c:pt idx="201">
                  <c:v>0.95599999999999996</c:v>
                </c:pt>
                <c:pt idx="202">
                  <c:v>0.96799999999999997</c:v>
                </c:pt>
                <c:pt idx="203">
                  <c:v>0.97099999999999997</c:v>
                </c:pt>
                <c:pt idx="204">
                  <c:v>0.97899999999999998</c:v>
                </c:pt>
                <c:pt idx="205">
                  <c:v>0.997</c:v>
                </c:pt>
                <c:pt idx="206">
                  <c:v>1.008</c:v>
                </c:pt>
                <c:pt idx="207">
                  <c:v>1.02</c:v>
                </c:pt>
                <c:pt idx="208">
                  <c:v>1.034</c:v>
                </c:pt>
                <c:pt idx="209">
                  <c:v>1.028</c:v>
                </c:pt>
                <c:pt idx="210">
                  <c:v>1.145</c:v>
                </c:pt>
                <c:pt idx="211">
                  <c:v>1.17</c:v>
                </c:pt>
                <c:pt idx="212">
                  <c:v>1.1919999999999999</c:v>
                </c:pt>
                <c:pt idx="213">
                  <c:v>1.204</c:v>
                </c:pt>
                <c:pt idx="214">
                  <c:v>1.21</c:v>
                </c:pt>
                <c:pt idx="215">
                  <c:v>1.212</c:v>
                </c:pt>
                <c:pt idx="216">
                  <c:v>1.224</c:v>
                </c:pt>
                <c:pt idx="217">
                  <c:v>1.236</c:v>
                </c:pt>
                <c:pt idx="218">
                  <c:v>1.2390000000000001</c:v>
                </c:pt>
                <c:pt idx="219">
                  <c:v>1.2470000000000001</c:v>
                </c:pt>
                <c:pt idx="220">
                  <c:v>1.26</c:v>
                </c:pt>
                <c:pt idx="221">
                  <c:v>1.262</c:v>
                </c:pt>
                <c:pt idx="222">
                  <c:v>1.282</c:v>
                </c:pt>
                <c:pt idx="223">
                  <c:v>1.292</c:v>
                </c:pt>
                <c:pt idx="224">
                  <c:v>1.306</c:v>
                </c:pt>
                <c:pt idx="225">
                  <c:v>1.319</c:v>
                </c:pt>
                <c:pt idx="226">
                  <c:v>1.339</c:v>
                </c:pt>
                <c:pt idx="227">
                  <c:v>1.363</c:v>
                </c:pt>
                <c:pt idx="228">
                  <c:v>1.3819999999999999</c:v>
                </c:pt>
                <c:pt idx="229">
                  <c:v>1.3979999999999999</c:v>
                </c:pt>
                <c:pt idx="230">
                  <c:v>1.4119999999999999</c:v>
                </c:pt>
                <c:pt idx="231">
                  <c:v>1.4279999999999999</c:v>
                </c:pt>
                <c:pt idx="232">
                  <c:v>1.444</c:v>
                </c:pt>
                <c:pt idx="233">
                  <c:v>1.4550000000000001</c:v>
                </c:pt>
                <c:pt idx="234">
                  <c:v>1.494</c:v>
                </c:pt>
                <c:pt idx="235">
                  <c:v>1.4930000000000001</c:v>
                </c:pt>
                <c:pt idx="236">
                  <c:v>1.5109999999999999</c:v>
                </c:pt>
                <c:pt idx="237">
                  <c:v>1.5389999999999999</c:v>
                </c:pt>
                <c:pt idx="238">
                  <c:v>1.5609999999999999</c:v>
                </c:pt>
                <c:pt idx="239">
                  <c:v>1.57</c:v>
                </c:pt>
                <c:pt idx="240">
                  <c:v>1.79</c:v>
                </c:pt>
                <c:pt idx="241">
                  <c:v>1.796</c:v>
                </c:pt>
                <c:pt idx="242">
                  <c:v>1.806</c:v>
                </c:pt>
                <c:pt idx="243">
                  <c:v>1.81</c:v>
                </c:pt>
                <c:pt idx="244">
                  <c:v>1.82</c:v>
                </c:pt>
                <c:pt idx="245">
                  <c:v>1.835</c:v>
                </c:pt>
                <c:pt idx="246">
                  <c:v>1.9930000000000001</c:v>
                </c:pt>
                <c:pt idx="247">
                  <c:v>2.0179999999999998</c:v>
                </c:pt>
                <c:pt idx="248">
                  <c:v>2.0449999999999999</c:v>
                </c:pt>
                <c:pt idx="249">
                  <c:v>2.0539999999999998</c:v>
                </c:pt>
                <c:pt idx="250">
                  <c:v>2.0630000000000002</c:v>
                </c:pt>
                <c:pt idx="251">
                  <c:v>2.0779999999999998</c:v>
                </c:pt>
                <c:pt idx="252">
                  <c:v>2.0880000000000001</c:v>
                </c:pt>
                <c:pt idx="253">
                  <c:v>2.0960000000000001</c:v>
                </c:pt>
                <c:pt idx="254">
                  <c:v>2.0920000000000001</c:v>
                </c:pt>
                <c:pt idx="255">
                  <c:v>2.1070000000000002</c:v>
                </c:pt>
                <c:pt idx="256">
                  <c:v>2.1429999999999998</c:v>
                </c:pt>
                <c:pt idx="257">
                  <c:v>2.1659999999999999</c:v>
                </c:pt>
                <c:pt idx="258">
                  <c:v>2.1890000000000001</c:v>
                </c:pt>
                <c:pt idx="259">
                  <c:v>2.206</c:v>
                </c:pt>
                <c:pt idx="260">
                  <c:v>2.2240000000000002</c:v>
                </c:pt>
                <c:pt idx="261">
                  <c:v>2.218</c:v>
                </c:pt>
                <c:pt idx="262">
                  <c:v>2.234</c:v>
                </c:pt>
                <c:pt idx="263">
                  <c:v>2.23</c:v>
                </c:pt>
                <c:pt idx="264">
                  <c:v>2.2120000000000002</c:v>
                </c:pt>
                <c:pt idx="265">
                  <c:v>2.2799999999999998</c:v>
                </c:pt>
                <c:pt idx="266">
                  <c:v>2.274</c:v>
                </c:pt>
                <c:pt idx="267">
                  <c:v>2.262</c:v>
                </c:pt>
                <c:pt idx="268">
                  <c:v>2.2749999999999999</c:v>
                </c:pt>
                <c:pt idx="269">
                  <c:v>2.2130000000000001</c:v>
                </c:pt>
                <c:pt idx="270">
                  <c:v>2.4649999999999999</c:v>
                </c:pt>
                <c:pt idx="271">
                  <c:v>2.4369999999999998</c:v>
                </c:pt>
                <c:pt idx="272">
                  <c:v>2.4660000000000002</c:v>
                </c:pt>
                <c:pt idx="273">
                  <c:v>2.4740000000000002</c:v>
                </c:pt>
                <c:pt idx="274">
                  <c:v>2.4620000000000002</c:v>
                </c:pt>
                <c:pt idx="275">
                  <c:v>2.4649999999999999</c:v>
                </c:pt>
                <c:pt idx="276">
                  <c:v>2.552</c:v>
                </c:pt>
                <c:pt idx="277">
                  <c:v>2.4889999999999999</c:v>
                </c:pt>
                <c:pt idx="278">
                  <c:v>2.391</c:v>
                </c:pt>
                <c:pt idx="279">
                  <c:v>2.5430000000000001</c:v>
                </c:pt>
                <c:pt idx="280">
                  <c:v>2.5720000000000001</c:v>
                </c:pt>
                <c:pt idx="281">
                  <c:v>2.597</c:v>
                </c:pt>
                <c:pt idx="282">
                  <c:v>2.6150000000000002</c:v>
                </c:pt>
                <c:pt idx="283">
                  <c:v>2.6139999999999999</c:v>
                </c:pt>
                <c:pt idx="284">
                  <c:v>2.6469999999999998</c:v>
                </c:pt>
                <c:pt idx="285">
                  <c:v>2.7069999999999999</c:v>
                </c:pt>
                <c:pt idx="286">
                  <c:v>2.7080000000000002</c:v>
                </c:pt>
                <c:pt idx="287">
                  <c:v>2.7130000000000001</c:v>
                </c:pt>
                <c:pt idx="288">
                  <c:v>2.726</c:v>
                </c:pt>
                <c:pt idx="289">
                  <c:v>2.74</c:v>
                </c:pt>
                <c:pt idx="290">
                  <c:v>2.746</c:v>
                </c:pt>
                <c:pt idx="291">
                  <c:v>2.7370000000000001</c:v>
                </c:pt>
                <c:pt idx="292">
                  <c:v>2.7160000000000002</c:v>
                </c:pt>
                <c:pt idx="293">
                  <c:v>2.7149999999999999</c:v>
                </c:pt>
                <c:pt idx="294">
                  <c:v>2.7320000000000002</c:v>
                </c:pt>
                <c:pt idx="295">
                  <c:v>2.7549999999999999</c:v>
                </c:pt>
                <c:pt idx="296">
                  <c:v>2.758</c:v>
                </c:pt>
                <c:pt idx="297">
                  <c:v>2.766</c:v>
                </c:pt>
                <c:pt idx="298">
                  <c:v>2.7639999999999998</c:v>
                </c:pt>
                <c:pt idx="299">
                  <c:v>2.6960000000000002</c:v>
                </c:pt>
                <c:pt idx="300">
                  <c:v>3.169</c:v>
                </c:pt>
                <c:pt idx="301">
                  <c:v>3.0990000000000002</c:v>
                </c:pt>
                <c:pt idx="302">
                  <c:v>3.0680000000000001</c:v>
                </c:pt>
                <c:pt idx="303">
                  <c:v>3.0019999999999998</c:v>
                </c:pt>
                <c:pt idx="304">
                  <c:v>2.9220000000000002</c:v>
                </c:pt>
                <c:pt idx="305">
                  <c:v>2.9260000000000002</c:v>
                </c:pt>
                <c:pt idx="306">
                  <c:v>2.9140000000000001</c:v>
                </c:pt>
                <c:pt idx="307">
                  <c:v>2.8759999999999999</c:v>
                </c:pt>
                <c:pt idx="308">
                  <c:v>2.887</c:v>
                </c:pt>
                <c:pt idx="309">
                  <c:v>2.8969999999999998</c:v>
                </c:pt>
                <c:pt idx="310">
                  <c:v>2.839</c:v>
                </c:pt>
                <c:pt idx="311">
                  <c:v>2.972</c:v>
                </c:pt>
                <c:pt idx="312">
                  <c:v>2.9980000000000002</c:v>
                </c:pt>
                <c:pt idx="313">
                  <c:v>3.0209999999999999</c:v>
                </c:pt>
                <c:pt idx="314">
                  <c:v>3.024</c:v>
                </c:pt>
                <c:pt idx="315">
                  <c:v>3.03</c:v>
                </c:pt>
                <c:pt idx="316">
                  <c:v>3.04</c:v>
                </c:pt>
                <c:pt idx="317">
                  <c:v>3.05</c:v>
                </c:pt>
                <c:pt idx="318">
                  <c:v>3.0790000000000002</c:v>
                </c:pt>
                <c:pt idx="319">
                  <c:v>3.1040000000000001</c:v>
                </c:pt>
                <c:pt idx="320">
                  <c:v>3.1309999999999998</c:v>
                </c:pt>
                <c:pt idx="321">
                  <c:v>3.1320000000000001</c:v>
                </c:pt>
                <c:pt idx="322">
                  <c:v>3.1309999999999998</c:v>
                </c:pt>
                <c:pt idx="323">
                  <c:v>3.1139999999999999</c:v>
                </c:pt>
                <c:pt idx="324">
                  <c:v>3.1280000000000001</c:v>
                </c:pt>
                <c:pt idx="325">
                  <c:v>3.1320000000000001</c:v>
                </c:pt>
                <c:pt idx="326">
                  <c:v>3.12</c:v>
                </c:pt>
                <c:pt idx="327">
                  <c:v>3.1429999999999998</c:v>
                </c:pt>
                <c:pt idx="328">
                  <c:v>3.1469999999999998</c:v>
                </c:pt>
                <c:pt idx="329">
                  <c:v>3.0819999999999999</c:v>
                </c:pt>
                <c:pt idx="330">
                  <c:v>3.4550000000000001</c:v>
                </c:pt>
                <c:pt idx="331">
                  <c:v>3.4009999999999998</c:v>
                </c:pt>
                <c:pt idx="332">
                  <c:v>3.403</c:v>
                </c:pt>
                <c:pt idx="333">
                  <c:v>3.379</c:v>
                </c:pt>
                <c:pt idx="334">
                  <c:v>3.3570000000000002</c:v>
                </c:pt>
                <c:pt idx="335">
                  <c:v>3.3359999999999999</c:v>
                </c:pt>
                <c:pt idx="336">
                  <c:v>3.3420000000000001</c:v>
                </c:pt>
                <c:pt idx="337">
                  <c:v>3.363</c:v>
                </c:pt>
                <c:pt idx="338">
                  <c:v>3.3660000000000001</c:v>
                </c:pt>
                <c:pt idx="339">
                  <c:v>3.3149999999999999</c:v>
                </c:pt>
                <c:pt idx="340">
                  <c:v>3.444</c:v>
                </c:pt>
                <c:pt idx="341">
                  <c:v>3.46</c:v>
                </c:pt>
                <c:pt idx="342">
                  <c:v>3.4740000000000002</c:v>
                </c:pt>
                <c:pt idx="343">
                  <c:v>3.476</c:v>
                </c:pt>
                <c:pt idx="344">
                  <c:v>3.5030000000000001</c:v>
                </c:pt>
                <c:pt idx="345">
                  <c:v>3.585</c:v>
                </c:pt>
                <c:pt idx="346">
                  <c:v>3.581</c:v>
                </c:pt>
                <c:pt idx="347">
                  <c:v>3.59</c:v>
                </c:pt>
                <c:pt idx="348">
                  <c:v>3.6059999999999999</c:v>
                </c:pt>
                <c:pt idx="349">
                  <c:v>3.625</c:v>
                </c:pt>
                <c:pt idx="350">
                  <c:v>3.6480000000000001</c:v>
                </c:pt>
                <c:pt idx="351">
                  <c:v>3.6720000000000002</c:v>
                </c:pt>
                <c:pt idx="352">
                  <c:v>3.6869999999999998</c:v>
                </c:pt>
                <c:pt idx="353">
                  <c:v>3.69</c:v>
                </c:pt>
                <c:pt idx="354">
                  <c:v>3.71</c:v>
                </c:pt>
                <c:pt idx="355">
                  <c:v>3.7160000000000002</c:v>
                </c:pt>
                <c:pt idx="356">
                  <c:v>3.722</c:v>
                </c:pt>
                <c:pt idx="357">
                  <c:v>3.7290000000000001</c:v>
                </c:pt>
                <c:pt idx="358">
                  <c:v>3.7170000000000001</c:v>
                </c:pt>
                <c:pt idx="359">
                  <c:v>3.6720000000000002</c:v>
                </c:pt>
                <c:pt idx="360">
                  <c:v>4.2539999999999996</c:v>
                </c:pt>
                <c:pt idx="361">
                  <c:v>4.1950000000000003</c:v>
                </c:pt>
                <c:pt idx="362">
                  <c:v>4.1989999999999998</c:v>
                </c:pt>
                <c:pt idx="363">
                  <c:v>4.16</c:v>
                </c:pt>
                <c:pt idx="364">
                  <c:v>4.1289999999999996</c:v>
                </c:pt>
                <c:pt idx="365">
                  <c:v>4.1749999999999998</c:v>
                </c:pt>
                <c:pt idx="366">
                  <c:v>4.1689999999999996</c:v>
                </c:pt>
                <c:pt idx="367">
                  <c:v>4.1630000000000003</c:v>
                </c:pt>
                <c:pt idx="368">
                  <c:v>4.17</c:v>
                </c:pt>
                <c:pt idx="369">
                  <c:v>4.16</c:v>
                </c:pt>
                <c:pt idx="370">
                  <c:v>4.1020000000000003</c:v>
                </c:pt>
                <c:pt idx="371">
                  <c:v>4.2389999999999999</c:v>
                </c:pt>
                <c:pt idx="372">
                  <c:v>4.2439999999999998</c:v>
                </c:pt>
                <c:pt idx="373">
                  <c:v>4.258</c:v>
                </c:pt>
                <c:pt idx="374">
                  <c:v>4.2789999999999999</c:v>
                </c:pt>
                <c:pt idx="375">
                  <c:v>4.298</c:v>
                </c:pt>
                <c:pt idx="376">
                  <c:v>4.3120000000000003</c:v>
                </c:pt>
                <c:pt idx="377">
                  <c:v>4.3380000000000001</c:v>
                </c:pt>
                <c:pt idx="378">
                  <c:v>4.3499999999999996</c:v>
                </c:pt>
                <c:pt idx="379">
                  <c:v>4.3600000000000003</c:v>
                </c:pt>
                <c:pt idx="380">
                  <c:v>4.3680000000000003</c:v>
                </c:pt>
                <c:pt idx="381">
                  <c:v>4.3639999999999999</c:v>
                </c:pt>
                <c:pt idx="382">
                  <c:v>4.3579999999999997</c:v>
                </c:pt>
                <c:pt idx="383">
                  <c:v>4.3449999999999998</c:v>
                </c:pt>
                <c:pt idx="384">
                  <c:v>4.3419999999999996</c:v>
                </c:pt>
                <c:pt idx="385">
                  <c:v>4.3319999999999999</c:v>
                </c:pt>
                <c:pt idx="386">
                  <c:v>4.3319999999999999</c:v>
                </c:pt>
                <c:pt idx="387">
                  <c:v>4.33</c:v>
                </c:pt>
                <c:pt idx="388">
                  <c:v>4.3090000000000002</c:v>
                </c:pt>
                <c:pt idx="389">
                  <c:v>4.2279999999999998</c:v>
                </c:pt>
                <c:pt idx="390">
                  <c:v>4.5039999999999996</c:v>
                </c:pt>
                <c:pt idx="391">
                  <c:v>4.4610000000000003</c:v>
                </c:pt>
                <c:pt idx="392">
                  <c:v>4.46</c:v>
                </c:pt>
                <c:pt idx="393">
                  <c:v>4.4400000000000004</c:v>
                </c:pt>
                <c:pt idx="394">
                  <c:v>4.4349999999999996</c:v>
                </c:pt>
                <c:pt idx="395">
                  <c:v>4.4379999999999997</c:v>
                </c:pt>
                <c:pt idx="396">
                  <c:v>4.4320000000000004</c:v>
                </c:pt>
                <c:pt idx="397">
                  <c:v>4.43</c:v>
                </c:pt>
                <c:pt idx="398">
                  <c:v>4.4370000000000003</c:v>
                </c:pt>
                <c:pt idx="399">
                  <c:v>4.4450000000000003</c:v>
                </c:pt>
                <c:pt idx="400">
                  <c:v>4.4370000000000003</c:v>
                </c:pt>
                <c:pt idx="401">
                  <c:v>4.3890000000000002</c:v>
                </c:pt>
                <c:pt idx="402">
                  <c:v>4.5330000000000004</c:v>
                </c:pt>
                <c:pt idx="403">
                  <c:v>4.5229999999999997</c:v>
                </c:pt>
                <c:pt idx="404">
                  <c:v>4.5270000000000001</c:v>
                </c:pt>
                <c:pt idx="405">
                  <c:v>4.5659999999999998</c:v>
                </c:pt>
                <c:pt idx="406">
                  <c:v>4.55</c:v>
                </c:pt>
                <c:pt idx="407">
                  <c:v>4.55</c:v>
                </c:pt>
                <c:pt idx="408">
                  <c:v>4.548</c:v>
                </c:pt>
                <c:pt idx="409">
                  <c:v>4.5430000000000001</c:v>
                </c:pt>
                <c:pt idx="410">
                  <c:v>4.5330000000000004</c:v>
                </c:pt>
                <c:pt idx="411">
                  <c:v>4.5259999999999998</c:v>
                </c:pt>
                <c:pt idx="412">
                  <c:v>4.5140000000000002</c:v>
                </c:pt>
                <c:pt idx="413">
                  <c:v>4.5049999999999999</c:v>
                </c:pt>
                <c:pt idx="414">
                  <c:v>4.5090000000000003</c:v>
                </c:pt>
                <c:pt idx="415">
                  <c:v>4.4930000000000003</c:v>
                </c:pt>
                <c:pt idx="416">
                  <c:v>4.4790000000000001</c:v>
                </c:pt>
                <c:pt idx="417">
                  <c:v>4.4459999999999997</c:v>
                </c:pt>
                <c:pt idx="418">
                  <c:v>4.4189999999999996</c:v>
                </c:pt>
                <c:pt idx="419">
                  <c:v>4.3959999999999999</c:v>
                </c:pt>
                <c:pt idx="420">
                  <c:v>5.0259999999999998</c:v>
                </c:pt>
                <c:pt idx="421">
                  <c:v>4.9130000000000003</c:v>
                </c:pt>
                <c:pt idx="422">
                  <c:v>4.8639999999999999</c:v>
                </c:pt>
                <c:pt idx="423">
                  <c:v>4.7469999999999999</c:v>
                </c:pt>
                <c:pt idx="424">
                  <c:v>4.6180000000000003</c:v>
                </c:pt>
                <c:pt idx="425">
                  <c:v>4.5209999999999999</c:v>
                </c:pt>
                <c:pt idx="426">
                  <c:v>4.62</c:v>
                </c:pt>
                <c:pt idx="427">
                  <c:v>4.5979999999999999</c:v>
                </c:pt>
                <c:pt idx="428">
                  <c:v>4.5960000000000001</c:v>
                </c:pt>
                <c:pt idx="429">
                  <c:v>4.609</c:v>
                </c:pt>
                <c:pt idx="430">
                  <c:v>4.641</c:v>
                </c:pt>
                <c:pt idx="431">
                  <c:v>4.6479999999999997</c:v>
                </c:pt>
                <c:pt idx="432">
                  <c:v>4.6580000000000004</c:v>
                </c:pt>
                <c:pt idx="433">
                  <c:v>4.657</c:v>
                </c:pt>
                <c:pt idx="434">
                  <c:v>4.6509999999999998</c:v>
                </c:pt>
                <c:pt idx="435">
                  <c:v>4.6449999999999996</c:v>
                </c:pt>
                <c:pt idx="436">
                  <c:v>4.6449999999999996</c:v>
                </c:pt>
                <c:pt idx="437">
                  <c:v>4.649</c:v>
                </c:pt>
                <c:pt idx="438">
                  <c:v>4.6710000000000003</c:v>
                </c:pt>
                <c:pt idx="439">
                  <c:v>4.6959999999999997</c:v>
                </c:pt>
                <c:pt idx="440">
                  <c:v>4.72</c:v>
                </c:pt>
                <c:pt idx="441">
                  <c:v>4.72</c:v>
                </c:pt>
                <c:pt idx="442">
                  <c:v>4.7089999999999996</c:v>
                </c:pt>
                <c:pt idx="443">
                  <c:v>4.6859999999999999</c:v>
                </c:pt>
                <c:pt idx="444">
                  <c:v>4.6689999999999996</c:v>
                </c:pt>
                <c:pt idx="445">
                  <c:v>4.6669999999999998</c:v>
                </c:pt>
                <c:pt idx="446">
                  <c:v>4.665</c:v>
                </c:pt>
                <c:pt idx="447">
                  <c:v>4.6609999999999996</c:v>
                </c:pt>
                <c:pt idx="448">
                  <c:v>4.6280000000000001</c:v>
                </c:pt>
                <c:pt idx="449">
                  <c:v>4.556</c:v>
                </c:pt>
                <c:pt idx="450">
                  <c:v>4.8090000000000002</c:v>
                </c:pt>
                <c:pt idx="451">
                  <c:v>4.7530000000000001</c:v>
                </c:pt>
                <c:pt idx="452">
                  <c:v>4.7519999999999998</c:v>
                </c:pt>
                <c:pt idx="453">
                  <c:v>4.742</c:v>
                </c:pt>
                <c:pt idx="454">
                  <c:v>4.7290000000000001</c:v>
                </c:pt>
                <c:pt idx="455">
                  <c:v>4.7309999999999999</c:v>
                </c:pt>
                <c:pt idx="456">
                  <c:v>4.7430000000000003</c:v>
                </c:pt>
                <c:pt idx="457">
                  <c:v>4.7220000000000004</c:v>
                </c:pt>
                <c:pt idx="458">
                  <c:v>4.6630000000000003</c:v>
                </c:pt>
                <c:pt idx="459">
                  <c:v>4.7869999999999999</c:v>
                </c:pt>
                <c:pt idx="460">
                  <c:v>4.782</c:v>
                </c:pt>
                <c:pt idx="461">
                  <c:v>4.7729999999999997</c:v>
                </c:pt>
                <c:pt idx="462">
                  <c:v>4.75</c:v>
                </c:pt>
                <c:pt idx="463">
                  <c:v>4.726</c:v>
                </c:pt>
                <c:pt idx="464">
                  <c:v>4.7240000000000002</c:v>
                </c:pt>
                <c:pt idx="465">
                  <c:v>4.7709999999999999</c:v>
                </c:pt>
                <c:pt idx="466">
                  <c:v>4.7229999999999999</c:v>
                </c:pt>
                <c:pt idx="467">
                  <c:v>4.7119999999999997</c:v>
                </c:pt>
                <c:pt idx="468">
                  <c:v>4.7119999999999997</c:v>
                </c:pt>
                <c:pt idx="469">
                  <c:v>4.702</c:v>
                </c:pt>
                <c:pt idx="470">
                  <c:v>4.6929999999999996</c:v>
                </c:pt>
                <c:pt idx="471">
                  <c:v>4.665</c:v>
                </c:pt>
                <c:pt idx="472">
                  <c:v>4.6449999999999996</c:v>
                </c:pt>
                <c:pt idx="473">
                  <c:v>4.6340000000000003</c:v>
                </c:pt>
                <c:pt idx="474">
                  <c:v>4.6520000000000001</c:v>
                </c:pt>
                <c:pt idx="475">
                  <c:v>4.6550000000000002</c:v>
                </c:pt>
                <c:pt idx="476">
                  <c:v>4.66</c:v>
                </c:pt>
                <c:pt idx="477">
                  <c:v>4.6470000000000002</c:v>
                </c:pt>
                <c:pt idx="478">
                  <c:v>4.617</c:v>
                </c:pt>
                <c:pt idx="479">
                  <c:v>4.5839999999999996</c:v>
                </c:pt>
                <c:pt idx="480">
                  <c:v>5.1719999999999997</c:v>
                </c:pt>
                <c:pt idx="481">
                  <c:v>5.056</c:v>
                </c:pt>
                <c:pt idx="482">
                  <c:v>5.0019999999999998</c:v>
                </c:pt>
                <c:pt idx="483">
                  <c:v>4.8680000000000003</c:v>
                </c:pt>
                <c:pt idx="484">
                  <c:v>4.742</c:v>
                </c:pt>
                <c:pt idx="485">
                  <c:v>4.6500000000000004</c:v>
                </c:pt>
                <c:pt idx="486">
                  <c:v>4.6689999999999996</c:v>
                </c:pt>
                <c:pt idx="487">
                  <c:v>4.6289999999999996</c:v>
                </c:pt>
                <c:pt idx="488">
                  <c:v>4.5999999999999996</c:v>
                </c:pt>
                <c:pt idx="489">
                  <c:v>4.5679999999999996</c:v>
                </c:pt>
                <c:pt idx="490">
                  <c:v>4.5529999999999999</c:v>
                </c:pt>
                <c:pt idx="491">
                  <c:v>4.5410000000000004</c:v>
                </c:pt>
                <c:pt idx="492">
                  <c:v>4.5350000000000001</c:v>
                </c:pt>
                <c:pt idx="493">
                  <c:v>4.5330000000000004</c:v>
                </c:pt>
                <c:pt idx="494">
                  <c:v>4.5309999999999997</c:v>
                </c:pt>
                <c:pt idx="495">
                  <c:v>4.5359999999999996</c:v>
                </c:pt>
                <c:pt idx="496">
                  <c:v>4.5209999999999999</c:v>
                </c:pt>
                <c:pt idx="497">
                  <c:v>4.5250000000000004</c:v>
                </c:pt>
                <c:pt idx="498">
                  <c:v>4.53</c:v>
                </c:pt>
                <c:pt idx="499">
                  <c:v>4.54</c:v>
                </c:pt>
                <c:pt idx="500">
                  <c:v>4.5490000000000004</c:v>
                </c:pt>
                <c:pt idx="501">
                  <c:v>4.5510000000000002</c:v>
                </c:pt>
                <c:pt idx="502">
                  <c:v>4.5519999999999996</c:v>
                </c:pt>
                <c:pt idx="503">
                  <c:v>4.55</c:v>
                </c:pt>
                <c:pt idx="504">
                  <c:v>4.5490000000000004</c:v>
                </c:pt>
                <c:pt idx="505">
                  <c:v>4.5460000000000003</c:v>
                </c:pt>
                <c:pt idx="506">
                  <c:v>4.5439999999999996</c:v>
                </c:pt>
                <c:pt idx="507">
                  <c:v>4.5490000000000004</c:v>
                </c:pt>
                <c:pt idx="508">
                  <c:v>4.5190000000000001</c:v>
                </c:pt>
                <c:pt idx="509">
                  <c:v>4.4489999999999998</c:v>
                </c:pt>
                <c:pt idx="510">
                  <c:v>4.6580000000000004</c:v>
                </c:pt>
                <c:pt idx="511">
                  <c:v>4.5910000000000002</c:v>
                </c:pt>
                <c:pt idx="512">
                  <c:v>4.5750000000000002</c:v>
                </c:pt>
                <c:pt idx="513">
                  <c:v>4.5659999999999998</c:v>
                </c:pt>
                <c:pt idx="514">
                  <c:v>4.556</c:v>
                </c:pt>
                <c:pt idx="515">
                  <c:v>4.5419999999999998</c:v>
                </c:pt>
                <c:pt idx="516">
                  <c:v>4.5380000000000003</c:v>
                </c:pt>
                <c:pt idx="517">
                  <c:v>4.5220000000000002</c:v>
                </c:pt>
                <c:pt idx="518">
                  <c:v>4.4980000000000002</c:v>
                </c:pt>
                <c:pt idx="519">
                  <c:v>4.5460000000000003</c:v>
                </c:pt>
                <c:pt idx="520">
                  <c:v>4.5430000000000001</c:v>
                </c:pt>
                <c:pt idx="521">
                  <c:v>4.54</c:v>
                </c:pt>
                <c:pt idx="522">
                  <c:v>4.53</c:v>
                </c:pt>
                <c:pt idx="523">
                  <c:v>4.5060000000000002</c:v>
                </c:pt>
                <c:pt idx="524">
                  <c:v>4.5049999999999999</c:v>
                </c:pt>
                <c:pt idx="525">
                  <c:v>4.5170000000000003</c:v>
                </c:pt>
                <c:pt idx="526">
                  <c:v>4.5030000000000001</c:v>
                </c:pt>
                <c:pt idx="527">
                  <c:v>4.5049999999999999</c:v>
                </c:pt>
                <c:pt idx="528">
                  <c:v>4.4909999999999997</c:v>
                </c:pt>
                <c:pt idx="529">
                  <c:v>4.4889999999999999</c:v>
                </c:pt>
                <c:pt idx="530">
                  <c:v>4.4930000000000003</c:v>
                </c:pt>
                <c:pt idx="531">
                  <c:v>4.4880000000000004</c:v>
                </c:pt>
                <c:pt idx="532">
                  <c:v>4.4870000000000001</c:v>
                </c:pt>
                <c:pt idx="533">
                  <c:v>4.4980000000000002</c:v>
                </c:pt>
                <c:pt idx="534">
                  <c:v>4.5060000000000002</c:v>
                </c:pt>
                <c:pt idx="535">
                  <c:v>4.5279999999999996</c:v>
                </c:pt>
                <c:pt idx="536">
                  <c:v>4.5030000000000001</c:v>
                </c:pt>
                <c:pt idx="537">
                  <c:v>4.4800000000000004</c:v>
                </c:pt>
                <c:pt idx="538">
                  <c:v>4.4630000000000001</c:v>
                </c:pt>
                <c:pt idx="539">
                  <c:v>4.4630000000000001</c:v>
                </c:pt>
                <c:pt idx="540">
                  <c:v>4.9569999999999999</c:v>
                </c:pt>
                <c:pt idx="541">
                  <c:v>4.9390000000000001</c:v>
                </c:pt>
                <c:pt idx="542">
                  <c:v>4.9210000000000003</c:v>
                </c:pt>
                <c:pt idx="543">
                  <c:v>4.8179999999999996</c:v>
                </c:pt>
                <c:pt idx="544">
                  <c:v>4.6970000000000001</c:v>
                </c:pt>
                <c:pt idx="545">
                  <c:v>4.6360000000000001</c:v>
                </c:pt>
                <c:pt idx="546">
                  <c:v>4.6269999999999998</c:v>
                </c:pt>
                <c:pt idx="547">
                  <c:v>4.6289999999999996</c:v>
                </c:pt>
                <c:pt idx="548">
                  <c:v>4.6219999999999999</c:v>
                </c:pt>
                <c:pt idx="549">
                  <c:v>4.5940000000000003</c:v>
                </c:pt>
                <c:pt idx="550">
                  <c:v>4.548</c:v>
                </c:pt>
                <c:pt idx="551">
                  <c:v>4.5629999999999997</c:v>
                </c:pt>
                <c:pt idx="552">
                  <c:v>4.5439999999999996</c:v>
                </c:pt>
                <c:pt idx="553">
                  <c:v>4.5339999999999998</c:v>
                </c:pt>
                <c:pt idx="554">
                  <c:v>4.54</c:v>
                </c:pt>
                <c:pt idx="555">
                  <c:v>4.5469999999999997</c:v>
                </c:pt>
                <c:pt idx="556">
                  <c:v>4.5490000000000004</c:v>
                </c:pt>
                <c:pt idx="557">
                  <c:v>4.5590000000000002</c:v>
                </c:pt>
                <c:pt idx="558">
                  <c:v>4.5620000000000003</c:v>
                </c:pt>
                <c:pt idx="559">
                  <c:v>4.5579999999999998</c:v>
                </c:pt>
                <c:pt idx="560">
                  <c:v>4.5620000000000003</c:v>
                </c:pt>
                <c:pt idx="561">
                  <c:v>4.5599999999999996</c:v>
                </c:pt>
                <c:pt idx="562">
                  <c:v>4.5519999999999996</c:v>
                </c:pt>
                <c:pt idx="563">
                  <c:v>4.5449999999999999</c:v>
                </c:pt>
                <c:pt idx="564">
                  <c:v>4.524</c:v>
                </c:pt>
                <c:pt idx="565">
                  <c:v>4.5129999999999999</c:v>
                </c:pt>
                <c:pt idx="566">
                  <c:v>4.5259999999999998</c:v>
                </c:pt>
                <c:pt idx="567">
                  <c:v>4.5129999999999999</c:v>
                </c:pt>
                <c:pt idx="568">
                  <c:v>4.5019999999999998</c:v>
                </c:pt>
                <c:pt idx="569">
                  <c:v>4.4329999999999998</c:v>
                </c:pt>
                <c:pt idx="570">
                  <c:v>4.649</c:v>
                </c:pt>
                <c:pt idx="571">
                  <c:v>4.577</c:v>
                </c:pt>
                <c:pt idx="572">
                  <c:v>4.5599999999999996</c:v>
                </c:pt>
                <c:pt idx="573">
                  <c:v>4.5419999999999998</c:v>
                </c:pt>
                <c:pt idx="574">
                  <c:v>4.5170000000000003</c:v>
                </c:pt>
                <c:pt idx="575">
                  <c:v>4.5010000000000003</c:v>
                </c:pt>
                <c:pt idx="576">
                  <c:v>4.4909999999999997</c:v>
                </c:pt>
                <c:pt idx="577">
                  <c:v>4.5</c:v>
                </c:pt>
                <c:pt idx="578">
                  <c:v>4.4939999999999998</c:v>
                </c:pt>
                <c:pt idx="579">
                  <c:v>4.4580000000000002</c:v>
                </c:pt>
                <c:pt idx="580">
                  <c:v>4.5149999999999997</c:v>
                </c:pt>
                <c:pt idx="581">
                  <c:v>4.5140000000000002</c:v>
                </c:pt>
                <c:pt idx="582">
                  <c:v>4.5019999999999998</c:v>
                </c:pt>
                <c:pt idx="583">
                  <c:v>4.484</c:v>
                </c:pt>
                <c:pt idx="584">
                  <c:v>4.4740000000000002</c:v>
                </c:pt>
                <c:pt idx="585">
                  <c:v>4.5149999999999997</c:v>
                </c:pt>
                <c:pt idx="586">
                  <c:v>4.4950000000000001</c:v>
                </c:pt>
                <c:pt idx="587">
                  <c:v>4.4809999999999999</c:v>
                </c:pt>
                <c:pt idx="588">
                  <c:v>4.4729999999999999</c:v>
                </c:pt>
                <c:pt idx="589">
                  <c:v>4.4720000000000004</c:v>
                </c:pt>
                <c:pt idx="590">
                  <c:v>4.4690000000000003</c:v>
                </c:pt>
                <c:pt idx="591">
                  <c:v>4.47</c:v>
                </c:pt>
                <c:pt idx="592">
                  <c:v>4.4489999999999998</c:v>
                </c:pt>
                <c:pt idx="593">
                  <c:v>4.4420000000000002</c:v>
                </c:pt>
                <c:pt idx="594">
                  <c:v>4.4470000000000001</c:v>
                </c:pt>
                <c:pt idx="595">
                  <c:v>4.444</c:v>
                </c:pt>
                <c:pt idx="596">
                  <c:v>4.4390000000000001</c:v>
                </c:pt>
                <c:pt idx="597">
                  <c:v>4.4429999999999996</c:v>
                </c:pt>
                <c:pt idx="598">
                  <c:v>4.4450000000000003</c:v>
                </c:pt>
                <c:pt idx="599">
                  <c:v>4.43</c:v>
                </c:pt>
                <c:pt idx="600">
                  <c:v>4.8390000000000004</c:v>
                </c:pt>
                <c:pt idx="601">
                  <c:v>4.8070000000000004</c:v>
                </c:pt>
                <c:pt idx="602">
                  <c:v>4.798</c:v>
                </c:pt>
                <c:pt idx="603">
                  <c:v>4.6669999999999998</c:v>
                </c:pt>
                <c:pt idx="604">
                  <c:v>4.5519999999999996</c:v>
                </c:pt>
                <c:pt idx="605">
                  <c:v>4.4980000000000002</c:v>
                </c:pt>
                <c:pt idx="606">
                  <c:v>4.4809999999999999</c:v>
                </c:pt>
                <c:pt idx="607">
                  <c:v>4.4930000000000003</c:v>
                </c:pt>
                <c:pt idx="608">
                  <c:v>4.4800000000000004</c:v>
                </c:pt>
                <c:pt idx="609">
                  <c:v>4.4569999999999999</c:v>
                </c:pt>
                <c:pt idx="610">
                  <c:v>4.4290000000000003</c:v>
                </c:pt>
                <c:pt idx="611">
                  <c:v>4.4569999999999999</c:v>
                </c:pt>
                <c:pt idx="612">
                  <c:v>4.4400000000000004</c:v>
                </c:pt>
                <c:pt idx="613">
                  <c:v>4.4249999999999998</c:v>
                </c:pt>
                <c:pt idx="614">
                  <c:v>4.42</c:v>
                </c:pt>
                <c:pt idx="615">
                  <c:v>4.4139999999999997</c:v>
                </c:pt>
                <c:pt idx="616">
                  <c:v>4.4050000000000002</c:v>
                </c:pt>
                <c:pt idx="617">
                  <c:v>4.4139999999999997</c:v>
                </c:pt>
                <c:pt idx="618">
                  <c:v>4.415</c:v>
                </c:pt>
                <c:pt idx="619">
                  <c:v>4.4210000000000003</c:v>
                </c:pt>
                <c:pt idx="620">
                  <c:v>4.4349999999999996</c:v>
                </c:pt>
                <c:pt idx="621">
                  <c:v>4.4249999999999998</c:v>
                </c:pt>
                <c:pt idx="622">
                  <c:v>4.4429999999999996</c:v>
                </c:pt>
                <c:pt idx="623">
                  <c:v>4.4390000000000001</c:v>
                </c:pt>
                <c:pt idx="624">
                  <c:v>4.4429999999999996</c:v>
                </c:pt>
                <c:pt idx="625">
                  <c:v>4.4429999999999996</c:v>
                </c:pt>
                <c:pt idx="626">
                  <c:v>4.4470000000000001</c:v>
                </c:pt>
                <c:pt idx="627">
                  <c:v>4.4429999999999996</c:v>
                </c:pt>
                <c:pt idx="628">
                  <c:v>4.4409999999999998</c:v>
                </c:pt>
                <c:pt idx="629">
                  <c:v>4.4029999999999996</c:v>
                </c:pt>
                <c:pt idx="630">
                  <c:v>4.5819999999999999</c:v>
                </c:pt>
                <c:pt idx="631">
                  <c:v>4.5330000000000004</c:v>
                </c:pt>
                <c:pt idx="632">
                  <c:v>4.524</c:v>
                </c:pt>
                <c:pt idx="633">
                  <c:v>4.5060000000000002</c:v>
                </c:pt>
                <c:pt idx="634">
                  <c:v>4.4969999999999999</c:v>
                </c:pt>
                <c:pt idx="635">
                  <c:v>4.492</c:v>
                </c:pt>
                <c:pt idx="636">
                  <c:v>4.4809999999999999</c:v>
                </c:pt>
                <c:pt idx="637">
                  <c:v>4.4749999999999996</c:v>
                </c:pt>
                <c:pt idx="638">
                  <c:v>4.4859999999999998</c:v>
                </c:pt>
                <c:pt idx="639">
                  <c:v>4.4960000000000004</c:v>
                </c:pt>
                <c:pt idx="640">
                  <c:v>4.508</c:v>
                </c:pt>
                <c:pt idx="641">
                  <c:v>4.4829999999999997</c:v>
                </c:pt>
                <c:pt idx="642">
                  <c:v>4.5190000000000001</c:v>
                </c:pt>
                <c:pt idx="643">
                  <c:v>4.516</c:v>
                </c:pt>
                <c:pt idx="644">
                  <c:v>4.524</c:v>
                </c:pt>
                <c:pt idx="645">
                  <c:v>4.5510000000000002</c:v>
                </c:pt>
                <c:pt idx="646">
                  <c:v>4.54</c:v>
                </c:pt>
                <c:pt idx="647">
                  <c:v>4.5369999999999999</c:v>
                </c:pt>
                <c:pt idx="648">
                  <c:v>4.5510000000000002</c:v>
                </c:pt>
                <c:pt idx="649">
                  <c:v>4.5549999999999997</c:v>
                </c:pt>
                <c:pt idx="650">
                  <c:v>4.57</c:v>
                </c:pt>
                <c:pt idx="651">
                  <c:v>4.5609999999999999</c:v>
                </c:pt>
                <c:pt idx="652">
                  <c:v>4.556</c:v>
                </c:pt>
                <c:pt idx="653">
                  <c:v>4.5449999999999999</c:v>
                </c:pt>
                <c:pt idx="654">
                  <c:v>4.5469999999999997</c:v>
                </c:pt>
                <c:pt idx="655">
                  <c:v>4.5679999999999996</c:v>
                </c:pt>
                <c:pt idx="656">
                  <c:v>4.5830000000000002</c:v>
                </c:pt>
                <c:pt idx="657">
                  <c:v>4.585</c:v>
                </c:pt>
                <c:pt idx="658">
                  <c:v>4.5940000000000003</c:v>
                </c:pt>
                <c:pt idx="659">
                  <c:v>4.59</c:v>
                </c:pt>
                <c:pt idx="660">
                  <c:v>4.923</c:v>
                </c:pt>
                <c:pt idx="661">
                  <c:v>4.96</c:v>
                </c:pt>
                <c:pt idx="662">
                  <c:v>4.9370000000000003</c:v>
                </c:pt>
                <c:pt idx="663">
                  <c:v>4.8360000000000003</c:v>
                </c:pt>
                <c:pt idx="664">
                  <c:v>4.7549999999999999</c:v>
                </c:pt>
                <c:pt idx="665">
                  <c:v>4.7210000000000001</c:v>
                </c:pt>
                <c:pt idx="666">
                  <c:v>4.734</c:v>
                </c:pt>
                <c:pt idx="667">
                  <c:v>4.7240000000000002</c:v>
                </c:pt>
                <c:pt idx="668">
                  <c:v>4.7190000000000003</c:v>
                </c:pt>
                <c:pt idx="669">
                  <c:v>4.7229999999999999</c:v>
                </c:pt>
                <c:pt idx="670">
                  <c:v>4.7140000000000004</c:v>
                </c:pt>
                <c:pt idx="671">
                  <c:v>4.7030000000000003</c:v>
                </c:pt>
                <c:pt idx="672">
                  <c:v>4.71</c:v>
                </c:pt>
                <c:pt idx="673">
                  <c:v>4.7050000000000001</c:v>
                </c:pt>
                <c:pt idx="674">
                  <c:v>4.7039999999999997</c:v>
                </c:pt>
                <c:pt idx="675">
                  <c:v>4.7149999999999999</c:v>
                </c:pt>
                <c:pt idx="676">
                  <c:v>4.7309999999999999</c:v>
                </c:pt>
                <c:pt idx="677">
                  <c:v>4.7430000000000003</c:v>
                </c:pt>
                <c:pt idx="678">
                  <c:v>4.75</c:v>
                </c:pt>
                <c:pt idx="679">
                  <c:v>4.7679999999999998</c:v>
                </c:pt>
                <c:pt idx="680">
                  <c:v>4.7939999999999996</c:v>
                </c:pt>
                <c:pt idx="681">
                  <c:v>4.7939999999999996</c:v>
                </c:pt>
                <c:pt idx="682">
                  <c:v>4.8</c:v>
                </c:pt>
                <c:pt idx="683">
                  <c:v>4.8070000000000004</c:v>
                </c:pt>
                <c:pt idx="684">
                  <c:v>4.8099999999999996</c:v>
                </c:pt>
                <c:pt idx="685">
                  <c:v>4.8220000000000001</c:v>
                </c:pt>
                <c:pt idx="686">
                  <c:v>4.8280000000000003</c:v>
                </c:pt>
                <c:pt idx="687">
                  <c:v>4.83</c:v>
                </c:pt>
                <c:pt idx="688">
                  <c:v>4.8280000000000003</c:v>
                </c:pt>
                <c:pt idx="689">
                  <c:v>4.8099999999999996</c:v>
                </c:pt>
                <c:pt idx="690">
                  <c:v>4.9610000000000003</c:v>
                </c:pt>
                <c:pt idx="691">
                  <c:v>4.9349999999999996</c:v>
                </c:pt>
                <c:pt idx="692">
                  <c:v>4.9359999999999999</c:v>
                </c:pt>
                <c:pt idx="693">
                  <c:v>4.9379999999999997</c:v>
                </c:pt>
                <c:pt idx="694">
                  <c:v>4.944</c:v>
                </c:pt>
                <c:pt idx="695">
                  <c:v>4.9560000000000004</c:v>
                </c:pt>
                <c:pt idx="696">
                  <c:v>4.9669999999999996</c:v>
                </c:pt>
                <c:pt idx="697">
                  <c:v>4.97</c:v>
                </c:pt>
                <c:pt idx="698">
                  <c:v>4.9589999999999996</c:v>
                </c:pt>
                <c:pt idx="699">
                  <c:v>4.9889999999999999</c:v>
                </c:pt>
                <c:pt idx="700">
                  <c:v>4.9850000000000003</c:v>
                </c:pt>
                <c:pt idx="701">
                  <c:v>4.9960000000000004</c:v>
                </c:pt>
                <c:pt idx="702">
                  <c:v>5.0119999999999996</c:v>
                </c:pt>
                <c:pt idx="703">
                  <c:v>5.032</c:v>
                </c:pt>
                <c:pt idx="704">
                  <c:v>5.0380000000000003</c:v>
                </c:pt>
                <c:pt idx="705">
                  <c:v>5.0739999999999998</c:v>
                </c:pt>
                <c:pt idx="706">
                  <c:v>5.0819999999999999</c:v>
                </c:pt>
                <c:pt idx="707">
                  <c:v>5.0830000000000002</c:v>
                </c:pt>
                <c:pt idx="708">
                  <c:v>5.1020000000000003</c:v>
                </c:pt>
                <c:pt idx="709">
                  <c:v>5.1180000000000003</c:v>
                </c:pt>
                <c:pt idx="710">
                  <c:v>5.141</c:v>
                </c:pt>
                <c:pt idx="711">
                  <c:v>5.165</c:v>
                </c:pt>
                <c:pt idx="712">
                  <c:v>5.1820000000000004</c:v>
                </c:pt>
                <c:pt idx="713">
                  <c:v>5.194</c:v>
                </c:pt>
                <c:pt idx="714">
                  <c:v>5.21</c:v>
                </c:pt>
                <c:pt idx="715">
                  <c:v>5.2350000000000003</c:v>
                </c:pt>
                <c:pt idx="716">
                  <c:v>5.2329999999999997</c:v>
                </c:pt>
                <c:pt idx="717">
                  <c:v>5.24</c:v>
                </c:pt>
                <c:pt idx="718">
                  <c:v>5.2510000000000003</c:v>
                </c:pt>
                <c:pt idx="719">
                  <c:v>5.2880000000000003</c:v>
                </c:pt>
                <c:pt idx="720">
                  <c:v>5.6539999999999999</c:v>
                </c:pt>
                <c:pt idx="721">
                  <c:v>5.7750000000000004</c:v>
                </c:pt>
                <c:pt idx="722">
                  <c:v>5.7720000000000002</c:v>
                </c:pt>
                <c:pt idx="723">
                  <c:v>5.6769999999999996</c:v>
                </c:pt>
                <c:pt idx="724">
                  <c:v>5.59</c:v>
                </c:pt>
                <c:pt idx="725">
                  <c:v>5.56</c:v>
                </c:pt>
                <c:pt idx="726">
                  <c:v>5.5519999999999996</c:v>
                </c:pt>
                <c:pt idx="727">
                  <c:v>5.5469999999999997</c:v>
                </c:pt>
                <c:pt idx="728">
                  <c:v>5.5410000000000004</c:v>
                </c:pt>
                <c:pt idx="729">
                  <c:v>5.5410000000000004</c:v>
                </c:pt>
                <c:pt idx="730">
                  <c:v>5.5330000000000004</c:v>
                </c:pt>
                <c:pt idx="731">
                  <c:v>5.5209999999999999</c:v>
                </c:pt>
                <c:pt idx="732">
                  <c:v>5.5170000000000003</c:v>
                </c:pt>
                <c:pt idx="733">
                  <c:v>5.5170000000000003</c:v>
                </c:pt>
                <c:pt idx="734">
                  <c:v>5.5279999999999996</c:v>
                </c:pt>
                <c:pt idx="735">
                  <c:v>5.5519999999999996</c:v>
                </c:pt>
                <c:pt idx="736">
                  <c:v>5.5670000000000002</c:v>
                </c:pt>
                <c:pt idx="737">
                  <c:v>5.569</c:v>
                </c:pt>
                <c:pt idx="738">
                  <c:v>5.5780000000000003</c:v>
                </c:pt>
                <c:pt idx="739">
                  <c:v>5.5730000000000004</c:v>
                </c:pt>
                <c:pt idx="740">
                  <c:v>5.585</c:v>
                </c:pt>
                <c:pt idx="741">
                  <c:v>5.593</c:v>
                </c:pt>
                <c:pt idx="742">
                  <c:v>5.5940000000000003</c:v>
                </c:pt>
                <c:pt idx="743">
                  <c:v>5.5960000000000001</c:v>
                </c:pt>
                <c:pt idx="744">
                  <c:v>5.6040000000000001</c:v>
                </c:pt>
                <c:pt idx="745">
                  <c:v>5.6120000000000001</c:v>
                </c:pt>
                <c:pt idx="746">
                  <c:v>5.6079999999999997</c:v>
                </c:pt>
                <c:pt idx="747">
                  <c:v>5.6040000000000001</c:v>
                </c:pt>
                <c:pt idx="748">
                  <c:v>5.6120000000000001</c:v>
                </c:pt>
                <c:pt idx="749">
                  <c:v>5.6139999999999999</c:v>
                </c:pt>
                <c:pt idx="750">
                  <c:v>5.758</c:v>
                </c:pt>
                <c:pt idx="751">
                  <c:v>5.7460000000000004</c:v>
                </c:pt>
                <c:pt idx="752">
                  <c:v>5.7519999999999998</c:v>
                </c:pt>
                <c:pt idx="753">
                  <c:v>5.7519999999999998</c:v>
                </c:pt>
                <c:pt idx="754">
                  <c:v>5.7629999999999999</c:v>
                </c:pt>
                <c:pt idx="755">
                  <c:v>5.7640000000000002</c:v>
                </c:pt>
                <c:pt idx="756">
                  <c:v>5.77</c:v>
                </c:pt>
                <c:pt idx="757">
                  <c:v>5.7770000000000001</c:v>
                </c:pt>
                <c:pt idx="758">
                  <c:v>5.7889999999999997</c:v>
                </c:pt>
                <c:pt idx="759">
                  <c:v>5.798</c:v>
                </c:pt>
                <c:pt idx="760">
                  <c:v>5.8109999999999999</c:v>
                </c:pt>
                <c:pt idx="761">
                  <c:v>5.8150000000000004</c:v>
                </c:pt>
                <c:pt idx="762">
                  <c:v>5.8250000000000002</c:v>
                </c:pt>
                <c:pt idx="763">
                  <c:v>5.8230000000000004</c:v>
                </c:pt>
                <c:pt idx="764">
                  <c:v>5.8360000000000003</c:v>
                </c:pt>
                <c:pt idx="765">
                  <c:v>5.88</c:v>
                </c:pt>
                <c:pt idx="766">
                  <c:v>5.8689999999999998</c:v>
                </c:pt>
                <c:pt idx="767">
                  <c:v>5.8810000000000002</c:v>
                </c:pt>
                <c:pt idx="768">
                  <c:v>5.88</c:v>
                </c:pt>
                <c:pt idx="769">
                  <c:v>5.8860000000000001</c:v>
                </c:pt>
                <c:pt idx="770">
                  <c:v>5.8879999999999999</c:v>
                </c:pt>
                <c:pt idx="771">
                  <c:v>5.9089999999999998</c:v>
                </c:pt>
                <c:pt idx="772">
                  <c:v>5.9240000000000004</c:v>
                </c:pt>
                <c:pt idx="773">
                  <c:v>5.9349999999999996</c:v>
                </c:pt>
                <c:pt idx="774">
                  <c:v>5.95</c:v>
                </c:pt>
                <c:pt idx="775">
                  <c:v>5.9740000000000002</c:v>
                </c:pt>
                <c:pt idx="776">
                  <c:v>5.99</c:v>
                </c:pt>
                <c:pt idx="777">
                  <c:v>6.0209999999999999</c:v>
                </c:pt>
                <c:pt idx="778">
                  <c:v>6.0279999999999996</c:v>
                </c:pt>
                <c:pt idx="779">
                  <c:v>6.07</c:v>
                </c:pt>
                <c:pt idx="780">
                  <c:v>6.4249999999999998</c:v>
                </c:pt>
                <c:pt idx="781">
                  <c:v>6.5350000000000001</c:v>
                </c:pt>
                <c:pt idx="782">
                  <c:v>6.5490000000000004</c:v>
                </c:pt>
                <c:pt idx="783">
                  <c:v>6.4459999999999997</c:v>
                </c:pt>
                <c:pt idx="784">
                  <c:v>6.3520000000000003</c:v>
                </c:pt>
                <c:pt idx="785">
                  <c:v>6.3220000000000001</c:v>
                </c:pt>
                <c:pt idx="786">
                  <c:v>6.3140000000000001</c:v>
                </c:pt>
                <c:pt idx="787">
                  <c:v>6.3150000000000004</c:v>
                </c:pt>
                <c:pt idx="788">
                  <c:v>6.3109999999999999</c:v>
                </c:pt>
                <c:pt idx="789">
                  <c:v>6.3250000000000002</c:v>
                </c:pt>
                <c:pt idx="790">
                  <c:v>6.3559999999999999</c:v>
                </c:pt>
                <c:pt idx="791">
                  <c:v>6.3849999999999998</c:v>
                </c:pt>
                <c:pt idx="792">
                  <c:v>6.3979999999999997</c:v>
                </c:pt>
                <c:pt idx="793">
                  <c:v>6.423</c:v>
                </c:pt>
                <c:pt idx="794">
                  <c:v>6.4470000000000001</c:v>
                </c:pt>
                <c:pt idx="795">
                  <c:v>6.4820000000000002</c:v>
                </c:pt>
                <c:pt idx="796">
                  <c:v>6.4939999999999998</c:v>
                </c:pt>
                <c:pt idx="797">
                  <c:v>6.5149999999999997</c:v>
                </c:pt>
                <c:pt idx="798">
                  <c:v>6.5259999999999998</c:v>
                </c:pt>
                <c:pt idx="799">
                  <c:v>6.5250000000000004</c:v>
                </c:pt>
                <c:pt idx="800">
                  <c:v>6.5430000000000001</c:v>
                </c:pt>
                <c:pt idx="801">
                  <c:v>6.5620000000000003</c:v>
                </c:pt>
                <c:pt idx="802">
                  <c:v>6.5629999999999997</c:v>
                </c:pt>
                <c:pt idx="803">
                  <c:v>6.5730000000000004</c:v>
                </c:pt>
                <c:pt idx="804">
                  <c:v>6.58</c:v>
                </c:pt>
                <c:pt idx="805">
                  <c:v>6.6470000000000002</c:v>
                </c:pt>
                <c:pt idx="806">
                  <c:v>6.6689999999999996</c:v>
                </c:pt>
                <c:pt idx="807">
                  <c:v>6.6710000000000003</c:v>
                </c:pt>
                <c:pt idx="808">
                  <c:v>6.6710000000000003</c:v>
                </c:pt>
                <c:pt idx="809">
                  <c:v>6.6920000000000002</c:v>
                </c:pt>
                <c:pt idx="810">
                  <c:v>6.8280000000000003</c:v>
                </c:pt>
                <c:pt idx="811">
                  <c:v>6.8310000000000004</c:v>
                </c:pt>
                <c:pt idx="812">
                  <c:v>6.8390000000000004</c:v>
                </c:pt>
                <c:pt idx="813">
                  <c:v>6.851</c:v>
                </c:pt>
                <c:pt idx="814">
                  <c:v>6.8789999999999996</c:v>
                </c:pt>
                <c:pt idx="815">
                  <c:v>6.8970000000000002</c:v>
                </c:pt>
                <c:pt idx="816">
                  <c:v>6.931</c:v>
                </c:pt>
                <c:pt idx="817">
                  <c:v>6.9530000000000003</c:v>
                </c:pt>
                <c:pt idx="818">
                  <c:v>6.9489999999999998</c:v>
                </c:pt>
                <c:pt idx="819">
                  <c:v>6.968</c:v>
                </c:pt>
                <c:pt idx="820">
                  <c:v>6.9850000000000003</c:v>
                </c:pt>
                <c:pt idx="821">
                  <c:v>7.0039999999999996</c:v>
                </c:pt>
                <c:pt idx="822">
                  <c:v>7.0250000000000004</c:v>
                </c:pt>
                <c:pt idx="823">
                  <c:v>7.0449999999999999</c:v>
                </c:pt>
                <c:pt idx="824">
                  <c:v>7.06</c:v>
                </c:pt>
                <c:pt idx="825">
                  <c:v>7.1120000000000001</c:v>
                </c:pt>
                <c:pt idx="826">
                  <c:v>7.141</c:v>
                </c:pt>
                <c:pt idx="827">
                  <c:v>7.1550000000000002</c:v>
                </c:pt>
                <c:pt idx="828">
                  <c:v>7.1820000000000004</c:v>
                </c:pt>
                <c:pt idx="829">
                  <c:v>7.2140000000000004</c:v>
                </c:pt>
                <c:pt idx="830">
                  <c:v>7.2249999999999996</c:v>
                </c:pt>
                <c:pt idx="831">
                  <c:v>7.2329999999999997</c:v>
                </c:pt>
                <c:pt idx="832">
                  <c:v>7.24</c:v>
                </c:pt>
                <c:pt idx="833">
                  <c:v>7.2370000000000001</c:v>
                </c:pt>
                <c:pt idx="834">
                  <c:v>7.2549999999999999</c:v>
                </c:pt>
                <c:pt idx="835">
                  <c:v>7.2590000000000003</c:v>
                </c:pt>
                <c:pt idx="836">
                  <c:v>7.2380000000000004</c:v>
                </c:pt>
                <c:pt idx="837">
                  <c:v>7.2530000000000001</c:v>
                </c:pt>
                <c:pt idx="838">
                  <c:v>7.2469999999999999</c:v>
                </c:pt>
                <c:pt idx="839">
                  <c:v>7.2969999999999997</c:v>
                </c:pt>
                <c:pt idx="840">
                  <c:v>7.6440000000000001</c:v>
                </c:pt>
                <c:pt idx="841">
                  <c:v>7.7729999999999997</c:v>
                </c:pt>
                <c:pt idx="842">
                  <c:v>7.8</c:v>
                </c:pt>
                <c:pt idx="843">
                  <c:v>7.766</c:v>
                </c:pt>
                <c:pt idx="844">
                  <c:v>7.6989999999999998</c:v>
                </c:pt>
                <c:pt idx="845">
                  <c:v>7.71</c:v>
                </c:pt>
                <c:pt idx="846">
                  <c:v>7.7069999999999999</c:v>
                </c:pt>
                <c:pt idx="847">
                  <c:v>7.7190000000000003</c:v>
                </c:pt>
                <c:pt idx="848">
                  <c:v>7.74</c:v>
                </c:pt>
                <c:pt idx="849">
                  <c:v>7.75</c:v>
                </c:pt>
                <c:pt idx="850">
                  <c:v>7.7629999999999999</c:v>
                </c:pt>
                <c:pt idx="851">
                  <c:v>7.7750000000000004</c:v>
                </c:pt>
                <c:pt idx="852">
                  <c:v>7.766</c:v>
                </c:pt>
                <c:pt idx="853">
                  <c:v>7.7750000000000004</c:v>
                </c:pt>
                <c:pt idx="854">
                  <c:v>7.7880000000000003</c:v>
                </c:pt>
                <c:pt idx="855">
                  <c:v>7.8029999999999999</c:v>
                </c:pt>
                <c:pt idx="856">
                  <c:v>7.8209999999999997</c:v>
                </c:pt>
                <c:pt idx="857">
                  <c:v>7.843</c:v>
                </c:pt>
                <c:pt idx="858">
                  <c:v>7.8570000000000002</c:v>
                </c:pt>
                <c:pt idx="859">
                  <c:v>7.8849999999999998</c:v>
                </c:pt>
                <c:pt idx="860">
                  <c:v>7.9009999999999998</c:v>
                </c:pt>
                <c:pt idx="861">
                  <c:v>7.9059999999999997</c:v>
                </c:pt>
                <c:pt idx="862">
                  <c:v>7.9059999999999997</c:v>
                </c:pt>
                <c:pt idx="863">
                  <c:v>7.9169999999999998</c:v>
                </c:pt>
                <c:pt idx="864">
                  <c:v>7.9139999999999997</c:v>
                </c:pt>
                <c:pt idx="865">
                  <c:v>7.9219999999999997</c:v>
                </c:pt>
                <c:pt idx="866">
                  <c:v>7.9320000000000004</c:v>
                </c:pt>
                <c:pt idx="867">
                  <c:v>7.9359999999999999</c:v>
                </c:pt>
                <c:pt idx="868">
                  <c:v>7.9480000000000004</c:v>
                </c:pt>
                <c:pt idx="869">
                  <c:v>7.968</c:v>
                </c:pt>
                <c:pt idx="870">
                  <c:v>8.1150000000000002</c:v>
                </c:pt>
                <c:pt idx="871">
                  <c:v>8.1340000000000003</c:v>
                </c:pt>
                <c:pt idx="872">
                  <c:v>8.1590000000000007</c:v>
                </c:pt>
                <c:pt idx="873">
                  <c:v>8.17</c:v>
                </c:pt>
                <c:pt idx="874">
                  <c:v>8.1959999999999997</c:v>
                </c:pt>
                <c:pt idx="875">
                  <c:v>8.2189999999999994</c:v>
                </c:pt>
                <c:pt idx="876">
                  <c:v>8.218</c:v>
                </c:pt>
                <c:pt idx="877">
                  <c:v>8.2319999999999993</c:v>
                </c:pt>
                <c:pt idx="878">
                  <c:v>8.2560000000000002</c:v>
                </c:pt>
                <c:pt idx="879">
                  <c:v>8.2910000000000004</c:v>
                </c:pt>
                <c:pt idx="880">
                  <c:v>8.31</c:v>
                </c:pt>
                <c:pt idx="881">
                  <c:v>8.3249999999999993</c:v>
                </c:pt>
                <c:pt idx="882">
                  <c:v>8.3249999999999993</c:v>
                </c:pt>
                <c:pt idx="883">
                  <c:v>8.359</c:v>
                </c:pt>
                <c:pt idx="884">
                  <c:v>8.3710000000000004</c:v>
                </c:pt>
                <c:pt idx="885">
                  <c:v>8.3919999999999995</c:v>
                </c:pt>
                <c:pt idx="886">
                  <c:v>8.3989999999999991</c:v>
                </c:pt>
                <c:pt idx="887">
                  <c:v>8.4280000000000008</c:v>
                </c:pt>
                <c:pt idx="888">
                  <c:v>8.4429999999999996</c:v>
                </c:pt>
                <c:pt idx="889">
                  <c:v>8.484</c:v>
                </c:pt>
                <c:pt idx="890">
                  <c:v>8.5440000000000005</c:v>
                </c:pt>
                <c:pt idx="891">
                  <c:v>8.5709999999999997</c:v>
                </c:pt>
                <c:pt idx="892">
                  <c:v>8.609</c:v>
                </c:pt>
                <c:pt idx="893">
                  <c:v>8.6620000000000008</c:v>
                </c:pt>
                <c:pt idx="894">
                  <c:v>8.7200000000000006</c:v>
                </c:pt>
                <c:pt idx="895">
                  <c:v>8.7409999999999997</c:v>
                </c:pt>
                <c:pt idx="896">
                  <c:v>8.7579999999999991</c:v>
                </c:pt>
                <c:pt idx="897">
                  <c:v>8.8130000000000006</c:v>
                </c:pt>
                <c:pt idx="898">
                  <c:v>8.8450000000000006</c:v>
                </c:pt>
                <c:pt idx="899">
                  <c:v>9.0090000000000003</c:v>
                </c:pt>
                <c:pt idx="900">
                  <c:v>9.6280000000000001</c:v>
                </c:pt>
                <c:pt idx="901">
                  <c:v>9.8109999999999999</c:v>
                </c:pt>
                <c:pt idx="902">
                  <c:v>9.8970000000000002</c:v>
                </c:pt>
                <c:pt idx="903">
                  <c:v>9.9009999999999998</c:v>
                </c:pt>
                <c:pt idx="904">
                  <c:v>9.9039999999999999</c:v>
                </c:pt>
                <c:pt idx="905">
                  <c:v>9.9689999999999994</c:v>
                </c:pt>
                <c:pt idx="906">
                  <c:v>10.004</c:v>
                </c:pt>
                <c:pt idx="907">
                  <c:v>10.039999999999999</c:v>
                </c:pt>
                <c:pt idx="908">
                  <c:v>10.073</c:v>
                </c:pt>
                <c:pt idx="909">
                  <c:v>10.125999999999999</c:v>
                </c:pt>
                <c:pt idx="910">
                  <c:v>10.162000000000001</c:v>
                </c:pt>
                <c:pt idx="911">
                  <c:v>10.173</c:v>
                </c:pt>
                <c:pt idx="912">
                  <c:v>10.196999999999999</c:v>
                </c:pt>
                <c:pt idx="913">
                  <c:v>10.217000000000001</c:v>
                </c:pt>
                <c:pt idx="914">
                  <c:v>10.253</c:v>
                </c:pt>
                <c:pt idx="915">
                  <c:v>10.324999999999999</c:v>
                </c:pt>
                <c:pt idx="916">
                  <c:v>10.366</c:v>
                </c:pt>
                <c:pt idx="917">
                  <c:v>10.407</c:v>
                </c:pt>
                <c:pt idx="918">
                  <c:v>10.464</c:v>
                </c:pt>
                <c:pt idx="919">
                  <c:v>10.507999999999999</c:v>
                </c:pt>
                <c:pt idx="920">
                  <c:v>10.551</c:v>
                </c:pt>
                <c:pt idx="921">
                  <c:v>10.6</c:v>
                </c:pt>
                <c:pt idx="922">
                  <c:v>10.662000000000001</c:v>
                </c:pt>
                <c:pt idx="923">
                  <c:v>10.708</c:v>
                </c:pt>
                <c:pt idx="924">
                  <c:v>10.743</c:v>
                </c:pt>
                <c:pt idx="925">
                  <c:v>10.795999999999999</c:v>
                </c:pt>
                <c:pt idx="926">
                  <c:v>10.862</c:v>
                </c:pt>
                <c:pt idx="927">
                  <c:v>10.945</c:v>
                </c:pt>
                <c:pt idx="928">
                  <c:v>10.994999999999999</c:v>
                </c:pt>
                <c:pt idx="929">
                  <c:v>11.122999999999999</c:v>
                </c:pt>
                <c:pt idx="930">
                  <c:v>11.92</c:v>
                </c:pt>
                <c:pt idx="931">
                  <c:v>11.920999999999999</c:v>
                </c:pt>
                <c:pt idx="932">
                  <c:v>11.967000000000001</c:v>
                </c:pt>
                <c:pt idx="933">
                  <c:v>11.976000000000001</c:v>
                </c:pt>
                <c:pt idx="934">
                  <c:v>12.003</c:v>
                </c:pt>
                <c:pt idx="935">
                  <c:v>12.04</c:v>
                </c:pt>
                <c:pt idx="936">
                  <c:v>12.067</c:v>
                </c:pt>
                <c:pt idx="937">
                  <c:v>12.079000000000001</c:v>
                </c:pt>
                <c:pt idx="938">
                  <c:v>12.071</c:v>
                </c:pt>
                <c:pt idx="939">
                  <c:v>12.09</c:v>
                </c:pt>
                <c:pt idx="940">
                  <c:v>12.127000000000001</c:v>
                </c:pt>
                <c:pt idx="941">
                  <c:v>12.154999999999999</c:v>
                </c:pt>
                <c:pt idx="942">
                  <c:v>12.173</c:v>
                </c:pt>
                <c:pt idx="943">
                  <c:v>12.205</c:v>
                </c:pt>
                <c:pt idx="944">
                  <c:v>12.209</c:v>
                </c:pt>
                <c:pt idx="945">
                  <c:v>12.23</c:v>
                </c:pt>
                <c:pt idx="946">
                  <c:v>12.311999999999999</c:v>
                </c:pt>
                <c:pt idx="947">
                  <c:v>12.335000000000001</c:v>
                </c:pt>
                <c:pt idx="948">
                  <c:v>12.305999999999999</c:v>
                </c:pt>
                <c:pt idx="949">
                  <c:v>12.323</c:v>
                </c:pt>
                <c:pt idx="950">
                  <c:v>12.393000000000001</c:v>
                </c:pt>
                <c:pt idx="951">
                  <c:v>12.409000000000001</c:v>
                </c:pt>
                <c:pt idx="952">
                  <c:v>12.662000000000001</c:v>
                </c:pt>
                <c:pt idx="953">
                  <c:v>12.712999999999999</c:v>
                </c:pt>
                <c:pt idx="954">
                  <c:v>12.791</c:v>
                </c:pt>
                <c:pt idx="955">
                  <c:v>12.917999999999999</c:v>
                </c:pt>
                <c:pt idx="956">
                  <c:v>12.986000000000001</c:v>
                </c:pt>
                <c:pt idx="957">
                  <c:v>13.109</c:v>
                </c:pt>
                <c:pt idx="958">
                  <c:v>13.318</c:v>
                </c:pt>
                <c:pt idx="959">
                  <c:v>13.929</c:v>
                </c:pt>
                <c:pt idx="960">
                  <c:v>15.802</c:v>
                </c:pt>
                <c:pt idx="961">
                  <c:v>16.356000000000002</c:v>
                </c:pt>
                <c:pt idx="962">
                  <c:v>16.512</c:v>
                </c:pt>
                <c:pt idx="963">
                  <c:v>16.536999999999999</c:v>
                </c:pt>
                <c:pt idx="964">
                  <c:v>16.559999999999999</c:v>
                </c:pt>
                <c:pt idx="965">
                  <c:v>16.600000000000001</c:v>
                </c:pt>
                <c:pt idx="966">
                  <c:v>16.614000000000001</c:v>
                </c:pt>
                <c:pt idx="967">
                  <c:v>16.64</c:v>
                </c:pt>
                <c:pt idx="968">
                  <c:v>16.667000000000002</c:v>
                </c:pt>
                <c:pt idx="969">
                  <c:v>16.681000000000001</c:v>
                </c:pt>
                <c:pt idx="970">
                  <c:v>16.725000000000001</c:v>
                </c:pt>
                <c:pt idx="971">
                  <c:v>16.721</c:v>
                </c:pt>
                <c:pt idx="972">
                  <c:v>16.728000000000002</c:v>
                </c:pt>
                <c:pt idx="973">
                  <c:v>16.722000000000001</c:v>
                </c:pt>
                <c:pt idx="974">
                  <c:v>16.742999999999999</c:v>
                </c:pt>
                <c:pt idx="975">
                  <c:v>16.756</c:v>
                </c:pt>
                <c:pt idx="976">
                  <c:v>16.757999999999999</c:v>
                </c:pt>
                <c:pt idx="977">
                  <c:v>16.788</c:v>
                </c:pt>
                <c:pt idx="978">
                  <c:v>16.802</c:v>
                </c:pt>
                <c:pt idx="979">
                  <c:v>16.817</c:v>
                </c:pt>
                <c:pt idx="980">
                  <c:v>16.834</c:v>
                </c:pt>
                <c:pt idx="981">
                  <c:v>16.834</c:v>
                </c:pt>
                <c:pt idx="982">
                  <c:v>16.792999999999999</c:v>
                </c:pt>
                <c:pt idx="983">
                  <c:v>16.725000000000001</c:v>
                </c:pt>
                <c:pt idx="984">
                  <c:v>16.709</c:v>
                </c:pt>
                <c:pt idx="985">
                  <c:v>16.681000000000001</c:v>
                </c:pt>
                <c:pt idx="986">
                  <c:v>16.678000000000001</c:v>
                </c:pt>
                <c:pt idx="987">
                  <c:v>16.655999999999999</c:v>
                </c:pt>
                <c:pt idx="988">
                  <c:v>16.619</c:v>
                </c:pt>
                <c:pt idx="989">
                  <c:v>16.677</c:v>
                </c:pt>
                <c:pt idx="990">
                  <c:v>17.297999999999998</c:v>
                </c:pt>
                <c:pt idx="991">
                  <c:v>17.542000000000002</c:v>
                </c:pt>
                <c:pt idx="992">
                  <c:v>17.643999999999998</c:v>
                </c:pt>
                <c:pt idx="993">
                  <c:v>17.681000000000001</c:v>
                </c:pt>
                <c:pt idx="994">
                  <c:v>17.669</c:v>
                </c:pt>
                <c:pt idx="995">
                  <c:v>17.646000000000001</c:v>
                </c:pt>
                <c:pt idx="996">
                  <c:v>17.605</c:v>
                </c:pt>
                <c:pt idx="997">
                  <c:v>17.565000000000001</c:v>
                </c:pt>
                <c:pt idx="998">
                  <c:v>17.516999999999999</c:v>
                </c:pt>
                <c:pt idx="999">
                  <c:v>17.446000000000002</c:v>
                </c:pt>
                <c:pt idx="1000">
                  <c:v>17.440999999999999</c:v>
                </c:pt>
                <c:pt idx="1001">
                  <c:v>17.404</c:v>
                </c:pt>
                <c:pt idx="1002">
                  <c:v>17.378</c:v>
                </c:pt>
                <c:pt idx="1003">
                  <c:v>17.277999999999999</c:v>
                </c:pt>
                <c:pt idx="1004">
                  <c:v>17.103000000000002</c:v>
                </c:pt>
                <c:pt idx="1005">
                  <c:v>17.190000000000001</c:v>
                </c:pt>
                <c:pt idx="1006">
                  <c:v>17.155000000000001</c:v>
                </c:pt>
                <c:pt idx="1007">
                  <c:v>17.164999999999999</c:v>
                </c:pt>
                <c:pt idx="1008">
                  <c:v>17.143999999999998</c:v>
                </c:pt>
                <c:pt idx="1009">
                  <c:v>17.071999999999999</c:v>
                </c:pt>
                <c:pt idx="1010">
                  <c:v>17.056999999999999</c:v>
                </c:pt>
                <c:pt idx="1011">
                  <c:v>16.989000000000001</c:v>
                </c:pt>
                <c:pt idx="1012">
                  <c:v>16.939</c:v>
                </c:pt>
                <c:pt idx="1013">
                  <c:v>16.902000000000001</c:v>
                </c:pt>
                <c:pt idx="1014">
                  <c:v>16.867999999999999</c:v>
                </c:pt>
                <c:pt idx="1015">
                  <c:v>16.797000000000001</c:v>
                </c:pt>
                <c:pt idx="1016">
                  <c:v>16.766999999999999</c:v>
                </c:pt>
                <c:pt idx="1017">
                  <c:v>16.809000000000001</c:v>
                </c:pt>
                <c:pt idx="1018">
                  <c:v>16.855</c:v>
                </c:pt>
                <c:pt idx="1019">
                  <c:v>16.922000000000001</c:v>
                </c:pt>
                <c:pt idx="1020">
                  <c:v>18.242999999999999</c:v>
                </c:pt>
                <c:pt idx="1021">
                  <c:v>18.585999999999999</c:v>
                </c:pt>
                <c:pt idx="1022">
                  <c:v>18.645</c:v>
                </c:pt>
                <c:pt idx="1023">
                  <c:v>18.597000000000001</c:v>
                </c:pt>
                <c:pt idx="1024">
                  <c:v>18.547999999999998</c:v>
                </c:pt>
                <c:pt idx="1025">
                  <c:v>18.564</c:v>
                </c:pt>
                <c:pt idx="1026">
                  <c:v>18.561</c:v>
                </c:pt>
                <c:pt idx="1027">
                  <c:v>18.530999999999999</c:v>
                </c:pt>
                <c:pt idx="1028">
                  <c:v>18.527000000000001</c:v>
                </c:pt>
                <c:pt idx="1029">
                  <c:v>18.484000000000002</c:v>
                </c:pt>
                <c:pt idx="1030">
                  <c:v>18.419</c:v>
                </c:pt>
                <c:pt idx="1031">
                  <c:v>18.273</c:v>
                </c:pt>
                <c:pt idx="1032">
                  <c:v>18.132000000000001</c:v>
                </c:pt>
                <c:pt idx="1033">
                  <c:v>18.013000000000002</c:v>
                </c:pt>
                <c:pt idx="1034">
                  <c:v>17.984999999999999</c:v>
                </c:pt>
                <c:pt idx="1035">
                  <c:v>17.981999999999999</c:v>
                </c:pt>
                <c:pt idx="1036">
                  <c:v>18.045999999999999</c:v>
                </c:pt>
                <c:pt idx="1037">
                  <c:v>18.126000000000001</c:v>
                </c:pt>
                <c:pt idx="1038">
                  <c:v>18.225000000000001</c:v>
                </c:pt>
                <c:pt idx="1039">
                  <c:v>18.291</c:v>
                </c:pt>
                <c:pt idx="1040">
                  <c:v>18.291</c:v>
                </c:pt>
                <c:pt idx="1041">
                  <c:v>18.212</c:v>
                </c:pt>
                <c:pt idx="1042">
                  <c:v>18.033999999999999</c:v>
                </c:pt>
                <c:pt idx="1043">
                  <c:v>17.859000000000002</c:v>
                </c:pt>
                <c:pt idx="1044">
                  <c:v>17.741</c:v>
                </c:pt>
                <c:pt idx="1045">
                  <c:v>17.716000000000001</c:v>
                </c:pt>
                <c:pt idx="1046">
                  <c:v>17.518000000000001</c:v>
                </c:pt>
                <c:pt idx="1047">
                  <c:v>17.395</c:v>
                </c:pt>
                <c:pt idx="1048">
                  <c:v>17.437000000000001</c:v>
                </c:pt>
                <c:pt idx="1049">
                  <c:v>17.789000000000001</c:v>
                </c:pt>
                <c:pt idx="1050">
                  <c:v>18.678999999999998</c:v>
                </c:pt>
                <c:pt idx="1051">
                  <c:v>19.023</c:v>
                </c:pt>
                <c:pt idx="1052">
                  <c:v>19.212</c:v>
                </c:pt>
                <c:pt idx="1053">
                  <c:v>19.303999999999998</c:v>
                </c:pt>
                <c:pt idx="1054">
                  <c:v>19.302</c:v>
                </c:pt>
                <c:pt idx="1055">
                  <c:v>19.331</c:v>
                </c:pt>
                <c:pt idx="1056">
                  <c:v>19.346</c:v>
                </c:pt>
                <c:pt idx="1057">
                  <c:v>19.356999999999999</c:v>
                </c:pt>
                <c:pt idx="1058">
                  <c:v>19.350999999999999</c:v>
                </c:pt>
                <c:pt idx="1059">
                  <c:v>19.324000000000002</c:v>
                </c:pt>
                <c:pt idx="1060">
                  <c:v>19.225999999999999</c:v>
                </c:pt>
                <c:pt idx="1061">
                  <c:v>19.096</c:v>
                </c:pt>
                <c:pt idx="1062">
                  <c:v>18.989000000000001</c:v>
                </c:pt>
                <c:pt idx="1063">
                  <c:v>18.995000000000001</c:v>
                </c:pt>
                <c:pt idx="1064">
                  <c:v>19.068999999999999</c:v>
                </c:pt>
                <c:pt idx="1065">
                  <c:v>19.135999999999999</c:v>
                </c:pt>
                <c:pt idx="1066">
                  <c:v>19.111999999999998</c:v>
                </c:pt>
                <c:pt idx="1067">
                  <c:v>19.027000000000001</c:v>
                </c:pt>
                <c:pt idx="1068">
                  <c:v>18.939</c:v>
                </c:pt>
                <c:pt idx="1069">
                  <c:v>18.89</c:v>
                </c:pt>
                <c:pt idx="1070">
                  <c:v>18.82</c:v>
                </c:pt>
                <c:pt idx="1071">
                  <c:v>18.774000000000001</c:v>
                </c:pt>
                <c:pt idx="1072">
                  <c:v>18.792000000000002</c:v>
                </c:pt>
                <c:pt idx="1073">
                  <c:v>18.800999999999998</c:v>
                </c:pt>
                <c:pt idx="1074">
                  <c:v>18.872</c:v>
                </c:pt>
                <c:pt idx="1075">
                  <c:v>18.667000000000002</c:v>
                </c:pt>
                <c:pt idx="1076">
                  <c:v>18.558</c:v>
                </c:pt>
                <c:pt idx="1077">
                  <c:v>18.638000000000002</c:v>
                </c:pt>
                <c:pt idx="1078">
                  <c:v>18.742000000000001</c:v>
                </c:pt>
                <c:pt idx="1079">
                  <c:v>19.021000000000001</c:v>
                </c:pt>
                <c:pt idx="1080">
                  <c:v>20.747</c:v>
                </c:pt>
                <c:pt idx="1081">
                  <c:v>20.896000000000001</c:v>
                </c:pt>
                <c:pt idx="1082">
                  <c:v>20.969000000000001</c:v>
                </c:pt>
                <c:pt idx="1083">
                  <c:v>20.948</c:v>
                </c:pt>
                <c:pt idx="1084">
                  <c:v>20.888000000000002</c:v>
                </c:pt>
                <c:pt idx="1085">
                  <c:v>20.815999999999999</c:v>
                </c:pt>
                <c:pt idx="1086">
                  <c:v>20.757000000000001</c:v>
                </c:pt>
                <c:pt idx="1087">
                  <c:v>20.684000000000001</c:v>
                </c:pt>
                <c:pt idx="1088">
                  <c:v>20.581</c:v>
                </c:pt>
                <c:pt idx="1089">
                  <c:v>20.457999999999998</c:v>
                </c:pt>
                <c:pt idx="1090">
                  <c:v>20.327999999999999</c:v>
                </c:pt>
                <c:pt idx="1091">
                  <c:v>20.219000000000001</c:v>
                </c:pt>
                <c:pt idx="1092">
                  <c:v>20.140999999999998</c:v>
                </c:pt>
                <c:pt idx="1093">
                  <c:v>20.085000000000001</c:v>
                </c:pt>
                <c:pt idx="1094">
                  <c:v>20.082000000000001</c:v>
                </c:pt>
                <c:pt idx="1095">
                  <c:v>20.204000000000001</c:v>
                </c:pt>
                <c:pt idx="1096">
                  <c:v>20.288</c:v>
                </c:pt>
                <c:pt idx="1097">
                  <c:v>20.334</c:v>
                </c:pt>
                <c:pt idx="1098">
                  <c:v>20.294</c:v>
                </c:pt>
                <c:pt idx="1099">
                  <c:v>20.173999999999999</c:v>
                </c:pt>
                <c:pt idx="1100">
                  <c:v>20.262</c:v>
                </c:pt>
                <c:pt idx="1101">
                  <c:v>20.163</c:v>
                </c:pt>
                <c:pt idx="1102">
                  <c:v>20.029</c:v>
                </c:pt>
                <c:pt idx="1103">
                  <c:v>19.850999999999999</c:v>
                </c:pt>
                <c:pt idx="1104">
                  <c:v>19.763000000000002</c:v>
                </c:pt>
                <c:pt idx="1105">
                  <c:v>19.716000000000001</c:v>
                </c:pt>
                <c:pt idx="1106">
                  <c:v>19.559999999999999</c:v>
                </c:pt>
                <c:pt idx="1107">
                  <c:v>19.378</c:v>
                </c:pt>
                <c:pt idx="1108">
                  <c:v>19.113</c:v>
                </c:pt>
                <c:pt idx="1109">
                  <c:v>19.244</c:v>
                </c:pt>
                <c:pt idx="1110">
                  <c:v>19.523</c:v>
                </c:pt>
                <c:pt idx="1111">
                  <c:v>19.632000000000001</c:v>
                </c:pt>
                <c:pt idx="1112">
                  <c:v>19.713000000000001</c:v>
                </c:pt>
                <c:pt idx="1113">
                  <c:v>19.713999999999999</c:v>
                </c:pt>
                <c:pt idx="1114">
                  <c:v>19.661999999999999</c:v>
                </c:pt>
                <c:pt idx="1115">
                  <c:v>19.609000000000002</c:v>
                </c:pt>
                <c:pt idx="1116">
                  <c:v>19.513000000000002</c:v>
                </c:pt>
                <c:pt idx="1117">
                  <c:v>19.419</c:v>
                </c:pt>
                <c:pt idx="1118">
                  <c:v>19.399999999999999</c:v>
                </c:pt>
                <c:pt idx="1119">
                  <c:v>19.382000000000001</c:v>
                </c:pt>
                <c:pt idx="1120">
                  <c:v>19.545999999999999</c:v>
                </c:pt>
                <c:pt idx="1121">
                  <c:v>19.440000000000001</c:v>
                </c:pt>
                <c:pt idx="1122">
                  <c:v>19.363</c:v>
                </c:pt>
                <c:pt idx="1123">
                  <c:v>19.538</c:v>
                </c:pt>
                <c:pt idx="1124">
                  <c:v>20.024000000000001</c:v>
                </c:pt>
                <c:pt idx="1125">
                  <c:v>19.998000000000001</c:v>
                </c:pt>
                <c:pt idx="1126">
                  <c:v>19.936</c:v>
                </c:pt>
                <c:pt idx="1127">
                  <c:v>19.806999999999999</c:v>
                </c:pt>
                <c:pt idx="1128">
                  <c:v>19.725999999999999</c:v>
                </c:pt>
                <c:pt idx="1129">
                  <c:v>19.57</c:v>
                </c:pt>
                <c:pt idx="1130">
                  <c:v>19.414999999999999</c:v>
                </c:pt>
                <c:pt idx="1131">
                  <c:v>19.306000000000001</c:v>
                </c:pt>
                <c:pt idx="1132">
                  <c:v>19.184999999999999</c:v>
                </c:pt>
                <c:pt idx="1133">
                  <c:v>19.145</c:v>
                </c:pt>
                <c:pt idx="1134">
                  <c:v>19.149000000000001</c:v>
                </c:pt>
                <c:pt idx="1135">
                  <c:v>19.146999999999998</c:v>
                </c:pt>
                <c:pt idx="1136">
                  <c:v>19.123999999999999</c:v>
                </c:pt>
                <c:pt idx="1137">
                  <c:v>19.100000000000001</c:v>
                </c:pt>
                <c:pt idx="1138">
                  <c:v>19.044</c:v>
                </c:pt>
                <c:pt idx="1139">
                  <c:v>19.071000000000002</c:v>
                </c:pt>
                <c:pt idx="1140">
                  <c:v>19.298999999999999</c:v>
                </c:pt>
                <c:pt idx="1141">
                  <c:v>19.247</c:v>
                </c:pt>
                <c:pt idx="1142">
                  <c:v>19.189</c:v>
                </c:pt>
                <c:pt idx="1143">
                  <c:v>19.036999999999999</c:v>
                </c:pt>
                <c:pt idx="1144">
                  <c:v>18.870999999999999</c:v>
                </c:pt>
                <c:pt idx="1145">
                  <c:v>18.675999999999998</c:v>
                </c:pt>
                <c:pt idx="1146">
                  <c:v>18.341999999999999</c:v>
                </c:pt>
                <c:pt idx="1147">
                  <c:v>18.059999999999999</c:v>
                </c:pt>
                <c:pt idx="1148">
                  <c:v>17.8</c:v>
                </c:pt>
                <c:pt idx="1149">
                  <c:v>17.574999999999999</c:v>
                </c:pt>
                <c:pt idx="1150">
                  <c:v>17.413</c:v>
                </c:pt>
                <c:pt idx="1151">
                  <c:v>17.276</c:v>
                </c:pt>
                <c:pt idx="1152">
                  <c:v>17.248999999999999</c:v>
                </c:pt>
                <c:pt idx="1153">
                  <c:v>17.238</c:v>
                </c:pt>
                <c:pt idx="1154">
                  <c:v>17.282</c:v>
                </c:pt>
                <c:pt idx="1155">
                  <c:v>17.315999999999999</c:v>
                </c:pt>
                <c:pt idx="1156">
                  <c:v>17.306999999999999</c:v>
                </c:pt>
                <c:pt idx="1157">
                  <c:v>17.29</c:v>
                </c:pt>
                <c:pt idx="1158">
                  <c:v>17.251999999999999</c:v>
                </c:pt>
                <c:pt idx="1159">
                  <c:v>17.196999999999999</c:v>
                </c:pt>
                <c:pt idx="1160">
                  <c:v>17.132000000000001</c:v>
                </c:pt>
                <c:pt idx="1161">
                  <c:v>17.065999999999999</c:v>
                </c:pt>
                <c:pt idx="1162">
                  <c:v>16.963000000000001</c:v>
                </c:pt>
                <c:pt idx="1163">
                  <c:v>16.844000000000001</c:v>
                </c:pt>
                <c:pt idx="1164">
                  <c:v>16.733000000000001</c:v>
                </c:pt>
                <c:pt idx="1165">
                  <c:v>16.603999999999999</c:v>
                </c:pt>
                <c:pt idx="1166">
                  <c:v>16.475999999999999</c:v>
                </c:pt>
                <c:pt idx="1167">
                  <c:v>16.347999999999999</c:v>
                </c:pt>
                <c:pt idx="1168">
                  <c:v>16.251000000000001</c:v>
                </c:pt>
                <c:pt idx="1169">
                  <c:v>16.149999999999999</c:v>
                </c:pt>
                <c:pt idx="1170">
                  <c:v>16.221</c:v>
                </c:pt>
                <c:pt idx="1171">
                  <c:v>16.172000000000001</c:v>
                </c:pt>
                <c:pt idx="1172">
                  <c:v>16.135999999999999</c:v>
                </c:pt>
                <c:pt idx="1173">
                  <c:v>16.096</c:v>
                </c:pt>
                <c:pt idx="1174">
                  <c:v>16.021999999999998</c:v>
                </c:pt>
                <c:pt idx="1175">
                  <c:v>15.887</c:v>
                </c:pt>
                <c:pt idx="1176">
                  <c:v>15.714</c:v>
                </c:pt>
                <c:pt idx="1177">
                  <c:v>15.545999999999999</c:v>
                </c:pt>
                <c:pt idx="1178">
                  <c:v>15.321</c:v>
                </c:pt>
                <c:pt idx="1179">
                  <c:v>15.11</c:v>
                </c:pt>
                <c:pt idx="1180">
                  <c:v>14.994</c:v>
                </c:pt>
                <c:pt idx="1181">
                  <c:v>14.875999999999999</c:v>
                </c:pt>
                <c:pt idx="1182">
                  <c:v>14.766</c:v>
                </c:pt>
                <c:pt idx="1183">
                  <c:v>14.694000000000001</c:v>
                </c:pt>
                <c:pt idx="1184">
                  <c:v>14.606999999999999</c:v>
                </c:pt>
                <c:pt idx="1185">
                  <c:v>14.523</c:v>
                </c:pt>
                <c:pt idx="1186">
                  <c:v>14.444000000000001</c:v>
                </c:pt>
                <c:pt idx="1187">
                  <c:v>14.368</c:v>
                </c:pt>
                <c:pt idx="1188">
                  <c:v>14.260999999999999</c:v>
                </c:pt>
                <c:pt idx="1189">
                  <c:v>14.17</c:v>
                </c:pt>
                <c:pt idx="1190">
                  <c:v>14.093</c:v>
                </c:pt>
                <c:pt idx="1191">
                  <c:v>14.013999999999999</c:v>
                </c:pt>
                <c:pt idx="1192">
                  <c:v>13.926</c:v>
                </c:pt>
                <c:pt idx="1193">
                  <c:v>13.831</c:v>
                </c:pt>
                <c:pt idx="1194">
                  <c:v>13.746</c:v>
                </c:pt>
                <c:pt idx="1195">
                  <c:v>13.682</c:v>
                </c:pt>
                <c:pt idx="1196">
                  <c:v>13.614000000000001</c:v>
                </c:pt>
                <c:pt idx="1197">
                  <c:v>13.573</c:v>
                </c:pt>
                <c:pt idx="1198">
                  <c:v>13.552</c:v>
                </c:pt>
                <c:pt idx="1199">
                  <c:v>13.584</c:v>
                </c:pt>
                <c:pt idx="1200">
                  <c:v>14.090999999999999</c:v>
                </c:pt>
                <c:pt idx="1201">
                  <c:v>14.109</c:v>
                </c:pt>
                <c:pt idx="1202">
                  <c:v>14.089</c:v>
                </c:pt>
                <c:pt idx="1203">
                  <c:v>14.003</c:v>
                </c:pt>
                <c:pt idx="1204">
                  <c:v>13.875999999999999</c:v>
                </c:pt>
                <c:pt idx="1205">
                  <c:v>13.801</c:v>
                </c:pt>
                <c:pt idx="1206">
                  <c:v>13.689</c:v>
                </c:pt>
                <c:pt idx="1207">
                  <c:v>13.539</c:v>
                </c:pt>
                <c:pt idx="1208">
                  <c:v>13.388</c:v>
                </c:pt>
                <c:pt idx="1209">
                  <c:v>13.242000000000001</c:v>
                </c:pt>
                <c:pt idx="1210">
                  <c:v>13.095000000000001</c:v>
                </c:pt>
                <c:pt idx="1211">
                  <c:v>12.913</c:v>
                </c:pt>
                <c:pt idx="1212">
                  <c:v>12.752000000000001</c:v>
                </c:pt>
                <c:pt idx="1213">
                  <c:v>12.574999999999999</c:v>
                </c:pt>
                <c:pt idx="1214">
                  <c:v>12.31</c:v>
                </c:pt>
                <c:pt idx="1215">
                  <c:v>11.997999999999999</c:v>
                </c:pt>
                <c:pt idx="1216">
                  <c:v>11.686999999999999</c:v>
                </c:pt>
                <c:pt idx="1217">
                  <c:v>11.420999999999999</c:v>
                </c:pt>
                <c:pt idx="1218">
                  <c:v>11.173</c:v>
                </c:pt>
                <c:pt idx="1219">
                  <c:v>10.95</c:v>
                </c:pt>
                <c:pt idx="1220">
                  <c:v>10.756</c:v>
                </c:pt>
                <c:pt idx="1221">
                  <c:v>10.593999999999999</c:v>
                </c:pt>
                <c:pt idx="1222">
                  <c:v>10.420999999999999</c:v>
                </c:pt>
                <c:pt idx="1223">
                  <c:v>10.25</c:v>
                </c:pt>
                <c:pt idx="1224">
                  <c:v>10.103</c:v>
                </c:pt>
                <c:pt idx="1225">
                  <c:v>9.9390000000000001</c:v>
                </c:pt>
                <c:pt idx="1226">
                  <c:v>9.7729999999999997</c:v>
                </c:pt>
                <c:pt idx="1227">
                  <c:v>9.6240000000000006</c:v>
                </c:pt>
                <c:pt idx="1228">
                  <c:v>9.4710000000000001</c:v>
                </c:pt>
                <c:pt idx="1229">
                  <c:v>9.3460000000000001</c:v>
                </c:pt>
                <c:pt idx="1230">
                  <c:v>9.3149999999999995</c:v>
                </c:pt>
                <c:pt idx="1231">
                  <c:v>9.2070000000000007</c:v>
                </c:pt>
                <c:pt idx="1232">
                  <c:v>9.1069999999999993</c:v>
                </c:pt>
                <c:pt idx="1233">
                  <c:v>8.9879999999999995</c:v>
                </c:pt>
                <c:pt idx="1234">
                  <c:v>8.8710000000000004</c:v>
                </c:pt>
                <c:pt idx="1235">
                  <c:v>8.7609999999999992</c:v>
                </c:pt>
                <c:pt idx="1236">
                  <c:v>8.6620000000000008</c:v>
                </c:pt>
                <c:pt idx="1237">
                  <c:v>8.5559999999999992</c:v>
                </c:pt>
                <c:pt idx="1238">
                  <c:v>8.4550000000000001</c:v>
                </c:pt>
                <c:pt idx="1239">
                  <c:v>8.3439999999999994</c:v>
                </c:pt>
                <c:pt idx="1240">
                  <c:v>8.2620000000000005</c:v>
                </c:pt>
                <c:pt idx="1241">
                  <c:v>8.1750000000000007</c:v>
                </c:pt>
                <c:pt idx="1242">
                  <c:v>8.0730000000000004</c:v>
                </c:pt>
                <c:pt idx="1243">
                  <c:v>7.984</c:v>
                </c:pt>
                <c:pt idx="1244">
                  <c:v>7.8739999999999997</c:v>
                </c:pt>
                <c:pt idx="1245">
                  <c:v>7.7850000000000001</c:v>
                </c:pt>
                <c:pt idx="1246">
                  <c:v>7.6829999999999998</c:v>
                </c:pt>
                <c:pt idx="1247">
                  <c:v>7.5869999999999997</c:v>
                </c:pt>
                <c:pt idx="1248">
                  <c:v>7.4889999999999999</c:v>
                </c:pt>
                <c:pt idx="1249">
                  <c:v>7.3819999999999997</c:v>
                </c:pt>
                <c:pt idx="1250">
                  <c:v>7.2910000000000004</c:v>
                </c:pt>
                <c:pt idx="1251">
                  <c:v>7.2140000000000004</c:v>
                </c:pt>
                <c:pt idx="1252">
                  <c:v>7.1260000000000003</c:v>
                </c:pt>
                <c:pt idx="1253">
                  <c:v>7.0490000000000004</c:v>
                </c:pt>
                <c:pt idx="1254">
                  <c:v>6.9749999999999996</c:v>
                </c:pt>
                <c:pt idx="1255">
                  <c:v>6.899</c:v>
                </c:pt>
                <c:pt idx="1256">
                  <c:v>6.8140000000000001</c:v>
                </c:pt>
                <c:pt idx="1257">
                  <c:v>6.7370000000000001</c:v>
                </c:pt>
                <c:pt idx="1258">
                  <c:v>6.665</c:v>
                </c:pt>
                <c:pt idx="1259">
                  <c:v>6.5830000000000002</c:v>
                </c:pt>
                <c:pt idx="1260">
                  <c:v>6.5759999999999996</c:v>
                </c:pt>
                <c:pt idx="1261">
                  <c:v>6.4960000000000004</c:v>
                </c:pt>
                <c:pt idx="1262">
                  <c:v>6.4160000000000004</c:v>
                </c:pt>
                <c:pt idx="1263">
                  <c:v>6.31</c:v>
                </c:pt>
                <c:pt idx="1264">
                  <c:v>6.2110000000000003</c:v>
                </c:pt>
                <c:pt idx="1265">
                  <c:v>6.1189999999999998</c:v>
                </c:pt>
                <c:pt idx="1266">
                  <c:v>6.0389999999999997</c:v>
                </c:pt>
                <c:pt idx="1267">
                  <c:v>5.9560000000000004</c:v>
                </c:pt>
                <c:pt idx="1268">
                  <c:v>5.8780000000000001</c:v>
                </c:pt>
                <c:pt idx="1269">
                  <c:v>5.8109999999999999</c:v>
                </c:pt>
                <c:pt idx="1270">
                  <c:v>5.7450000000000001</c:v>
                </c:pt>
                <c:pt idx="1271">
                  <c:v>5.6760000000000002</c:v>
                </c:pt>
                <c:pt idx="1272">
                  <c:v>5.6040000000000001</c:v>
                </c:pt>
                <c:pt idx="1273">
                  <c:v>5.5359999999999996</c:v>
                </c:pt>
                <c:pt idx="1274">
                  <c:v>5.4710000000000001</c:v>
                </c:pt>
                <c:pt idx="1275">
                  <c:v>5.4109999999999996</c:v>
                </c:pt>
                <c:pt idx="1276">
                  <c:v>5.36</c:v>
                </c:pt>
                <c:pt idx="1277">
                  <c:v>5.2990000000000004</c:v>
                </c:pt>
                <c:pt idx="1278">
                  <c:v>5.2539999999999996</c:v>
                </c:pt>
                <c:pt idx="1279">
                  <c:v>5.2009999999999996</c:v>
                </c:pt>
                <c:pt idx="1280">
                  <c:v>5.1440000000000001</c:v>
                </c:pt>
                <c:pt idx="1281">
                  <c:v>5.0819999999999999</c:v>
                </c:pt>
                <c:pt idx="1282">
                  <c:v>5.0259999999999998</c:v>
                </c:pt>
                <c:pt idx="1283">
                  <c:v>4.9729999999999999</c:v>
                </c:pt>
                <c:pt idx="1284">
                  <c:v>4.9279999999999999</c:v>
                </c:pt>
                <c:pt idx="1285">
                  <c:v>4.8730000000000002</c:v>
                </c:pt>
                <c:pt idx="1286">
                  <c:v>4.827</c:v>
                </c:pt>
                <c:pt idx="1287">
                  <c:v>4.7720000000000002</c:v>
                </c:pt>
                <c:pt idx="1288">
                  <c:v>4.7009999999999996</c:v>
                </c:pt>
                <c:pt idx="1289">
                  <c:v>4.6479999999999997</c:v>
                </c:pt>
                <c:pt idx="1290">
                  <c:v>4.6390000000000002</c:v>
                </c:pt>
                <c:pt idx="1291">
                  <c:v>4.5999999999999996</c:v>
                </c:pt>
                <c:pt idx="1292">
                  <c:v>4.5570000000000004</c:v>
                </c:pt>
                <c:pt idx="1293">
                  <c:v>4.5019999999999998</c:v>
                </c:pt>
                <c:pt idx="1294">
                  <c:v>4.4539999999999997</c:v>
                </c:pt>
                <c:pt idx="1295">
                  <c:v>4.4039999999999999</c:v>
                </c:pt>
                <c:pt idx="1296">
                  <c:v>4.3579999999999997</c:v>
                </c:pt>
                <c:pt idx="1297">
                  <c:v>4.298</c:v>
                </c:pt>
                <c:pt idx="1298">
                  <c:v>4.2539999999999996</c:v>
                </c:pt>
                <c:pt idx="1299">
                  <c:v>4.1870000000000003</c:v>
                </c:pt>
                <c:pt idx="1300">
                  <c:v>4.1500000000000004</c:v>
                </c:pt>
                <c:pt idx="1301">
                  <c:v>4.1040000000000001</c:v>
                </c:pt>
                <c:pt idx="1302">
                  <c:v>4.0640000000000001</c:v>
                </c:pt>
                <c:pt idx="1303">
                  <c:v>4.0190000000000001</c:v>
                </c:pt>
                <c:pt idx="1304">
                  <c:v>3.984</c:v>
                </c:pt>
                <c:pt idx="1305">
                  <c:v>3.9350000000000001</c:v>
                </c:pt>
                <c:pt idx="1306">
                  <c:v>3.9</c:v>
                </c:pt>
                <c:pt idx="1307">
                  <c:v>3.8639999999999999</c:v>
                </c:pt>
                <c:pt idx="1308">
                  <c:v>3.8239999999999998</c:v>
                </c:pt>
                <c:pt idx="1309">
                  <c:v>3.7959999999999998</c:v>
                </c:pt>
                <c:pt idx="1310">
                  <c:v>3.754</c:v>
                </c:pt>
                <c:pt idx="1311">
                  <c:v>3.7109999999999999</c:v>
                </c:pt>
                <c:pt idx="1312">
                  <c:v>3.67</c:v>
                </c:pt>
                <c:pt idx="1313">
                  <c:v>3.641</c:v>
                </c:pt>
                <c:pt idx="1314">
                  <c:v>3.6070000000000002</c:v>
                </c:pt>
                <c:pt idx="1315">
                  <c:v>3.5830000000000002</c:v>
                </c:pt>
                <c:pt idx="1316">
                  <c:v>3.5430000000000001</c:v>
                </c:pt>
                <c:pt idx="1317">
                  <c:v>3.492</c:v>
                </c:pt>
                <c:pt idx="1318">
                  <c:v>3.4590000000000001</c:v>
                </c:pt>
                <c:pt idx="1319">
                  <c:v>3.4289999999999998</c:v>
                </c:pt>
                <c:pt idx="1320">
                  <c:v>3.4260000000000002</c:v>
                </c:pt>
                <c:pt idx="1321">
                  <c:v>3.399</c:v>
                </c:pt>
                <c:pt idx="1322">
                  <c:v>3.359</c:v>
                </c:pt>
                <c:pt idx="1323">
                  <c:v>3.302</c:v>
                </c:pt>
                <c:pt idx="1324">
                  <c:v>3.2549999999999999</c:v>
                </c:pt>
                <c:pt idx="1325">
                  <c:v>3.2130000000000001</c:v>
                </c:pt>
                <c:pt idx="1326">
                  <c:v>3.1680000000000001</c:v>
                </c:pt>
                <c:pt idx="1327">
                  <c:v>3.137</c:v>
                </c:pt>
                <c:pt idx="1328">
                  <c:v>3.109</c:v>
                </c:pt>
                <c:pt idx="1329">
                  <c:v>3.073</c:v>
                </c:pt>
                <c:pt idx="1330">
                  <c:v>3.0550000000000002</c:v>
                </c:pt>
                <c:pt idx="1331">
                  <c:v>3.0230000000000001</c:v>
                </c:pt>
                <c:pt idx="1332">
                  <c:v>2.9940000000000002</c:v>
                </c:pt>
                <c:pt idx="1333">
                  <c:v>2.9540000000000002</c:v>
                </c:pt>
                <c:pt idx="1334">
                  <c:v>2.915</c:v>
                </c:pt>
                <c:pt idx="1335">
                  <c:v>2.8879999999999999</c:v>
                </c:pt>
                <c:pt idx="1336">
                  <c:v>2.855</c:v>
                </c:pt>
                <c:pt idx="1337">
                  <c:v>2.8370000000000002</c:v>
                </c:pt>
                <c:pt idx="1338">
                  <c:v>2.798</c:v>
                </c:pt>
                <c:pt idx="1339">
                  <c:v>2.7639999999999998</c:v>
                </c:pt>
                <c:pt idx="1340">
                  <c:v>2.7370000000000001</c:v>
                </c:pt>
                <c:pt idx="1341">
                  <c:v>2.72</c:v>
                </c:pt>
                <c:pt idx="1342">
                  <c:v>2.6859999999999999</c:v>
                </c:pt>
                <c:pt idx="1343">
                  <c:v>2.6659999999999999</c:v>
                </c:pt>
                <c:pt idx="1344">
                  <c:v>2.6320000000000001</c:v>
                </c:pt>
                <c:pt idx="1345">
                  <c:v>2.6059999999999999</c:v>
                </c:pt>
                <c:pt idx="1346">
                  <c:v>2.581</c:v>
                </c:pt>
                <c:pt idx="1347">
                  <c:v>2.5550000000000002</c:v>
                </c:pt>
                <c:pt idx="1348">
                  <c:v>2.5139999999999998</c:v>
                </c:pt>
                <c:pt idx="1349">
                  <c:v>2.4729999999999999</c:v>
                </c:pt>
                <c:pt idx="1350">
                  <c:v>2.4660000000000002</c:v>
                </c:pt>
                <c:pt idx="1351">
                  <c:v>2.4409999999999998</c:v>
                </c:pt>
                <c:pt idx="1352">
                  <c:v>2.407</c:v>
                </c:pt>
                <c:pt idx="1353">
                  <c:v>2.3889999999999998</c:v>
                </c:pt>
                <c:pt idx="1354">
                  <c:v>2.3639999999999999</c:v>
                </c:pt>
                <c:pt idx="1355">
                  <c:v>2.3420000000000001</c:v>
                </c:pt>
                <c:pt idx="1356">
                  <c:v>2.3159999999999998</c:v>
                </c:pt>
                <c:pt idx="1357">
                  <c:v>2.2869999999999999</c:v>
                </c:pt>
                <c:pt idx="1358">
                  <c:v>2.262</c:v>
                </c:pt>
                <c:pt idx="1359">
                  <c:v>2.2469999999999999</c:v>
                </c:pt>
                <c:pt idx="1360">
                  <c:v>2.2269999999999999</c:v>
                </c:pt>
                <c:pt idx="1361">
                  <c:v>2.206</c:v>
                </c:pt>
                <c:pt idx="1362">
                  <c:v>2.1909999999999998</c:v>
                </c:pt>
                <c:pt idx="1363">
                  <c:v>2.1589999999999998</c:v>
                </c:pt>
                <c:pt idx="1364">
                  <c:v>2.1360000000000001</c:v>
                </c:pt>
                <c:pt idx="1365">
                  <c:v>2.1150000000000002</c:v>
                </c:pt>
                <c:pt idx="1366">
                  <c:v>2.093</c:v>
                </c:pt>
                <c:pt idx="1367">
                  <c:v>2.0760000000000001</c:v>
                </c:pt>
                <c:pt idx="1368">
                  <c:v>2.0590000000000002</c:v>
                </c:pt>
                <c:pt idx="1369">
                  <c:v>2.044</c:v>
                </c:pt>
                <c:pt idx="1370">
                  <c:v>2.028</c:v>
                </c:pt>
                <c:pt idx="1371">
                  <c:v>2.0099999999999998</c:v>
                </c:pt>
                <c:pt idx="1372">
                  <c:v>1.992</c:v>
                </c:pt>
                <c:pt idx="1373">
                  <c:v>1.9770000000000001</c:v>
                </c:pt>
                <c:pt idx="1374">
                  <c:v>1.9610000000000001</c:v>
                </c:pt>
                <c:pt idx="1375">
                  <c:v>1.9490000000000001</c:v>
                </c:pt>
                <c:pt idx="1376">
                  <c:v>1.9319999999999999</c:v>
                </c:pt>
                <c:pt idx="1377">
                  <c:v>1.9179999999999999</c:v>
                </c:pt>
                <c:pt idx="1378">
                  <c:v>1.8959999999999999</c:v>
                </c:pt>
                <c:pt idx="1379">
                  <c:v>1.8740000000000001</c:v>
                </c:pt>
                <c:pt idx="1380">
                  <c:v>1.875</c:v>
                </c:pt>
                <c:pt idx="1381">
                  <c:v>1.869</c:v>
                </c:pt>
                <c:pt idx="1382">
                  <c:v>1.8540000000000001</c:v>
                </c:pt>
                <c:pt idx="1383">
                  <c:v>1.8320000000000001</c:v>
                </c:pt>
                <c:pt idx="1384">
                  <c:v>1.8089999999999999</c:v>
                </c:pt>
                <c:pt idx="1385">
                  <c:v>1.798</c:v>
                </c:pt>
                <c:pt idx="1386">
                  <c:v>1.786</c:v>
                </c:pt>
                <c:pt idx="1387">
                  <c:v>1.7669999999999999</c:v>
                </c:pt>
                <c:pt idx="1388">
                  <c:v>1.752</c:v>
                </c:pt>
                <c:pt idx="1389">
                  <c:v>1.734</c:v>
                </c:pt>
                <c:pt idx="1390">
                  <c:v>1.714</c:v>
                </c:pt>
                <c:pt idx="1391">
                  <c:v>1.69</c:v>
                </c:pt>
                <c:pt idx="1392">
                  <c:v>1.675</c:v>
                </c:pt>
                <c:pt idx="1393">
                  <c:v>1.66</c:v>
                </c:pt>
                <c:pt idx="1394">
                  <c:v>1.6459999999999999</c:v>
                </c:pt>
                <c:pt idx="1395">
                  <c:v>1.633</c:v>
                </c:pt>
                <c:pt idx="1396">
                  <c:v>1.62</c:v>
                </c:pt>
                <c:pt idx="1397">
                  <c:v>1.605</c:v>
                </c:pt>
                <c:pt idx="1398">
                  <c:v>1.59</c:v>
                </c:pt>
                <c:pt idx="1399">
                  <c:v>1.5760000000000001</c:v>
                </c:pt>
                <c:pt idx="1400">
                  <c:v>1.56</c:v>
                </c:pt>
                <c:pt idx="1401">
                  <c:v>1.5489999999999999</c:v>
                </c:pt>
                <c:pt idx="1402">
                  <c:v>1.542</c:v>
                </c:pt>
                <c:pt idx="1403">
                  <c:v>1.538</c:v>
                </c:pt>
                <c:pt idx="1404">
                  <c:v>1.5269999999999999</c:v>
                </c:pt>
                <c:pt idx="1405">
                  <c:v>1.516</c:v>
                </c:pt>
                <c:pt idx="1406">
                  <c:v>1.5049999999999999</c:v>
                </c:pt>
                <c:pt idx="1407">
                  <c:v>1.492</c:v>
                </c:pt>
                <c:pt idx="1408">
                  <c:v>1.482</c:v>
                </c:pt>
                <c:pt idx="1409">
                  <c:v>1.4610000000000001</c:v>
                </c:pt>
                <c:pt idx="1410">
                  <c:v>1.4790000000000001</c:v>
                </c:pt>
                <c:pt idx="1411">
                  <c:v>1.476</c:v>
                </c:pt>
                <c:pt idx="1412">
                  <c:v>1.482</c:v>
                </c:pt>
                <c:pt idx="1413">
                  <c:v>1.4870000000000001</c:v>
                </c:pt>
                <c:pt idx="1414">
                  <c:v>1.484</c:v>
                </c:pt>
                <c:pt idx="1415">
                  <c:v>1.4830000000000001</c:v>
                </c:pt>
                <c:pt idx="1416">
                  <c:v>1.4790000000000001</c:v>
                </c:pt>
                <c:pt idx="1417">
                  <c:v>1.478</c:v>
                </c:pt>
                <c:pt idx="1418">
                  <c:v>1.47</c:v>
                </c:pt>
                <c:pt idx="1419">
                  <c:v>1.4650000000000001</c:v>
                </c:pt>
                <c:pt idx="1420">
                  <c:v>1.472</c:v>
                </c:pt>
                <c:pt idx="1421">
                  <c:v>1.4890000000000001</c:v>
                </c:pt>
                <c:pt idx="1422">
                  <c:v>1.502</c:v>
                </c:pt>
                <c:pt idx="1423">
                  <c:v>1.522</c:v>
                </c:pt>
                <c:pt idx="1424">
                  <c:v>1.5329999999999999</c:v>
                </c:pt>
                <c:pt idx="1425">
                  <c:v>1.552</c:v>
                </c:pt>
                <c:pt idx="1426">
                  <c:v>1.56</c:v>
                </c:pt>
                <c:pt idx="1427">
                  <c:v>1.5609999999999999</c:v>
                </c:pt>
                <c:pt idx="1428">
                  <c:v>1.5620000000000001</c:v>
                </c:pt>
                <c:pt idx="1429">
                  <c:v>1.5640000000000001</c:v>
                </c:pt>
                <c:pt idx="1430">
                  <c:v>1.569</c:v>
                </c:pt>
                <c:pt idx="1431">
                  <c:v>1.5780000000000001</c:v>
                </c:pt>
                <c:pt idx="1432">
                  <c:v>1.583</c:v>
                </c:pt>
                <c:pt idx="1433">
                  <c:v>1.605</c:v>
                </c:pt>
                <c:pt idx="1434">
                  <c:v>1.6140000000000001</c:v>
                </c:pt>
                <c:pt idx="1435">
                  <c:v>1.633</c:v>
                </c:pt>
                <c:pt idx="1436">
                  <c:v>1.659</c:v>
                </c:pt>
                <c:pt idx="1437">
                  <c:v>1.6890000000000001</c:v>
                </c:pt>
                <c:pt idx="1438">
                  <c:v>1.7090000000000001</c:v>
                </c:pt>
                <c:pt idx="1439">
                  <c:v>1.5349999999999999</c:v>
                </c:pt>
              </c:numCache>
            </c:numRef>
          </c:val>
          <c:smooth val="1"/>
          <c:extLst>
            <c:ext xmlns:c16="http://schemas.microsoft.com/office/drawing/2014/chart" uri="{C3380CC4-5D6E-409C-BE32-E72D297353CC}">
              <c16:uniqueId val="{00000000-7B39-486C-B6B3-6A2BC09812AE}"/>
            </c:ext>
          </c:extLst>
        </c:ser>
        <c:ser>
          <c:idx val="1"/>
          <c:order val="1"/>
          <c:tx>
            <c:strRef>
              <c:f>'Ark1'!$C$1</c:f>
              <c:strCache>
                <c:ptCount val="1"/>
                <c:pt idx="0">
                  <c:v>Hverdager</c:v>
                </c:pt>
              </c:strCache>
            </c:strRef>
          </c:tx>
          <c:spPr>
            <a:ln w="19050" cap="rnd" cmpd="sng" algn="ctr">
              <a:solidFill>
                <a:schemeClr val="accent3"/>
              </a:solidFill>
              <a:prstDash val="solid"/>
              <a:round/>
            </a:ln>
            <a:effectLst/>
          </c:spPr>
          <c:marker>
            <c:symbol val="none"/>
          </c:marker>
          <c:cat>
            <c:numRef>
              <c:f>'Ark1'!$A$2:$A$1441</c:f>
              <c:numCache>
                <c:formatCode>h:mm</c:formatCode>
                <c:ptCount val="1440"/>
                <c:pt idx="0">
                  <c:v>0.125</c:v>
                </c:pt>
                <c:pt idx="1">
                  <c:v>0.12569444444444444</c:v>
                </c:pt>
                <c:pt idx="2">
                  <c:v>0.12638888888888888</c:v>
                </c:pt>
                <c:pt idx="3">
                  <c:v>0.12708333333333333</c:v>
                </c:pt>
                <c:pt idx="4">
                  <c:v>0.1277777777777778</c:v>
                </c:pt>
                <c:pt idx="5">
                  <c:v>0.12847222222222224</c:v>
                </c:pt>
                <c:pt idx="6">
                  <c:v>0.12916666666666668</c:v>
                </c:pt>
                <c:pt idx="7">
                  <c:v>0.12986111111111112</c:v>
                </c:pt>
                <c:pt idx="8">
                  <c:v>0.13055555555555556</c:v>
                </c:pt>
                <c:pt idx="9">
                  <c:v>0.13125000000000001</c:v>
                </c:pt>
                <c:pt idx="10">
                  <c:v>0.13194444444444445</c:v>
                </c:pt>
                <c:pt idx="11">
                  <c:v>0.13263888888888889</c:v>
                </c:pt>
                <c:pt idx="12">
                  <c:v>0.13333333333333333</c:v>
                </c:pt>
                <c:pt idx="13">
                  <c:v>0.13402777777777777</c:v>
                </c:pt>
                <c:pt idx="14">
                  <c:v>0.13472222222222222</c:v>
                </c:pt>
                <c:pt idx="15">
                  <c:v>0.13541666666666666</c:v>
                </c:pt>
                <c:pt idx="16">
                  <c:v>0.1361111111111111</c:v>
                </c:pt>
                <c:pt idx="17">
                  <c:v>0.13680555555555554</c:v>
                </c:pt>
                <c:pt idx="18">
                  <c:v>0.13749999999999998</c:v>
                </c:pt>
                <c:pt idx="19">
                  <c:v>0.13819444444444443</c:v>
                </c:pt>
                <c:pt idx="20">
                  <c:v>0.1388888888888889</c:v>
                </c:pt>
                <c:pt idx="21">
                  <c:v>0.13958333333333334</c:v>
                </c:pt>
                <c:pt idx="22">
                  <c:v>0.14027777777777778</c:v>
                </c:pt>
                <c:pt idx="23">
                  <c:v>0.14097222222222222</c:v>
                </c:pt>
                <c:pt idx="24">
                  <c:v>0.14166666666666666</c:v>
                </c:pt>
                <c:pt idx="25">
                  <c:v>0.1423611111111111</c:v>
                </c:pt>
                <c:pt idx="26">
                  <c:v>0.14305555555555557</c:v>
                </c:pt>
                <c:pt idx="27">
                  <c:v>0.14375000000000002</c:v>
                </c:pt>
                <c:pt idx="28">
                  <c:v>0.14444444444444446</c:v>
                </c:pt>
                <c:pt idx="29">
                  <c:v>0.1451388888888889</c:v>
                </c:pt>
                <c:pt idx="30">
                  <c:v>0.14583333333333334</c:v>
                </c:pt>
                <c:pt idx="31">
                  <c:v>0.14652777777777778</c:v>
                </c:pt>
                <c:pt idx="32">
                  <c:v>0.14722222222222223</c:v>
                </c:pt>
                <c:pt idx="33">
                  <c:v>0.14791666666666667</c:v>
                </c:pt>
                <c:pt idx="34">
                  <c:v>0.14861111111111111</c:v>
                </c:pt>
                <c:pt idx="35">
                  <c:v>0.14930555555555555</c:v>
                </c:pt>
                <c:pt idx="36">
                  <c:v>0.15</c:v>
                </c:pt>
                <c:pt idx="37">
                  <c:v>0.15069444444444444</c:v>
                </c:pt>
                <c:pt idx="38">
                  <c:v>0.15138888888888888</c:v>
                </c:pt>
                <c:pt idx="39">
                  <c:v>0.15208333333333332</c:v>
                </c:pt>
                <c:pt idx="40">
                  <c:v>0.15277777777777776</c:v>
                </c:pt>
                <c:pt idx="41">
                  <c:v>0.15347222222222223</c:v>
                </c:pt>
                <c:pt idx="42">
                  <c:v>0.15416666666666667</c:v>
                </c:pt>
                <c:pt idx="43">
                  <c:v>0.15486111111111112</c:v>
                </c:pt>
                <c:pt idx="44">
                  <c:v>0.15555555555555556</c:v>
                </c:pt>
                <c:pt idx="45">
                  <c:v>0.15625</c:v>
                </c:pt>
                <c:pt idx="46">
                  <c:v>0.15694444444444444</c:v>
                </c:pt>
                <c:pt idx="47">
                  <c:v>0.15763888888888888</c:v>
                </c:pt>
                <c:pt idx="48">
                  <c:v>0.15833333333333333</c:v>
                </c:pt>
                <c:pt idx="49">
                  <c:v>0.15902777777777777</c:v>
                </c:pt>
                <c:pt idx="50">
                  <c:v>0.15972222222222224</c:v>
                </c:pt>
                <c:pt idx="51">
                  <c:v>0.16041666666666668</c:v>
                </c:pt>
                <c:pt idx="52">
                  <c:v>0.16111111111111112</c:v>
                </c:pt>
                <c:pt idx="53">
                  <c:v>0.16180555555555556</c:v>
                </c:pt>
                <c:pt idx="54">
                  <c:v>0.16250000000000001</c:v>
                </c:pt>
                <c:pt idx="55">
                  <c:v>0.16319444444444445</c:v>
                </c:pt>
                <c:pt idx="56">
                  <c:v>0.16388888888888889</c:v>
                </c:pt>
                <c:pt idx="57">
                  <c:v>0.16458333333333333</c:v>
                </c:pt>
                <c:pt idx="58">
                  <c:v>0.16527777777777777</c:v>
                </c:pt>
                <c:pt idx="59">
                  <c:v>0.16597222222222222</c:v>
                </c:pt>
                <c:pt idx="60">
                  <c:v>0.16666666666666666</c:v>
                </c:pt>
                <c:pt idx="61">
                  <c:v>0.1673611111111111</c:v>
                </c:pt>
                <c:pt idx="62">
                  <c:v>0.16805555555555554</c:v>
                </c:pt>
                <c:pt idx="63">
                  <c:v>0.16874999999999998</c:v>
                </c:pt>
                <c:pt idx="64">
                  <c:v>0.16944444444444443</c:v>
                </c:pt>
                <c:pt idx="65">
                  <c:v>0.17013888888888887</c:v>
                </c:pt>
                <c:pt idx="66">
                  <c:v>0.17083333333333331</c:v>
                </c:pt>
                <c:pt idx="67">
                  <c:v>0.17152777777777775</c:v>
                </c:pt>
                <c:pt idx="68">
                  <c:v>0.17222222222222225</c:v>
                </c:pt>
                <c:pt idx="69">
                  <c:v>0.17291666666666669</c:v>
                </c:pt>
                <c:pt idx="70">
                  <c:v>0.17361111111111113</c:v>
                </c:pt>
                <c:pt idx="71">
                  <c:v>0.17430555555555557</c:v>
                </c:pt>
                <c:pt idx="72">
                  <c:v>0.17500000000000002</c:v>
                </c:pt>
                <c:pt idx="73">
                  <c:v>0.17569444444444446</c:v>
                </c:pt>
                <c:pt idx="74">
                  <c:v>0.1763888888888889</c:v>
                </c:pt>
                <c:pt idx="75">
                  <c:v>0.17708333333333334</c:v>
                </c:pt>
                <c:pt idx="76">
                  <c:v>0.17777777777777778</c:v>
                </c:pt>
                <c:pt idx="77">
                  <c:v>0.17847222222222223</c:v>
                </c:pt>
                <c:pt idx="78">
                  <c:v>0.17916666666666667</c:v>
                </c:pt>
                <c:pt idx="79">
                  <c:v>0.17986111111111111</c:v>
                </c:pt>
                <c:pt idx="80">
                  <c:v>0.18055555555555555</c:v>
                </c:pt>
                <c:pt idx="81">
                  <c:v>0.18124999999999999</c:v>
                </c:pt>
                <c:pt idx="82">
                  <c:v>0.18194444444444444</c:v>
                </c:pt>
                <c:pt idx="83">
                  <c:v>0.18263888888888891</c:v>
                </c:pt>
                <c:pt idx="84">
                  <c:v>0.18333333333333335</c:v>
                </c:pt>
                <c:pt idx="85">
                  <c:v>0.18402777777777779</c:v>
                </c:pt>
                <c:pt idx="86">
                  <c:v>0.18472222222222223</c:v>
                </c:pt>
                <c:pt idx="87">
                  <c:v>0.18541666666666667</c:v>
                </c:pt>
                <c:pt idx="88">
                  <c:v>0.18611111111111112</c:v>
                </c:pt>
                <c:pt idx="89">
                  <c:v>0.18680555555555556</c:v>
                </c:pt>
                <c:pt idx="90">
                  <c:v>0.1875</c:v>
                </c:pt>
                <c:pt idx="91">
                  <c:v>0.18819444444444444</c:v>
                </c:pt>
                <c:pt idx="92">
                  <c:v>0.18888888888888888</c:v>
                </c:pt>
                <c:pt idx="93">
                  <c:v>0.18958333333333333</c:v>
                </c:pt>
                <c:pt idx="94">
                  <c:v>0.19027777777777777</c:v>
                </c:pt>
                <c:pt idx="95">
                  <c:v>0.19097222222222221</c:v>
                </c:pt>
                <c:pt idx="96">
                  <c:v>0.19166666666666665</c:v>
                </c:pt>
                <c:pt idx="97">
                  <c:v>0.19236111111111112</c:v>
                </c:pt>
                <c:pt idx="98">
                  <c:v>0.19305555555555554</c:v>
                </c:pt>
                <c:pt idx="99">
                  <c:v>0.19375000000000001</c:v>
                </c:pt>
                <c:pt idx="100">
                  <c:v>0.19444444444444445</c:v>
                </c:pt>
                <c:pt idx="101">
                  <c:v>0.19513888888888889</c:v>
                </c:pt>
                <c:pt idx="102">
                  <c:v>0.19583333333333333</c:v>
                </c:pt>
                <c:pt idx="103">
                  <c:v>0.19652777777777777</c:v>
                </c:pt>
                <c:pt idx="104">
                  <c:v>0.19722222222222222</c:v>
                </c:pt>
                <c:pt idx="105">
                  <c:v>0.19791666666666666</c:v>
                </c:pt>
                <c:pt idx="106">
                  <c:v>0.1986111111111111</c:v>
                </c:pt>
                <c:pt idx="107">
                  <c:v>0.19930555555555554</c:v>
                </c:pt>
                <c:pt idx="108">
                  <c:v>0.19999999999999998</c:v>
                </c:pt>
                <c:pt idx="109">
                  <c:v>0.20069444444444443</c:v>
                </c:pt>
                <c:pt idx="110">
                  <c:v>0.20138888888888887</c:v>
                </c:pt>
                <c:pt idx="111">
                  <c:v>0.20208333333333331</c:v>
                </c:pt>
                <c:pt idx="112">
                  <c:v>0.20277777777777781</c:v>
                </c:pt>
                <c:pt idx="113">
                  <c:v>0.20347222222222219</c:v>
                </c:pt>
                <c:pt idx="114">
                  <c:v>0.20416666666666669</c:v>
                </c:pt>
                <c:pt idx="115">
                  <c:v>0.20486111111111113</c:v>
                </c:pt>
                <c:pt idx="116">
                  <c:v>0.20555555555555557</c:v>
                </c:pt>
                <c:pt idx="117">
                  <c:v>0.20625000000000002</c:v>
                </c:pt>
                <c:pt idx="118">
                  <c:v>0.20694444444444446</c:v>
                </c:pt>
                <c:pt idx="119">
                  <c:v>0.2076388888888889</c:v>
                </c:pt>
                <c:pt idx="120">
                  <c:v>0.20833333333333334</c:v>
                </c:pt>
                <c:pt idx="121">
                  <c:v>0.20902777777777778</c:v>
                </c:pt>
                <c:pt idx="122">
                  <c:v>0.20972222222222223</c:v>
                </c:pt>
                <c:pt idx="123">
                  <c:v>0.21041666666666667</c:v>
                </c:pt>
                <c:pt idx="124">
                  <c:v>0.21111111111111111</c:v>
                </c:pt>
                <c:pt idx="125">
                  <c:v>0.21180555555555555</c:v>
                </c:pt>
                <c:pt idx="126">
                  <c:v>0.21249999999999999</c:v>
                </c:pt>
                <c:pt idx="127">
                  <c:v>0.21319444444444444</c:v>
                </c:pt>
                <c:pt idx="128">
                  <c:v>0.21388888888888891</c:v>
                </c:pt>
                <c:pt idx="129">
                  <c:v>0.21458333333333335</c:v>
                </c:pt>
                <c:pt idx="130">
                  <c:v>0.21527777777777779</c:v>
                </c:pt>
                <c:pt idx="131">
                  <c:v>0.21597222222222223</c:v>
                </c:pt>
                <c:pt idx="132">
                  <c:v>0.21666666666666667</c:v>
                </c:pt>
                <c:pt idx="133">
                  <c:v>0.21736111111111112</c:v>
                </c:pt>
                <c:pt idx="134">
                  <c:v>0.21805555555555556</c:v>
                </c:pt>
                <c:pt idx="135">
                  <c:v>0.21875</c:v>
                </c:pt>
                <c:pt idx="136">
                  <c:v>0.21944444444444444</c:v>
                </c:pt>
                <c:pt idx="137">
                  <c:v>0.22013888888888888</c:v>
                </c:pt>
                <c:pt idx="138">
                  <c:v>0.22083333333333333</c:v>
                </c:pt>
                <c:pt idx="139">
                  <c:v>0.22152777777777777</c:v>
                </c:pt>
                <c:pt idx="140">
                  <c:v>0.22222222222222221</c:v>
                </c:pt>
                <c:pt idx="141">
                  <c:v>0.22291666666666665</c:v>
                </c:pt>
                <c:pt idx="142">
                  <c:v>0.22361111111111109</c:v>
                </c:pt>
                <c:pt idx="143">
                  <c:v>0.22430555555555556</c:v>
                </c:pt>
                <c:pt idx="144">
                  <c:v>0.22500000000000001</c:v>
                </c:pt>
                <c:pt idx="145">
                  <c:v>0.22569444444444445</c:v>
                </c:pt>
                <c:pt idx="146">
                  <c:v>0.22638888888888889</c:v>
                </c:pt>
                <c:pt idx="147">
                  <c:v>0.22708333333333333</c:v>
                </c:pt>
                <c:pt idx="148">
                  <c:v>0.22777777777777777</c:v>
                </c:pt>
                <c:pt idx="149">
                  <c:v>0.22847222222222222</c:v>
                </c:pt>
                <c:pt idx="150">
                  <c:v>0.22916666666666666</c:v>
                </c:pt>
                <c:pt idx="151">
                  <c:v>0.2298611111111111</c:v>
                </c:pt>
                <c:pt idx="152">
                  <c:v>0.23055555555555554</c:v>
                </c:pt>
                <c:pt idx="153">
                  <c:v>0.23124999999999998</c:v>
                </c:pt>
                <c:pt idx="154">
                  <c:v>0.23194444444444443</c:v>
                </c:pt>
                <c:pt idx="155">
                  <c:v>0.23263888888888887</c:v>
                </c:pt>
                <c:pt idx="156">
                  <c:v>0.23333333333333331</c:v>
                </c:pt>
                <c:pt idx="157">
                  <c:v>0.23402777777777781</c:v>
                </c:pt>
                <c:pt idx="158">
                  <c:v>0.23472222222222219</c:v>
                </c:pt>
                <c:pt idx="159">
                  <c:v>0.23541666666666669</c:v>
                </c:pt>
                <c:pt idx="160">
                  <c:v>0.23611111111111113</c:v>
                </c:pt>
                <c:pt idx="161">
                  <c:v>0.23680555555555557</c:v>
                </c:pt>
                <c:pt idx="162">
                  <c:v>0.23750000000000002</c:v>
                </c:pt>
                <c:pt idx="163">
                  <c:v>0.23819444444444446</c:v>
                </c:pt>
                <c:pt idx="164">
                  <c:v>0.2388888888888889</c:v>
                </c:pt>
                <c:pt idx="165">
                  <c:v>0.23958333333333334</c:v>
                </c:pt>
                <c:pt idx="166">
                  <c:v>0.24027777777777778</c:v>
                </c:pt>
                <c:pt idx="167">
                  <c:v>0.24097222222222223</c:v>
                </c:pt>
                <c:pt idx="168">
                  <c:v>0.24166666666666667</c:v>
                </c:pt>
                <c:pt idx="169">
                  <c:v>0.24236111111111111</c:v>
                </c:pt>
                <c:pt idx="170">
                  <c:v>0.24305555555555555</c:v>
                </c:pt>
                <c:pt idx="171">
                  <c:v>0.24374999999999999</c:v>
                </c:pt>
                <c:pt idx="172">
                  <c:v>0.24444444444444446</c:v>
                </c:pt>
                <c:pt idx="173">
                  <c:v>0.24513888888888888</c:v>
                </c:pt>
                <c:pt idx="174">
                  <c:v>0.24583333333333335</c:v>
                </c:pt>
                <c:pt idx="175">
                  <c:v>0.24652777777777779</c:v>
                </c:pt>
                <c:pt idx="176">
                  <c:v>0.24722222222222223</c:v>
                </c:pt>
                <c:pt idx="177">
                  <c:v>0.24791666666666667</c:v>
                </c:pt>
                <c:pt idx="178">
                  <c:v>0.24861111111111112</c:v>
                </c:pt>
                <c:pt idx="179">
                  <c:v>0.24930555555555556</c:v>
                </c:pt>
                <c:pt idx="180">
                  <c:v>0.25</c:v>
                </c:pt>
                <c:pt idx="181">
                  <c:v>0.25069444444444444</c:v>
                </c:pt>
                <c:pt idx="182">
                  <c:v>0.25138888888888888</c:v>
                </c:pt>
                <c:pt idx="183">
                  <c:v>0.25208333333333333</c:v>
                </c:pt>
                <c:pt idx="184">
                  <c:v>0.25277777777777777</c:v>
                </c:pt>
                <c:pt idx="185">
                  <c:v>0.25347222222222221</c:v>
                </c:pt>
                <c:pt idx="186">
                  <c:v>0.25416666666666665</c:v>
                </c:pt>
                <c:pt idx="187">
                  <c:v>0.25486111111111109</c:v>
                </c:pt>
                <c:pt idx="188">
                  <c:v>0.25555555555555559</c:v>
                </c:pt>
                <c:pt idx="189">
                  <c:v>0.25625000000000003</c:v>
                </c:pt>
                <c:pt idx="190">
                  <c:v>0.25694444444444448</c:v>
                </c:pt>
                <c:pt idx="191">
                  <c:v>0.25763888888888892</c:v>
                </c:pt>
                <c:pt idx="192">
                  <c:v>0.25833333333333336</c:v>
                </c:pt>
                <c:pt idx="193">
                  <c:v>0.2590277777777778</c:v>
                </c:pt>
                <c:pt idx="194">
                  <c:v>0.25972222222222224</c:v>
                </c:pt>
                <c:pt idx="195">
                  <c:v>0.26041666666666669</c:v>
                </c:pt>
                <c:pt idx="196">
                  <c:v>0.26111111111111113</c:v>
                </c:pt>
                <c:pt idx="197">
                  <c:v>0.26180555555555557</c:v>
                </c:pt>
                <c:pt idx="198">
                  <c:v>0.26250000000000001</c:v>
                </c:pt>
                <c:pt idx="199">
                  <c:v>0.26319444444444445</c:v>
                </c:pt>
                <c:pt idx="200">
                  <c:v>0.2638888888888889</c:v>
                </c:pt>
                <c:pt idx="201">
                  <c:v>0.26458333333333334</c:v>
                </c:pt>
                <c:pt idx="202">
                  <c:v>0.26527777777777778</c:v>
                </c:pt>
                <c:pt idx="203">
                  <c:v>0.26597222222222222</c:v>
                </c:pt>
                <c:pt idx="204">
                  <c:v>0.26666666666666666</c:v>
                </c:pt>
                <c:pt idx="205">
                  <c:v>0.2673611111111111</c:v>
                </c:pt>
                <c:pt idx="206">
                  <c:v>0.26805555555555555</c:v>
                </c:pt>
                <c:pt idx="207">
                  <c:v>0.26874999999999999</c:v>
                </c:pt>
                <c:pt idx="208">
                  <c:v>0.26944444444444443</c:v>
                </c:pt>
                <c:pt idx="209">
                  <c:v>0.27013888888888887</c:v>
                </c:pt>
                <c:pt idx="210">
                  <c:v>0.27083333333333331</c:v>
                </c:pt>
                <c:pt idx="211">
                  <c:v>0.27152777777777776</c:v>
                </c:pt>
                <c:pt idx="212">
                  <c:v>0.2722222222222222</c:v>
                </c:pt>
                <c:pt idx="213">
                  <c:v>0.27291666666666664</c:v>
                </c:pt>
                <c:pt idx="214">
                  <c:v>0.27361111111111108</c:v>
                </c:pt>
                <c:pt idx="215">
                  <c:v>0.27430555555555552</c:v>
                </c:pt>
                <c:pt idx="216">
                  <c:v>0.27499999999999997</c:v>
                </c:pt>
                <c:pt idx="217">
                  <c:v>0.27569444444444446</c:v>
                </c:pt>
                <c:pt idx="218">
                  <c:v>0.27638888888888885</c:v>
                </c:pt>
                <c:pt idx="219">
                  <c:v>0.27708333333333335</c:v>
                </c:pt>
                <c:pt idx="220">
                  <c:v>0.27777777777777779</c:v>
                </c:pt>
                <c:pt idx="221">
                  <c:v>0.27847222222222223</c:v>
                </c:pt>
                <c:pt idx="222">
                  <c:v>0.27916666666666667</c:v>
                </c:pt>
                <c:pt idx="223">
                  <c:v>0.27986111111111112</c:v>
                </c:pt>
                <c:pt idx="224">
                  <c:v>0.28055555555555556</c:v>
                </c:pt>
                <c:pt idx="225">
                  <c:v>0.28125</c:v>
                </c:pt>
                <c:pt idx="226">
                  <c:v>0.28194444444444444</c:v>
                </c:pt>
                <c:pt idx="227">
                  <c:v>0.28263888888888888</c:v>
                </c:pt>
                <c:pt idx="228">
                  <c:v>0.28333333333333333</c:v>
                </c:pt>
                <c:pt idx="229">
                  <c:v>0.28402777777777777</c:v>
                </c:pt>
                <c:pt idx="230">
                  <c:v>0.28472222222222221</c:v>
                </c:pt>
                <c:pt idx="231">
                  <c:v>0.28541666666666665</c:v>
                </c:pt>
                <c:pt idx="232">
                  <c:v>0.28611111111111115</c:v>
                </c:pt>
                <c:pt idx="233">
                  <c:v>0.28680555555555554</c:v>
                </c:pt>
                <c:pt idx="234">
                  <c:v>0.28750000000000003</c:v>
                </c:pt>
                <c:pt idx="235">
                  <c:v>0.28819444444444448</c:v>
                </c:pt>
                <c:pt idx="236">
                  <c:v>0.28888888888888892</c:v>
                </c:pt>
                <c:pt idx="237">
                  <c:v>0.28958333333333336</c:v>
                </c:pt>
                <c:pt idx="238">
                  <c:v>0.2902777777777778</c:v>
                </c:pt>
                <c:pt idx="239">
                  <c:v>0.29097222222222224</c:v>
                </c:pt>
                <c:pt idx="240">
                  <c:v>0.29166666666666669</c:v>
                </c:pt>
                <c:pt idx="241">
                  <c:v>0.29236111111111113</c:v>
                </c:pt>
                <c:pt idx="242">
                  <c:v>0.29305555555555557</c:v>
                </c:pt>
                <c:pt idx="243">
                  <c:v>0.29375000000000001</c:v>
                </c:pt>
                <c:pt idx="244">
                  <c:v>0.29444444444444445</c:v>
                </c:pt>
                <c:pt idx="245">
                  <c:v>0.2951388888888889</c:v>
                </c:pt>
                <c:pt idx="246">
                  <c:v>0.29583333333333334</c:v>
                </c:pt>
                <c:pt idx="247">
                  <c:v>0.29652777777777778</c:v>
                </c:pt>
                <c:pt idx="248">
                  <c:v>0.29722222222222222</c:v>
                </c:pt>
                <c:pt idx="249">
                  <c:v>0.29791666666666666</c:v>
                </c:pt>
                <c:pt idx="250">
                  <c:v>0.2986111111111111</c:v>
                </c:pt>
                <c:pt idx="251">
                  <c:v>0.29930555555555555</c:v>
                </c:pt>
                <c:pt idx="252">
                  <c:v>0.3</c:v>
                </c:pt>
                <c:pt idx="253">
                  <c:v>0.30069444444444443</c:v>
                </c:pt>
                <c:pt idx="254">
                  <c:v>0.30138888888888887</c:v>
                </c:pt>
                <c:pt idx="255">
                  <c:v>0.30208333333333331</c:v>
                </c:pt>
                <c:pt idx="256">
                  <c:v>0.30277777777777776</c:v>
                </c:pt>
                <c:pt idx="257">
                  <c:v>0.3034722222222222</c:v>
                </c:pt>
                <c:pt idx="258">
                  <c:v>0.30416666666666664</c:v>
                </c:pt>
                <c:pt idx="259">
                  <c:v>0.30486111111111108</c:v>
                </c:pt>
                <c:pt idx="260">
                  <c:v>0.30555555555555552</c:v>
                </c:pt>
                <c:pt idx="261">
                  <c:v>0.30624999999999997</c:v>
                </c:pt>
                <c:pt idx="262">
                  <c:v>0.30694444444444441</c:v>
                </c:pt>
                <c:pt idx="263">
                  <c:v>0.30763888888888891</c:v>
                </c:pt>
                <c:pt idx="264">
                  <c:v>0.30833333333333335</c:v>
                </c:pt>
                <c:pt idx="265">
                  <c:v>0.30902777777777779</c:v>
                </c:pt>
                <c:pt idx="266">
                  <c:v>0.30972222222222223</c:v>
                </c:pt>
                <c:pt idx="267">
                  <c:v>0.31041666666666667</c:v>
                </c:pt>
                <c:pt idx="268">
                  <c:v>0.31111111111111112</c:v>
                </c:pt>
                <c:pt idx="269">
                  <c:v>0.31180555555555556</c:v>
                </c:pt>
                <c:pt idx="270">
                  <c:v>0.3125</c:v>
                </c:pt>
                <c:pt idx="271">
                  <c:v>0.31319444444444444</c:v>
                </c:pt>
                <c:pt idx="272">
                  <c:v>0.31388888888888888</c:v>
                </c:pt>
                <c:pt idx="273">
                  <c:v>0.31458333333333333</c:v>
                </c:pt>
                <c:pt idx="274">
                  <c:v>0.31527777777777777</c:v>
                </c:pt>
                <c:pt idx="275">
                  <c:v>0.31597222222222221</c:v>
                </c:pt>
                <c:pt idx="276">
                  <c:v>0.31666666666666665</c:v>
                </c:pt>
                <c:pt idx="277">
                  <c:v>0.31736111111111115</c:v>
                </c:pt>
                <c:pt idx="278">
                  <c:v>0.31805555555555554</c:v>
                </c:pt>
                <c:pt idx="279">
                  <c:v>0.31875000000000003</c:v>
                </c:pt>
                <c:pt idx="280">
                  <c:v>0.31944444444444448</c:v>
                </c:pt>
                <c:pt idx="281">
                  <c:v>0.32013888888888892</c:v>
                </c:pt>
                <c:pt idx="282">
                  <c:v>0.32083333333333336</c:v>
                </c:pt>
                <c:pt idx="283">
                  <c:v>0.3215277777777778</c:v>
                </c:pt>
                <c:pt idx="284">
                  <c:v>0.32222222222222224</c:v>
                </c:pt>
                <c:pt idx="285">
                  <c:v>0.32291666666666669</c:v>
                </c:pt>
                <c:pt idx="286">
                  <c:v>0.32361111111111113</c:v>
                </c:pt>
                <c:pt idx="287">
                  <c:v>0.32430555555555557</c:v>
                </c:pt>
                <c:pt idx="288">
                  <c:v>0.32500000000000001</c:v>
                </c:pt>
                <c:pt idx="289">
                  <c:v>0.32569444444444445</c:v>
                </c:pt>
                <c:pt idx="290">
                  <c:v>0.3263888888888889</c:v>
                </c:pt>
                <c:pt idx="291">
                  <c:v>0.32708333333333334</c:v>
                </c:pt>
                <c:pt idx="292">
                  <c:v>0.32777777777777778</c:v>
                </c:pt>
                <c:pt idx="293">
                  <c:v>0.32847222222222222</c:v>
                </c:pt>
                <c:pt idx="294">
                  <c:v>0.32916666666666666</c:v>
                </c:pt>
                <c:pt idx="295">
                  <c:v>0.3298611111111111</c:v>
                </c:pt>
                <c:pt idx="296">
                  <c:v>0.33055555555555555</c:v>
                </c:pt>
                <c:pt idx="297">
                  <c:v>0.33124999999999999</c:v>
                </c:pt>
                <c:pt idx="298">
                  <c:v>0.33194444444444443</c:v>
                </c:pt>
                <c:pt idx="299">
                  <c:v>0.33263888888888887</c:v>
                </c:pt>
                <c:pt idx="300">
                  <c:v>0.33333333333333331</c:v>
                </c:pt>
                <c:pt idx="301">
                  <c:v>0.33402777777777781</c:v>
                </c:pt>
                <c:pt idx="302">
                  <c:v>0.3347222222222222</c:v>
                </c:pt>
                <c:pt idx="303">
                  <c:v>0.3354166666666667</c:v>
                </c:pt>
                <c:pt idx="304">
                  <c:v>0.33611111111111108</c:v>
                </c:pt>
                <c:pt idx="305">
                  <c:v>0.33680555555555558</c:v>
                </c:pt>
                <c:pt idx="306">
                  <c:v>0.33749999999999997</c:v>
                </c:pt>
                <c:pt idx="307">
                  <c:v>0.33819444444444446</c:v>
                </c:pt>
                <c:pt idx="308">
                  <c:v>0.33888888888888885</c:v>
                </c:pt>
                <c:pt idx="309">
                  <c:v>0.33958333333333335</c:v>
                </c:pt>
                <c:pt idx="310">
                  <c:v>0.34027777777777773</c:v>
                </c:pt>
                <c:pt idx="311">
                  <c:v>0.34097222222222223</c:v>
                </c:pt>
                <c:pt idx="312">
                  <c:v>0.34166666666666662</c:v>
                </c:pt>
                <c:pt idx="313">
                  <c:v>0.34236111111111112</c:v>
                </c:pt>
                <c:pt idx="314">
                  <c:v>0.3430555555555555</c:v>
                </c:pt>
                <c:pt idx="315">
                  <c:v>0.34375</c:v>
                </c:pt>
                <c:pt idx="316">
                  <c:v>0.3444444444444445</c:v>
                </c:pt>
                <c:pt idx="317">
                  <c:v>0.34513888888888888</c:v>
                </c:pt>
                <c:pt idx="318">
                  <c:v>0.34583333333333338</c:v>
                </c:pt>
                <c:pt idx="319">
                  <c:v>0.34652777777777777</c:v>
                </c:pt>
                <c:pt idx="320">
                  <c:v>0.34722222222222227</c:v>
                </c:pt>
                <c:pt idx="321">
                  <c:v>0.34791666666666665</c:v>
                </c:pt>
                <c:pt idx="322">
                  <c:v>0.34861111111111115</c:v>
                </c:pt>
                <c:pt idx="323">
                  <c:v>0.34930555555555554</c:v>
                </c:pt>
                <c:pt idx="324">
                  <c:v>0.35000000000000003</c:v>
                </c:pt>
                <c:pt idx="325">
                  <c:v>0.35069444444444442</c:v>
                </c:pt>
                <c:pt idx="326">
                  <c:v>0.35138888888888892</c:v>
                </c:pt>
                <c:pt idx="327">
                  <c:v>0.3520833333333333</c:v>
                </c:pt>
                <c:pt idx="328">
                  <c:v>0.3527777777777778</c:v>
                </c:pt>
                <c:pt idx="329">
                  <c:v>0.35347222222222219</c:v>
                </c:pt>
                <c:pt idx="330">
                  <c:v>0.35416666666666669</c:v>
                </c:pt>
                <c:pt idx="331">
                  <c:v>0.35486111111111113</c:v>
                </c:pt>
                <c:pt idx="332">
                  <c:v>0.35555555555555557</c:v>
                </c:pt>
                <c:pt idx="333">
                  <c:v>0.35625000000000001</c:v>
                </c:pt>
                <c:pt idx="334">
                  <c:v>0.35694444444444445</c:v>
                </c:pt>
                <c:pt idx="335">
                  <c:v>0.3576388888888889</c:v>
                </c:pt>
                <c:pt idx="336">
                  <c:v>0.35833333333333334</c:v>
                </c:pt>
                <c:pt idx="337">
                  <c:v>0.35902777777777778</c:v>
                </c:pt>
                <c:pt idx="338">
                  <c:v>0.35972222222222222</c:v>
                </c:pt>
                <c:pt idx="339">
                  <c:v>0.36041666666666666</c:v>
                </c:pt>
                <c:pt idx="340">
                  <c:v>0.3611111111111111</c:v>
                </c:pt>
                <c:pt idx="341">
                  <c:v>0.36180555555555555</c:v>
                </c:pt>
                <c:pt idx="342">
                  <c:v>0.36249999999999999</c:v>
                </c:pt>
                <c:pt idx="343">
                  <c:v>0.36319444444444443</c:v>
                </c:pt>
                <c:pt idx="344">
                  <c:v>0.36388888888888887</c:v>
                </c:pt>
                <c:pt idx="345">
                  <c:v>0.36458333333333331</c:v>
                </c:pt>
                <c:pt idx="346">
                  <c:v>0.36527777777777781</c:v>
                </c:pt>
                <c:pt idx="347">
                  <c:v>0.3659722222222222</c:v>
                </c:pt>
                <c:pt idx="348">
                  <c:v>0.3666666666666667</c:v>
                </c:pt>
                <c:pt idx="349">
                  <c:v>0.36736111111111108</c:v>
                </c:pt>
                <c:pt idx="350">
                  <c:v>0.36805555555555558</c:v>
                </c:pt>
                <c:pt idx="351">
                  <c:v>0.36874999999999997</c:v>
                </c:pt>
                <c:pt idx="352">
                  <c:v>0.36944444444444446</c:v>
                </c:pt>
                <c:pt idx="353">
                  <c:v>0.37013888888888885</c:v>
                </c:pt>
                <c:pt idx="354">
                  <c:v>0.37083333333333335</c:v>
                </c:pt>
                <c:pt idx="355">
                  <c:v>0.37152777777777773</c:v>
                </c:pt>
                <c:pt idx="356">
                  <c:v>0.37222222222222223</c:v>
                </c:pt>
                <c:pt idx="357">
                  <c:v>0.37291666666666662</c:v>
                </c:pt>
                <c:pt idx="358">
                  <c:v>0.37361111111111112</c:v>
                </c:pt>
                <c:pt idx="359">
                  <c:v>0.3743055555555555</c:v>
                </c:pt>
                <c:pt idx="360">
                  <c:v>0.375</c:v>
                </c:pt>
                <c:pt idx="361">
                  <c:v>0.3756944444444445</c:v>
                </c:pt>
                <c:pt idx="362">
                  <c:v>0.37638888888888888</c:v>
                </c:pt>
                <c:pt idx="363">
                  <c:v>0.37708333333333338</c:v>
                </c:pt>
                <c:pt idx="364">
                  <c:v>0.37777777777777777</c:v>
                </c:pt>
                <c:pt idx="365">
                  <c:v>0.37847222222222227</c:v>
                </c:pt>
                <c:pt idx="366">
                  <c:v>0.37916666666666665</c:v>
                </c:pt>
                <c:pt idx="367">
                  <c:v>0.37986111111111115</c:v>
                </c:pt>
                <c:pt idx="368">
                  <c:v>0.38055555555555554</c:v>
                </c:pt>
                <c:pt idx="369">
                  <c:v>0.38125000000000003</c:v>
                </c:pt>
                <c:pt idx="370">
                  <c:v>0.38194444444444442</c:v>
                </c:pt>
                <c:pt idx="371">
                  <c:v>0.38263888888888892</c:v>
                </c:pt>
                <c:pt idx="372">
                  <c:v>0.3833333333333333</c:v>
                </c:pt>
                <c:pt idx="373">
                  <c:v>0.3840277777777778</c:v>
                </c:pt>
                <c:pt idx="374">
                  <c:v>0.38472222222222219</c:v>
                </c:pt>
                <c:pt idx="375">
                  <c:v>0.38541666666666669</c:v>
                </c:pt>
                <c:pt idx="376">
                  <c:v>0.38611111111111113</c:v>
                </c:pt>
                <c:pt idx="377">
                  <c:v>0.38680555555555557</c:v>
                </c:pt>
                <c:pt idx="378">
                  <c:v>0.38750000000000001</c:v>
                </c:pt>
                <c:pt idx="379">
                  <c:v>0.38819444444444445</c:v>
                </c:pt>
                <c:pt idx="380">
                  <c:v>0.3888888888888889</c:v>
                </c:pt>
                <c:pt idx="381">
                  <c:v>0.38958333333333334</c:v>
                </c:pt>
                <c:pt idx="382">
                  <c:v>0.39027777777777778</c:v>
                </c:pt>
                <c:pt idx="383">
                  <c:v>0.39097222222222222</c:v>
                </c:pt>
                <c:pt idx="384">
                  <c:v>0.39166666666666666</c:v>
                </c:pt>
                <c:pt idx="385">
                  <c:v>0.3923611111111111</c:v>
                </c:pt>
                <c:pt idx="386">
                  <c:v>0.39305555555555555</c:v>
                </c:pt>
                <c:pt idx="387">
                  <c:v>0.39374999999999999</c:v>
                </c:pt>
                <c:pt idx="388">
                  <c:v>0.39444444444444443</c:v>
                </c:pt>
                <c:pt idx="389">
                  <c:v>0.39513888888888887</c:v>
                </c:pt>
                <c:pt idx="390">
                  <c:v>0.39583333333333331</c:v>
                </c:pt>
                <c:pt idx="391">
                  <c:v>0.39652777777777781</c:v>
                </c:pt>
                <c:pt idx="392">
                  <c:v>0.3972222222222222</c:v>
                </c:pt>
                <c:pt idx="393">
                  <c:v>0.3979166666666667</c:v>
                </c:pt>
                <c:pt idx="394">
                  <c:v>0.39861111111111108</c:v>
                </c:pt>
                <c:pt idx="395">
                  <c:v>0.39930555555555558</c:v>
                </c:pt>
                <c:pt idx="396">
                  <c:v>0.39999999999999997</c:v>
                </c:pt>
                <c:pt idx="397">
                  <c:v>0.40069444444444446</c:v>
                </c:pt>
                <c:pt idx="398">
                  <c:v>0.40138888888888885</c:v>
                </c:pt>
                <c:pt idx="399">
                  <c:v>0.40208333333333335</c:v>
                </c:pt>
                <c:pt idx="400">
                  <c:v>0.40277777777777773</c:v>
                </c:pt>
                <c:pt idx="401">
                  <c:v>0.40347222222222223</c:v>
                </c:pt>
                <c:pt idx="402">
                  <c:v>0.40416666666666662</c:v>
                </c:pt>
                <c:pt idx="403">
                  <c:v>0.40486111111111112</c:v>
                </c:pt>
                <c:pt idx="404">
                  <c:v>0.4055555555555555</c:v>
                </c:pt>
                <c:pt idx="405">
                  <c:v>0.40625</c:v>
                </c:pt>
                <c:pt idx="406">
                  <c:v>0.4069444444444445</c:v>
                </c:pt>
                <c:pt idx="407">
                  <c:v>0.40763888888888888</c:v>
                </c:pt>
                <c:pt idx="408">
                  <c:v>0.40833333333333338</c:v>
                </c:pt>
                <c:pt idx="409">
                  <c:v>0.40902777777777777</c:v>
                </c:pt>
                <c:pt idx="410">
                  <c:v>0.40972222222222227</c:v>
                </c:pt>
                <c:pt idx="411">
                  <c:v>0.41041666666666665</c:v>
                </c:pt>
                <c:pt idx="412">
                  <c:v>0.41111111111111115</c:v>
                </c:pt>
                <c:pt idx="413">
                  <c:v>0.41180555555555554</c:v>
                </c:pt>
                <c:pt idx="414">
                  <c:v>0.41250000000000003</c:v>
                </c:pt>
                <c:pt idx="415">
                  <c:v>0.41319444444444442</c:v>
                </c:pt>
                <c:pt idx="416">
                  <c:v>0.41388888888888892</c:v>
                </c:pt>
                <c:pt idx="417">
                  <c:v>0.4145833333333333</c:v>
                </c:pt>
                <c:pt idx="418">
                  <c:v>0.4152777777777778</c:v>
                </c:pt>
                <c:pt idx="419">
                  <c:v>0.41597222222222219</c:v>
                </c:pt>
                <c:pt idx="420">
                  <c:v>0.41666666666666669</c:v>
                </c:pt>
                <c:pt idx="421">
                  <c:v>0.41736111111111113</c:v>
                </c:pt>
                <c:pt idx="422">
                  <c:v>0.41805555555555557</c:v>
                </c:pt>
                <c:pt idx="423">
                  <c:v>0.41875000000000001</c:v>
                </c:pt>
                <c:pt idx="424">
                  <c:v>0.41944444444444445</c:v>
                </c:pt>
                <c:pt idx="425">
                  <c:v>0.4201388888888889</c:v>
                </c:pt>
                <c:pt idx="426">
                  <c:v>0.42083333333333334</c:v>
                </c:pt>
                <c:pt idx="427">
                  <c:v>0.42152777777777778</c:v>
                </c:pt>
                <c:pt idx="428">
                  <c:v>0.42222222222222222</c:v>
                </c:pt>
                <c:pt idx="429">
                  <c:v>0.42291666666666666</c:v>
                </c:pt>
                <c:pt idx="430">
                  <c:v>0.4236111111111111</c:v>
                </c:pt>
                <c:pt idx="431">
                  <c:v>0.42430555555555555</c:v>
                </c:pt>
                <c:pt idx="432">
                  <c:v>0.42499999999999999</c:v>
                </c:pt>
                <c:pt idx="433">
                  <c:v>0.42569444444444443</c:v>
                </c:pt>
                <c:pt idx="434">
                  <c:v>0.42638888888888887</c:v>
                </c:pt>
                <c:pt idx="435">
                  <c:v>0.42708333333333331</c:v>
                </c:pt>
                <c:pt idx="436">
                  <c:v>0.42777777777777781</c:v>
                </c:pt>
                <c:pt idx="437">
                  <c:v>0.4284722222222222</c:v>
                </c:pt>
                <c:pt idx="438">
                  <c:v>0.4291666666666667</c:v>
                </c:pt>
                <c:pt idx="439">
                  <c:v>0.42986111111111108</c:v>
                </c:pt>
                <c:pt idx="440">
                  <c:v>0.43055555555555558</c:v>
                </c:pt>
                <c:pt idx="441">
                  <c:v>0.43124999999999997</c:v>
                </c:pt>
                <c:pt idx="442">
                  <c:v>0.43194444444444446</c:v>
                </c:pt>
                <c:pt idx="443">
                  <c:v>0.43263888888888885</c:v>
                </c:pt>
                <c:pt idx="444">
                  <c:v>0.43333333333333335</c:v>
                </c:pt>
                <c:pt idx="445">
                  <c:v>0.43402777777777773</c:v>
                </c:pt>
                <c:pt idx="446">
                  <c:v>0.43472222222222223</c:v>
                </c:pt>
                <c:pt idx="447">
                  <c:v>0.43541666666666662</c:v>
                </c:pt>
                <c:pt idx="448">
                  <c:v>0.43611111111111112</c:v>
                </c:pt>
                <c:pt idx="449">
                  <c:v>0.4368055555555555</c:v>
                </c:pt>
                <c:pt idx="450">
                  <c:v>0.4375</c:v>
                </c:pt>
                <c:pt idx="451">
                  <c:v>0.4381944444444445</c:v>
                </c:pt>
                <c:pt idx="452">
                  <c:v>0.43888888888888888</c:v>
                </c:pt>
                <c:pt idx="453">
                  <c:v>0.43958333333333338</c:v>
                </c:pt>
                <c:pt idx="454">
                  <c:v>0.44027777777777777</c:v>
                </c:pt>
                <c:pt idx="455">
                  <c:v>0.44097222222222227</c:v>
                </c:pt>
                <c:pt idx="456">
                  <c:v>0.44166666666666665</c:v>
                </c:pt>
                <c:pt idx="457">
                  <c:v>0.44236111111111115</c:v>
                </c:pt>
                <c:pt idx="458">
                  <c:v>0.44305555555555554</c:v>
                </c:pt>
                <c:pt idx="459">
                  <c:v>0.44375000000000003</c:v>
                </c:pt>
                <c:pt idx="460">
                  <c:v>0.44444444444444442</c:v>
                </c:pt>
                <c:pt idx="461">
                  <c:v>0.44513888888888892</c:v>
                </c:pt>
                <c:pt idx="462">
                  <c:v>0.4458333333333333</c:v>
                </c:pt>
                <c:pt idx="463">
                  <c:v>0.4465277777777778</c:v>
                </c:pt>
                <c:pt idx="464">
                  <c:v>0.44722222222222219</c:v>
                </c:pt>
                <c:pt idx="465">
                  <c:v>0.44791666666666669</c:v>
                </c:pt>
                <c:pt idx="466">
                  <c:v>0.44861111111111113</c:v>
                </c:pt>
                <c:pt idx="467">
                  <c:v>0.44930555555555557</c:v>
                </c:pt>
                <c:pt idx="468">
                  <c:v>0.45</c:v>
                </c:pt>
                <c:pt idx="469">
                  <c:v>0.45069444444444445</c:v>
                </c:pt>
                <c:pt idx="470">
                  <c:v>0.4513888888888889</c:v>
                </c:pt>
                <c:pt idx="471">
                  <c:v>0.45208333333333334</c:v>
                </c:pt>
                <c:pt idx="472">
                  <c:v>0.45277777777777778</c:v>
                </c:pt>
                <c:pt idx="473">
                  <c:v>0.45347222222222222</c:v>
                </c:pt>
                <c:pt idx="474">
                  <c:v>0.45416666666666666</c:v>
                </c:pt>
                <c:pt idx="475">
                  <c:v>0.4548611111111111</c:v>
                </c:pt>
                <c:pt idx="476">
                  <c:v>0.45555555555555555</c:v>
                </c:pt>
                <c:pt idx="477">
                  <c:v>0.45624999999999999</c:v>
                </c:pt>
                <c:pt idx="478">
                  <c:v>0.45694444444444443</c:v>
                </c:pt>
                <c:pt idx="479">
                  <c:v>0.45763888888888887</c:v>
                </c:pt>
                <c:pt idx="480">
                  <c:v>0.45833333333333331</c:v>
                </c:pt>
                <c:pt idx="481">
                  <c:v>0.45902777777777781</c:v>
                </c:pt>
                <c:pt idx="482">
                  <c:v>0.4597222222222222</c:v>
                </c:pt>
                <c:pt idx="483">
                  <c:v>0.4604166666666667</c:v>
                </c:pt>
                <c:pt idx="484">
                  <c:v>0.46111111111111108</c:v>
                </c:pt>
                <c:pt idx="485">
                  <c:v>0.46180555555555558</c:v>
                </c:pt>
                <c:pt idx="486">
                  <c:v>0.46249999999999997</c:v>
                </c:pt>
                <c:pt idx="487">
                  <c:v>0.46319444444444446</c:v>
                </c:pt>
                <c:pt idx="488">
                  <c:v>0.46388888888888885</c:v>
                </c:pt>
                <c:pt idx="489">
                  <c:v>0.46458333333333335</c:v>
                </c:pt>
                <c:pt idx="490">
                  <c:v>0.46527777777777773</c:v>
                </c:pt>
                <c:pt idx="491">
                  <c:v>0.46597222222222223</c:v>
                </c:pt>
                <c:pt idx="492">
                  <c:v>0.46666666666666662</c:v>
                </c:pt>
                <c:pt idx="493">
                  <c:v>0.46736111111111112</c:v>
                </c:pt>
                <c:pt idx="494">
                  <c:v>0.4680555555555555</c:v>
                </c:pt>
                <c:pt idx="495">
                  <c:v>0.46875</c:v>
                </c:pt>
                <c:pt idx="496">
                  <c:v>0.4694444444444445</c:v>
                </c:pt>
                <c:pt idx="497">
                  <c:v>0.47013888888888888</c:v>
                </c:pt>
                <c:pt idx="498">
                  <c:v>0.47083333333333338</c:v>
                </c:pt>
                <c:pt idx="499">
                  <c:v>0.47152777777777777</c:v>
                </c:pt>
                <c:pt idx="500">
                  <c:v>0.47222222222222227</c:v>
                </c:pt>
                <c:pt idx="501">
                  <c:v>0.47291666666666665</c:v>
                </c:pt>
                <c:pt idx="502">
                  <c:v>0.47361111111111115</c:v>
                </c:pt>
                <c:pt idx="503">
                  <c:v>0.47430555555555554</c:v>
                </c:pt>
                <c:pt idx="504">
                  <c:v>0.47500000000000003</c:v>
                </c:pt>
                <c:pt idx="505">
                  <c:v>0.47569444444444442</c:v>
                </c:pt>
                <c:pt idx="506">
                  <c:v>0.47638888888888892</c:v>
                </c:pt>
                <c:pt idx="507">
                  <c:v>0.4770833333333333</c:v>
                </c:pt>
                <c:pt idx="508">
                  <c:v>0.4777777777777778</c:v>
                </c:pt>
                <c:pt idx="509">
                  <c:v>0.47847222222222219</c:v>
                </c:pt>
                <c:pt idx="510">
                  <c:v>0.47916666666666669</c:v>
                </c:pt>
                <c:pt idx="511">
                  <c:v>0.47986111111111113</c:v>
                </c:pt>
                <c:pt idx="512">
                  <c:v>0.48055555555555557</c:v>
                </c:pt>
                <c:pt idx="513">
                  <c:v>0.48125000000000001</c:v>
                </c:pt>
                <c:pt idx="514">
                  <c:v>0.48194444444444445</c:v>
                </c:pt>
                <c:pt idx="515">
                  <c:v>0.4826388888888889</c:v>
                </c:pt>
                <c:pt idx="516">
                  <c:v>0.48333333333333334</c:v>
                </c:pt>
                <c:pt idx="517">
                  <c:v>0.48402777777777778</c:v>
                </c:pt>
                <c:pt idx="518">
                  <c:v>0.48472222222222222</c:v>
                </c:pt>
                <c:pt idx="519">
                  <c:v>0.48541666666666666</c:v>
                </c:pt>
                <c:pt idx="520">
                  <c:v>0.4861111111111111</c:v>
                </c:pt>
                <c:pt idx="521">
                  <c:v>0.48680555555555555</c:v>
                </c:pt>
                <c:pt idx="522">
                  <c:v>0.48749999999999999</c:v>
                </c:pt>
                <c:pt idx="523">
                  <c:v>0.48819444444444443</c:v>
                </c:pt>
                <c:pt idx="524">
                  <c:v>0.48888888888888887</c:v>
                </c:pt>
                <c:pt idx="525">
                  <c:v>0.48958333333333331</c:v>
                </c:pt>
                <c:pt idx="526">
                  <c:v>0.49027777777777781</c:v>
                </c:pt>
                <c:pt idx="527">
                  <c:v>0.4909722222222222</c:v>
                </c:pt>
                <c:pt idx="528">
                  <c:v>0.4916666666666667</c:v>
                </c:pt>
                <c:pt idx="529">
                  <c:v>0.49236111111111108</c:v>
                </c:pt>
                <c:pt idx="530">
                  <c:v>0.49305555555555558</c:v>
                </c:pt>
                <c:pt idx="531">
                  <c:v>0.49374999999999997</c:v>
                </c:pt>
                <c:pt idx="532">
                  <c:v>0.49444444444444446</c:v>
                </c:pt>
                <c:pt idx="533">
                  <c:v>0.49513888888888885</c:v>
                </c:pt>
                <c:pt idx="534">
                  <c:v>0.49583333333333335</c:v>
                </c:pt>
                <c:pt idx="535">
                  <c:v>0.49652777777777773</c:v>
                </c:pt>
                <c:pt idx="536">
                  <c:v>0.49722222222222223</c:v>
                </c:pt>
                <c:pt idx="537">
                  <c:v>0.49791666666666662</c:v>
                </c:pt>
                <c:pt idx="538">
                  <c:v>0.49861111111111112</c:v>
                </c:pt>
                <c:pt idx="539">
                  <c:v>0.4993055555555555</c:v>
                </c:pt>
                <c:pt idx="540">
                  <c:v>0.5</c:v>
                </c:pt>
                <c:pt idx="541">
                  <c:v>0.50069444444444444</c:v>
                </c:pt>
                <c:pt idx="542">
                  <c:v>0.50138888888888888</c:v>
                </c:pt>
                <c:pt idx="543">
                  <c:v>0.50208333333333333</c:v>
                </c:pt>
                <c:pt idx="544">
                  <c:v>0.50277777777777777</c:v>
                </c:pt>
                <c:pt idx="545">
                  <c:v>0.50347222222222221</c:v>
                </c:pt>
                <c:pt idx="546">
                  <c:v>0.50416666666666665</c:v>
                </c:pt>
                <c:pt idx="547">
                  <c:v>0.50486111111111109</c:v>
                </c:pt>
                <c:pt idx="548">
                  <c:v>0.50555555555555554</c:v>
                </c:pt>
                <c:pt idx="549">
                  <c:v>0.50624999999999998</c:v>
                </c:pt>
                <c:pt idx="550">
                  <c:v>0.50694444444444442</c:v>
                </c:pt>
                <c:pt idx="551">
                  <c:v>0.50763888888888886</c:v>
                </c:pt>
                <c:pt idx="552">
                  <c:v>0.5083333333333333</c:v>
                </c:pt>
                <c:pt idx="553">
                  <c:v>0.50902777777777775</c:v>
                </c:pt>
                <c:pt idx="554">
                  <c:v>0.50972222222222219</c:v>
                </c:pt>
                <c:pt idx="555">
                  <c:v>0.51041666666666663</c:v>
                </c:pt>
                <c:pt idx="556">
                  <c:v>0.51111111111111118</c:v>
                </c:pt>
                <c:pt idx="557">
                  <c:v>0.51180555555555551</c:v>
                </c:pt>
                <c:pt idx="558">
                  <c:v>0.51250000000000007</c:v>
                </c:pt>
                <c:pt idx="559">
                  <c:v>0.5131944444444444</c:v>
                </c:pt>
                <c:pt idx="560">
                  <c:v>0.51388888888888895</c:v>
                </c:pt>
                <c:pt idx="561">
                  <c:v>0.51458333333333328</c:v>
                </c:pt>
                <c:pt idx="562">
                  <c:v>0.51527777777777783</c:v>
                </c:pt>
                <c:pt idx="563">
                  <c:v>0.51597222222222217</c:v>
                </c:pt>
                <c:pt idx="564">
                  <c:v>0.51666666666666672</c:v>
                </c:pt>
                <c:pt idx="565">
                  <c:v>0.51736111111111105</c:v>
                </c:pt>
                <c:pt idx="566">
                  <c:v>0.5180555555555556</c:v>
                </c:pt>
                <c:pt idx="567">
                  <c:v>0.51874999999999993</c:v>
                </c:pt>
                <c:pt idx="568">
                  <c:v>0.51944444444444449</c:v>
                </c:pt>
                <c:pt idx="569">
                  <c:v>0.52013888888888882</c:v>
                </c:pt>
                <c:pt idx="570">
                  <c:v>0.52083333333333337</c:v>
                </c:pt>
                <c:pt idx="571">
                  <c:v>0.52152777777777781</c:v>
                </c:pt>
                <c:pt idx="572">
                  <c:v>0.52222222222222225</c:v>
                </c:pt>
                <c:pt idx="573">
                  <c:v>0.5229166666666667</c:v>
                </c:pt>
                <c:pt idx="574">
                  <c:v>0.52361111111111114</c:v>
                </c:pt>
                <c:pt idx="575">
                  <c:v>0.52430555555555558</c:v>
                </c:pt>
                <c:pt idx="576">
                  <c:v>0.52500000000000002</c:v>
                </c:pt>
                <c:pt idx="577">
                  <c:v>0.52569444444444446</c:v>
                </c:pt>
                <c:pt idx="578">
                  <c:v>0.52638888888888891</c:v>
                </c:pt>
                <c:pt idx="579">
                  <c:v>0.52708333333333335</c:v>
                </c:pt>
                <c:pt idx="580">
                  <c:v>0.52777777777777779</c:v>
                </c:pt>
                <c:pt idx="581">
                  <c:v>0.52847222222222223</c:v>
                </c:pt>
                <c:pt idx="582">
                  <c:v>0.52916666666666667</c:v>
                </c:pt>
                <c:pt idx="583">
                  <c:v>0.52986111111111112</c:v>
                </c:pt>
                <c:pt idx="584">
                  <c:v>0.53055555555555556</c:v>
                </c:pt>
                <c:pt idx="585">
                  <c:v>0.53125</c:v>
                </c:pt>
                <c:pt idx="586">
                  <c:v>0.53194444444444444</c:v>
                </c:pt>
                <c:pt idx="587">
                  <c:v>0.53263888888888888</c:v>
                </c:pt>
                <c:pt idx="588">
                  <c:v>0.53333333333333333</c:v>
                </c:pt>
                <c:pt idx="589">
                  <c:v>0.53402777777777777</c:v>
                </c:pt>
                <c:pt idx="590">
                  <c:v>0.53472222222222221</c:v>
                </c:pt>
                <c:pt idx="591">
                  <c:v>0.53541666666666665</c:v>
                </c:pt>
                <c:pt idx="592">
                  <c:v>0.53611111111111109</c:v>
                </c:pt>
                <c:pt idx="593">
                  <c:v>0.53680555555555554</c:v>
                </c:pt>
                <c:pt idx="594">
                  <c:v>0.53749999999999998</c:v>
                </c:pt>
                <c:pt idx="595">
                  <c:v>0.53819444444444442</c:v>
                </c:pt>
                <c:pt idx="596">
                  <c:v>0.53888888888888886</c:v>
                </c:pt>
                <c:pt idx="597">
                  <c:v>0.5395833333333333</c:v>
                </c:pt>
                <c:pt idx="598">
                  <c:v>0.54027777777777775</c:v>
                </c:pt>
                <c:pt idx="599">
                  <c:v>0.54097222222222219</c:v>
                </c:pt>
                <c:pt idx="600">
                  <c:v>0.54166666666666663</c:v>
                </c:pt>
                <c:pt idx="601">
                  <c:v>0.54236111111111118</c:v>
                </c:pt>
                <c:pt idx="602">
                  <c:v>0.54305555555555551</c:v>
                </c:pt>
                <c:pt idx="603">
                  <c:v>0.54375000000000007</c:v>
                </c:pt>
                <c:pt idx="604">
                  <c:v>0.5444444444444444</c:v>
                </c:pt>
                <c:pt idx="605">
                  <c:v>0.54513888888888895</c:v>
                </c:pt>
                <c:pt idx="606">
                  <c:v>0.54583333333333328</c:v>
                </c:pt>
                <c:pt idx="607">
                  <c:v>0.54652777777777783</c:v>
                </c:pt>
                <c:pt idx="608">
                  <c:v>0.54722222222222217</c:v>
                </c:pt>
                <c:pt idx="609">
                  <c:v>0.54791666666666672</c:v>
                </c:pt>
                <c:pt idx="610">
                  <c:v>0.54861111111111105</c:v>
                </c:pt>
                <c:pt idx="611">
                  <c:v>0.5493055555555556</c:v>
                </c:pt>
                <c:pt idx="612">
                  <c:v>0.54999999999999993</c:v>
                </c:pt>
                <c:pt idx="613">
                  <c:v>0.55069444444444449</c:v>
                </c:pt>
                <c:pt idx="614">
                  <c:v>0.55138888888888882</c:v>
                </c:pt>
                <c:pt idx="615">
                  <c:v>0.55208333333333337</c:v>
                </c:pt>
                <c:pt idx="616">
                  <c:v>0.55277777777777781</c:v>
                </c:pt>
                <c:pt idx="617">
                  <c:v>0.55347222222222225</c:v>
                </c:pt>
                <c:pt idx="618">
                  <c:v>0.5541666666666667</c:v>
                </c:pt>
                <c:pt idx="619">
                  <c:v>0.55486111111111114</c:v>
                </c:pt>
                <c:pt idx="620">
                  <c:v>0.55555555555555558</c:v>
                </c:pt>
                <c:pt idx="621">
                  <c:v>0.55625000000000002</c:v>
                </c:pt>
                <c:pt idx="622">
                  <c:v>0.55694444444444446</c:v>
                </c:pt>
                <c:pt idx="623">
                  <c:v>0.55763888888888891</c:v>
                </c:pt>
                <c:pt idx="624">
                  <c:v>0.55833333333333335</c:v>
                </c:pt>
                <c:pt idx="625">
                  <c:v>0.55902777777777779</c:v>
                </c:pt>
                <c:pt idx="626">
                  <c:v>0.55972222222222223</c:v>
                </c:pt>
                <c:pt idx="627">
                  <c:v>0.56041666666666667</c:v>
                </c:pt>
                <c:pt idx="628">
                  <c:v>0.56111111111111112</c:v>
                </c:pt>
                <c:pt idx="629">
                  <c:v>0.56180555555555556</c:v>
                </c:pt>
                <c:pt idx="630">
                  <c:v>0.5625</c:v>
                </c:pt>
                <c:pt idx="631">
                  <c:v>0.56319444444444444</c:v>
                </c:pt>
                <c:pt idx="632">
                  <c:v>0.56388888888888888</c:v>
                </c:pt>
                <c:pt idx="633">
                  <c:v>0.56458333333333333</c:v>
                </c:pt>
                <c:pt idx="634">
                  <c:v>0.56527777777777777</c:v>
                </c:pt>
                <c:pt idx="635">
                  <c:v>0.56597222222222221</c:v>
                </c:pt>
                <c:pt idx="636">
                  <c:v>0.56666666666666665</c:v>
                </c:pt>
                <c:pt idx="637">
                  <c:v>0.56736111111111109</c:v>
                </c:pt>
                <c:pt idx="638">
                  <c:v>0.56805555555555554</c:v>
                </c:pt>
                <c:pt idx="639">
                  <c:v>0.56874999999999998</c:v>
                </c:pt>
                <c:pt idx="640">
                  <c:v>0.56944444444444442</c:v>
                </c:pt>
                <c:pt idx="641">
                  <c:v>0.57013888888888886</c:v>
                </c:pt>
                <c:pt idx="642">
                  <c:v>0.5708333333333333</c:v>
                </c:pt>
                <c:pt idx="643">
                  <c:v>0.57152777777777775</c:v>
                </c:pt>
                <c:pt idx="644">
                  <c:v>0.57222222222222219</c:v>
                </c:pt>
                <c:pt idx="645">
                  <c:v>0.57291666666666663</c:v>
                </c:pt>
                <c:pt idx="646">
                  <c:v>0.57361111111111118</c:v>
                </c:pt>
                <c:pt idx="647">
                  <c:v>0.57430555555555551</c:v>
                </c:pt>
                <c:pt idx="648">
                  <c:v>0.57500000000000007</c:v>
                </c:pt>
                <c:pt idx="649">
                  <c:v>0.5756944444444444</c:v>
                </c:pt>
                <c:pt idx="650">
                  <c:v>0.57638888888888895</c:v>
                </c:pt>
                <c:pt idx="651">
                  <c:v>0.57708333333333328</c:v>
                </c:pt>
                <c:pt idx="652">
                  <c:v>0.57777777777777783</c:v>
                </c:pt>
                <c:pt idx="653">
                  <c:v>0.57847222222222217</c:v>
                </c:pt>
                <c:pt idx="654">
                  <c:v>0.57916666666666672</c:v>
                </c:pt>
                <c:pt idx="655">
                  <c:v>0.57986111111111105</c:v>
                </c:pt>
                <c:pt idx="656">
                  <c:v>0.5805555555555556</c:v>
                </c:pt>
                <c:pt idx="657">
                  <c:v>0.58124999999999993</c:v>
                </c:pt>
                <c:pt idx="658">
                  <c:v>0.58194444444444449</c:v>
                </c:pt>
                <c:pt idx="659">
                  <c:v>0.58263888888888882</c:v>
                </c:pt>
                <c:pt idx="660">
                  <c:v>0.58333333333333337</c:v>
                </c:pt>
                <c:pt idx="661">
                  <c:v>0.58402777777777781</c:v>
                </c:pt>
                <c:pt idx="662">
                  <c:v>0.58472222222222225</c:v>
                </c:pt>
                <c:pt idx="663">
                  <c:v>0.5854166666666667</c:v>
                </c:pt>
                <c:pt idx="664">
                  <c:v>0.58611111111111114</c:v>
                </c:pt>
                <c:pt idx="665">
                  <c:v>0.58680555555555558</c:v>
                </c:pt>
                <c:pt idx="666">
                  <c:v>0.58750000000000002</c:v>
                </c:pt>
                <c:pt idx="667">
                  <c:v>0.58819444444444446</c:v>
                </c:pt>
                <c:pt idx="668">
                  <c:v>0.58888888888888891</c:v>
                </c:pt>
                <c:pt idx="669">
                  <c:v>0.58958333333333335</c:v>
                </c:pt>
                <c:pt idx="670">
                  <c:v>0.59027777777777779</c:v>
                </c:pt>
                <c:pt idx="671">
                  <c:v>0.59097222222222223</c:v>
                </c:pt>
                <c:pt idx="672">
                  <c:v>0.59166666666666667</c:v>
                </c:pt>
                <c:pt idx="673">
                  <c:v>0.59236111111111112</c:v>
                </c:pt>
                <c:pt idx="674">
                  <c:v>0.59305555555555556</c:v>
                </c:pt>
                <c:pt idx="675">
                  <c:v>0.59375</c:v>
                </c:pt>
                <c:pt idx="676">
                  <c:v>0.59444444444444444</c:v>
                </c:pt>
                <c:pt idx="677">
                  <c:v>0.59513888888888888</c:v>
                </c:pt>
                <c:pt idx="678">
                  <c:v>0.59583333333333333</c:v>
                </c:pt>
                <c:pt idx="679">
                  <c:v>0.59652777777777777</c:v>
                </c:pt>
                <c:pt idx="680">
                  <c:v>0.59722222222222221</c:v>
                </c:pt>
                <c:pt idx="681">
                  <c:v>0.59791666666666665</c:v>
                </c:pt>
                <c:pt idx="682">
                  <c:v>0.59861111111111109</c:v>
                </c:pt>
                <c:pt idx="683">
                  <c:v>0.59930555555555554</c:v>
                </c:pt>
                <c:pt idx="684">
                  <c:v>0.6</c:v>
                </c:pt>
                <c:pt idx="685">
                  <c:v>0.60069444444444442</c:v>
                </c:pt>
                <c:pt idx="686">
                  <c:v>0.60138888888888886</c:v>
                </c:pt>
                <c:pt idx="687">
                  <c:v>0.6020833333333333</c:v>
                </c:pt>
                <c:pt idx="688">
                  <c:v>0.60277777777777775</c:v>
                </c:pt>
                <c:pt idx="689">
                  <c:v>0.60347222222222219</c:v>
                </c:pt>
                <c:pt idx="690">
                  <c:v>0.60416666666666663</c:v>
                </c:pt>
                <c:pt idx="691">
                  <c:v>0.60486111111111118</c:v>
                </c:pt>
                <c:pt idx="692">
                  <c:v>0.60555555555555551</c:v>
                </c:pt>
                <c:pt idx="693">
                  <c:v>0.60625000000000007</c:v>
                </c:pt>
                <c:pt idx="694">
                  <c:v>0.6069444444444444</c:v>
                </c:pt>
                <c:pt idx="695">
                  <c:v>0.60763888888888895</c:v>
                </c:pt>
                <c:pt idx="696">
                  <c:v>0.60833333333333328</c:v>
                </c:pt>
                <c:pt idx="697">
                  <c:v>0.60902777777777783</c:v>
                </c:pt>
                <c:pt idx="698">
                  <c:v>0.60972222222222217</c:v>
                </c:pt>
                <c:pt idx="699">
                  <c:v>0.61041666666666672</c:v>
                </c:pt>
                <c:pt idx="700">
                  <c:v>0.61111111111111105</c:v>
                </c:pt>
                <c:pt idx="701">
                  <c:v>0.6118055555555556</c:v>
                </c:pt>
                <c:pt idx="702">
                  <c:v>0.61249999999999993</c:v>
                </c:pt>
                <c:pt idx="703">
                  <c:v>0.61319444444444449</c:v>
                </c:pt>
                <c:pt idx="704">
                  <c:v>0.61388888888888882</c:v>
                </c:pt>
                <c:pt idx="705">
                  <c:v>0.61458333333333337</c:v>
                </c:pt>
                <c:pt idx="706">
                  <c:v>0.61527777777777781</c:v>
                </c:pt>
                <c:pt idx="707">
                  <c:v>0.61597222222222225</c:v>
                </c:pt>
                <c:pt idx="708">
                  <c:v>0.6166666666666667</c:v>
                </c:pt>
                <c:pt idx="709">
                  <c:v>0.61736111111111114</c:v>
                </c:pt>
                <c:pt idx="710">
                  <c:v>0.61805555555555558</c:v>
                </c:pt>
                <c:pt idx="711">
                  <c:v>0.61875000000000002</c:v>
                </c:pt>
                <c:pt idx="712">
                  <c:v>0.61944444444444446</c:v>
                </c:pt>
                <c:pt idx="713">
                  <c:v>0.62013888888888891</c:v>
                </c:pt>
                <c:pt idx="714">
                  <c:v>0.62083333333333335</c:v>
                </c:pt>
                <c:pt idx="715">
                  <c:v>0.62152777777777779</c:v>
                </c:pt>
                <c:pt idx="716">
                  <c:v>0.62222222222222223</c:v>
                </c:pt>
                <c:pt idx="717">
                  <c:v>0.62291666666666667</c:v>
                </c:pt>
                <c:pt idx="718">
                  <c:v>0.62361111111111112</c:v>
                </c:pt>
                <c:pt idx="719">
                  <c:v>0.62430555555555556</c:v>
                </c:pt>
                <c:pt idx="720">
                  <c:v>0.625</c:v>
                </c:pt>
                <c:pt idx="721">
                  <c:v>0.62569444444444444</c:v>
                </c:pt>
                <c:pt idx="722">
                  <c:v>0.62638888888888888</c:v>
                </c:pt>
                <c:pt idx="723">
                  <c:v>0.62708333333333333</c:v>
                </c:pt>
                <c:pt idx="724">
                  <c:v>0.62777777777777777</c:v>
                </c:pt>
                <c:pt idx="725">
                  <c:v>0.62847222222222221</c:v>
                </c:pt>
                <c:pt idx="726">
                  <c:v>0.62916666666666665</c:v>
                </c:pt>
                <c:pt idx="727">
                  <c:v>0.62986111111111109</c:v>
                </c:pt>
                <c:pt idx="728">
                  <c:v>0.63055555555555554</c:v>
                </c:pt>
                <c:pt idx="729">
                  <c:v>0.63124999999999998</c:v>
                </c:pt>
                <c:pt idx="730">
                  <c:v>0.63194444444444442</c:v>
                </c:pt>
                <c:pt idx="731">
                  <c:v>0.63263888888888886</c:v>
                </c:pt>
                <c:pt idx="732">
                  <c:v>0.6333333333333333</c:v>
                </c:pt>
                <c:pt idx="733">
                  <c:v>0.63402777777777775</c:v>
                </c:pt>
                <c:pt idx="734">
                  <c:v>0.63472222222222219</c:v>
                </c:pt>
                <c:pt idx="735">
                  <c:v>0.63541666666666663</c:v>
                </c:pt>
                <c:pt idx="736">
                  <c:v>0.63611111111111118</c:v>
                </c:pt>
                <c:pt idx="737">
                  <c:v>0.63680555555555551</c:v>
                </c:pt>
                <c:pt idx="738">
                  <c:v>0.63750000000000007</c:v>
                </c:pt>
                <c:pt idx="739">
                  <c:v>0.6381944444444444</c:v>
                </c:pt>
                <c:pt idx="740">
                  <c:v>0.63888888888888895</c:v>
                </c:pt>
                <c:pt idx="741">
                  <c:v>0.63958333333333328</c:v>
                </c:pt>
                <c:pt idx="742">
                  <c:v>0.64027777777777783</c:v>
                </c:pt>
                <c:pt idx="743">
                  <c:v>0.64097222222222217</c:v>
                </c:pt>
                <c:pt idx="744">
                  <c:v>0.64166666666666672</c:v>
                </c:pt>
                <c:pt idx="745">
                  <c:v>0.64236111111111105</c:v>
                </c:pt>
                <c:pt idx="746">
                  <c:v>0.6430555555555556</c:v>
                </c:pt>
                <c:pt idx="747">
                  <c:v>0.64374999999999993</c:v>
                </c:pt>
                <c:pt idx="748">
                  <c:v>0.64444444444444449</c:v>
                </c:pt>
                <c:pt idx="749">
                  <c:v>0.64513888888888882</c:v>
                </c:pt>
                <c:pt idx="750">
                  <c:v>0.64583333333333337</c:v>
                </c:pt>
                <c:pt idx="751">
                  <c:v>0.64652777777777781</c:v>
                </c:pt>
                <c:pt idx="752">
                  <c:v>0.64722222222222225</c:v>
                </c:pt>
                <c:pt idx="753">
                  <c:v>0.6479166666666667</c:v>
                </c:pt>
                <c:pt idx="754">
                  <c:v>0.64861111111111114</c:v>
                </c:pt>
                <c:pt idx="755">
                  <c:v>0.64930555555555558</c:v>
                </c:pt>
                <c:pt idx="756">
                  <c:v>0.65</c:v>
                </c:pt>
                <c:pt idx="757">
                  <c:v>0.65069444444444446</c:v>
                </c:pt>
                <c:pt idx="758">
                  <c:v>0.65138888888888891</c:v>
                </c:pt>
                <c:pt idx="759">
                  <c:v>0.65208333333333335</c:v>
                </c:pt>
                <c:pt idx="760">
                  <c:v>0.65277777777777779</c:v>
                </c:pt>
                <c:pt idx="761">
                  <c:v>0.65347222222222223</c:v>
                </c:pt>
                <c:pt idx="762">
                  <c:v>0.65416666666666667</c:v>
                </c:pt>
                <c:pt idx="763">
                  <c:v>0.65486111111111112</c:v>
                </c:pt>
                <c:pt idx="764">
                  <c:v>0.65555555555555556</c:v>
                </c:pt>
                <c:pt idx="765">
                  <c:v>0.65625</c:v>
                </c:pt>
                <c:pt idx="766">
                  <c:v>0.65694444444444444</c:v>
                </c:pt>
                <c:pt idx="767">
                  <c:v>0.65763888888888888</c:v>
                </c:pt>
                <c:pt idx="768">
                  <c:v>0.65833333333333333</c:v>
                </c:pt>
                <c:pt idx="769">
                  <c:v>0.65902777777777777</c:v>
                </c:pt>
                <c:pt idx="770">
                  <c:v>0.65972222222222221</c:v>
                </c:pt>
                <c:pt idx="771">
                  <c:v>0.66041666666666665</c:v>
                </c:pt>
                <c:pt idx="772">
                  <c:v>0.66111111111111109</c:v>
                </c:pt>
                <c:pt idx="773">
                  <c:v>0.66180555555555554</c:v>
                </c:pt>
                <c:pt idx="774">
                  <c:v>0.66249999999999998</c:v>
                </c:pt>
                <c:pt idx="775">
                  <c:v>0.66319444444444442</c:v>
                </c:pt>
                <c:pt idx="776">
                  <c:v>0.66388888888888886</c:v>
                </c:pt>
                <c:pt idx="777">
                  <c:v>0.6645833333333333</c:v>
                </c:pt>
                <c:pt idx="778">
                  <c:v>0.66527777777777775</c:v>
                </c:pt>
                <c:pt idx="779">
                  <c:v>0.66597222222222219</c:v>
                </c:pt>
                <c:pt idx="780">
                  <c:v>0.66666666666666663</c:v>
                </c:pt>
                <c:pt idx="781">
                  <c:v>0.66736111111111107</c:v>
                </c:pt>
                <c:pt idx="782">
                  <c:v>0.66805555555555562</c:v>
                </c:pt>
                <c:pt idx="783">
                  <c:v>0.66875000000000007</c:v>
                </c:pt>
                <c:pt idx="784">
                  <c:v>0.6694444444444444</c:v>
                </c:pt>
                <c:pt idx="785">
                  <c:v>0.67013888888888884</c:v>
                </c:pt>
                <c:pt idx="786">
                  <c:v>0.67083333333333339</c:v>
                </c:pt>
                <c:pt idx="787">
                  <c:v>0.67152777777777783</c:v>
                </c:pt>
                <c:pt idx="788">
                  <c:v>0.67222222222222217</c:v>
                </c:pt>
                <c:pt idx="789">
                  <c:v>0.67291666666666661</c:v>
                </c:pt>
                <c:pt idx="790">
                  <c:v>0.67361111111111116</c:v>
                </c:pt>
                <c:pt idx="791">
                  <c:v>0.6743055555555556</c:v>
                </c:pt>
                <c:pt idx="792">
                  <c:v>0.67499999999999993</c:v>
                </c:pt>
                <c:pt idx="793">
                  <c:v>0.67569444444444438</c:v>
                </c:pt>
                <c:pt idx="794">
                  <c:v>0.67638888888888893</c:v>
                </c:pt>
                <c:pt idx="795">
                  <c:v>0.67708333333333337</c:v>
                </c:pt>
                <c:pt idx="796">
                  <c:v>0.6777777777777777</c:v>
                </c:pt>
                <c:pt idx="797">
                  <c:v>0.67847222222222225</c:v>
                </c:pt>
                <c:pt idx="798">
                  <c:v>0.6791666666666667</c:v>
                </c:pt>
                <c:pt idx="799">
                  <c:v>0.67986111111111114</c:v>
                </c:pt>
                <c:pt idx="800">
                  <c:v>0.68055555555555547</c:v>
                </c:pt>
                <c:pt idx="801">
                  <c:v>0.68125000000000002</c:v>
                </c:pt>
                <c:pt idx="802">
                  <c:v>0.68194444444444446</c:v>
                </c:pt>
                <c:pt idx="803">
                  <c:v>0.68263888888888891</c:v>
                </c:pt>
                <c:pt idx="804">
                  <c:v>0.68333333333333324</c:v>
                </c:pt>
                <c:pt idx="805">
                  <c:v>0.68402777777777779</c:v>
                </c:pt>
                <c:pt idx="806">
                  <c:v>0.68472222222222223</c:v>
                </c:pt>
                <c:pt idx="807">
                  <c:v>0.68541666666666667</c:v>
                </c:pt>
                <c:pt idx="808">
                  <c:v>0.68611111111111101</c:v>
                </c:pt>
                <c:pt idx="809">
                  <c:v>0.68680555555555556</c:v>
                </c:pt>
                <c:pt idx="810">
                  <c:v>0.6875</c:v>
                </c:pt>
                <c:pt idx="811">
                  <c:v>0.68819444444444444</c:v>
                </c:pt>
                <c:pt idx="812">
                  <c:v>0.68888888888888899</c:v>
                </c:pt>
                <c:pt idx="813">
                  <c:v>0.68958333333333333</c:v>
                </c:pt>
                <c:pt idx="814">
                  <c:v>0.69027777777777777</c:v>
                </c:pt>
                <c:pt idx="815">
                  <c:v>0.69097222222222221</c:v>
                </c:pt>
                <c:pt idx="816">
                  <c:v>0.69166666666666676</c:v>
                </c:pt>
                <c:pt idx="817">
                  <c:v>0.69236111111111109</c:v>
                </c:pt>
                <c:pt idx="818">
                  <c:v>0.69305555555555554</c:v>
                </c:pt>
                <c:pt idx="819">
                  <c:v>0.69374999999999998</c:v>
                </c:pt>
                <c:pt idx="820">
                  <c:v>0.69444444444444453</c:v>
                </c:pt>
                <c:pt idx="821">
                  <c:v>0.69513888888888886</c:v>
                </c:pt>
                <c:pt idx="822">
                  <c:v>0.6958333333333333</c:v>
                </c:pt>
                <c:pt idx="823">
                  <c:v>0.69652777777777775</c:v>
                </c:pt>
                <c:pt idx="824">
                  <c:v>0.6972222222222223</c:v>
                </c:pt>
                <c:pt idx="825">
                  <c:v>0.69791666666666663</c:v>
                </c:pt>
                <c:pt idx="826">
                  <c:v>0.69861111111111107</c:v>
                </c:pt>
                <c:pt idx="827">
                  <c:v>0.69930555555555562</c:v>
                </c:pt>
                <c:pt idx="828">
                  <c:v>0.70000000000000007</c:v>
                </c:pt>
                <c:pt idx="829">
                  <c:v>0.7006944444444444</c:v>
                </c:pt>
                <c:pt idx="830">
                  <c:v>0.70138888888888884</c:v>
                </c:pt>
                <c:pt idx="831">
                  <c:v>0.70208333333333339</c:v>
                </c:pt>
                <c:pt idx="832">
                  <c:v>0.70277777777777783</c:v>
                </c:pt>
                <c:pt idx="833">
                  <c:v>0.70347222222222217</c:v>
                </c:pt>
                <c:pt idx="834">
                  <c:v>0.70416666666666661</c:v>
                </c:pt>
                <c:pt idx="835">
                  <c:v>0.70486111111111116</c:v>
                </c:pt>
                <c:pt idx="836">
                  <c:v>0.7055555555555556</c:v>
                </c:pt>
                <c:pt idx="837">
                  <c:v>0.70624999999999993</c:v>
                </c:pt>
                <c:pt idx="838">
                  <c:v>0.70694444444444438</c:v>
                </c:pt>
                <c:pt idx="839">
                  <c:v>0.70763888888888893</c:v>
                </c:pt>
                <c:pt idx="840">
                  <c:v>0.70833333333333337</c:v>
                </c:pt>
                <c:pt idx="841">
                  <c:v>0.7090277777777777</c:v>
                </c:pt>
                <c:pt idx="842">
                  <c:v>0.70972222222222225</c:v>
                </c:pt>
                <c:pt idx="843">
                  <c:v>0.7104166666666667</c:v>
                </c:pt>
                <c:pt idx="844">
                  <c:v>0.71111111111111114</c:v>
                </c:pt>
                <c:pt idx="845">
                  <c:v>0.71180555555555547</c:v>
                </c:pt>
                <c:pt idx="846">
                  <c:v>0.71250000000000002</c:v>
                </c:pt>
                <c:pt idx="847">
                  <c:v>0.71319444444444446</c:v>
                </c:pt>
                <c:pt idx="848">
                  <c:v>0.71388888888888891</c:v>
                </c:pt>
                <c:pt idx="849">
                  <c:v>0.71458333333333324</c:v>
                </c:pt>
                <c:pt idx="850">
                  <c:v>0.71527777777777779</c:v>
                </c:pt>
                <c:pt idx="851">
                  <c:v>0.71597222222222223</c:v>
                </c:pt>
                <c:pt idx="852">
                  <c:v>0.71666666666666667</c:v>
                </c:pt>
                <c:pt idx="853">
                  <c:v>0.71736111111111101</c:v>
                </c:pt>
                <c:pt idx="854">
                  <c:v>0.71805555555555556</c:v>
                </c:pt>
                <c:pt idx="855">
                  <c:v>0.71875</c:v>
                </c:pt>
                <c:pt idx="856">
                  <c:v>0.71944444444444444</c:v>
                </c:pt>
                <c:pt idx="857">
                  <c:v>0.72013888888888899</c:v>
                </c:pt>
                <c:pt idx="858">
                  <c:v>0.72083333333333333</c:v>
                </c:pt>
                <c:pt idx="859">
                  <c:v>0.72152777777777777</c:v>
                </c:pt>
                <c:pt idx="860">
                  <c:v>0.72222222222222221</c:v>
                </c:pt>
                <c:pt idx="861">
                  <c:v>0.72291666666666676</c:v>
                </c:pt>
                <c:pt idx="862">
                  <c:v>0.72361111111111109</c:v>
                </c:pt>
                <c:pt idx="863">
                  <c:v>0.72430555555555554</c:v>
                </c:pt>
                <c:pt idx="864">
                  <c:v>0.72499999999999998</c:v>
                </c:pt>
                <c:pt idx="865">
                  <c:v>0.72569444444444453</c:v>
                </c:pt>
                <c:pt idx="866">
                  <c:v>0.72638888888888886</c:v>
                </c:pt>
                <c:pt idx="867">
                  <c:v>0.7270833333333333</c:v>
                </c:pt>
                <c:pt idx="868">
                  <c:v>0.72777777777777775</c:v>
                </c:pt>
                <c:pt idx="869">
                  <c:v>0.7284722222222223</c:v>
                </c:pt>
                <c:pt idx="870">
                  <c:v>0.72916666666666663</c:v>
                </c:pt>
                <c:pt idx="871">
                  <c:v>0.72986111111111107</c:v>
                </c:pt>
                <c:pt idx="872">
                  <c:v>0.73055555555555562</c:v>
                </c:pt>
                <c:pt idx="873">
                  <c:v>0.73125000000000007</c:v>
                </c:pt>
                <c:pt idx="874">
                  <c:v>0.7319444444444444</c:v>
                </c:pt>
                <c:pt idx="875">
                  <c:v>0.73263888888888884</c:v>
                </c:pt>
                <c:pt idx="876">
                  <c:v>0.73333333333333339</c:v>
                </c:pt>
                <c:pt idx="877">
                  <c:v>0.73402777777777783</c:v>
                </c:pt>
                <c:pt idx="878">
                  <c:v>0.73472222222222217</c:v>
                </c:pt>
                <c:pt idx="879">
                  <c:v>0.73541666666666661</c:v>
                </c:pt>
                <c:pt idx="880">
                  <c:v>0.73611111111111116</c:v>
                </c:pt>
                <c:pt idx="881">
                  <c:v>0.7368055555555556</c:v>
                </c:pt>
                <c:pt idx="882">
                  <c:v>0.73749999999999993</c:v>
                </c:pt>
                <c:pt idx="883">
                  <c:v>0.73819444444444438</c:v>
                </c:pt>
                <c:pt idx="884">
                  <c:v>0.73888888888888893</c:v>
                </c:pt>
                <c:pt idx="885">
                  <c:v>0.73958333333333337</c:v>
                </c:pt>
                <c:pt idx="886">
                  <c:v>0.7402777777777777</c:v>
                </c:pt>
                <c:pt idx="887">
                  <c:v>0.74097222222222225</c:v>
                </c:pt>
                <c:pt idx="888">
                  <c:v>0.7416666666666667</c:v>
                </c:pt>
                <c:pt idx="889">
                  <c:v>0.74236111111111114</c:v>
                </c:pt>
                <c:pt idx="890">
                  <c:v>0.74305555555555547</c:v>
                </c:pt>
                <c:pt idx="891">
                  <c:v>0.74375000000000002</c:v>
                </c:pt>
                <c:pt idx="892">
                  <c:v>0.74444444444444446</c:v>
                </c:pt>
                <c:pt idx="893">
                  <c:v>0.74513888888888891</c:v>
                </c:pt>
                <c:pt idx="894">
                  <c:v>0.74583333333333324</c:v>
                </c:pt>
                <c:pt idx="895">
                  <c:v>0.74652777777777779</c:v>
                </c:pt>
                <c:pt idx="896">
                  <c:v>0.74722222222222223</c:v>
                </c:pt>
                <c:pt idx="897">
                  <c:v>0.74791666666666667</c:v>
                </c:pt>
                <c:pt idx="898">
                  <c:v>0.74861111111111101</c:v>
                </c:pt>
                <c:pt idx="899">
                  <c:v>0.74930555555555556</c:v>
                </c:pt>
                <c:pt idx="900">
                  <c:v>0.75</c:v>
                </c:pt>
                <c:pt idx="901">
                  <c:v>0.75069444444444444</c:v>
                </c:pt>
                <c:pt idx="902">
                  <c:v>0.75138888888888899</c:v>
                </c:pt>
                <c:pt idx="903">
                  <c:v>0.75208333333333333</c:v>
                </c:pt>
                <c:pt idx="904">
                  <c:v>0.75277777777777777</c:v>
                </c:pt>
                <c:pt idx="905">
                  <c:v>0.75347222222222221</c:v>
                </c:pt>
                <c:pt idx="906">
                  <c:v>0.75416666666666676</c:v>
                </c:pt>
                <c:pt idx="907">
                  <c:v>0.75486111111111109</c:v>
                </c:pt>
                <c:pt idx="908">
                  <c:v>0.75555555555555554</c:v>
                </c:pt>
                <c:pt idx="909">
                  <c:v>0.75624999999999998</c:v>
                </c:pt>
                <c:pt idx="910">
                  <c:v>0.75694444444444453</c:v>
                </c:pt>
                <c:pt idx="911">
                  <c:v>0.75763888888888886</c:v>
                </c:pt>
                <c:pt idx="912">
                  <c:v>0.7583333333333333</c:v>
                </c:pt>
                <c:pt idx="913">
                  <c:v>0.75902777777777775</c:v>
                </c:pt>
                <c:pt idx="914">
                  <c:v>0.7597222222222223</c:v>
                </c:pt>
                <c:pt idx="915">
                  <c:v>0.76041666666666663</c:v>
                </c:pt>
                <c:pt idx="916">
                  <c:v>0.76111111111111107</c:v>
                </c:pt>
                <c:pt idx="917">
                  <c:v>0.76180555555555562</c:v>
                </c:pt>
                <c:pt idx="918">
                  <c:v>0.76250000000000007</c:v>
                </c:pt>
                <c:pt idx="919">
                  <c:v>0.7631944444444444</c:v>
                </c:pt>
                <c:pt idx="920">
                  <c:v>0.76388888888888884</c:v>
                </c:pt>
                <c:pt idx="921">
                  <c:v>0.76458333333333339</c:v>
                </c:pt>
                <c:pt idx="922">
                  <c:v>0.76527777777777783</c:v>
                </c:pt>
                <c:pt idx="923">
                  <c:v>0.76597222222222217</c:v>
                </c:pt>
                <c:pt idx="924">
                  <c:v>0.76666666666666661</c:v>
                </c:pt>
                <c:pt idx="925">
                  <c:v>0.76736111111111116</c:v>
                </c:pt>
                <c:pt idx="926">
                  <c:v>0.7680555555555556</c:v>
                </c:pt>
                <c:pt idx="927">
                  <c:v>0.76874999999999993</c:v>
                </c:pt>
                <c:pt idx="928">
                  <c:v>0.76944444444444438</c:v>
                </c:pt>
                <c:pt idx="929">
                  <c:v>0.77013888888888893</c:v>
                </c:pt>
                <c:pt idx="930">
                  <c:v>0.77083333333333337</c:v>
                </c:pt>
                <c:pt idx="931">
                  <c:v>0.7715277777777777</c:v>
                </c:pt>
                <c:pt idx="932">
                  <c:v>0.77222222222222225</c:v>
                </c:pt>
                <c:pt idx="933">
                  <c:v>0.7729166666666667</c:v>
                </c:pt>
                <c:pt idx="934">
                  <c:v>0.77361111111111114</c:v>
                </c:pt>
                <c:pt idx="935">
                  <c:v>0.77430555555555547</c:v>
                </c:pt>
                <c:pt idx="936">
                  <c:v>0.77500000000000002</c:v>
                </c:pt>
                <c:pt idx="937">
                  <c:v>0.77569444444444446</c:v>
                </c:pt>
                <c:pt idx="938">
                  <c:v>0.77638888888888891</c:v>
                </c:pt>
                <c:pt idx="939">
                  <c:v>0.77708333333333324</c:v>
                </c:pt>
                <c:pt idx="940">
                  <c:v>0.77777777777777779</c:v>
                </c:pt>
                <c:pt idx="941">
                  <c:v>0.77847222222222223</c:v>
                </c:pt>
                <c:pt idx="942">
                  <c:v>0.77916666666666667</c:v>
                </c:pt>
                <c:pt idx="943">
                  <c:v>0.77986111111111101</c:v>
                </c:pt>
                <c:pt idx="944">
                  <c:v>0.78055555555555556</c:v>
                </c:pt>
                <c:pt idx="945">
                  <c:v>0.78125</c:v>
                </c:pt>
                <c:pt idx="946">
                  <c:v>0.78194444444444444</c:v>
                </c:pt>
                <c:pt idx="947">
                  <c:v>0.78263888888888899</c:v>
                </c:pt>
                <c:pt idx="948">
                  <c:v>0.78333333333333333</c:v>
                </c:pt>
                <c:pt idx="949">
                  <c:v>0.78402777777777777</c:v>
                </c:pt>
                <c:pt idx="950">
                  <c:v>0.78472222222222221</c:v>
                </c:pt>
                <c:pt idx="951">
                  <c:v>0.78541666666666676</c:v>
                </c:pt>
                <c:pt idx="952">
                  <c:v>0.78611111111111109</c:v>
                </c:pt>
                <c:pt idx="953">
                  <c:v>0.78680555555555554</c:v>
                </c:pt>
                <c:pt idx="954">
                  <c:v>0.78749999999999998</c:v>
                </c:pt>
                <c:pt idx="955">
                  <c:v>0.78819444444444453</c:v>
                </c:pt>
                <c:pt idx="956">
                  <c:v>0.78888888888888886</c:v>
                </c:pt>
                <c:pt idx="957">
                  <c:v>0.7895833333333333</c:v>
                </c:pt>
                <c:pt idx="958">
                  <c:v>0.79027777777777775</c:v>
                </c:pt>
                <c:pt idx="959">
                  <c:v>0.7909722222222223</c:v>
                </c:pt>
                <c:pt idx="960">
                  <c:v>0.79166666666666663</c:v>
                </c:pt>
                <c:pt idx="961">
                  <c:v>0.79236111111111107</c:v>
                </c:pt>
                <c:pt idx="962">
                  <c:v>0.79305555555555562</c:v>
                </c:pt>
                <c:pt idx="963">
                  <c:v>0.79375000000000007</c:v>
                </c:pt>
                <c:pt idx="964">
                  <c:v>0.7944444444444444</c:v>
                </c:pt>
                <c:pt idx="965">
                  <c:v>0.79513888888888884</c:v>
                </c:pt>
                <c:pt idx="966">
                  <c:v>0.79583333333333339</c:v>
                </c:pt>
                <c:pt idx="967">
                  <c:v>0.79652777777777783</c:v>
                </c:pt>
                <c:pt idx="968">
                  <c:v>0.79722222222222217</c:v>
                </c:pt>
                <c:pt idx="969">
                  <c:v>0.79791666666666661</c:v>
                </c:pt>
                <c:pt idx="970">
                  <c:v>0.79861111111111116</c:v>
                </c:pt>
                <c:pt idx="971">
                  <c:v>0.7993055555555556</c:v>
                </c:pt>
                <c:pt idx="972">
                  <c:v>0.79999999999999993</c:v>
                </c:pt>
                <c:pt idx="973">
                  <c:v>0.80069444444444438</c:v>
                </c:pt>
                <c:pt idx="974">
                  <c:v>0.80138888888888893</c:v>
                </c:pt>
                <c:pt idx="975">
                  <c:v>0.80208333333333337</c:v>
                </c:pt>
                <c:pt idx="976">
                  <c:v>0.8027777777777777</c:v>
                </c:pt>
                <c:pt idx="977">
                  <c:v>0.80347222222222225</c:v>
                </c:pt>
                <c:pt idx="978">
                  <c:v>0.8041666666666667</c:v>
                </c:pt>
                <c:pt idx="979">
                  <c:v>0.80486111111111114</c:v>
                </c:pt>
                <c:pt idx="980">
                  <c:v>0.80555555555555547</c:v>
                </c:pt>
                <c:pt idx="981">
                  <c:v>0.80625000000000002</c:v>
                </c:pt>
                <c:pt idx="982">
                  <c:v>0.80694444444444446</c:v>
                </c:pt>
                <c:pt idx="983">
                  <c:v>0.80763888888888891</c:v>
                </c:pt>
                <c:pt idx="984">
                  <c:v>0.80833333333333324</c:v>
                </c:pt>
                <c:pt idx="985">
                  <c:v>0.80902777777777779</c:v>
                </c:pt>
                <c:pt idx="986">
                  <c:v>0.80972222222222223</c:v>
                </c:pt>
                <c:pt idx="987">
                  <c:v>0.81041666666666667</c:v>
                </c:pt>
                <c:pt idx="988">
                  <c:v>0.81111111111111101</c:v>
                </c:pt>
                <c:pt idx="989">
                  <c:v>0.81180555555555556</c:v>
                </c:pt>
                <c:pt idx="990">
                  <c:v>0.8125</c:v>
                </c:pt>
                <c:pt idx="991">
                  <c:v>0.81319444444444444</c:v>
                </c:pt>
                <c:pt idx="992">
                  <c:v>0.81388888888888899</c:v>
                </c:pt>
                <c:pt idx="993">
                  <c:v>0.81458333333333333</c:v>
                </c:pt>
                <c:pt idx="994">
                  <c:v>0.81527777777777777</c:v>
                </c:pt>
                <c:pt idx="995">
                  <c:v>0.81597222222222221</c:v>
                </c:pt>
                <c:pt idx="996">
                  <c:v>0.81666666666666676</c:v>
                </c:pt>
                <c:pt idx="997">
                  <c:v>0.81736111111111109</c:v>
                </c:pt>
                <c:pt idx="998">
                  <c:v>0.81805555555555554</c:v>
                </c:pt>
                <c:pt idx="999">
                  <c:v>0.81874999999999998</c:v>
                </c:pt>
                <c:pt idx="1000">
                  <c:v>0.81944444444444453</c:v>
                </c:pt>
                <c:pt idx="1001">
                  <c:v>0.82013888888888886</c:v>
                </c:pt>
                <c:pt idx="1002">
                  <c:v>0.8208333333333333</c:v>
                </c:pt>
                <c:pt idx="1003">
                  <c:v>0.82152777777777775</c:v>
                </c:pt>
                <c:pt idx="1004">
                  <c:v>0.8222222222222223</c:v>
                </c:pt>
                <c:pt idx="1005">
                  <c:v>0.82291666666666663</c:v>
                </c:pt>
                <c:pt idx="1006">
                  <c:v>0.82361111111111107</c:v>
                </c:pt>
                <c:pt idx="1007">
                  <c:v>0.82430555555555562</c:v>
                </c:pt>
                <c:pt idx="1008">
                  <c:v>0.82500000000000007</c:v>
                </c:pt>
                <c:pt idx="1009">
                  <c:v>0.8256944444444444</c:v>
                </c:pt>
                <c:pt idx="1010">
                  <c:v>0.82638888888888884</c:v>
                </c:pt>
                <c:pt idx="1011">
                  <c:v>0.82708333333333339</c:v>
                </c:pt>
                <c:pt idx="1012">
                  <c:v>0.82777777777777783</c:v>
                </c:pt>
                <c:pt idx="1013">
                  <c:v>0.82847222222222217</c:v>
                </c:pt>
                <c:pt idx="1014">
                  <c:v>0.82916666666666661</c:v>
                </c:pt>
                <c:pt idx="1015">
                  <c:v>0.82986111111111116</c:v>
                </c:pt>
                <c:pt idx="1016">
                  <c:v>0.8305555555555556</c:v>
                </c:pt>
                <c:pt idx="1017">
                  <c:v>0.83124999999999993</c:v>
                </c:pt>
                <c:pt idx="1018">
                  <c:v>0.83194444444444438</c:v>
                </c:pt>
                <c:pt idx="1019">
                  <c:v>0.83263888888888893</c:v>
                </c:pt>
                <c:pt idx="1020">
                  <c:v>0.83333333333333337</c:v>
                </c:pt>
                <c:pt idx="1021">
                  <c:v>0.8340277777777777</c:v>
                </c:pt>
                <c:pt idx="1022">
                  <c:v>0.83472222222222225</c:v>
                </c:pt>
                <c:pt idx="1023">
                  <c:v>0.8354166666666667</c:v>
                </c:pt>
                <c:pt idx="1024">
                  <c:v>0.83611111111111114</c:v>
                </c:pt>
                <c:pt idx="1025">
                  <c:v>0.83680555555555547</c:v>
                </c:pt>
                <c:pt idx="1026">
                  <c:v>0.83750000000000002</c:v>
                </c:pt>
                <c:pt idx="1027">
                  <c:v>0.83819444444444446</c:v>
                </c:pt>
                <c:pt idx="1028">
                  <c:v>0.83888888888888891</c:v>
                </c:pt>
                <c:pt idx="1029">
                  <c:v>0.83958333333333324</c:v>
                </c:pt>
                <c:pt idx="1030">
                  <c:v>0.84027777777777779</c:v>
                </c:pt>
                <c:pt idx="1031">
                  <c:v>0.84097222222222223</c:v>
                </c:pt>
                <c:pt idx="1032">
                  <c:v>0.84166666666666667</c:v>
                </c:pt>
                <c:pt idx="1033">
                  <c:v>0.84236111111111101</c:v>
                </c:pt>
                <c:pt idx="1034">
                  <c:v>0.84305555555555556</c:v>
                </c:pt>
                <c:pt idx="1035">
                  <c:v>0.84375</c:v>
                </c:pt>
                <c:pt idx="1036">
                  <c:v>0.84444444444444444</c:v>
                </c:pt>
                <c:pt idx="1037">
                  <c:v>0.84513888888888899</c:v>
                </c:pt>
                <c:pt idx="1038">
                  <c:v>0.84583333333333333</c:v>
                </c:pt>
                <c:pt idx="1039">
                  <c:v>0.84652777777777777</c:v>
                </c:pt>
                <c:pt idx="1040">
                  <c:v>0.84722222222222221</c:v>
                </c:pt>
                <c:pt idx="1041">
                  <c:v>0.84791666666666676</c:v>
                </c:pt>
                <c:pt idx="1042">
                  <c:v>0.84861111111111109</c:v>
                </c:pt>
                <c:pt idx="1043">
                  <c:v>0.84930555555555554</c:v>
                </c:pt>
                <c:pt idx="1044">
                  <c:v>0.85</c:v>
                </c:pt>
                <c:pt idx="1045">
                  <c:v>0.85069444444444453</c:v>
                </c:pt>
                <c:pt idx="1046">
                  <c:v>0.85138888888888886</c:v>
                </c:pt>
                <c:pt idx="1047">
                  <c:v>0.8520833333333333</c:v>
                </c:pt>
                <c:pt idx="1048">
                  <c:v>0.85277777777777775</c:v>
                </c:pt>
                <c:pt idx="1049">
                  <c:v>0.8534722222222223</c:v>
                </c:pt>
                <c:pt idx="1050">
                  <c:v>0.85416666666666663</c:v>
                </c:pt>
                <c:pt idx="1051">
                  <c:v>0.85486111111111107</c:v>
                </c:pt>
                <c:pt idx="1052">
                  <c:v>0.85555555555555562</c:v>
                </c:pt>
                <c:pt idx="1053">
                  <c:v>0.85625000000000007</c:v>
                </c:pt>
                <c:pt idx="1054">
                  <c:v>0.8569444444444444</c:v>
                </c:pt>
                <c:pt idx="1055">
                  <c:v>0.85763888888888884</c:v>
                </c:pt>
                <c:pt idx="1056">
                  <c:v>0.85833333333333339</c:v>
                </c:pt>
                <c:pt idx="1057">
                  <c:v>0.85902777777777783</c:v>
                </c:pt>
                <c:pt idx="1058">
                  <c:v>0.85972222222222217</c:v>
                </c:pt>
                <c:pt idx="1059">
                  <c:v>0.86041666666666661</c:v>
                </c:pt>
                <c:pt idx="1060">
                  <c:v>0.86111111111111116</c:v>
                </c:pt>
                <c:pt idx="1061">
                  <c:v>0.8618055555555556</c:v>
                </c:pt>
                <c:pt idx="1062">
                  <c:v>0.86249999999999993</c:v>
                </c:pt>
                <c:pt idx="1063">
                  <c:v>0.86319444444444438</c:v>
                </c:pt>
                <c:pt idx="1064">
                  <c:v>0.86388888888888893</c:v>
                </c:pt>
                <c:pt idx="1065">
                  <c:v>0.86458333333333337</c:v>
                </c:pt>
                <c:pt idx="1066">
                  <c:v>0.8652777777777777</c:v>
                </c:pt>
                <c:pt idx="1067">
                  <c:v>0.86597222222222225</c:v>
                </c:pt>
                <c:pt idx="1068">
                  <c:v>0.8666666666666667</c:v>
                </c:pt>
                <c:pt idx="1069">
                  <c:v>0.86736111111111114</c:v>
                </c:pt>
                <c:pt idx="1070">
                  <c:v>0.86805555555555547</c:v>
                </c:pt>
                <c:pt idx="1071">
                  <c:v>0.86875000000000002</c:v>
                </c:pt>
                <c:pt idx="1072">
                  <c:v>0.86944444444444446</c:v>
                </c:pt>
                <c:pt idx="1073">
                  <c:v>0.87013888888888891</c:v>
                </c:pt>
                <c:pt idx="1074">
                  <c:v>0.87083333333333324</c:v>
                </c:pt>
                <c:pt idx="1075">
                  <c:v>0.87152777777777779</c:v>
                </c:pt>
                <c:pt idx="1076">
                  <c:v>0.87222222222222223</c:v>
                </c:pt>
                <c:pt idx="1077">
                  <c:v>0.87291666666666667</c:v>
                </c:pt>
                <c:pt idx="1078">
                  <c:v>0.87361111111111101</c:v>
                </c:pt>
                <c:pt idx="1079">
                  <c:v>0.87430555555555556</c:v>
                </c:pt>
                <c:pt idx="1080">
                  <c:v>0.875</c:v>
                </c:pt>
                <c:pt idx="1081">
                  <c:v>0.87569444444444444</c:v>
                </c:pt>
                <c:pt idx="1082">
                  <c:v>0.87638888888888899</c:v>
                </c:pt>
                <c:pt idx="1083">
                  <c:v>0.87708333333333333</c:v>
                </c:pt>
                <c:pt idx="1084">
                  <c:v>0.87777777777777777</c:v>
                </c:pt>
                <c:pt idx="1085">
                  <c:v>0.87847222222222221</c:v>
                </c:pt>
                <c:pt idx="1086">
                  <c:v>0.87916666666666676</c:v>
                </c:pt>
                <c:pt idx="1087">
                  <c:v>0.87986111111111109</c:v>
                </c:pt>
                <c:pt idx="1088">
                  <c:v>0.88055555555555554</c:v>
                </c:pt>
                <c:pt idx="1089">
                  <c:v>0.88124999999999998</c:v>
                </c:pt>
                <c:pt idx="1090">
                  <c:v>0.88194444444444453</c:v>
                </c:pt>
                <c:pt idx="1091">
                  <c:v>0.88263888888888886</c:v>
                </c:pt>
                <c:pt idx="1092">
                  <c:v>0.8833333333333333</c:v>
                </c:pt>
                <c:pt idx="1093">
                  <c:v>0.88402777777777775</c:v>
                </c:pt>
                <c:pt idx="1094">
                  <c:v>0.8847222222222223</c:v>
                </c:pt>
                <c:pt idx="1095">
                  <c:v>0.88541666666666663</c:v>
                </c:pt>
                <c:pt idx="1096">
                  <c:v>0.88611111111111107</c:v>
                </c:pt>
                <c:pt idx="1097">
                  <c:v>0.88680555555555562</c:v>
                </c:pt>
                <c:pt idx="1098">
                  <c:v>0.88750000000000007</c:v>
                </c:pt>
                <c:pt idx="1099">
                  <c:v>0.8881944444444444</c:v>
                </c:pt>
                <c:pt idx="1100">
                  <c:v>0.88888888888888884</c:v>
                </c:pt>
                <c:pt idx="1101">
                  <c:v>0.88958333333333339</c:v>
                </c:pt>
                <c:pt idx="1102">
                  <c:v>0.89027777777777783</c:v>
                </c:pt>
                <c:pt idx="1103">
                  <c:v>0.89097222222222217</c:v>
                </c:pt>
                <c:pt idx="1104">
                  <c:v>0.89166666666666661</c:v>
                </c:pt>
                <c:pt idx="1105">
                  <c:v>0.89236111111111116</c:v>
                </c:pt>
                <c:pt idx="1106">
                  <c:v>0.8930555555555556</c:v>
                </c:pt>
                <c:pt idx="1107">
                  <c:v>0.89374999999999993</c:v>
                </c:pt>
                <c:pt idx="1108">
                  <c:v>0.89444444444444438</c:v>
                </c:pt>
                <c:pt idx="1109">
                  <c:v>0.89513888888888893</c:v>
                </c:pt>
                <c:pt idx="1110">
                  <c:v>0.89583333333333337</c:v>
                </c:pt>
                <c:pt idx="1111">
                  <c:v>0.8965277777777777</c:v>
                </c:pt>
                <c:pt idx="1112">
                  <c:v>0.89722222222222225</c:v>
                </c:pt>
                <c:pt idx="1113">
                  <c:v>0.8979166666666667</c:v>
                </c:pt>
                <c:pt idx="1114">
                  <c:v>0.89861111111111114</c:v>
                </c:pt>
                <c:pt idx="1115">
                  <c:v>0.89930555555555547</c:v>
                </c:pt>
                <c:pt idx="1116">
                  <c:v>0.9</c:v>
                </c:pt>
                <c:pt idx="1117">
                  <c:v>0.90069444444444446</c:v>
                </c:pt>
                <c:pt idx="1118">
                  <c:v>0.90138888888888891</c:v>
                </c:pt>
                <c:pt idx="1119">
                  <c:v>0.90208333333333324</c:v>
                </c:pt>
                <c:pt idx="1120">
                  <c:v>0.90277777777777779</c:v>
                </c:pt>
                <c:pt idx="1121">
                  <c:v>0.90347222222222223</c:v>
                </c:pt>
                <c:pt idx="1122">
                  <c:v>0.90416666666666667</c:v>
                </c:pt>
                <c:pt idx="1123">
                  <c:v>0.90486111111111101</c:v>
                </c:pt>
                <c:pt idx="1124">
                  <c:v>0.90555555555555556</c:v>
                </c:pt>
                <c:pt idx="1125">
                  <c:v>0.90625</c:v>
                </c:pt>
                <c:pt idx="1126">
                  <c:v>0.90694444444444444</c:v>
                </c:pt>
                <c:pt idx="1127">
                  <c:v>0.90763888888888899</c:v>
                </c:pt>
                <c:pt idx="1128">
                  <c:v>0.90833333333333333</c:v>
                </c:pt>
                <c:pt idx="1129">
                  <c:v>0.90902777777777777</c:v>
                </c:pt>
                <c:pt idx="1130">
                  <c:v>0.90972222222222221</c:v>
                </c:pt>
                <c:pt idx="1131">
                  <c:v>0.91041666666666676</c:v>
                </c:pt>
                <c:pt idx="1132">
                  <c:v>0.91111111111111109</c:v>
                </c:pt>
                <c:pt idx="1133">
                  <c:v>0.91180555555555554</c:v>
                </c:pt>
                <c:pt idx="1134">
                  <c:v>0.91249999999999998</c:v>
                </c:pt>
                <c:pt idx="1135">
                  <c:v>0.91319444444444453</c:v>
                </c:pt>
                <c:pt idx="1136">
                  <c:v>0.91388888888888886</c:v>
                </c:pt>
                <c:pt idx="1137">
                  <c:v>0.9145833333333333</c:v>
                </c:pt>
                <c:pt idx="1138">
                  <c:v>0.91527777777777775</c:v>
                </c:pt>
                <c:pt idx="1139">
                  <c:v>0.9159722222222223</c:v>
                </c:pt>
                <c:pt idx="1140">
                  <c:v>0.91666666666666663</c:v>
                </c:pt>
                <c:pt idx="1141">
                  <c:v>0.91736111111111107</c:v>
                </c:pt>
                <c:pt idx="1142">
                  <c:v>0.91805555555555562</c:v>
                </c:pt>
                <c:pt idx="1143">
                  <c:v>0.91875000000000007</c:v>
                </c:pt>
                <c:pt idx="1144">
                  <c:v>0.9194444444444444</c:v>
                </c:pt>
                <c:pt idx="1145">
                  <c:v>0.92013888888888884</c:v>
                </c:pt>
                <c:pt idx="1146">
                  <c:v>0.92083333333333339</c:v>
                </c:pt>
                <c:pt idx="1147">
                  <c:v>0.92152777777777783</c:v>
                </c:pt>
                <c:pt idx="1148">
                  <c:v>0.92222222222222217</c:v>
                </c:pt>
                <c:pt idx="1149">
                  <c:v>0.92291666666666661</c:v>
                </c:pt>
                <c:pt idx="1150">
                  <c:v>0.92361111111111116</c:v>
                </c:pt>
                <c:pt idx="1151">
                  <c:v>0.9243055555555556</c:v>
                </c:pt>
                <c:pt idx="1152">
                  <c:v>0.92499999999999993</c:v>
                </c:pt>
                <c:pt idx="1153">
                  <c:v>0.92569444444444438</c:v>
                </c:pt>
                <c:pt idx="1154">
                  <c:v>0.92638888888888893</c:v>
                </c:pt>
                <c:pt idx="1155">
                  <c:v>0.92708333333333337</c:v>
                </c:pt>
                <c:pt idx="1156">
                  <c:v>0.9277777777777777</c:v>
                </c:pt>
                <c:pt idx="1157">
                  <c:v>0.92847222222222225</c:v>
                </c:pt>
                <c:pt idx="1158">
                  <c:v>0.9291666666666667</c:v>
                </c:pt>
                <c:pt idx="1159">
                  <c:v>0.92986111111111114</c:v>
                </c:pt>
                <c:pt idx="1160">
                  <c:v>0.93055555555555547</c:v>
                </c:pt>
                <c:pt idx="1161">
                  <c:v>0.93125000000000002</c:v>
                </c:pt>
                <c:pt idx="1162">
                  <c:v>0.93194444444444446</c:v>
                </c:pt>
                <c:pt idx="1163">
                  <c:v>0.93263888888888891</c:v>
                </c:pt>
                <c:pt idx="1164">
                  <c:v>0.93333333333333324</c:v>
                </c:pt>
                <c:pt idx="1165">
                  <c:v>0.93402777777777779</c:v>
                </c:pt>
                <c:pt idx="1166">
                  <c:v>0.93472222222222223</c:v>
                </c:pt>
                <c:pt idx="1167">
                  <c:v>0.93541666666666667</c:v>
                </c:pt>
                <c:pt idx="1168">
                  <c:v>0.93611111111111101</c:v>
                </c:pt>
                <c:pt idx="1169">
                  <c:v>0.93680555555555556</c:v>
                </c:pt>
                <c:pt idx="1170">
                  <c:v>0.9375</c:v>
                </c:pt>
                <c:pt idx="1171">
                  <c:v>0.93819444444444444</c:v>
                </c:pt>
                <c:pt idx="1172">
                  <c:v>0.93888888888888899</c:v>
                </c:pt>
                <c:pt idx="1173">
                  <c:v>0.93958333333333333</c:v>
                </c:pt>
                <c:pt idx="1174">
                  <c:v>0.94027777777777777</c:v>
                </c:pt>
                <c:pt idx="1175">
                  <c:v>0.94097222222222221</c:v>
                </c:pt>
                <c:pt idx="1176">
                  <c:v>0.94166666666666676</c:v>
                </c:pt>
                <c:pt idx="1177">
                  <c:v>0.94236111111111109</c:v>
                </c:pt>
                <c:pt idx="1178">
                  <c:v>0.94305555555555554</c:v>
                </c:pt>
                <c:pt idx="1179">
                  <c:v>0.94374999999999998</c:v>
                </c:pt>
                <c:pt idx="1180">
                  <c:v>0.94444444444444453</c:v>
                </c:pt>
                <c:pt idx="1181">
                  <c:v>0.94513888888888886</c:v>
                </c:pt>
                <c:pt idx="1182">
                  <c:v>0.9458333333333333</c:v>
                </c:pt>
                <c:pt idx="1183">
                  <c:v>0.94652777777777775</c:v>
                </c:pt>
                <c:pt idx="1184">
                  <c:v>0.9472222222222223</c:v>
                </c:pt>
                <c:pt idx="1185">
                  <c:v>0.94791666666666663</c:v>
                </c:pt>
                <c:pt idx="1186">
                  <c:v>0.94861111111111107</c:v>
                </c:pt>
                <c:pt idx="1187">
                  <c:v>0.94930555555555562</c:v>
                </c:pt>
                <c:pt idx="1188">
                  <c:v>0.95000000000000007</c:v>
                </c:pt>
                <c:pt idx="1189">
                  <c:v>0.9506944444444444</c:v>
                </c:pt>
                <c:pt idx="1190">
                  <c:v>0.95138888888888884</c:v>
                </c:pt>
                <c:pt idx="1191">
                  <c:v>0.95208333333333339</c:v>
                </c:pt>
                <c:pt idx="1192">
                  <c:v>0.95277777777777783</c:v>
                </c:pt>
                <c:pt idx="1193">
                  <c:v>0.95347222222222217</c:v>
                </c:pt>
                <c:pt idx="1194">
                  <c:v>0.95416666666666661</c:v>
                </c:pt>
                <c:pt idx="1195">
                  <c:v>0.95486111111111116</c:v>
                </c:pt>
                <c:pt idx="1196">
                  <c:v>0.9555555555555556</c:v>
                </c:pt>
                <c:pt idx="1197">
                  <c:v>0.95624999999999993</c:v>
                </c:pt>
                <c:pt idx="1198">
                  <c:v>0.95694444444444438</c:v>
                </c:pt>
                <c:pt idx="1199">
                  <c:v>0.95763888888888893</c:v>
                </c:pt>
                <c:pt idx="1200">
                  <c:v>0.95833333333333337</c:v>
                </c:pt>
                <c:pt idx="1201">
                  <c:v>0.9590277777777777</c:v>
                </c:pt>
                <c:pt idx="1202">
                  <c:v>0.95972222222222225</c:v>
                </c:pt>
                <c:pt idx="1203">
                  <c:v>0.9604166666666667</c:v>
                </c:pt>
                <c:pt idx="1204">
                  <c:v>0.96111111111111114</c:v>
                </c:pt>
                <c:pt idx="1205">
                  <c:v>0.96180555555555547</c:v>
                </c:pt>
                <c:pt idx="1206">
                  <c:v>0.96250000000000002</c:v>
                </c:pt>
                <c:pt idx="1207">
                  <c:v>0.96319444444444446</c:v>
                </c:pt>
                <c:pt idx="1208">
                  <c:v>0.96388888888888891</c:v>
                </c:pt>
                <c:pt idx="1209">
                  <c:v>0.96458333333333324</c:v>
                </c:pt>
                <c:pt idx="1210">
                  <c:v>0.96527777777777779</c:v>
                </c:pt>
                <c:pt idx="1211">
                  <c:v>0.96597222222222223</c:v>
                </c:pt>
                <c:pt idx="1212">
                  <c:v>0.96666666666666667</c:v>
                </c:pt>
                <c:pt idx="1213">
                  <c:v>0.96736111111111101</c:v>
                </c:pt>
                <c:pt idx="1214">
                  <c:v>0.96805555555555556</c:v>
                </c:pt>
                <c:pt idx="1215">
                  <c:v>0.96875</c:v>
                </c:pt>
                <c:pt idx="1216">
                  <c:v>0.96944444444444444</c:v>
                </c:pt>
                <c:pt idx="1217">
                  <c:v>0.97013888888888899</c:v>
                </c:pt>
                <c:pt idx="1218">
                  <c:v>0.97083333333333333</c:v>
                </c:pt>
                <c:pt idx="1219">
                  <c:v>0.97152777777777777</c:v>
                </c:pt>
                <c:pt idx="1220">
                  <c:v>0.97222222222222221</c:v>
                </c:pt>
                <c:pt idx="1221">
                  <c:v>0.97291666666666676</c:v>
                </c:pt>
                <c:pt idx="1222">
                  <c:v>0.97361111111111109</c:v>
                </c:pt>
                <c:pt idx="1223">
                  <c:v>0.97430555555555554</c:v>
                </c:pt>
                <c:pt idx="1224">
                  <c:v>0.97499999999999998</c:v>
                </c:pt>
                <c:pt idx="1225">
                  <c:v>0.97569444444444453</c:v>
                </c:pt>
                <c:pt idx="1226">
                  <c:v>0.97638888888888886</c:v>
                </c:pt>
                <c:pt idx="1227">
                  <c:v>0.9770833333333333</c:v>
                </c:pt>
                <c:pt idx="1228">
                  <c:v>0.97777777777777775</c:v>
                </c:pt>
                <c:pt idx="1229">
                  <c:v>0.9784722222222223</c:v>
                </c:pt>
                <c:pt idx="1230">
                  <c:v>0.97916666666666663</c:v>
                </c:pt>
                <c:pt idx="1231">
                  <c:v>0.97986111111111107</c:v>
                </c:pt>
                <c:pt idx="1232">
                  <c:v>0.98055555555555562</c:v>
                </c:pt>
                <c:pt idx="1233">
                  <c:v>0.98125000000000007</c:v>
                </c:pt>
                <c:pt idx="1234">
                  <c:v>0.9819444444444444</c:v>
                </c:pt>
                <c:pt idx="1235">
                  <c:v>0.98263888888888884</c:v>
                </c:pt>
                <c:pt idx="1236">
                  <c:v>0.98333333333333339</c:v>
                </c:pt>
                <c:pt idx="1237">
                  <c:v>0.98402777777777783</c:v>
                </c:pt>
                <c:pt idx="1238">
                  <c:v>0.98472222222222217</c:v>
                </c:pt>
                <c:pt idx="1239">
                  <c:v>0.98541666666666661</c:v>
                </c:pt>
                <c:pt idx="1240">
                  <c:v>0.98611111111111116</c:v>
                </c:pt>
                <c:pt idx="1241">
                  <c:v>0.9868055555555556</c:v>
                </c:pt>
                <c:pt idx="1242">
                  <c:v>0.98749999999999993</c:v>
                </c:pt>
                <c:pt idx="1243">
                  <c:v>0.98819444444444438</c:v>
                </c:pt>
                <c:pt idx="1244">
                  <c:v>0.98888888888888893</c:v>
                </c:pt>
                <c:pt idx="1245">
                  <c:v>0.98958333333333337</c:v>
                </c:pt>
                <c:pt idx="1246">
                  <c:v>0.9902777777777777</c:v>
                </c:pt>
                <c:pt idx="1247">
                  <c:v>0.99097222222222225</c:v>
                </c:pt>
                <c:pt idx="1248">
                  <c:v>0.9916666666666667</c:v>
                </c:pt>
                <c:pt idx="1249">
                  <c:v>0.99236111111111114</c:v>
                </c:pt>
                <c:pt idx="1250">
                  <c:v>0.99305555555555547</c:v>
                </c:pt>
                <c:pt idx="1251">
                  <c:v>0.99375000000000002</c:v>
                </c:pt>
                <c:pt idx="1252">
                  <c:v>0.99444444444444446</c:v>
                </c:pt>
                <c:pt idx="1253">
                  <c:v>0.99513888888888891</c:v>
                </c:pt>
                <c:pt idx="1254">
                  <c:v>0.99583333333333324</c:v>
                </c:pt>
                <c:pt idx="1255">
                  <c:v>0.99652777777777779</c:v>
                </c:pt>
                <c:pt idx="1256">
                  <c:v>0.99722222222222223</c:v>
                </c:pt>
                <c:pt idx="1257">
                  <c:v>0.99791666666666667</c:v>
                </c:pt>
                <c:pt idx="1258">
                  <c:v>0.99861111111111101</c:v>
                </c:pt>
                <c:pt idx="1259">
                  <c:v>0.99930555555555556</c:v>
                </c:pt>
                <c:pt idx="1260" formatCode="hh:mm;@">
                  <c:v>1</c:v>
                </c:pt>
                <c:pt idx="1261" formatCode="hh:mm;@">
                  <c:v>1.0006944444444443</c:v>
                </c:pt>
                <c:pt idx="1262" formatCode="hh:mm;@">
                  <c:v>1.0013888888888889</c:v>
                </c:pt>
                <c:pt idx="1263" formatCode="hh:mm;@">
                  <c:v>1.0020833333333334</c:v>
                </c:pt>
                <c:pt idx="1264" formatCode="hh:mm;@">
                  <c:v>1.0027777777777778</c:v>
                </c:pt>
                <c:pt idx="1265" formatCode="hh:mm;@">
                  <c:v>1.0034722222222221</c:v>
                </c:pt>
                <c:pt idx="1266" formatCode="hh:mm;@">
                  <c:v>1.0041666666666667</c:v>
                </c:pt>
                <c:pt idx="1267" formatCode="hh:mm;@">
                  <c:v>1.0048611111111112</c:v>
                </c:pt>
                <c:pt idx="1268" formatCode="hh:mm;@">
                  <c:v>1.0055555555555555</c:v>
                </c:pt>
                <c:pt idx="1269" formatCode="hh:mm;@">
                  <c:v>1.0062499999999999</c:v>
                </c:pt>
                <c:pt idx="1270" formatCode="hh:mm;@">
                  <c:v>1.0069444444444444</c:v>
                </c:pt>
                <c:pt idx="1271" formatCode="hh:mm;@">
                  <c:v>1.007638888888889</c:v>
                </c:pt>
                <c:pt idx="1272" formatCode="hh:mm;@">
                  <c:v>1.0083333333333333</c:v>
                </c:pt>
                <c:pt idx="1273" formatCode="hh:mm;@">
                  <c:v>1.0090277777777776</c:v>
                </c:pt>
                <c:pt idx="1274" formatCode="hh:mm;@">
                  <c:v>1.0097222222222222</c:v>
                </c:pt>
                <c:pt idx="1275" formatCode="hh:mm;@">
                  <c:v>1.0104166666666667</c:v>
                </c:pt>
                <c:pt idx="1276" formatCode="hh:mm;@">
                  <c:v>1.0111111111111111</c:v>
                </c:pt>
                <c:pt idx="1277" formatCode="hh:mm;@">
                  <c:v>1.0118055555555556</c:v>
                </c:pt>
                <c:pt idx="1278" formatCode="hh:mm;@">
                  <c:v>1.0125</c:v>
                </c:pt>
                <c:pt idx="1279" formatCode="hh:mm;@">
                  <c:v>1.0131944444444445</c:v>
                </c:pt>
                <c:pt idx="1280" formatCode="hh:mm;@">
                  <c:v>1.0138888888888888</c:v>
                </c:pt>
                <c:pt idx="1281" formatCode="hh:mm;@">
                  <c:v>1.0145833333333334</c:v>
                </c:pt>
                <c:pt idx="1282" formatCode="hh:mm;@">
                  <c:v>1.0152777777777777</c:v>
                </c:pt>
                <c:pt idx="1283" formatCode="hh:mm;@">
                  <c:v>1.0159722222222223</c:v>
                </c:pt>
                <c:pt idx="1284" formatCode="hh:mm;@">
                  <c:v>1.0166666666666666</c:v>
                </c:pt>
                <c:pt idx="1285" formatCode="hh:mm;@">
                  <c:v>1.0173611111111112</c:v>
                </c:pt>
                <c:pt idx="1286" formatCode="hh:mm;@">
                  <c:v>1.0180555555555555</c:v>
                </c:pt>
                <c:pt idx="1287" formatCode="hh:mm;@">
                  <c:v>1.01875</c:v>
                </c:pt>
                <c:pt idx="1288" formatCode="hh:mm;@">
                  <c:v>1.0194444444444444</c:v>
                </c:pt>
                <c:pt idx="1289" formatCode="hh:mm;@">
                  <c:v>1.0201388888888889</c:v>
                </c:pt>
                <c:pt idx="1290" formatCode="hh:mm;@">
                  <c:v>1.0208333333333333</c:v>
                </c:pt>
                <c:pt idx="1291" formatCode="hh:mm;@">
                  <c:v>1.0215277777777778</c:v>
                </c:pt>
                <c:pt idx="1292" formatCode="hh:mm;@">
                  <c:v>1.0222222222222224</c:v>
                </c:pt>
                <c:pt idx="1293" formatCode="hh:mm;@">
                  <c:v>1.0229166666666667</c:v>
                </c:pt>
                <c:pt idx="1294" formatCode="hh:mm;@">
                  <c:v>1.023611111111111</c:v>
                </c:pt>
                <c:pt idx="1295" formatCode="hh:mm;@">
                  <c:v>1.0243055555555556</c:v>
                </c:pt>
                <c:pt idx="1296" formatCode="hh:mm;@">
                  <c:v>1.0250000000000001</c:v>
                </c:pt>
                <c:pt idx="1297" formatCode="hh:mm;@">
                  <c:v>1.0256944444444445</c:v>
                </c:pt>
                <c:pt idx="1298" formatCode="hh:mm;@">
                  <c:v>1.0263888888888888</c:v>
                </c:pt>
                <c:pt idx="1299" formatCode="hh:mm;@">
                  <c:v>1.0270833333333333</c:v>
                </c:pt>
                <c:pt idx="1300" formatCode="hh:mm;@">
                  <c:v>1.0277777777777779</c:v>
                </c:pt>
                <c:pt idx="1301" formatCode="hh:mm;@">
                  <c:v>1.0284722222222222</c:v>
                </c:pt>
                <c:pt idx="1302" formatCode="hh:mm;@">
                  <c:v>1.0291666666666666</c:v>
                </c:pt>
                <c:pt idx="1303" formatCode="hh:mm;@">
                  <c:v>1.0298611111111111</c:v>
                </c:pt>
                <c:pt idx="1304" formatCode="hh:mm;@">
                  <c:v>1.0305555555555557</c:v>
                </c:pt>
                <c:pt idx="1305" formatCode="hh:mm;@">
                  <c:v>1.03125</c:v>
                </c:pt>
                <c:pt idx="1306" formatCode="hh:mm;@">
                  <c:v>1.0319444444444443</c:v>
                </c:pt>
                <c:pt idx="1307" formatCode="hh:mm;@">
                  <c:v>1.0326388888888889</c:v>
                </c:pt>
                <c:pt idx="1308" formatCode="hh:mm;@">
                  <c:v>1.0333333333333334</c:v>
                </c:pt>
                <c:pt idx="1309" formatCode="hh:mm;@">
                  <c:v>1.0340277777777778</c:v>
                </c:pt>
                <c:pt idx="1310" formatCode="hh:mm;@">
                  <c:v>1.0347222222222221</c:v>
                </c:pt>
                <c:pt idx="1311" formatCode="hh:mm;@">
                  <c:v>1.0354166666666667</c:v>
                </c:pt>
                <c:pt idx="1312" formatCode="hh:mm;@">
                  <c:v>1.0361111111111112</c:v>
                </c:pt>
                <c:pt idx="1313" formatCode="hh:mm;@">
                  <c:v>1.0368055555555555</c:v>
                </c:pt>
                <c:pt idx="1314" formatCode="hh:mm;@">
                  <c:v>1.0374999999999999</c:v>
                </c:pt>
                <c:pt idx="1315" formatCode="hh:mm;@">
                  <c:v>1.0381944444444444</c:v>
                </c:pt>
                <c:pt idx="1316" formatCode="hh:mm;@">
                  <c:v>1.038888888888889</c:v>
                </c:pt>
                <c:pt idx="1317" formatCode="hh:mm;@">
                  <c:v>1.0395833333333333</c:v>
                </c:pt>
                <c:pt idx="1318" formatCode="hh:mm;@">
                  <c:v>1.0402777777777776</c:v>
                </c:pt>
                <c:pt idx="1319" formatCode="hh:mm;@">
                  <c:v>1.0409722222222222</c:v>
                </c:pt>
                <c:pt idx="1320" formatCode="hh:mm;@">
                  <c:v>1.0416666666666667</c:v>
                </c:pt>
                <c:pt idx="1321" formatCode="hh:mm;@">
                  <c:v>1.0423611111111111</c:v>
                </c:pt>
                <c:pt idx="1322" formatCode="hh:mm;@">
                  <c:v>1.0430555555555556</c:v>
                </c:pt>
                <c:pt idx="1323" formatCode="hh:mm;@">
                  <c:v>1.04375</c:v>
                </c:pt>
                <c:pt idx="1324" formatCode="hh:mm;@">
                  <c:v>1.0444444444444445</c:v>
                </c:pt>
                <c:pt idx="1325" formatCode="hh:mm;@">
                  <c:v>1.0451388888888888</c:v>
                </c:pt>
                <c:pt idx="1326" formatCode="hh:mm;@">
                  <c:v>1.0458333333333334</c:v>
                </c:pt>
                <c:pt idx="1327" formatCode="hh:mm;@">
                  <c:v>1.0465277777777777</c:v>
                </c:pt>
                <c:pt idx="1328" formatCode="hh:mm;@">
                  <c:v>1.0472222222222223</c:v>
                </c:pt>
                <c:pt idx="1329" formatCode="hh:mm;@">
                  <c:v>1.0479166666666666</c:v>
                </c:pt>
                <c:pt idx="1330" formatCode="hh:mm;@">
                  <c:v>1.0486111111111112</c:v>
                </c:pt>
                <c:pt idx="1331" formatCode="hh:mm;@">
                  <c:v>1.0493055555555555</c:v>
                </c:pt>
                <c:pt idx="1332" formatCode="hh:mm;@">
                  <c:v>1.05</c:v>
                </c:pt>
                <c:pt idx="1333" formatCode="hh:mm;@">
                  <c:v>1.0506944444444444</c:v>
                </c:pt>
                <c:pt idx="1334" formatCode="hh:mm;@">
                  <c:v>1.0513888888888889</c:v>
                </c:pt>
                <c:pt idx="1335" formatCode="hh:mm;@">
                  <c:v>1.0520833333333333</c:v>
                </c:pt>
                <c:pt idx="1336" formatCode="hh:mm;@">
                  <c:v>1.0527777777777778</c:v>
                </c:pt>
                <c:pt idx="1337" formatCode="hh:mm;@">
                  <c:v>1.0534722222222224</c:v>
                </c:pt>
                <c:pt idx="1338" formatCode="hh:mm;@">
                  <c:v>1.0541666666666667</c:v>
                </c:pt>
                <c:pt idx="1339" formatCode="hh:mm;@">
                  <c:v>1.054861111111111</c:v>
                </c:pt>
                <c:pt idx="1340" formatCode="hh:mm;@">
                  <c:v>1.0555555555555556</c:v>
                </c:pt>
                <c:pt idx="1341" formatCode="hh:mm;@">
                  <c:v>1.0562500000000001</c:v>
                </c:pt>
                <c:pt idx="1342" formatCode="hh:mm;@">
                  <c:v>1.0569444444444445</c:v>
                </c:pt>
                <c:pt idx="1343" formatCode="hh:mm;@">
                  <c:v>1.0576388888888888</c:v>
                </c:pt>
                <c:pt idx="1344" formatCode="hh:mm;@">
                  <c:v>1.0583333333333333</c:v>
                </c:pt>
                <c:pt idx="1345" formatCode="hh:mm;@">
                  <c:v>1.0590277777777779</c:v>
                </c:pt>
                <c:pt idx="1346" formatCode="hh:mm;@">
                  <c:v>1.0597222222222222</c:v>
                </c:pt>
                <c:pt idx="1347" formatCode="hh:mm;@">
                  <c:v>1.0604166666666666</c:v>
                </c:pt>
                <c:pt idx="1348" formatCode="hh:mm;@">
                  <c:v>1.0611111111111111</c:v>
                </c:pt>
                <c:pt idx="1349" formatCode="hh:mm;@">
                  <c:v>1.0618055555555557</c:v>
                </c:pt>
                <c:pt idx="1350" formatCode="hh:mm;@">
                  <c:v>1.0625</c:v>
                </c:pt>
                <c:pt idx="1351" formatCode="hh:mm;@">
                  <c:v>1.0631944444444443</c:v>
                </c:pt>
                <c:pt idx="1352" formatCode="hh:mm;@">
                  <c:v>1.0638888888888889</c:v>
                </c:pt>
                <c:pt idx="1353" formatCode="hh:mm;@">
                  <c:v>1.0645833333333334</c:v>
                </c:pt>
                <c:pt idx="1354" formatCode="hh:mm;@">
                  <c:v>1.0652777777777778</c:v>
                </c:pt>
                <c:pt idx="1355" formatCode="hh:mm;@">
                  <c:v>1.0659722222222221</c:v>
                </c:pt>
                <c:pt idx="1356" formatCode="hh:mm;@">
                  <c:v>1.0666666666666667</c:v>
                </c:pt>
                <c:pt idx="1357" formatCode="hh:mm;@">
                  <c:v>1.0673611111111112</c:v>
                </c:pt>
                <c:pt idx="1358" formatCode="hh:mm;@">
                  <c:v>1.0680555555555555</c:v>
                </c:pt>
                <c:pt idx="1359" formatCode="hh:mm;@">
                  <c:v>1.0687499999999999</c:v>
                </c:pt>
                <c:pt idx="1360" formatCode="hh:mm;@">
                  <c:v>1.0694444444444444</c:v>
                </c:pt>
                <c:pt idx="1361" formatCode="hh:mm;@">
                  <c:v>1.070138888888889</c:v>
                </c:pt>
                <c:pt idx="1362" formatCode="hh:mm;@">
                  <c:v>1.0708333333333333</c:v>
                </c:pt>
                <c:pt idx="1363" formatCode="hh:mm;@">
                  <c:v>1.0715277777777776</c:v>
                </c:pt>
                <c:pt idx="1364" formatCode="hh:mm;@">
                  <c:v>1.0722222222222222</c:v>
                </c:pt>
                <c:pt idx="1365" formatCode="hh:mm;@">
                  <c:v>1.0729166666666667</c:v>
                </c:pt>
                <c:pt idx="1366" formatCode="hh:mm;@">
                  <c:v>1.0736111111111111</c:v>
                </c:pt>
                <c:pt idx="1367" formatCode="hh:mm;@">
                  <c:v>1.0743055555555556</c:v>
                </c:pt>
                <c:pt idx="1368" formatCode="hh:mm;@">
                  <c:v>1.075</c:v>
                </c:pt>
                <c:pt idx="1369" formatCode="hh:mm;@">
                  <c:v>1.0756944444444445</c:v>
                </c:pt>
                <c:pt idx="1370" formatCode="hh:mm;@">
                  <c:v>1.0763888888888888</c:v>
                </c:pt>
                <c:pt idx="1371" formatCode="hh:mm;@">
                  <c:v>1.0770833333333334</c:v>
                </c:pt>
                <c:pt idx="1372" formatCode="hh:mm;@">
                  <c:v>1.0777777777777777</c:v>
                </c:pt>
                <c:pt idx="1373" formatCode="hh:mm;@">
                  <c:v>1.0784722222222223</c:v>
                </c:pt>
                <c:pt idx="1374" formatCode="hh:mm;@">
                  <c:v>1.0791666666666666</c:v>
                </c:pt>
                <c:pt idx="1375" formatCode="hh:mm;@">
                  <c:v>1.0798611111111112</c:v>
                </c:pt>
                <c:pt idx="1376" formatCode="hh:mm;@">
                  <c:v>1.0805555555555555</c:v>
                </c:pt>
                <c:pt idx="1377" formatCode="hh:mm;@">
                  <c:v>1.08125</c:v>
                </c:pt>
                <c:pt idx="1378" formatCode="hh:mm;@">
                  <c:v>1.0819444444444444</c:v>
                </c:pt>
                <c:pt idx="1379" formatCode="hh:mm;@">
                  <c:v>1.0826388888888889</c:v>
                </c:pt>
                <c:pt idx="1380" formatCode="hh:mm;@">
                  <c:v>1.0833333333333333</c:v>
                </c:pt>
                <c:pt idx="1381" formatCode="hh:mm;@">
                  <c:v>1.0840277777777778</c:v>
                </c:pt>
                <c:pt idx="1382" formatCode="hh:mm;@">
                  <c:v>1.0847222222222224</c:v>
                </c:pt>
                <c:pt idx="1383" formatCode="hh:mm;@">
                  <c:v>1.0854166666666667</c:v>
                </c:pt>
                <c:pt idx="1384" formatCode="hh:mm;@">
                  <c:v>1.086111111111111</c:v>
                </c:pt>
                <c:pt idx="1385" formatCode="hh:mm;@">
                  <c:v>1.0868055555555556</c:v>
                </c:pt>
                <c:pt idx="1386" formatCode="hh:mm;@">
                  <c:v>1.0875000000000001</c:v>
                </c:pt>
                <c:pt idx="1387" formatCode="hh:mm;@">
                  <c:v>1.0881944444444445</c:v>
                </c:pt>
                <c:pt idx="1388" formatCode="hh:mm;@">
                  <c:v>1.0888888888888888</c:v>
                </c:pt>
                <c:pt idx="1389" formatCode="hh:mm;@">
                  <c:v>1.0895833333333333</c:v>
                </c:pt>
                <c:pt idx="1390" formatCode="hh:mm;@">
                  <c:v>1.0902777777777779</c:v>
                </c:pt>
                <c:pt idx="1391" formatCode="hh:mm;@">
                  <c:v>1.0909722222222222</c:v>
                </c:pt>
                <c:pt idx="1392" formatCode="hh:mm;@">
                  <c:v>1.0916666666666666</c:v>
                </c:pt>
                <c:pt idx="1393" formatCode="hh:mm;@">
                  <c:v>1.0923611111111111</c:v>
                </c:pt>
                <c:pt idx="1394" formatCode="hh:mm;@">
                  <c:v>1.0930555555555557</c:v>
                </c:pt>
                <c:pt idx="1395" formatCode="hh:mm;@">
                  <c:v>1.09375</c:v>
                </c:pt>
                <c:pt idx="1396" formatCode="hh:mm;@">
                  <c:v>1.0944444444444443</c:v>
                </c:pt>
                <c:pt idx="1397" formatCode="hh:mm;@">
                  <c:v>1.0951388888888889</c:v>
                </c:pt>
                <c:pt idx="1398" formatCode="hh:mm;@">
                  <c:v>1.0958333333333334</c:v>
                </c:pt>
                <c:pt idx="1399" formatCode="hh:mm;@">
                  <c:v>1.0965277777777778</c:v>
                </c:pt>
                <c:pt idx="1400" formatCode="hh:mm;@">
                  <c:v>1.0972222222222221</c:v>
                </c:pt>
                <c:pt idx="1401" formatCode="hh:mm;@">
                  <c:v>1.0979166666666667</c:v>
                </c:pt>
                <c:pt idx="1402" formatCode="hh:mm;@">
                  <c:v>1.0986111111111112</c:v>
                </c:pt>
                <c:pt idx="1403" formatCode="hh:mm;@">
                  <c:v>1.0993055555555555</c:v>
                </c:pt>
                <c:pt idx="1404" formatCode="hh:mm;@">
                  <c:v>1.0999999999999999</c:v>
                </c:pt>
                <c:pt idx="1405" formatCode="hh:mm;@">
                  <c:v>1.1006944444444444</c:v>
                </c:pt>
                <c:pt idx="1406" formatCode="hh:mm;@">
                  <c:v>1.101388888888889</c:v>
                </c:pt>
                <c:pt idx="1407" formatCode="hh:mm;@">
                  <c:v>1.1020833333333333</c:v>
                </c:pt>
                <c:pt idx="1408" formatCode="hh:mm;@">
                  <c:v>1.1027777777777776</c:v>
                </c:pt>
                <c:pt idx="1409" formatCode="hh:mm;@">
                  <c:v>1.1034722222222222</c:v>
                </c:pt>
                <c:pt idx="1410" formatCode="hh:mm;@">
                  <c:v>1.1041666666666667</c:v>
                </c:pt>
                <c:pt idx="1411" formatCode="hh:mm;@">
                  <c:v>1.1048611111111111</c:v>
                </c:pt>
                <c:pt idx="1412" formatCode="hh:mm;@">
                  <c:v>1.1055555555555556</c:v>
                </c:pt>
                <c:pt idx="1413" formatCode="hh:mm;@">
                  <c:v>1.10625</c:v>
                </c:pt>
                <c:pt idx="1414" formatCode="hh:mm;@">
                  <c:v>1.1069444444444445</c:v>
                </c:pt>
                <c:pt idx="1415" formatCode="hh:mm;@">
                  <c:v>1.1076388888888888</c:v>
                </c:pt>
                <c:pt idx="1416" formatCode="hh:mm;@">
                  <c:v>1.1083333333333334</c:v>
                </c:pt>
                <c:pt idx="1417" formatCode="hh:mm;@">
                  <c:v>1.1090277777777777</c:v>
                </c:pt>
                <c:pt idx="1418" formatCode="hh:mm;@">
                  <c:v>1.1097222222222223</c:v>
                </c:pt>
                <c:pt idx="1419" formatCode="hh:mm;@">
                  <c:v>1.1104166666666666</c:v>
                </c:pt>
                <c:pt idx="1420" formatCode="hh:mm;@">
                  <c:v>1.1111111111111112</c:v>
                </c:pt>
                <c:pt idx="1421" formatCode="hh:mm;@">
                  <c:v>1.1118055555555555</c:v>
                </c:pt>
                <c:pt idx="1422" formatCode="hh:mm;@">
                  <c:v>1.1125</c:v>
                </c:pt>
                <c:pt idx="1423" formatCode="hh:mm;@">
                  <c:v>1.1131944444444444</c:v>
                </c:pt>
                <c:pt idx="1424" formatCode="hh:mm;@">
                  <c:v>1.1138888888888889</c:v>
                </c:pt>
                <c:pt idx="1425" formatCode="hh:mm;@">
                  <c:v>1.1145833333333333</c:v>
                </c:pt>
                <c:pt idx="1426" formatCode="hh:mm;@">
                  <c:v>1.1152777777777778</c:v>
                </c:pt>
                <c:pt idx="1427" formatCode="hh:mm;@">
                  <c:v>1.1159722222222224</c:v>
                </c:pt>
                <c:pt idx="1428" formatCode="hh:mm;@">
                  <c:v>1.1166666666666667</c:v>
                </c:pt>
                <c:pt idx="1429" formatCode="hh:mm;@">
                  <c:v>1.117361111111111</c:v>
                </c:pt>
                <c:pt idx="1430" formatCode="hh:mm;@">
                  <c:v>1.1180555555555556</c:v>
                </c:pt>
                <c:pt idx="1431" formatCode="hh:mm;@">
                  <c:v>1.1187500000000001</c:v>
                </c:pt>
                <c:pt idx="1432" formatCode="hh:mm;@">
                  <c:v>1.1194444444444445</c:v>
                </c:pt>
                <c:pt idx="1433" formatCode="hh:mm;@">
                  <c:v>1.1201388888888888</c:v>
                </c:pt>
                <c:pt idx="1434" formatCode="hh:mm;@">
                  <c:v>1.1208333333333333</c:v>
                </c:pt>
                <c:pt idx="1435" formatCode="hh:mm;@">
                  <c:v>1.1215277777777779</c:v>
                </c:pt>
                <c:pt idx="1436" formatCode="hh:mm;@">
                  <c:v>1.1222222222222222</c:v>
                </c:pt>
                <c:pt idx="1437" formatCode="hh:mm;@">
                  <c:v>1.1229166666666666</c:v>
                </c:pt>
                <c:pt idx="1438" formatCode="hh:mm;@">
                  <c:v>1.1236111111111111</c:v>
                </c:pt>
                <c:pt idx="1439" formatCode="hh:mm;@">
                  <c:v>1.1243055555555557</c:v>
                </c:pt>
              </c:numCache>
            </c:numRef>
          </c:cat>
          <c:val>
            <c:numRef>
              <c:f>'Ark1'!$C$2:$C$1441</c:f>
              <c:numCache>
                <c:formatCode>General</c:formatCode>
                <c:ptCount val="1440"/>
                <c:pt idx="0">
                  <c:v>1.9490000000000001</c:v>
                </c:pt>
                <c:pt idx="1">
                  <c:v>1.6839999999999999</c:v>
                </c:pt>
                <c:pt idx="2">
                  <c:v>1.63</c:v>
                </c:pt>
                <c:pt idx="3">
                  <c:v>1.5669999999999999</c:v>
                </c:pt>
                <c:pt idx="4">
                  <c:v>1.518</c:v>
                </c:pt>
                <c:pt idx="5">
                  <c:v>1.478</c:v>
                </c:pt>
                <c:pt idx="6">
                  <c:v>1.444</c:v>
                </c:pt>
                <c:pt idx="7">
                  <c:v>1.415</c:v>
                </c:pt>
                <c:pt idx="8">
                  <c:v>1.395</c:v>
                </c:pt>
                <c:pt idx="9">
                  <c:v>1.3680000000000001</c:v>
                </c:pt>
                <c:pt idx="10">
                  <c:v>1.343</c:v>
                </c:pt>
                <c:pt idx="11">
                  <c:v>1.3180000000000001</c:v>
                </c:pt>
                <c:pt idx="12">
                  <c:v>1.2909999999999999</c:v>
                </c:pt>
                <c:pt idx="13">
                  <c:v>1.274</c:v>
                </c:pt>
                <c:pt idx="14">
                  <c:v>1.244</c:v>
                </c:pt>
                <c:pt idx="15">
                  <c:v>1.22</c:v>
                </c:pt>
                <c:pt idx="16">
                  <c:v>1.1830000000000001</c:v>
                </c:pt>
                <c:pt idx="17">
                  <c:v>1.1439999999999999</c:v>
                </c:pt>
                <c:pt idx="18">
                  <c:v>1.105</c:v>
                </c:pt>
                <c:pt idx="19">
                  <c:v>1.073</c:v>
                </c:pt>
                <c:pt idx="20">
                  <c:v>1.056</c:v>
                </c:pt>
                <c:pt idx="21">
                  <c:v>1.044</c:v>
                </c:pt>
                <c:pt idx="22">
                  <c:v>1.028</c:v>
                </c:pt>
                <c:pt idx="23">
                  <c:v>1.03</c:v>
                </c:pt>
                <c:pt idx="24">
                  <c:v>1.012</c:v>
                </c:pt>
                <c:pt idx="25">
                  <c:v>0.996</c:v>
                </c:pt>
                <c:pt idx="26">
                  <c:v>0.97399999999999998</c:v>
                </c:pt>
                <c:pt idx="27">
                  <c:v>0.95399999999999996</c:v>
                </c:pt>
                <c:pt idx="28">
                  <c:v>0.93600000000000005</c:v>
                </c:pt>
                <c:pt idx="29">
                  <c:v>0.91400000000000003</c:v>
                </c:pt>
                <c:pt idx="30">
                  <c:v>0.91700000000000004</c:v>
                </c:pt>
                <c:pt idx="31">
                  <c:v>0.9</c:v>
                </c:pt>
                <c:pt idx="32">
                  <c:v>0.89400000000000002</c:v>
                </c:pt>
                <c:pt idx="33">
                  <c:v>0.89</c:v>
                </c:pt>
                <c:pt idx="34">
                  <c:v>0.88500000000000001</c:v>
                </c:pt>
                <c:pt idx="35">
                  <c:v>0.88500000000000001</c:v>
                </c:pt>
                <c:pt idx="36">
                  <c:v>0.879</c:v>
                </c:pt>
                <c:pt idx="37">
                  <c:v>0.873</c:v>
                </c:pt>
                <c:pt idx="38">
                  <c:v>0.87</c:v>
                </c:pt>
                <c:pt idx="39">
                  <c:v>0.86099999999999999</c:v>
                </c:pt>
                <c:pt idx="40">
                  <c:v>0.86199999999999999</c:v>
                </c:pt>
                <c:pt idx="41">
                  <c:v>0.85399999999999998</c:v>
                </c:pt>
                <c:pt idx="42">
                  <c:v>0.85</c:v>
                </c:pt>
                <c:pt idx="43">
                  <c:v>0.84399999999999997</c:v>
                </c:pt>
                <c:pt idx="44">
                  <c:v>0.83699999999999997</c:v>
                </c:pt>
                <c:pt idx="45">
                  <c:v>0.83499999999999996</c:v>
                </c:pt>
                <c:pt idx="46">
                  <c:v>0.83199999999999996</c:v>
                </c:pt>
                <c:pt idx="47">
                  <c:v>0.82899999999999996</c:v>
                </c:pt>
                <c:pt idx="48">
                  <c:v>0.82899999999999996</c:v>
                </c:pt>
                <c:pt idx="49">
                  <c:v>0.82499999999999996</c:v>
                </c:pt>
                <c:pt idx="50">
                  <c:v>0.82499999999999996</c:v>
                </c:pt>
                <c:pt idx="51">
                  <c:v>0.81599999999999995</c:v>
                </c:pt>
                <c:pt idx="52">
                  <c:v>0.80800000000000005</c:v>
                </c:pt>
                <c:pt idx="53">
                  <c:v>0.80200000000000005</c:v>
                </c:pt>
                <c:pt idx="54">
                  <c:v>0.79700000000000004</c:v>
                </c:pt>
                <c:pt idx="55">
                  <c:v>0.79800000000000004</c:v>
                </c:pt>
                <c:pt idx="56">
                  <c:v>0.79400000000000004</c:v>
                </c:pt>
                <c:pt idx="57">
                  <c:v>0.79300000000000004</c:v>
                </c:pt>
                <c:pt idx="58">
                  <c:v>0.79100000000000004</c:v>
                </c:pt>
                <c:pt idx="59">
                  <c:v>0.77900000000000003</c:v>
                </c:pt>
                <c:pt idx="60">
                  <c:v>0.79300000000000004</c:v>
                </c:pt>
                <c:pt idx="61">
                  <c:v>0.79200000000000004</c:v>
                </c:pt>
                <c:pt idx="62">
                  <c:v>0.79300000000000004</c:v>
                </c:pt>
                <c:pt idx="63">
                  <c:v>0.77900000000000003</c:v>
                </c:pt>
                <c:pt idx="64">
                  <c:v>0.77200000000000002</c:v>
                </c:pt>
                <c:pt idx="65">
                  <c:v>0.76400000000000001</c:v>
                </c:pt>
                <c:pt idx="66">
                  <c:v>0.76100000000000001</c:v>
                </c:pt>
                <c:pt idx="67">
                  <c:v>0.75600000000000001</c:v>
                </c:pt>
                <c:pt idx="68">
                  <c:v>0.76300000000000001</c:v>
                </c:pt>
                <c:pt idx="69">
                  <c:v>0.76100000000000001</c:v>
                </c:pt>
                <c:pt idx="70">
                  <c:v>0.76400000000000001</c:v>
                </c:pt>
                <c:pt idx="71">
                  <c:v>0.75700000000000001</c:v>
                </c:pt>
                <c:pt idx="72">
                  <c:v>0.75800000000000001</c:v>
                </c:pt>
                <c:pt idx="73">
                  <c:v>0.749</c:v>
                </c:pt>
                <c:pt idx="74">
                  <c:v>0.749</c:v>
                </c:pt>
                <c:pt idx="75">
                  <c:v>0.754</c:v>
                </c:pt>
                <c:pt idx="76">
                  <c:v>0.76300000000000001</c:v>
                </c:pt>
                <c:pt idx="77">
                  <c:v>0.76200000000000001</c:v>
                </c:pt>
                <c:pt idx="78">
                  <c:v>0.75800000000000001</c:v>
                </c:pt>
                <c:pt idx="79">
                  <c:v>0.751</c:v>
                </c:pt>
                <c:pt idx="80">
                  <c:v>0.74299999999999999</c:v>
                </c:pt>
                <c:pt idx="81">
                  <c:v>0.73799999999999999</c:v>
                </c:pt>
                <c:pt idx="82">
                  <c:v>0.72499999999999998</c:v>
                </c:pt>
                <c:pt idx="83">
                  <c:v>0.72699999999999998</c:v>
                </c:pt>
                <c:pt idx="84">
                  <c:v>0.72299999999999998</c:v>
                </c:pt>
                <c:pt idx="85">
                  <c:v>0.71899999999999997</c:v>
                </c:pt>
                <c:pt idx="86">
                  <c:v>0.70799999999999996</c:v>
                </c:pt>
                <c:pt idx="87">
                  <c:v>0.70299999999999996</c:v>
                </c:pt>
                <c:pt idx="88">
                  <c:v>0.7</c:v>
                </c:pt>
                <c:pt idx="89">
                  <c:v>0.69299999999999995</c:v>
                </c:pt>
                <c:pt idx="90">
                  <c:v>0.70299999999999996</c:v>
                </c:pt>
                <c:pt idx="91">
                  <c:v>0.69899999999999995</c:v>
                </c:pt>
                <c:pt idx="92">
                  <c:v>0.69899999999999995</c:v>
                </c:pt>
                <c:pt idx="93">
                  <c:v>0.69399999999999995</c:v>
                </c:pt>
                <c:pt idx="94">
                  <c:v>0.69399999999999995</c:v>
                </c:pt>
                <c:pt idx="95">
                  <c:v>0.68799999999999994</c:v>
                </c:pt>
                <c:pt idx="96">
                  <c:v>0.68799999999999994</c:v>
                </c:pt>
                <c:pt idx="97">
                  <c:v>0.68400000000000005</c:v>
                </c:pt>
                <c:pt idx="98">
                  <c:v>0.67900000000000005</c:v>
                </c:pt>
                <c:pt idx="99">
                  <c:v>0.67200000000000004</c:v>
                </c:pt>
                <c:pt idx="100">
                  <c:v>0.66900000000000004</c:v>
                </c:pt>
                <c:pt idx="101">
                  <c:v>0.66200000000000003</c:v>
                </c:pt>
                <c:pt idx="102">
                  <c:v>0.65900000000000003</c:v>
                </c:pt>
                <c:pt idx="103">
                  <c:v>0.66200000000000003</c:v>
                </c:pt>
                <c:pt idx="104">
                  <c:v>0.66100000000000003</c:v>
                </c:pt>
                <c:pt idx="105">
                  <c:v>0.66100000000000003</c:v>
                </c:pt>
                <c:pt idx="106">
                  <c:v>0.66100000000000003</c:v>
                </c:pt>
                <c:pt idx="107">
                  <c:v>0.65500000000000003</c:v>
                </c:pt>
                <c:pt idx="108">
                  <c:v>0.65300000000000002</c:v>
                </c:pt>
                <c:pt idx="109">
                  <c:v>0.65</c:v>
                </c:pt>
                <c:pt idx="110">
                  <c:v>0.65100000000000002</c:v>
                </c:pt>
                <c:pt idx="111">
                  <c:v>0.65</c:v>
                </c:pt>
                <c:pt idx="112">
                  <c:v>0.64600000000000002</c:v>
                </c:pt>
                <c:pt idx="113">
                  <c:v>0.64900000000000002</c:v>
                </c:pt>
                <c:pt idx="114">
                  <c:v>0.64800000000000002</c:v>
                </c:pt>
                <c:pt idx="115">
                  <c:v>0.64600000000000002</c:v>
                </c:pt>
                <c:pt idx="116">
                  <c:v>0.64400000000000002</c:v>
                </c:pt>
                <c:pt idx="117">
                  <c:v>0.64600000000000002</c:v>
                </c:pt>
                <c:pt idx="118">
                  <c:v>0.64100000000000001</c:v>
                </c:pt>
                <c:pt idx="119">
                  <c:v>0.63900000000000001</c:v>
                </c:pt>
                <c:pt idx="120">
                  <c:v>0.66700000000000004</c:v>
                </c:pt>
                <c:pt idx="121">
                  <c:v>0.67600000000000005</c:v>
                </c:pt>
                <c:pt idx="122">
                  <c:v>0.67900000000000005</c:v>
                </c:pt>
                <c:pt idx="123">
                  <c:v>0.66900000000000004</c:v>
                </c:pt>
                <c:pt idx="124">
                  <c:v>0.66400000000000003</c:v>
                </c:pt>
                <c:pt idx="125">
                  <c:v>0.66500000000000004</c:v>
                </c:pt>
                <c:pt idx="126">
                  <c:v>0.66200000000000003</c:v>
                </c:pt>
                <c:pt idx="127">
                  <c:v>0.65800000000000003</c:v>
                </c:pt>
                <c:pt idx="128">
                  <c:v>0.66</c:v>
                </c:pt>
                <c:pt idx="129">
                  <c:v>0.65900000000000003</c:v>
                </c:pt>
                <c:pt idx="130">
                  <c:v>0.66100000000000003</c:v>
                </c:pt>
                <c:pt idx="131">
                  <c:v>0.65400000000000003</c:v>
                </c:pt>
                <c:pt idx="132">
                  <c:v>0.65</c:v>
                </c:pt>
                <c:pt idx="133">
                  <c:v>0.65400000000000003</c:v>
                </c:pt>
                <c:pt idx="134">
                  <c:v>0.64900000000000002</c:v>
                </c:pt>
                <c:pt idx="135">
                  <c:v>0.64600000000000002</c:v>
                </c:pt>
                <c:pt idx="136">
                  <c:v>0.64600000000000002</c:v>
                </c:pt>
                <c:pt idx="137">
                  <c:v>0.64600000000000002</c:v>
                </c:pt>
                <c:pt idx="138">
                  <c:v>0.64500000000000002</c:v>
                </c:pt>
                <c:pt idx="139">
                  <c:v>0.64600000000000002</c:v>
                </c:pt>
                <c:pt idx="140">
                  <c:v>0.65100000000000002</c:v>
                </c:pt>
                <c:pt idx="141">
                  <c:v>0.65200000000000002</c:v>
                </c:pt>
                <c:pt idx="142">
                  <c:v>0.65400000000000003</c:v>
                </c:pt>
                <c:pt idx="143">
                  <c:v>0.65100000000000002</c:v>
                </c:pt>
                <c:pt idx="144">
                  <c:v>0.65400000000000003</c:v>
                </c:pt>
                <c:pt idx="145">
                  <c:v>0.65900000000000003</c:v>
                </c:pt>
                <c:pt idx="146">
                  <c:v>0.65800000000000003</c:v>
                </c:pt>
                <c:pt idx="147">
                  <c:v>0.65600000000000003</c:v>
                </c:pt>
                <c:pt idx="148">
                  <c:v>0.65700000000000003</c:v>
                </c:pt>
                <c:pt idx="149">
                  <c:v>0.65</c:v>
                </c:pt>
                <c:pt idx="150">
                  <c:v>0.68300000000000005</c:v>
                </c:pt>
                <c:pt idx="151">
                  <c:v>0.68300000000000005</c:v>
                </c:pt>
                <c:pt idx="152">
                  <c:v>0.68700000000000006</c:v>
                </c:pt>
                <c:pt idx="153">
                  <c:v>0.68600000000000005</c:v>
                </c:pt>
                <c:pt idx="154">
                  <c:v>0.68100000000000005</c:v>
                </c:pt>
                <c:pt idx="155">
                  <c:v>0.67800000000000005</c:v>
                </c:pt>
                <c:pt idx="156">
                  <c:v>0.68</c:v>
                </c:pt>
                <c:pt idx="157">
                  <c:v>0.68500000000000005</c:v>
                </c:pt>
                <c:pt idx="158">
                  <c:v>0.68799999999999994</c:v>
                </c:pt>
                <c:pt idx="159">
                  <c:v>0.68799999999999994</c:v>
                </c:pt>
                <c:pt idx="160">
                  <c:v>0.69</c:v>
                </c:pt>
                <c:pt idx="161">
                  <c:v>0.69199999999999995</c:v>
                </c:pt>
                <c:pt idx="162">
                  <c:v>0.69699999999999995</c:v>
                </c:pt>
                <c:pt idx="163">
                  <c:v>0.69699999999999995</c:v>
                </c:pt>
                <c:pt idx="164">
                  <c:v>0.70399999999999996</c:v>
                </c:pt>
                <c:pt idx="165">
                  <c:v>0.71199999999999997</c:v>
                </c:pt>
                <c:pt idx="166">
                  <c:v>0.71699999999999997</c:v>
                </c:pt>
                <c:pt idx="167">
                  <c:v>0.72</c:v>
                </c:pt>
                <c:pt idx="168">
                  <c:v>0.73299999999999998</c:v>
                </c:pt>
                <c:pt idx="169">
                  <c:v>0.748</c:v>
                </c:pt>
                <c:pt idx="170">
                  <c:v>0.755</c:v>
                </c:pt>
                <c:pt idx="171">
                  <c:v>0.76</c:v>
                </c:pt>
                <c:pt idx="172">
                  <c:v>0.75700000000000001</c:v>
                </c:pt>
                <c:pt idx="173">
                  <c:v>0.73099999999999998</c:v>
                </c:pt>
                <c:pt idx="174">
                  <c:v>0.73299999999999998</c:v>
                </c:pt>
                <c:pt idx="175">
                  <c:v>0.73</c:v>
                </c:pt>
                <c:pt idx="176">
                  <c:v>0.73</c:v>
                </c:pt>
                <c:pt idx="177">
                  <c:v>0.72899999999999998</c:v>
                </c:pt>
                <c:pt idx="178">
                  <c:v>0.72599999999999998</c:v>
                </c:pt>
                <c:pt idx="179">
                  <c:v>0.72199999999999998</c:v>
                </c:pt>
                <c:pt idx="180">
                  <c:v>0.80100000000000005</c:v>
                </c:pt>
                <c:pt idx="181">
                  <c:v>0.82199999999999995</c:v>
                </c:pt>
                <c:pt idx="182">
                  <c:v>0.83199999999999996</c:v>
                </c:pt>
                <c:pt idx="183">
                  <c:v>0.84099999999999997</c:v>
                </c:pt>
                <c:pt idx="184">
                  <c:v>0.85099999999999998</c:v>
                </c:pt>
                <c:pt idx="185">
                  <c:v>0.86199999999999999</c:v>
                </c:pt>
                <c:pt idx="186">
                  <c:v>0.86699999999999999</c:v>
                </c:pt>
                <c:pt idx="187">
                  <c:v>0.878</c:v>
                </c:pt>
                <c:pt idx="188">
                  <c:v>0.88500000000000001</c:v>
                </c:pt>
                <c:pt idx="189">
                  <c:v>0.89200000000000002</c:v>
                </c:pt>
                <c:pt idx="190">
                  <c:v>0.89600000000000002</c:v>
                </c:pt>
                <c:pt idx="191">
                  <c:v>0.89600000000000002</c:v>
                </c:pt>
                <c:pt idx="192">
                  <c:v>0.88600000000000001</c:v>
                </c:pt>
                <c:pt idx="193">
                  <c:v>0.89</c:v>
                </c:pt>
                <c:pt idx="194">
                  <c:v>0.89800000000000002</c:v>
                </c:pt>
                <c:pt idx="195">
                  <c:v>0.90800000000000003</c:v>
                </c:pt>
                <c:pt idx="196">
                  <c:v>0.92100000000000004</c:v>
                </c:pt>
                <c:pt idx="197">
                  <c:v>0.93400000000000005</c:v>
                </c:pt>
                <c:pt idx="198">
                  <c:v>0.94299999999999995</c:v>
                </c:pt>
                <c:pt idx="199">
                  <c:v>0.95599999999999996</c:v>
                </c:pt>
                <c:pt idx="200">
                  <c:v>0.96799999999999997</c:v>
                </c:pt>
                <c:pt idx="201">
                  <c:v>0.98299999999999998</c:v>
                </c:pt>
                <c:pt idx="202">
                  <c:v>0.997</c:v>
                </c:pt>
                <c:pt idx="203">
                  <c:v>0.997</c:v>
                </c:pt>
                <c:pt idx="204">
                  <c:v>1.0069999999999999</c:v>
                </c:pt>
                <c:pt idx="205">
                  <c:v>1.0269999999999999</c:v>
                </c:pt>
                <c:pt idx="206">
                  <c:v>1.038</c:v>
                </c:pt>
                <c:pt idx="207">
                  <c:v>1.0549999999999999</c:v>
                </c:pt>
                <c:pt idx="208">
                  <c:v>1.071</c:v>
                </c:pt>
                <c:pt idx="209">
                  <c:v>1.0660000000000001</c:v>
                </c:pt>
                <c:pt idx="210">
                  <c:v>1.212</c:v>
                </c:pt>
                <c:pt idx="211">
                  <c:v>1.248</c:v>
                </c:pt>
                <c:pt idx="212">
                  <c:v>1.2729999999999999</c:v>
                </c:pt>
                <c:pt idx="213">
                  <c:v>1.2789999999999999</c:v>
                </c:pt>
                <c:pt idx="214">
                  <c:v>1.2829999999999999</c:v>
                </c:pt>
                <c:pt idx="215">
                  <c:v>1.28</c:v>
                </c:pt>
                <c:pt idx="216">
                  <c:v>1.2969999999999999</c:v>
                </c:pt>
                <c:pt idx="217">
                  <c:v>1.31</c:v>
                </c:pt>
                <c:pt idx="218">
                  <c:v>1.3109999999999999</c:v>
                </c:pt>
                <c:pt idx="219">
                  <c:v>1.32</c:v>
                </c:pt>
                <c:pt idx="220">
                  <c:v>1.333</c:v>
                </c:pt>
                <c:pt idx="221">
                  <c:v>1.3380000000000001</c:v>
                </c:pt>
                <c:pt idx="222">
                  <c:v>1.357</c:v>
                </c:pt>
                <c:pt idx="223">
                  <c:v>1.367</c:v>
                </c:pt>
                <c:pt idx="224">
                  <c:v>1.379</c:v>
                </c:pt>
                <c:pt idx="225">
                  <c:v>1.393</c:v>
                </c:pt>
                <c:pt idx="226">
                  <c:v>1.417</c:v>
                </c:pt>
                <c:pt idx="227">
                  <c:v>1.4450000000000001</c:v>
                </c:pt>
                <c:pt idx="228">
                  <c:v>1.4630000000000001</c:v>
                </c:pt>
                <c:pt idx="229">
                  <c:v>1.484</c:v>
                </c:pt>
                <c:pt idx="230">
                  <c:v>1.4990000000000001</c:v>
                </c:pt>
                <c:pt idx="231">
                  <c:v>1.5189999999999999</c:v>
                </c:pt>
                <c:pt idx="232">
                  <c:v>1.536</c:v>
                </c:pt>
                <c:pt idx="233">
                  <c:v>1.5449999999999999</c:v>
                </c:pt>
                <c:pt idx="234">
                  <c:v>1.5940000000000001</c:v>
                </c:pt>
                <c:pt idx="235">
                  <c:v>1.5840000000000001</c:v>
                </c:pt>
                <c:pt idx="236">
                  <c:v>1.6040000000000001</c:v>
                </c:pt>
                <c:pt idx="237">
                  <c:v>1.639</c:v>
                </c:pt>
                <c:pt idx="238">
                  <c:v>1.6639999999999999</c:v>
                </c:pt>
                <c:pt idx="239">
                  <c:v>1.677</c:v>
                </c:pt>
                <c:pt idx="240">
                  <c:v>1.946</c:v>
                </c:pt>
                <c:pt idx="241">
                  <c:v>1.9470000000000001</c:v>
                </c:pt>
                <c:pt idx="242">
                  <c:v>1.958</c:v>
                </c:pt>
                <c:pt idx="243">
                  <c:v>1.9610000000000001</c:v>
                </c:pt>
                <c:pt idx="244">
                  <c:v>1.98</c:v>
                </c:pt>
                <c:pt idx="245">
                  <c:v>1.998</c:v>
                </c:pt>
                <c:pt idx="246">
                  <c:v>2.2120000000000002</c:v>
                </c:pt>
                <c:pt idx="247">
                  <c:v>2.2410000000000001</c:v>
                </c:pt>
                <c:pt idx="248">
                  <c:v>2.274</c:v>
                </c:pt>
                <c:pt idx="249">
                  <c:v>2.2839999999999998</c:v>
                </c:pt>
                <c:pt idx="250">
                  <c:v>2.2890000000000001</c:v>
                </c:pt>
                <c:pt idx="251">
                  <c:v>2.306</c:v>
                </c:pt>
                <c:pt idx="252">
                  <c:v>2.3180000000000001</c:v>
                </c:pt>
                <c:pt idx="253">
                  <c:v>2.3220000000000001</c:v>
                </c:pt>
                <c:pt idx="254">
                  <c:v>2.3109999999999999</c:v>
                </c:pt>
                <c:pt idx="255">
                  <c:v>2.3210000000000002</c:v>
                </c:pt>
                <c:pt idx="256">
                  <c:v>2.363</c:v>
                </c:pt>
                <c:pt idx="257">
                  <c:v>2.391</c:v>
                </c:pt>
                <c:pt idx="258">
                  <c:v>2.4159999999999999</c:v>
                </c:pt>
                <c:pt idx="259">
                  <c:v>2.4350000000000001</c:v>
                </c:pt>
                <c:pt idx="260">
                  <c:v>2.452</c:v>
                </c:pt>
                <c:pt idx="261">
                  <c:v>2.4420000000000002</c:v>
                </c:pt>
                <c:pt idx="262">
                  <c:v>2.4590000000000001</c:v>
                </c:pt>
                <c:pt idx="263">
                  <c:v>2.452</c:v>
                </c:pt>
                <c:pt idx="264">
                  <c:v>2.4239999999999999</c:v>
                </c:pt>
                <c:pt idx="265">
                  <c:v>2.5089999999999999</c:v>
                </c:pt>
                <c:pt idx="266">
                  <c:v>2.4980000000000002</c:v>
                </c:pt>
                <c:pt idx="267">
                  <c:v>2.476</c:v>
                </c:pt>
                <c:pt idx="268">
                  <c:v>2.4870000000000001</c:v>
                </c:pt>
                <c:pt idx="269">
                  <c:v>2.4049999999999998</c:v>
                </c:pt>
                <c:pt idx="270">
                  <c:v>2.7130000000000001</c:v>
                </c:pt>
                <c:pt idx="271">
                  <c:v>2.6779999999999999</c:v>
                </c:pt>
                <c:pt idx="272">
                  <c:v>2.714</c:v>
                </c:pt>
                <c:pt idx="273">
                  <c:v>2.7170000000000001</c:v>
                </c:pt>
                <c:pt idx="274">
                  <c:v>2.6920000000000002</c:v>
                </c:pt>
                <c:pt idx="275">
                  <c:v>2.6880000000000002</c:v>
                </c:pt>
                <c:pt idx="276">
                  <c:v>2.8109999999999999</c:v>
                </c:pt>
                <c:pt idx="277">
                  <c:v>2.72</c:v>
                </c:pt>
                <c:pt idx="278">
                  <c:v>2.573</c:v>
                </c:pt>
                <c:pt idx="279">
                  <c:v>2.778</c:v>
                </c:pt>
                <c:pt idx="280">
                  <c:v>2.8090000000000002</c:v>
                </c:pt>
                <c:pt idx="281">
                  <c:v>2.8340000000000001</c:v>
                </c:pt>
                <c:pt idx="282">
                  <c:v>2.85</c:v>
                </c:pt>
                <c:pt idx="283">
                  <c:v>2.843</c:v>
                </c:pt>
                <c:pt idx="284">
                  <c:v>2.8780000000000001</c:v>
                </c:pt>
                <c:pt idx="285">
                  <c:v>2.9489999999999998</c:v>
                </c:pt>
                <c:pt idx="286">
                  <c:v>2.9409999999999998</c:v>
                </c:pt>
                <c:pt idx="287">
                  <c:v>2.9430000000000001</c:v>
                </c:pt>
                <c:pt idx="288">
                  <c:v>2.952</c:v>
                </c:pt>
                <c:pt idx="289">
                  <c:v>2.9630000000000001</c:v>
                </c:pt>
                <c:pt idx="290">
                  <c:v>2.96</c:v>
                </c:pt>
                <c:pt idx="291">
                  <c:v>2.9430000000000001</c:v>
                </c:pt>
                <c:pt idx="292">
                  <c:v>2.9060000000000001</c:v>
                </c:pt>
                <c:pt idx="293">
                  <c:v>2.8929999999999998</c:v>
                </c:pt>
                <c:pt idx="294">
                  <c:v>2.903</c:v>
                </c:pt>
                <c:pt idx="295">
                  <c:v>2.9260000000000002</c:v>
                </c:pt>
                <c:pt idx="296">
                  <c:v>2.9169999999999998</c:v>
                </c:pt>
                <c:pt idx="297">
                  <c:v>2.9209999999999998</c:v>
                </c:pt>
                <c:pt idx="298">
                  <c:v>2.9009999999999998</c:v>
                </c:pt>
                <c:pt idx="299">
                  <c:v>2.81</c:v>
                </c:pt>
                <c:pt idx="300">
                  <c:v>3.3290000000000002</c:v>
                </c:pt>
                <c:pt idx="301">
                  <c:v>3.246</c:v>
                </c:pt>
                <c:pt idx="302">
                  <c:v>3.1989999999999998</c:v>
                </c:pt>
                <c:pt idx="303">
                  <c:v>3.1110000000000002</c:v>
                </c:pt>
                <c:pt idx="304">
                  <c:v>3.0169999999999999</c:v>
                </c:pt>
                <c:pt idx="305">
                  <c:v>3.0230000000000001</c:v>
                </c:pt>
                <c:pt idx="306">
                  <c:v>3.0009999999999999</c:v>
                </c:pt>
                <c:pt idx="307">
                  <c:v>2.9420000000000002</c:v>
                </c:pt>
                <c:pt idx="308">
                  <c:v>2.9489999999999998</c:v>
                </c:pt>
                <c:pt idx="309">
                  <c:v>2.9529999999999998</c:v>
                </c:pt>
                <c:pt idx="310">
                  <c:v>2.871</c:v>
                </c:pt>
                <c:pt idx="311">
                  <c:v>3.06</c:v>
                </c:pt>
                <c:pt idx="312">
                  <c:v>3.097</c:v>
                </c:pt>
                <c:pt idx="313">
                  <c:v>3.125</c:v>
                </c:pt>
                <c:pt idx="314">
                  <c:v>3.129</c:v>
                </c:pt>
                <c:pt idx="315">
                  <c:v>3.13</c:v>
                </c:pt>
                <c:pt idx="316">
                  <c:v>3.1389999999999998</c:v>
                </c:pt>
                <c:pt idx="317">
                  <c:v>3.1480000000000001</c:v>
                </c:pt>
                <c:pt idx="318">
                  <c:v>3.1720000000000002</c:v>
                </c:pt>
                <c:pt idx="319">
                  <c:v>3.1920000000000002</c:v>
                </c:pt>
                <c:pt idx="320">
                  <c:v>3.214</c:v>
                </c:pt>
                <c:pt idx="321">
                  <c:v>3.21</c:v>
                </c:pt>
                <c:pt idx="322">
                  <c:v>3.1949999999999998</c:v>
                </c:pt>
                <c:pt idx="323">
                  <c:v>3.1760000000000002</c:v>
                </c:pt>
                <c:pt idx="324">
                  <c:v>3.19</c:v>
                </c:pt>
                <c:pt idx="325">
                  <c:v>3.1859999999999999</c:v>
                </c:pt>
                <c:pt idx="326">
                  <c:v>3.169</c:v>
                </c:pt>
                <c:pt idx="327">
                  <c:v>3.194</c:v>
                </c:pt>
                <c:pt idx="328">
                  <c:v>3.198</c:v>
                </c:pt>
                <c:pt idx="329">
                  <c:v>3.1070000000000002</c:v>
                </c:pt>
                <c:pt idx="330">
                  <c:v>3.47</c:v>
                </c:pt>
                <c:pt idx="331">
                  <c:v>3.4380000000000002</c:v>
                </c:pt>
                <c:pt idx="332">
                  <c:v>3.4390000000000001</c:v>
                </c:pt>
                <c:pt idx="333">
                  <c:v>3.4039999999999999</c:v>
                </c:pt>
                <c:pt idx="334">
                  <c:v>3.3809999999999998</c:v>
                </c:pt>
                <c:pt idx="335">
                  <c:v>3.3620000000000001</c:v>
                </c:pt>
                <c:pt idx="336">
                  <c:v>3.367</c:v>
                </c:pt>
                <c:pt idx="337">
                  <c:v>3.3839999999999999</c:v>
                </c:pt>
                <c:pt idx="338">
                  <c:v>3.383</c:v>
                </c:pt>
                <c:pt idx="339">
                  <c:v>3.3039999999999998</c:v>
                </c:pt>
                <c:pt idx="340">
                  <c:v>3.4830000000000001</c:v>
                </c:pt>
                <c:pt idx="341">
                  <c:v>3.4929999999999999</c:v>
                </c:pt>
                <c:pt idx="342">
                  <c:v>3.5059999999999998</c:v>
                </c:pt>
                <c:pt idx="343">
                  <c:v>3.5059999999999998</c:v>
                </c:pt>
                <c:pt idx="344">
                  <c:v>3.5329999999999999</c:v>
                </c:pt>
                <c:pt idx="345">
                  <c:v>3.6389999999999998</c:v>
                </c:pt>
                <c:pt idx="346">
                  <c:v>3.629</c:v>
                </c:pt>
                <c:pt idx="347">
                  <c:v>3.6309999999999998</c:v>
                </c:pt>
                <c:pt idx="348">
                  <c:v>3.63</c:v>
                </c:pt>
                <c:pt idx="349">
                  <c:v>3.6339999999999999</c:v>
                </c:pt>
                <c:pt idx="350">
                  <c:v>3.6480000000000001</c:v>
                </c:pt>
                <c:pt idx="351">
                  <c:v>3.6629999999999998</c:v>
                </c:pt>
                <c:pt idx="352">
                  <c:v>3.677</c:v>
                </c:pt>
                <c:pt idx="353">
                  <c:v>3.6840000000000002</c:v>
                </c:pt>
                <c:pt idx="354">
                  <c:v>3.7029999999999998</c:v>
                </c:pt>
                <c:pt idx="355">
                  <c:v>3.7069999999999999</c:v>
                </c:pt>
                <c:pt idx="356">
                  <c:v>3.698</c:v>
                </c:pt>
                <c:pt idx="357">
                  <c:v>3.7</c:v>
                </c:pt>
                <c:pt idx="358">
                  <c:v>3.6720000000000002</c:v>
                </c:pt>
                <c:pt idx="359">
                  <c:v>3.6030000000000002</c:v>
                </c:pt>
                <c:pt idx="360">
                  <c:v>4.2549999999999999</c:v>
                </c:pt>
                <c:pt idx="361">
                  <c:v>4.17</c:v>
                </c:pt>
                <c:pt idx="362">
                  <c:v>4.1660000000000004</c:v>
                </c:pt>
                <c:pt idx="363">
                  <c:v>4.101</c:v>
                </c:pt>
                <c:pt idx="364">
                  <c:v>4.0229999999999997</c:v>
                </c:pt>
                <c:pt idx="365">
                  <c:v>4.069</c:v>
                </c:pt>
                <c:pt idx="366">
                  <c:v>4.0819999999999999</c:v>
                </c:pt>
                <c:pt idx="367">
                  <c:v>4.085</c:v>
                </c:pt>
                <c:pt idx="368">
                  <c:v>4.093</c:v>
                </c:pt>
                <c:pt idx="369">
                  <c:v>4.0910000000000002</c:v>
                </c:pt>
                <c:pt idx="370">
                  <c:v>3.996</c:v>
                </c:pt>
                <c:pt idx="371">
                  <c:v>4.1849999999999996</c:v>
                </c:pt>
                <c:pt idx="372">
                  <c:v>4.194</c:v>
                </c:pt>
                <c:pt idx="373">
                  <c:v>4.202</c:v>
                </c:pt>
                <c:pt idx="374">
                  <c:v>4.2220000000000004</c:v>
                </c:pt>
                <c:pt idx="375">
                  <c:v>4.2359999999999998</c:v>
                </c:pt>
                <c:pt idx="376">
                  <c:v>4.2519999999999998</c:v>
                </c:pt>
                <c:pt idx="377">
                  <c:v>4.2729999999999997</c:v>
                </c:pt>
                <c:pt idx="378">
                  <c:v>4.29</c:v>
                </c:pt>
                <c:pt idx="379">
                  <c:v>4.2969999999999997</c:v>
                </c:pt>
                <c:pt idx="380">
                  <c:v>4.3019999999999996</c:v>
                </c:pt>
                <c:pt idx="381">
                  <c:v>4.2880000000000003</c:v>
                </c:pt>
                <c:pt idx="382">
                  <c:v>4.2779999999999996</c:v>
                </c:pt>
                <c:pt idx="383">
                  <c:v>4.2560000000000002</c:v>
                </c:pt>
                <c:pt idx="384">
                  <c:v>4.2409999999999997</c:v>
                </c:pt>
                <c:pt idx="385">
                  <c:v>4.2169999999999996</c:v>
                </c:pt>
                <c:pt idx="386">
                  <c:v>4.2069999999999999</c:v>
                </c:pt>
                <c:pt idx="387">
                  <c:v>4.2050000000000001</c:v>
                </c:pt>
                <c:pt idx="388">
                  <c:v>4.1820000000000004</c:v>
                </c:pt>
                <c:pt idx="389">
                  <c:v>4.0609999999999999</c:v>
                </c:pt>
                <c:pt idx="390">
                  <c:v>4.3419999999999996</c:v>
                </c:pt>
                <c:pt idx="391">
                  <c:v>4.2919999999999998</c:v>
                </c:pt>
                <c:pt idx="392">
                  <c:v>4.2750000000000004</c:v>
                </c:pt>
                <c:pt idx="393">
                  <c:v>4.2439999999999998</c:v>
                </c:pt>
                <c:pt idx="394">
                  <c:v>4.2359999999999998</c:v>
                </c:pt>
                <c:pt idx="395">
                  <c:v>4.2279999999999998</c:v>
                </c:pt>
                <c:pt idx="396">
                  <c:v>4.2140000000000004</c:v>
                </c:pt>
                <c:pt idx="397">
                  <c:v>4.1989999999999998</c:v>
                </c:pt>
                <c:pt idx="398">
                  <c:v>4.2069999999999999</c:v>
                </c:pt>
                <c:pt idx="399">
                  <c:v>4.2130000000000001</c:v>
                </c:pt>
                <c:pt idx="400">
                  <c:v>4.1890000000000001</c:v>
                </c:pt>
                <c:pt idx="401">
                  <c:v>4.1109999999999998</c:v>
                </c:pt>
                <c:pt idx="402">
                  <c:v>4.3109999999999999</c:v>
                </c:pt>
                <c:pt idx="403">
                  <c:v>4.2949999999999999</c:v>
                </c:pt>
                <c:pt idx="404">
                  <c:v>4.2919999999999998</c:v>
                </c:pt>
                <c:pt idx="405">
                  <c:v>4.3449999999999998</c:v>
                </c:pt>
                <c:pt idx="406">
                  <c:v>4.3129999999999997</c:v>
                </c:pt>
                <c:pt idx="407">
                  <c:v>4.306</c:v>
                </c:pt>
                <c:pt idx="408">
                  <c:v>4.2949999999999999</c:v>
                </c:pt>
                <c:pt idx="409">
                  <c:v>4.2750000000000004</c:v>
                </c:pt>
                <c:pt idx="410">
                  <c:v>4.258</c:v>
                </c:pt>
                <c:pt idx="411">
                  <c:v>4.2359999999999998</c:v>
                </c:pt>
                <c:pt idx="412">
                  <c:v>4.2169999999999996</c:v>
                </c:pt>
                <c:pt idx="413">
                  <c:v>4.2039999999999997</c:v>
                </c:pt>
                <c:pt idx="414">
                  <c:v>4.2030000000000003</c:v>
                </c:pt>
                <c:pt idx="415">
                  <c:v>4.1749999999999998</c:v>
                </c:pt>
                <c:pt idx="416">
                  <c:v>4.1509999999999998</c:v>
                </c:pt>
                <c:pt idx="417">
                  <c:v>4.1230000000000002</c:v>
                </c:pt>
                <c:pt idx="418">
                  <c:v>4.0960000000000001</c:v>
                </c:pt>
                <c:pt idx="419">
                  <c:v>4.03</c:v>
                </c:pt>
                <c:pt idx="420">
                  <c:v>4.6210000000000004</c:v>
                </c:pt>
                <c:pt idx="421">
                  <c:v>4.5229999999999997</c:v>
                </c:pt>
                <c:pt idx="422">
                  <c:v>4.4720000000000004</c:v>
                </c:pt>
                <c:pt idx="423">
                  <c:v>4.3250000000000002</c:v>
                </c:pt>
                <c:pt idx="424">
                  <c:v>4.1849999999999996</c:v>
                </c:pt>
                <c:pt idx="425">
                  <c:v>4.0609999999999999</c:v>
                </c:pt>
                <c:pt idx="426">
                  <c:v>4.21</c:v>
                </c:pt>
                <c:pt idx="427">
                  <c:v>4.1829999999999998</c:v>
                </c:pt>
                <c:pt idx="428">
                  <c:v>4.1769999999999996</c:v>
                </c:pt>
                <c:pt idx="429">
                  <c:v>4.1840000000000002</c:v>
                </c:pt>
                <c:pt idx="430">
                  <c:v>4.218</c:v>
                </c:pt>
                <c:pt idx="431">
                  <c:v>4.2270000000000003</c:v>
                </c:pt>
                <c:pt idx="432">
                  <c:v>4.2329999999999997</c:v>
                </c:pt>
                <c:pt idx="433">
                  <c:v>4.2249999999999996</c:v>
                </c:pt>
                <c:pt idx="434">
                  <c:v>4.2110000000000003</c:v>
                </c:pt>
                <c:pt idx="435">
                  <c:v>4.2</c:v>
                </c:pt>
                <c:pt idx="436">
                  <c:v>4.2069999999999999</c:v>
                </c:pt>
                <c:pt idx="437">
                  <c:v>4.2110000000000003</c:v>
                </c:pt>
                <c:pt idx="438">
                  <c:v>4.2249999999999996</c:v>
                </c:pt>
                <c:pt idx="439">
                  <c:v>4.234</c:v>
                </c:pt>
                <c:pt idx="440">
                  <c:v>4.2450000000000001</c:v>
                </c:pt>
                <c:pt idx="441">
                  <c:v>4.2370000000000001</c:v>
                </c:pt>
                <c:pt idx="442">
                  <c:v>4.218</c:v>
                </c:pt>
                <c:pt idx="443">
                  <c:v>4.2009999999999996</c:v>
                </c:pt>
                <c:pt idx="444">
                  <c:v>4.1859999999999999</c:v>
                </c:pt>
                <c:pt idx="445">
                  <c:v>4.1749999999999998</c:v>
                </c:pt>
                <c:pt idx="446">
                  <c:v>4.1669999999999998</c:v>
                </c:pt>
                <c:pt idx="447">
                  <c:v>4.1559999999999997</c:v>
                </c:pt>
                <c:pt idx="448">
                  <c:v>4.12</c:v>
                </c:pt>
                <c:pt idx="449">
                  <c:v>4.0119999999999996</c:v>
                </c:pt>
                <c:pt idx="450">
                  <c:v>4.258</c:v>
                </c:pt>
                <c:pt idx="451">
                  <c:v>4.1989999999999998</c:v>
                </c:pt>
                <c:pt idx="452">
                  <c:v>4.2039999999999997</c:v>
                </c:pt>
                <c:pt idx="453">
                  <c:v>4.1870000000000003</c:v>
                </c:pt>
                <c:pt idx="454">
                  <c:v>4.1680000000000001</c:v>
                </c:pt>
                <c:pt idx="455">
                  <c:v>4.17</c:v>
                </c:pt>
                <c:pt idx="456">
                  <c:v>4.1849999999999996</c:v>
                </c:pt>
                <c:pt idx="457">
                  <c:v>4.16</c:v>
                </c:pt>
                <c:pt idx="458">
                  <c:v>4.0780000000000003</c:v>
                </c:pt>
                <c:pt idx="459">
                  <c:v>4.25</c:v>
                </c:pt>
                <c:pt idx="460">
                  <c:v>4.2439999999999998</c:v>
                </c:pt>
                <c:pt idx="461">
                  <c:v>4.2290000000000001</c:v>
                </c:pt>
                <c:pt idx="462">
                  <c:v>4.1989999999999998</c:v>
                </c:pt>
                <c:pt idx="463">
                  <c:v>4.1660000000000004</c:v>
                </c:pt>
                <c:pt idx="464">
                  <c:v>4.1619999999999999</c:v>
                </c:pt>
                <c:pt idx="465">
                  <c:v>4.22</c:v>
                </c:pt>
                <c:pt idx="466">
                  <c:v>4.1619999999999999</c:v>
                </c:pt>
                <c:pt idx="467">
                  <c:v>4.149</c:v>
                </c:pt>
                <c:pt idx="468">
                  <c:v>4.1349999999999998</c:v>
                </c:pt>
                <c:pt idx="469">
                  <c:v>4.1219999999999999</c:v>
                </c:pt>
                <c:pt idx="470">
                  <c:v>4.1050000000000004</c:v>
                </c:pt>
                <c:pt idx="471">
                  <c:v>4.0750000000000002</c:v>
                </c:pt>
                <c:pt idx="472">
                  <c:v>4.0519999999999996</c:v>
                </c:pt>
                <c:pt idx="473">
                  <c:v>4.0330000000000004</c:v>
                </c:pt>
                <c:pt idx="474">
                  <c:v>4.0549999999999997</c:v>
                </c:pt>
                <c:pt idx="475">
                  <c:v>4.0529999999999999</c:v>
                </c:pt>
                <c:pt idx="476">
                  <c:v>4.0540000000000003</c:v>
                </c:pt>
                <c:pt idx="477">
                  <c:v>4.0419999999999998</c:v>
                </c:pt>
                <c:pt idx="478">
                  <c:v>4.0049999999999999</c:v>
                </c:pt>
                <c:pt idx="479">
                  <c:v>3.952</c:v>
                </c:pt>
                <c:pt idx="480">
                  <c:v>4.4859999999999998</c:v>
                </c:pt>
                <c:pt idx="481">
                  <c:v>4.407</c:v>
                </c:pt>
                <c:pt idx="482">
                  <c:v>4.3620000000000001</c:v>
                </c:pt>
                <c:pt idx="483">
                  <c:v>4.2270000000000003</c:v>
                </c:pt>
                <c:pt idx="484">
                  <c:v>4.1079999999999997</c:v>
                </c:pt>
                <c:pt idx="485">
                  <c:v>4.0090000000000003</c:v>
                </c:pt>
                <c:pt idx="486">
                  <c:v>4.0410000000000004</c:v>
                </c:pt>
                <c:pt idx="487">
                  <c:v>3.9940000000000002</c:v>
                </c:pt>
                <c:pt idx="488">
                  <c:v>3.9590000000000001</c:v>
                </c:pt>
                <c:pt idx="489">
                  <c:v>3.919</c:v>
                </c:pt>
                <c:pt idx="490">
                  <c:v>3.899</c:v>
                </c:pt>
                <c:pt idx="491">
                  <c:v>3.883</c:v>
                </c:pt>
                <c:pt idx="492">
                  <c:v>3.8780000000000001</c:v>
                </c:pt>
                <c:pt idx="493">
                  <c:v>3.8679999999999999</c:v>
                </c:pt>
                <c:pt idx="494">
                  <c:v>3.867</c:v>
                </c:pt>
                <c:pt idx="495">
                  <c:v>3.8780000000000001</c:v>
                </c:pt>
                <c:pt idx="496">
                  <c:v>3.8639999999999999</c:v>
                </c:pt>
                <c:pt idx="497">
                  <c:v>3.8759999999999999</c:v>
                </c:pt>
                <c:pt idx="498">
                  <c:v>3.8809999999999998</c:v>
                </c:pt>
                <c:pt idx="499">
                  <c:v>3.8839999999999999</c:v>
                </c:pt>
                <c:pt idx="500">
                  <c:v>3.8879999999999999</c:v>
                </c:pt>
                <c:pt idx="501">
                  <c:v>3.88</c:v>
                </c:pt>
                <c:pt idx="502">
                  <c:v>3.88</c:v>
                </c:pt>
                <c:pt idx="503">
                  <c:v>3.8839999999999999</c:v>
                </c:pt>
                <c:pt idx="504">
                  <c:v>3.8820000000000001</c:v>
                </c:pt>
                <c:pt idx="505">
                  <c:v>3.8780000000000001</c:v>
                </c:pt>
                <c:pt idx="506">
                  <c:v>3.879</c:v>
                </c:pt>
                <c:pt idx="507">
                  <c:v>3.8809999999999998</c:v>
                </c:pt>
                <c:pt idx="508">
                  <c:v>3.8490000000000002</c:v>
                </c:pt>
                <c:pt idx="509">
                  <c:v>3.762</c:v>
                </c:pt>
                <c:pt idx="510">
                  <c:v>3.9849999999999999</c:v>
                </c:pt>
                <c:pt idx="511">
                  <c:v>3.9009999999999998</c:v>
                </c:pt>
                <c:pt idx="512">
                  <c:v>3.887</c:v>
                </c:pt>
                <c:pt idx="513">
                  <c:v>3.88</c:v>
                </c:pt>
                <c:pt idx="514">
                  <c:v>3.8639999999999999</c:v>
                </c:pt>
                <c:pt idx="515">
                  <c:v>3.8519999999999999</c:v>
                </c:pt>
                <c:pt idx="516">
                  <c:v>3.8460000000000001</c:v>
                </c:pt>
                <c:pt idx="517">
                  <c:v>3.823</c:v>
                </c:pt>
                <c:pt idx="518">
                  <c:v>3.7839999999999998</c:v>
                </c:pt>
                <c:pt idx="519">
                  <c:v>3.855</c:v>
                </c:pt>
                <c:pt idx="520">
                  <c:v>3.8490000000000002</c:v>
                </c:pt>
                <c:pt idx="521">
                  <c:v>3.8420000000000001</c:v>
                </c:pt>
                <c:pt idx="522">
                  <c:v>3.835</c:v>
                </c:pt>
                <c:pt idx="523">
                  <c:v>3.8090000000000002</c:v>
                </c:pt>
                <c:pt idx="524">
                  <c:v>3.8069999999999999</c:v>
                </c:pt>
                <c:pt idx="525">
                  <c:v>3.819</c:v>
                </c:pt>
                <c:pt idx="526">
                  <c:v>3.7989999999999999</c:v>
                </c:pt>
                <c:pt idx="527">
                  <c:v>3.8010000000000002</c:v>
                </c:pt>
                <c:pt idx="528">
                  <c:v>3.79</c:v>
                </c:pt>
                <c:pt idx="529">
                  <c:v>3.7829999999999999</c:v>
                </c:pt>
                <c:pt idx="530">
                  <c:v>3.7810000000000001</c:v>
                </c:pt>
                <c:pt idx="531">
                  <c:v>3.7770000000000001</c:v>
                </c:pt>
                <c:pt idx="532">
                  <c:v>3.778</c:v>
                </c:pt>
                <c:pt idx="533">
                  <c:v>3.7989999999999999</c:v>
                </c:pt>
                <c:pt idx="534">
                  <c:v>3.806</c:v>
                </c:pt>
                <c:pt idx="535">
                  <c:v>3.8140000000000001</c:v>
                </c:pt>
                <c:pt idx="536">
                  <c:v>3.8010000000000002</c:v>
                </c:pt>
                <c:pt idx="537">
                  <c:v>3.7890000000000001</c:v>
                </c:pt>
                <c:pt idx="538">
                  <c:v>3.766</c:v>
                </c:pt>
                <c:pt idx="539">
                  <c:v>3.762</c:v>
                </c:pt>
                <c:pt idx="540">
                  <c:v>4.3010000000000002</c:v>
                </c:pt>
                <c:pt idx="541">
                  <c:v>4.2670000000000003</c:v>
                </c:pt>
                <c:pt idx="542">
                  <c:v>4.2279999999999998</c:v>
                </c:pt>
                <c:pt idx="543">
                  <c:v>4.1139999999999999</c:v>
                </c:pt>
                <c:pt idx="544">
                  <c:v>3.9860000000000002</c:v>
                </c:pt>
                <c:pt idx="545">
                  <c:v>3.9119999999999999</c:v>
                </c:pt>
                <c:pt idx="546">
                  <c:v>3.899</c:v>
                </c:pt>
                <c:pt idx="547">
                  <c:v>3.9129999999999998</c:v>
                </c:pt>
                <c:pt idx="548">
                  <c:v>3.9</c:v>
                </c:pt>
                <c:pt idx="549">
                  <c:v>3.8759999999999999</c:v>
                </c:pt>
                <c:pt idx="550">
                  <c:v>3.8109999999999999</c:v>
                </c:pt>
                <c:pt idx="551">
                  <c:v>3.8450000000000002</c:v>
                </c:pt>
                <c:pt idx="552">
                  <c:v>3.823</c:v>
                </c:pt>
                <c:pt idx="553">
                  <c:v>3.8119999999999998</c:v>
                </c:pt>
                <c:pt idx="554">
                  <c:v>3.8220000000000001</c:v>
                </c:pt>
                <c:pt idx="555">
                  <c:v>3.8290000000000002</c:v>
                </c:pt>
                <c:pt idx="556">
                  <c:v>3.835</c:v>
                </c:pt>
                <c:pt idx="557">
                  <c:v>3.8479999999999999</c:v>
                </c:pt>
                <c:pt idx="558">
                  <c:v>3.851</c:v>
                </c:pt>
                <c:pt idx="559">
                  <c:v>3.8559999999999999</c:v>
                </c:pt>
                <c:pt idx="560">
                  <c:v>3.8530000000000002</c:v>
                </c:pt>
                <c:pt idx="561">
                  <c:v>3.851</c:v>
                </c:pt>
                <c:pt idx="562">
                  <c:v>3.8420000000000001</c:v>
                </c:pt>
                <c:pt idx="563">
                  <c:v>3.8359999999999999</c:v>
                </c:pt>
                <c:pt idx="564">
                  <c:v>3.802</c:v>
                </c:pt>
                <c:pt idx="565">
                  <c:v>3.79</c:v>
                </c:pt>
                <c:pt idx="566">
                  <c:v>3.7970000000000002</c:v>
                </c:pt>
                <c:pt idx="567">
                  <c:v>3.7749999999999999</c:v>
                </c:pt>
                <c:pt idx="568">
                  <c:v>3.7629999999999999</c:v>
                </c:pt>
                <c:pt idx="569">
                  <c:v>3.6720000000000002</c:v>
                </c:pt>
                <c:pt idx="570">
                  <c:v>3.8679999999999999</c:v>
                </c:pt>
                <c:pt idx="571">
                  <c:v>3.7919999999999998</c:v>
                </c:pt>
                <c:pt idx="572">
                  <c:v>3.7650000000000001</c:v>
                </c:pt>
                <c:pt idx="573">
                  <c:v>3.7410000000000001</c:v>
                </c:pt>
                <c:pt idx="574">
                  <c:v>3.7250000000000001</c:v>
                </c:pt>
                <c:pt idx="575">
                  <c:v>3.7170000000000001</c:v>
                </c:pt>
                <c:pt idx="576">
                  <c:v>3.72</c:v>
                </c:pt>
                <c:pt idx="577">
                  <c:v>3.7280000000000002</c:v>
                </c:pt>
                <c:pt idx="578">
                  <c:v>3.7269999999999999</c:v>
                </c:pt>
                <c:pt idx="579">
                  <c:v>3.6869999999999998</c:v>
                </c:pt>
                <c:pt idx="580">
                  <c:v>3.7629999999999999</c:v>
                </c:pt>
                <c:pt idx="581">
                  <c:v>3.7559999999999998</c:v>
                </c:pt>
                <c:pt idx="582">
                  <c:v>3.7509999999999999</c:v>
                </c:pt>
                <c:pt idx="583">
                  <c:v>3.7229999999999999</c:v>
                </c:pt>
                <c:pt idx="584">
                  <c:v>3.6989999999999998</c:v>
                </c:pt>
                <c:pt idx="585">
                  <c:v>3.7469999999999999</c:v>
                </c:pt>
                <c:pt idx="586">
                  <c:v>3.7090000000000001</c:v>
                </c:pt>
                <c:pt idx="587">
                  <c:v>3.6880000000000002</c:v>
                </c:pt>
                <c:pt idx="588">
                  <c:v>3.6779999999999999</c:v>
                </c:pt>
                <c:pt idx="589">
                  <c:v>3.6749999999999998</c:v>
                </c:pt>
                <c:pt idx="590">
                  <c:v>3.669</c:v>
                </c:pt>
                <c:pt idx="591">
                  <c:v>3.6720000000000002</c:v>
                </c:pt>
                <c:pt idx="592">
                  <c:v>3.645</c:v>
                </c:pt>
                <c:pt idx="593">
                  <c:v>3.637</c:v>
                </c:pt>
                <c:pt idx="594">
                  <c:v>3.6459999999999999</c:v>
                </c:pt>
                <c:pt idx="595">
                  <c:v>3.6459999999999999</c:v>
                </c:pt>
                <c:pt idx="596">
                  <c:v>3.6469999999999998</c:v>
                </c:pt>
                <c:pt idx="597">
                  <c:v>3.645</c:v>
                </c:pt>
                <c:pt idx="598">
                  <c:v>3.641</c:v>
                </c:pt>
                <c:pt idx="599">
                  <c:v>3.62</c:v>
                </c:pt>
                <c:pt idx="600">
                  <c:v>4.0110000000000001</c:v>
                </c:pt>
                <c:pt idx="601">
                  <c:v>3.9980000000000002</c:v>
                </c:pt>
                <c:pt idx="602">
                  <c:v>4.0049999999999999</c:v>
                </c:pt>
                <c:pt idx="603">
                  <c:v>3.867</c:v>
                </c:pt>
                <c:pt idx="604">
                  <c:v>3.7519999999999998</c:v>
                </c:pt>
                <c:pt idx="605">
                  <c:v>3.6960000000000002</c:v>
                </c:pt>
                <c:pt idx="606">
                  <c:v>3.6739999999999999</c:v>
                </c:pt>
                <c:pt idx="607">
                  <c:v>3.6989999999999998</c:v>
                </c:pt>
                <c:pt idx="608">
                  <c:v>3.6920000000000002</c:v>
                </c:pt>
                <c:pt idx="609">
                  <c:v>3.669</c:v>
                </c:pt>
                <c:pt idx="610">
                  <c:v>3.6190000000000002</c:v>
                </c:pt>
                <c:pt idx="611">
                  <c:v>3.6640000000000001</c:v>
                </c:pt>
                <c:pt idx="612">
                  <c:v>3.6469999999999998</c:v>
                </c:pt>
                <c:pt idx="613">
                  <c:v>3.6280000000000001</c:v>
                </c:pt>
                <c:pt idx="614">
                  <c:v>3.6309999999999998</c:v>
                </c:pt>
                <c:pt idx="615">
                  <c:v>3.629</c:v>
                </c:pt>
                <c:pt idx="616">
                  <c:v>3.6230000000000002</c:v>
                </c:pt>
                <c:pt idx="617">
                  <c:v>3.6280000000000001</c:v>
                </c:pt>
                <c:pt idx="618">
                  <c:v>3.641</c:v>
                </c:pt>
                <c:pt idx="619">
                  <c:v>3.6440000000000001</c:v>
                </c:pt>
                <c:pt idx="620">
                  <c:v>3.6709999999999998</c:v>
                </c:pt>
                <c:pt idx="621">
                  <c:v>3.6709999999999998</c:v>
                </c:pt>
                <c:pt idx="622">
                  <c:v>3.6909999999999998</c:v>
                </c:pt>
                <c:pt idx="623">
                  <c:v>3.6840000000000002</c:v>
                </c:pt>
                <c:pt idx="624">
                  <c:v>3.6819999999999999</c:v>
                </c:pt>
                <c:pt idx="625">
                  <c:v>3.68</c:v>
                </c:pt>
                <c:pt idx="626">
                  <c:v>3.6890000000000001</c:v>
                </c:pt>
                <c:pt idx="627">
                  <c:v>3.6930000000000001</c:v>
                </c:pt>
                <c:pt idx="628">
                  <c:v>3.6850000000000001</c:v>
                </c:pt>
                <c:pt idx="629">
                  <c:v>3.6349999999999998</c:v>
                </c:pt>
                <c:pt idx="630">
                  <c:v>3.8210000000000002</c:v>
                </c:pt>
                <c:pt idx="631">
                  <c:v>3.7730000000000001</c:v>
                </c:pt>
                <c:pt idx="632">
                  <c:v>3.7589999999999999</c:v>
                </c:pt>
                <c:pt idx="633">
                  <c:v>3.74</c:v>
                </c:pt>
                <c:pt idx="634">
                  <c:v>3.7229999999999999</c:v>
                </c:pt>
                <c:pt idx="635">
                  <c:v>3.72</c:v>
                </c:pt>
                <c:pt idx="636">
                  <c:v>3.7010000000000001</c:v>
                </c:pt>
                <c:pt idx="637">
                  <c:v>3.6949999999999998</c:v>
                </c:pt>
                <c:pt idx="638">
                  <c:v>3.7120000000000002</c:v>
                </c:pt>
                <c:pt idx="639">
                  <c:v>3.7280000000000002</c:v>
                </c:pt>
                <c:pt idx="640">
                  <c:v>3.7370000000000001</c:v>
                </c:pt>
                <c:pt idx="641">
                  <c:v>3.7040000000000002</c:v>
                </c:pt>
                <c:pt idx="642">
                  <c:v>3.758</c:v>
                </c:pt>
                <c:pt idx="643">
                  <c:v>3.7559999999999998</c:v>
                </c:pt>
                <c:pt idx="644">
                  <c:v>3.7440000000000002</c:v>
                </c:pt>
                <c:pt idx="645">
                  <c:v>3.7730000000000001</c:v>
                </c:pt>
                <c:pt idx="646">
                  <c:v>3.7610000000000001</c:v>
                </c:pt>
                <c:pt idx="647">
                  <c:v>3.762</c:v>
                </c:pt>
                <c:pt idx="648">
                  <c:v>3.7810000000000001</c:v>
                </c:pt>
                <c:pt idx="649">
                  <c:v>3.786</c:v>
                </c:pt>
                <c:pt idx="650">
                  <c:v>3.8039999999999998</c:v>
                </c:pt>
                <c:pt idx="651">
                  <c:v>3.806</c:v>
                </c:pt>
                <c:pt idx="652">
                  <c:v>3.7949999999999999</c:v>
                </c:pt>
                <c:pt idx="653">
                  <c:v>3.782</c:v>
                </c:pt>
                <c:pt idx="654">
                  <c:v>3.7839999999999998</c:v>
                </c:pt>
                <c:pt idx="655">
                  <c:v>3.8119999999999998</c:v>
                </c:pt>
                <c:pt idx="656">
                  <c:v>3.8260000000000001</c:v>
                </c:pt>
                <c:pt idx="657">
                  <c:v>3.83</c:v>
                </c:pt>
                <c:pt idx="658">
                  <c:v>3.8330000000000002</c:v>
                </c:pt>
                <c:pt idx="659">
                  <c:v>3.83</c:v>
                </c:pt>
                <c:pt idx="660">
                  <c:v>4.1989999999999998</c:v>
                </c:pt>
                <c:pt idx="661">
                  <c:v>4.2350000000000003</c:v>
                </c:pt>
                <c:pt idx="662">
                  <c:v>4.2190000000000003</c:v>
                </c:pt>
                <c:pt idx="663">
                  <c:v>4.1050000000000004</c:v>
                </c:pt>
                <c:pt idx="664">
                  <c:v>3.996</c:v>
                </c:pt>
                <c:pt idx="665">
                  <c:v>3.9380000000000002</c:v>
                </c:pt>
                <c:pt idx="666">
                  <c:v>3.9620000000000002</c:v>
                </c:pt>
                <c:pt idx="667">
                  <c:v>3.9580000000000002</c:v>
                </c:pt>
                <c:pt idx="668">
                  <c:v>3.9489999999999998</c:v>
                </c:pt>
                <c:pt idx="669">
                  <c:v>3.948</c:v>
                </c:pt>
                <c:pt idx="670">
                  <c:v>3.9319999999999999</c:v>
                </c:pt>
                <c:pt idx="671">
                  <c:v>3.919</c:v>
                </c:pt>
                <c:pt idx="672">
                  <c:v>3.9220000000000002</c:v>
                </c:pt>
                <c:pt idx="673">
                  <c:v>3.91</c:v>
                </c:pt>
                <c:pt idx="674">
                  <c:v>3.8980000000000001</c:v>
                </c:pt>
                <c:pt idx="675">
                  <c:v>3.907</c:v>
                </c:pt>
                <c:pt idx="676">
                  <c:v>3.9209999999999998</c:v>
                </c:pt>
                <c:pt idx="677">
                  <c:v>3.94</c:v>
                </c:pt>
                <c:pt idx="678">
                  <c:v>3.9449999999999998</c:v>
                </c:pt>
                <c:pt idx="679">
                  <c:v>3.97</c:v>
                </c:pt>
                <c:pt idx="680">
                  <c:v>4</c:v>
                </c:pt>
                <c:pt idx="681">
                  <c:v>3.996</c:v>
                </c:pt>
                <c:pt idx="682">
                  <c:v>4.0049999999999999</c:v>
                </c:pt>
                <c:pt idx="683">
                  <c:v>4.008</c:v>
                </c:pt>
                <c:pt idx="684">
                  <c:v>4.016</c:v>
                </c:pt>
                <c:pt idx="685">
                  <c:v>4.0279999999999996</c:v>
                </c:pt>
                <c:pt idx="686">
                  <c:v>4.0350000000000001</c:v>
                </c:pt>
                <c:pt idx="687">
                  <c:v>4.0369999999999999</c:v>
                </c:pt>
                <c:pt idx="688">
                  <c:v>4.024</c:v>
                </c:pt>
                <c:pt idx="689">
                  <c:v>3.992</c:v>
                </c:pt>
                <c:pt idx="690">
                  <c:v>4.1459999999999999</c:v>
                </c:pt>
                <c:pt idx="691">
                  <c:v>4.117</c:v>
                </c:pt>
                <c:pt idx="692">
                  <c:v>4.1219999999999999</c:v>
                </c:pt>
                <c:pt idx="693">
                  <c:v>4.13</c:v>
                </c:pt>
                <c:pt idx="694">
                  <c:v>4.1239999999999997</c:v>
                </c:pt>
                <c:pt idx="695">
                  <c:v>4.1399999999999997</c:v>
                </c:pt>
                <c:pt idx="696">
                  <c:v>4.149</c:v>
                </c:pt>
                <c:pt idx="697">
                  <c:v>4.1580000000000004</c:v>
                </c:pt>
                <c:pt idx="698">
                  <c:v>4.1390000000000002</c:v>
                </c:pt>
                <c:pt idx="699">
                  <c:v>4.1710000000000003</c:v>
                </c:pt>
                <c:pt idx="700">
                  <c:v>4.1689999999999996</c:v>
                </c:pt>
                <c:pt idx="701">
                  <c:v>4.1760000000000002</c:v>
                </c:pt>
                <c:pt idx="702">
                  <c:v>4.1900000000000004</c:v>
                </c:pt>
                <c:pt idx="703">
                  <c:v>4.1970000000000001</c:v>
                </c:pt>
                <c:pt idx="704">
                  <c:v>4.194</c:v>
                </c:pt>
                <c:pt idx="705">
                  <c:v>4.2290000000000001</c:v>
                </c:pt>
                <c:pt idx="706">
                  <c:v>4.2389999999999999</c:v>
                </c:pt>
                <c:pt idx="707">
                  <c:v>4.2359999999999998</c:v>
                </c:pt>
                <c:pt idx="708">
                  <c:v>4.2469999999999999</c:v>
                </c:pt>
                <c:pt idx="709">
                  <c:v>4.2549999999999999</c:v>
                </c:pt>
                <c:pt idx="710">
                  <c:v>4.2850000000000001</c:v>
                </c:pt>
                <c:pt idx="711">
                  <c:v>4.3040000000000003</c:v>
                </c:pt>
                <c:pt idx="712">
                  <c:v>4.319</c:v>
                </c:pt>
                <c:pt idx="713">
                  <c:v>4.3319999999999999</c:v>
                </c:pt>
                <c:pt idx="714">
                  <c:v>4.3529999999999998</c:v>
                </c:pt>
                <c:pt idx="715">
                  <c:v>4.3769999999999998</c:v>
                </c:pt>
                <c:pt idx="716">
                  <c:v>4.3819999999999997</c:v>
                </c:pt>
                <c:pt idx="717">
                  <c:v>4.3860000000000001</c:v>
                </c:pt>
                <c:pt idx="718">
                  <c:v>4.3869999999999996</c:v>
                </c:pt>
                <c:pt idx="719">
                  <c:v>4.4169999999999998</c:v>
                </c:pt>
                <c:pt idx="720">
                  <c:v>4.8159999999999998</c:v>
                </c:pt>
                <c:pt idx="721">
                  <c:v>4.952</c:v>
                </c:pt>
                <c:pt idx="722">
                  <c:v>4.9530000000000003</c:v>
                </c:pt>
                <c:pt idx="723">
                  <c:v>4.843</c:v>
                </c:pt>
                <c:pt idx="724">
                  <c:v>4.7510000000000003</c:v>
                </c:pt>
                <c:pt idx="725">
                  <c:v>4.7140000000000004</c:v>
                </c:pt>
                <c:pt idx="726">
                  <c:v>4.7060000000000004</c:v>
                </c:pt>
                <c:pt idx="727">
                  <c:v>4.7009999999999996</c:v>
                </c:pt>
                <c:pt idx="728">
                  <c:v>4.7050000000000001</c:v>
                </c:pt>
                <c:pt idx="729">
                  <c:v>4.7080000000000002</c:v>
                </c:pt>
                <c:pt idx="730">
                  <c:v>4.702</c:v>
                </c:pt>
                <c:pt idx="731">
                  <c:v>4.6879999999999997</c:v>
                </c:pt>
                <c:pt idx="732">
                  <c:v>4.6859999999999999</c:v>
                </c:pt>
                <c:pt idx="733">
                  <c:v>4.6829999999999998</c:v>
                </c:pt>
                <c:pt idx="734">
                  <c:v>4.6879999999999997</c:v>
                </c:pt>
                <c:pt idx="735">
                  <c:v>4.7140000000000004</c:v>
                </c:pt>
                <c:pt idx="736">
                  <c:v>4.7329999999999997</c:v>
                </c:pt>
                <c:pt idx="737">
                  <c:v>4.7439999999999998</c:v>
                </c:pt>
                <c:pt idx="738">
                  <c:v>4.7569999999999997</c:v>
                </c:pt>
                <c:pt idx="739">
                  <c:v>4.75</c:v>
                </c:pt>
                <c:pt idx="740">
                  <c:v>4.7679999999999998</c:v>
                </c:pt>
                <c:pt idx="741">
                  <c:v>4.7889999999999997</c:v>
                </c:pt>
                <c:pt idx="742">
                  <c:v>4.7939999999999996</c:v>
                </c:pt>
                <c:pt idx="743">
                  <c:v>4.7949999999999999</c:v>
                </c:pt>
                <c:pt idx="744">
                  <c:v>4.8109999999999999</c:v>
                </c:pt>
                <c:pt idx="745">
                  <c:v>4.8259999999999996</c:v>
                </c:pt>
                <c:pt idx="746">
                  <c:v>4.8150000000000004</c:v>
                </c:pt>
                <c:pt idx="747">
                  <c:v>4.8220000000000001</c:v>
                </c:pt>
                <c:pt idx="748">
                  <c:v>4.827</c:v>
                </c:pt>
                <c:pt idx="749">
                  <c:v>4.8280000000000003</c:v>
                </c:pt>
                <c:pt idx="750">
                  <c:v>4.9800000000000004</c:v>
                </c:pt>
                <c:pt idx="751">
                  <c:v>4.9690000000000003</c:v>
                </c:pt>
                <c:pt idx="752">
                  <c:v>4.9800000000000004</c:v>
                </c:pt>
                <c:pt idx="753">
                  <c:v>4.9850000000000003</c:v>
                </c:pt>
                <c:pt idx="754">
                  <c:v>4.9939999999999998</c:v>
                </c:pt>
                <c:pt idx="755">
                  <c:v>5.0039999999999996</c:v>
                </c:pt>
                <c:pt idx="756">
                  <c:v>5.01</c:v>
                </c:pt>
                <c:pt idx="757">
                  <c:v>5.0190000000000001</c:v>
                </c:pt>
                <c:pt idx="758">
                  <c:v>5.0359999999999996</c:v>
                </c:pt>
                <c:pt idx="759">
                  <c:v>5.0339999999999998</c:v>
                </c:pt>
                <c:pt idx="760">
                  <c:v>5.056</c:v>
                </c:pt>
                <c:pt idx="761">
                  <c:v>5.0549999999999997</c:v>
                </c:pt>
                <c:pt idx="762">
                  <c:v>5.069</c:v>
                </c:pt>
                <c:pt idx="763">
                  <c:v>5.069</c:v>
                </c:pt>
                <c:pt idx="764">
                  <c:v>5.0810000000000004</c:v>
                </c:pt>
                <c:pt idx="765">
                  <c:v>5.1340000000000003</c:v>
                </c:pt>
                <c:pt idx="766">
                  <c:v>5.1280000000000001</c:v>
                </c:pt>
                <c:pt idx="767">
                  <c:v>5.1470000000000002</c:v>
                </c:pt>
                <c:pt idx="768">
                  <c:v>5.1529999999999996</c:v>
                </c:pt>
                <c:pt idx="769">
                  <c:v>5.1580000000000004</c:v>
                </c:pt>
                <c:pt idx="770">
                  <c:v>5.1470000000000002</c:v>
                </c:pt>
                <c:pt idx="771">
                  <c:v>5.1669999999999998</c:v>
                </c:pt>
                <c:pt idx="772">
                  <c:v>5.19</c:v>
                </c:pt>
                <c:pt idx="773">
                  <c:v>5.202</c:v>
                </c:pt>
                <c:pt idx="774">
                  <c:v>5.2279999999999998</c:v>
                </c:pt>
                <c:pt idx="775">
                  <c:v>5.25</c:v>
                </c:pt>
                <c:pt idx="776">
                  <c:v>5.258</c:v>
                </c:pt>
                <c:pt idx="777">
                  <c:v>5.2969999999999997</c:v>
                </c:pt>
                <c:pt idx="778">
                  <c:v>5.306</c:v>
                </c:pt>
                <c:pt idx="779">
                  <c:v>5.3550000000000004</c:v>
                </c:pt>
                <c:pt idx="780">
                  <c:v>5.7569999999999997</c:v>
                </c:pt>
                <c:pt idx="781">
                  <c:v>5.8970000000000002</c:v>
                </c:pt>
                <c:pt idx="782">
                  <c:v>5.9169999999999998</c:v>
                </c:pt>
                <c:pt idx="783">
                  <c:v>5.7949999999999999</c:v>
                </c:pt>
                <c:pt idx="784">
                  <c:v>5.6820000000000004</c:v>
                </c:pt>
                <c:pt idx="785">
                  <c:v>5.6429999999999998</c:v>
                </c:pt>
                <c:pt idx="786">
                  <c:v>5.633</c:v>
                </c:pt>
                <c:pt idx="787">
                  <c:v>5.6369999999999996</c:v>
                </c:pt>
                <c:pt idx="788">
                  <c:v>5.6239999999999997</c:v>
                </c:pt>
                <c:pt idx="789">
                  <c:v>5.6349999999999998</c:v>
                </c:pt>
                <c:pt idx="790">
                  <c:v>5.6639999999999997</c:v>
                </c:pt>
                <c:pt idx="791">
                  <c:v>5.6909999999999998</c:v>
                </c:pt>
                <c:pt idx="792">
                  <c:v>5.7039999999999997</c:v>
                </c:pt>
                <c:pt idx="793">
                  <c:v>5.7279999999999998</c:v>
                </c:pt>
                <c:pt idx="794">
                  <c:v>5.7610000000000001</c:v>
                </c:pt>
                <c:pt idx="795">
                  <c:v>5.8010000000000002</c:v>
                </c:pt>
                <c:pt idx="796">
                  <c:v>5.8159999999999998</c:v>
                </c:pt>
                <c:pt idx="797">
                  <c:v>5.8390000000000004</c:v>
                </c:pt>
                <c:pt idx="798">
                  <c:v>5.8460000000000001</c:v>
                </c:pt>
                <c:pt idx="799">
                  <c:v>5.843</c:v>
                </c:pt>
                <c:pt idx="800">
                  <c:v>5.8639999999999999</c:v>
                </c:pt>
                <c:pt idx="801">
                  <c:v>5.8890000000000002</c:v>
                </c:pt>
                <c:pt idx="802">
                  <c:v>5.89</c:v>
                </c:pt>
                <c:pt idx="803">
                  <c:v>5.8970000000000002</c:v>
                </c:pt>
                <c:pt idx="804">
                  <c:v>5.907</c:v>
                </c:pt>
                <c:pt idx="805">
                  <c:v>5.9790000000000001</c:v>
                </c:pt>
                <c:pt idx="806">
                  <c:v>6.0049999999999999</c:v>
                </c:pt>
                <c:pt idx="807">
                  <c:v>6.0190000000000001</c:v>
                </c:pt>
                <c:pt idx="808">
                  <c:v>6.02</c:v>
                </c:pt>
                <c:pt idx="809">
                  <c:v>6.0449999999999999</c:v>
                </c:pt>
                <c:pt idx="810">
                  <c:v>6.1909999999999998</c:v>
                </c:pt>
                <c:pt idx="811">
                  <c:v>6.1980000000000004</c:v>
                </c:pt>
                <c:pt idx="812">
                  <c:v>6.2169999999999996</c:v>
                </c:pt>
                <c:pt idx="813">
                  <c:v>6.2279999999999998</c:v>
                </c:pt>
                <c:pt idx="814">
                  <c:v>6.2679999999999998</c:v>
                </c:pt>
                <c:pt idx="815">
                  <c:v>6.2960000000000003</c:v>
                </c:pt>
                <c:pt idx="816">
                  <c:v>6.3310000000000004</c:v>
                </c:pt>
                <c:pt idx="817">
                  <c:v>6.3639999999999999</c:v>
                </c:pt>
                <c:pt idx="818">
                  <c:v>6.3650000000000002</c:v>
                </c:pt>
                <c:pt idx="819">
                  <c:v>6.383</c:v>
                </c:pt>
                <c:pt idx="820">
                  <c:v>6.4059999999999997</c:v>
                </c:pt>
                <c:pt idx="821">
                  <c:v>6.4240000000000004</c:v>
                </c:pt>
                <c:pt idx="822">
                  <c:v>6.4420000000000002</c:v>
                </c:pt>
                <c:pt idx="823">
                  <c:v>6.4610000000000003</c:v>
                </c:pt>
                <c:pt idx="824">
                  <c:v>6.4790000000000001</c:v>
                </c:pt>
                <c:pt idx="825">
                  <c:v>6.5380000000000003</c:v>
                </c:pt>
                <c:pt idx="826">
                  <c:v>6.5759999999999996</c:v>
                </c:pt>
                <c:pt idx="827">
                  <c:v>6.593</c:v>
                </c:pt>
                <c:pt idx="828">
                  <c:v>6.6349999999999998</c:v>
                </c:pt>
                <c:pt idx="829">
                  <c:v>6.6710000000000003</c:v>
                </c:pt>
                <c:pt idx="830">
                  <c:v>6.673</c:v>
                </c:pt>
                <c:pt idx="831">
                  <c:v>6.6790000000000003</c:v>
                </c:pt>
                <c:pt idx="832">
                  <c:v>6.6909999999999998</c:v>
                </c:pt>
                <c:pt idx="833">
                  <c:v>6.6890000000000001</c:v>
                </c:pt>
                <c:pt idx="834">
                  <c:v>6.7210000000000001</c:v>
                </c:pt>
                <c:pt idx="835">
                  <c:v>6.7240000000000002</c:v>
                </c:pt>
                <c:pt idx="836">
                  <c:v>6.6879999999999997</c:v>
                </c:pt>
                <c:pt idx="837">
                  <c:v>6.694</c:v>
                </c:pt>
                <c:pt idx="838">
                  <c:v>6.69</c:v>
                </c:pt>
                <c:pt idx="839">
                  <c:v>6.742</c:v>
                </c:pt>
                <c:pt idx="840">
                  <c:v>7.0960000000000001</c:v>
                </c:pt>
                <c:pt idx="841">
                  <c:v>7.242</c:v>
                </c:pt>
                <c:pt idx="842">
                  <c:v>7.2640000000000002</c:v>
                </c:pt>
                <c:pt idx="843">
                  <c:v>7.2110000000000003</c:v>
                </c:pt>
                <c:pt idx="844">
                  <c:v>7.141</c:v>
                </c:pt>
                <c:pt idx="845">
                  <c:v>7.15</c:v>
                </c:pt>
                <c:pt idx="846">
                  <c:v>7.1319999999999997</c:v>
                </c:pt>
                <c:pt idx="847">
                  <c:v>7.1390000000000002</c:v>
                </c:pt>
                <c:pt idx="848">
                  <c:v>7.1580000000000004</c:v>
                </c:pt>
                <c:pt idx="849">
                  <c:v>7.1609999999999996</c:v>
                </c:pt>
                <c:pt idx="850">
                  <c:v>7.1859999999999999</c:v>
                </c:pt>
                <c:pt idx="851">
                  <c:v>7.1989999999999998</c:v>
                </c:pt>
                <c:pt idx="852">
                  <c:v>7.1870000000000003</c:v>
                </c:pt>
                <c:pt idx="853">
                  <c:v>7.2039999999999997</c:v>
                </c:pt>
                <c:pt idx="854">
                  <c:v>7.22</c:v>
                </c:pt>
                <c:pt idx="855">
                  <c:v>7.2430000000000003</c:v>
                </c:pt>
                <c:pt idx="856">
                  <c:v>7.2560000000000002</c:v>
                </c:pt>
                <c:pt idx="857">
                  <c:v>7.2830000000000004</c:v>
                </c:pt>
                <c:pt idx="858">
                  <c:v>7.2960000000000003</c:v>
                </c:pt>
                <c:pt idx="859">
                  <c:v>7.335</c:v>
                </c:pt>
                <c:pt idx="860">
                  <c:v>7.3559999999999999</c:v>
                </c:pt>
                <c:pt idx="861">
                  <c:v>7.3579999999999997</c:v>
                </c:pt>
                <c:pt idx="862">
                  <c:v>7.3650000000000002</c:v>
                </c:pt>
                <c:pt idx="863">
                  <c:v>7.3710000000000004</c:v>
                </c:pt>
                <c:pt idx="864">
                  <c:v>7.3769999999999998</c:v>
                </c:pt>
                <c:pt idx="865">
                  <c:v>7.3780000000000001</c:v>
                </c:pt>
                <c:pt idx="866">
                  <c:v>7.3789999999999996</c:v>
                </c:pt>
                <c:pt idx="867">
                  <c:v>7.3860000000000001</c:v>
                </c:pt>
                <c:pt idx="868">
                  <c:v>7.391</c:v>
                </c:pt>
                <c:pt idx="869">
                  <c:v>7.4189999999999996</c:v>
                </c:pt>
                <c:pt idx="870">
                  <c:v>7.577</c:v>
                </c:pt>
                <c:pt idx="871">
                  <c:v>7.5940000000000003</c:v>
                </c:pt>
                <c:pt idx="872">
                  <c:v>7.6219999999999999</c:v>
                </c:pt>
                <c:pt idx="873">
                  <c:v>7.63</c:v>
                </c:pt>
                <c:pt idx="874">
                  <c:v>7.6529999999999996</c:v>
                </c:pt>
                <c:pt idx="875">
                  <c:v>7.681</c:v>
                </c:pt>
                <c:pt idx="876">
                  <c:v>7.6790000000000003</c:v>
                </c:pt>
                <c:pt idx="877">
                  <c:v>7.6920000000000002</c:v>
                </c:pt>
                <c:pt idx="878">
                  <c:v>7.7119999999999997</c:v>
                </c:pt>
                <c:pt idx="879">
                  <c:v>7.7489999999999997</c:v>
                </c:pt>
                <c:pt idx="880">
                  <c:v>7.7709999999999999</c:v>
                </c:pt>
                <c:pt idx="881">
                  <c:v>7.7910000000000004</c:v>
                </c:pt>
                <c:pt idx="882">
                  <c:v>7.7960000000000003</c:v>
                </c:pt>
                <c:pt idx="883">
                  <c:v>7.83</c:v>
                </c:pt>
                <c:pt idx="884">
                  <c:v>7.8310000000000004</c:v>
                </c:pt>
                <c:pt idx="885">
                  <c:v>7.8490000000000002</c:v>
                </c:pt>
                <c:pt idx="886">
                  <c:v>7.851</c:v>
                </c:pt>
                <c:pt idx="887">
                  <c:v>7.8840000000000003</c:v>
                </c:pt>
                <c:pt idx="888">
                  <c:v>7.9139999999999997</c:v>
                </c:pt>
                <c:pt idx="889">
                  <c:v>7.9630000000000001</c:v>
                </c:pt>
                <c:pt idx="890">
                  <c:v>8.02</c:v>
                </c:pt>
                <c:pt idx="891">
                  <c:v>8.0500000000000007</c:v>
                </c:pt>
                <c:pt idx="892">
                  <c:v>8.0879999999999992</c:v>
                </c:pt>
                <c:pt idx="893">
                  <c:v>8.1340000000000003</c:v>
                </c:pt>
                <c:pt idx="894">
                  <c:v>8.2029999999999994</c:v>
                </c:pt>
                <c:pt idx="895">
                  <c:v>8.2370000000000001</c:v>
                </c:pt>
                <c:pt idx="896">
                  <c:v>8.2620000000000005</c:v>
                </c:pt>
                <c:pt idx="897">
                  <c:v>8.3149999999999995</c:v>
                </c:pt>
                <c:pt idx="898">
                  <c:v>8.3689999999999998</c:v>
                </c:pt>
                <c:pt idx="899">
                  <c:v>8.5730000000000004</c:v>
                </c:pt>
                <c:pt idx="900">
                  <c:v>9.3160000000000007</c:v>
                </c:pt>
                <c:pt idx="901">
                  <c:v>9.5329999999999995</c:v>
                </c:pt>
                <c:pt idx="902">
                  <c:v>9.6180000000000003</c:v>
                </c:pt>
                <c:pt idx="903">
                  <c:v>9.61</c:v>
                </c:pt>
                <c:pt idx="904">
                  <c:v>9.6080000000000005</c:v>
                </c:pt>
                <c:pt idx="905">
                  <c:v>9.6649999999999991</c:v>
                </c:pt>
                <c:pt idx="906">
                  <c:v>9.7010000000000005</c:v>
                </c:pt>
                <c:pt idx="907">
                  <c:v>9.7379999999999995</c:v>
                </c:pt>
                <c:pt idx="908">
                  <c:v>9.7669999999999995</c:v>
                </c:pt>
                <c:pt idx="909">
                  <c:v>9.8279999999999994</c:v>
                </c:pt>
                <c:pt idx="910">
                  <c:v>9.859</c:v>
                </c:pt>
                <c:pt idx="911">
                  <c:v>9.8659999999999997</c:v>
                </c:pt>
                <c:pt idx="912">
                  <c:v>9.8859999999999992</c:v>
                </c:pt>
                <c:pt idx="913">
                  <c:v>9.9109999999999996</c:v>
                </c:pt>
                <c:pt idx="914">
                  <c:v>9.9489999999999998</c:v>
                </c:pt>
                <c:pt idx="915">
                  <c:v>10.016</c:v>
                </c:pt>
                <c:pt idx="916">
                  <c:v>10.074</c:v>
                </c:pt>
                <c:pt idx="917">
                  <c:v>10.108000000000001</c:v>
                </c:pt>
                <c:pt idx="918">
                  <c:v>10.169</c:v>
                </c:pt>
                <c:pt idx="919">
                  <c:v>10.210000000000001</c:v>
                </c:pt>
                <c:pt idx="920">
                  <c:v>10.252000000000001</c:v>
                </c:pt>
                <c:pt idx="921">
                  <c:v>10.301</c:v>
                </c:pt>
                <c:pt idx="922">
                  <c:v>10.369</c:v>
                </c:pt>
                <c:pt idx="923">
                  <c:v>10.42</c:v>
                </c:pt>
                <c:pt idx="924">
                  <c:v>10.446999999999999</c:v>
                </c:pt>
                <c:pt idx="925">
                  <c:v>10.512</c:v>
                </c:pt>
                <c:pt idx="926">
                  <c:v>10.574</c:v>
                </c:pt>
                <c:pt idx="927">
                  <c:v>10.651</c:v>
                </c:pt>
                <c:pt idx="928">
                  <c:v>10.701000000000001</c:v>
                </c:pt>
                <c:pt idx="929">
                  <c:v>10.824</c:v>
                </c:pt>
                <c:pt idx="930">
                  <c:v>11.645</c:v>
                </c:pt>
                <c:pt idx="931">
                  <c:v>11.638999999999999</c:v>
                </c:pt>
                <c:pt idx="932">
                  <c:v>11.677</c:v>
                </c:pt>
                <c:pt idx="933">
                  <c:v>11.695</c:v>
                </c:pt>
                <c:pt idx="934">
                  <c:v>11.723000000000001</c:v>
                </c:pt>
                <c:pt idx="935">
                  <c:v>11.768000000000001</c:v>
                </c:pt>
                <c:pt idx="936">
                  <c:v>11.802</c:v>
                </c:pt>
                <c:pt idx="937">
                  <c:v>11.82</c:v>
                </c:pt>
                <c:pt idx="938">
                  <c:v>11.807</c:v>
                </c:pt>
                <c:pt idx="939">
                  <c:v>11.831</c:v>
                </c:pt>
                <c:pt idx="940">
                  <c:v>11.863</c:v>
                </c:pt>
                <c:pt idx="941">
                  <c:v>11.885</c:v>
                </c:pt>
                <c:pt idx="942">
                  <c:v>11.903</c:v>
                </c:pt>
                <c:pt idx="943">
                  <c:v>11.944000000000001</c:v>
                </c:pt>
                <c:pt idx="944">
                  <c:v>11.946999999999999</c:v>
                </c:pt>
                <c:pt idx="945">
                  <c:v>11.968999999999999</c:v>
                </c:pt>
                <c:pt idx="946">
                  <c:v>12.048</c:v>
                </c:pt>
                <c:pt idx="947">
                  <c:v>12.061999999999999</c:v>
                </c:pt>
                <c:pt idx="948">
                  <c:v>12.035</c:v>
                </c:pt>
                <c:pt idx="949">
                  <c:v>12.039</c:v>
                </c:pt>
                <c:pt idx="950">
                  <c:v>12.11</c:v>
                </c:pt>
                <c:pt idx="951">
                  <c:v>12.131</c:v>
                </c:pt>
                <c:pt idx="952">
                  <c:v>12.384</c:v>
                </c:pt>
                <c:pt idx="953">
                  <c:v>12.442</c:v>
                </c:pt>
                <c:pt idx="954">
                  <c:v>12.516</c:v>
                </c:pt>
                <c:pt idx="955">
                  <c:v>12.627000000000001</c:v>
                </c:pt>
                <c:pt idx="956">
                  <c:v>12.702</c:v>
                </c:pt>
                <c:pt idx="957">
                  <c:v>12.803000000000001</c:v>
                </c:pt>
                <c:pt idx="958">
                  <c:v>13.023</c:v>
                </c:pt>
                <c:pt idx="959">
                  <c:v>13.571999999999999</c:v>
                </c:pt>
                <c:pt idx="960">
                  <c:v>15.337999999999999</c:v>
                </c:pt>
                <c:pt idx="961">
                  <c:v>15.869</c:v>
                </c:pt>
                <c:pt idx="962">
                  <c:v>16.036000000000001</c:v>
                </c:pt>
                <c:pt idx="963">
                  <c:v>16.056000000000001</c:v>
                </c:pt>
                <c:pt idx="964">
                  <c:v>16.053999999999998</c:v>
                </c:pt>
                <c:pt idx="965">
                  <c:v>16.087</c:v>
                </c:pt>
                <c:pt idx="966">
                  <c:v>16.108000000000001</c:v>
                </c:pt>
                <c:pt idx="967">
                  <c:v>16.120999999999999</c:v>
                </c:pt>
                <c:pt idx="968">
                  <c:v>16.146999999999998</c:v>
                </c:pt>
                <c:pt idx="969">
                  <c:v>16.170000000000002</c:v>
                </c:pt>
                <c:pt idx="970">
                  <c:v>16.204000000000001</c:v>
                </c:pt>
                <c:pt idx="971">
                  <c:v>16.204999999999998</c:v>
                </c:pt>
                <c:pt idx="972">
                  <c:v>16.204999999999998</c:v>
                </c:pt>
                <c:pt idx="973">
                  <c:v>16.18</c:v>
                </c:pt>
                <c:pt idx="974">
                  <c:v>16.184000000000001</c:v>
                </c:pt>
                <c:pt idx="975">
                  <c:v>16.195</c:v>
                </c:pt>
                <c:pt idx="976">
                  <c:v>16.225000000000001</c:v>
                </c:pt>
                <c:pt idx="977">
                  <c:v>16.259</c:v>
                </c:pt>
                <c:pt idx="978">
                  <c:v>16.280999999999999</c:v>
                </c:pt>
                <c:pt idx="979">
                  <c:v>16.302</c:v>
                </c:pt>
                <c:pt idx="980">
                  <c:v>16.312000000000001</c:v>
                </c:pt>
                <c:pt idx="981">
                  <c:v>16.305</c:v>
                </c:pt>
                <c:pt idx="982">
                  <c:v>16.260000000000002</c:v>
                </c:pt>
                <c:pt idx="983">
                  <c:v>16.198</c:v>
                </c:pt>
                <c:pt idx="984">
                  <c:v>16.164000000000001</c:v>
                </c:pt>
                <c:pt idx="985">
                  <c:v>16.13</c:v>
                </c:pt>
                <c:pt idx="986">
                  <c:v>16.137</c:v>
                </c:pt>
                <c:pt idx="987">
                  <c:v>16.113</c:v>
                </c:pt>
                <c:pt idx="988">
                  <c:v>16.079999999999998</c:v>
                </c:pt>
                <c:pt idx="989">
                  <c:v>16.154</c:v>
                </c:pt>
                <c:pt idx="990">
                  <c:v>16.922000000000001</c:v>
                </c:pt>
                <c:pt idx="991">
                  <c:v>17.234999999999999</c:v>
                </c:pt>
                <c:pt idx="992">
                  <c:v>17.373999999999999</c:v>
                </c:pt>
                <c:pt idx="993">
                  <c:v>17.414999999999999</c:v>
                </c:pt>
                <c:pt idx="994">
                  <c:v>17.402000000000001</c:v>
                </c:pt>
                <c:pt idx="995">
                  <c:v>17.350999999999999</c:v>
                </c:pt>
                <c:pt idx="996">
                  <c:v>17.327000000000002</c:v>
                </c:pt>
                <c:pt idx="997">
                  <c:v>17.297999999999998</c:v>
                </c:pt>
                <c:pt idx="998">
                  <c:v>17.268999999999998</c:v>
                </c:pt>
                <c:pt idx="999">
                  <c:v>17.18</c:v>
                </c:pt>
                <c:pt idx="1000">
                  <c:v>17.184000000000001</c:v>
                </c:pt>
                <c:pt idx="1001">
                  <c:v>17.155000000000001</c:v>
                </c:pt>
                <c:pt idx="1002">
                  <c:v>17.117999999999999</c:v>
                </c:pt>
                <c:pt idx="1003">
                  <c:v>16.978999999999999</c:v>
                </c:pt>
                <c:pt idx="1004">
                  <c:v>16.795000000000002</c:v>
                </c:pt>
                <c:pt idx="1005">
                  <c:v>16.940000000000001</c:v>
                </c:pt>
                <c:pt idx="1006">
                  <c:v>16.885999999999999</c:v>
                </c:pt>
                <c:pt idx="1007">
                  <c:v>16.904</c:v>
                </c:pt>
                <c:pt idx="1008">
                  <c:v>16.881</c:v>
                </c:pt>
                <c:pt idx="1009">
                  <c:v>16.809000000000001</c:v>
                </c:pt>
                <c:pt idx="1010">
                  <c:v>16.742000000000001</c:v>
                </c:pt>
                <c:pt idx="1011">
                  <c:v>16.640999999999998</c:v>
                </c:pt>
                <c:pt idx="1012">
                  <c:v>16.553000000000001</c:v>
                </c:pt>
                <c:pt idx="1013">
                  <c:v>16.515999999999998</c:v>
                </c:pt>
                <c:pt idx="1014">
                  <c:v>16.446999999999999</c:v>
                </c:pt>
                <c:pt idx="1015">
                  <c:v>16.352</c:v>
                </c:pt>
                <c:pt idx="1016">
                  <c:v>16.327000000000002</c:v>
                </c:pt>
                <c:pt idx="1017">
                  <c:v>16.385999999999999</c:v>
                </c:pt>
                <c:pt idx="1018">
                  <c:v>16.452000000000002</c:v>
                </c:pt>
                <c:pt idx="1019">
                  <c:v>16.459</c:v>
                </c:pt>
                <c:pt idx="1020">
                  <c:v>17.878</c:v>
                </c:pt>
                <c:pt idx="1021">
                  <c:v>18.175999999999998</c:v>
                </c:pt>
                <c:pt idx="1022">
                  <c:v>18.204000000000001</c:v>
                </c:pt>
                <c:pt idx="1023">
                  <c:v>18.132000000000001</c:v>
                </c:pt>
                <c:pt idx="1024">
                  <c:v>18.061</c:v>
                </c:pt>
                <c:pt idx="1025">
                  <c:v>18.088000000000001</c:v>
                </c:pt>
                <c:pt idx="1026">
                  <c:v>18.097999999999999</c:v>
                </c:pt>
                <c:pt idx="1027">
                  <c:v>18.068999999999999</c:v>
                </c:pt>
                <c:pt idx="1028">
                  <c:v>18.059000000000001</c:v>
                </c:pt>
                <c:pt idx="1029">
                  <c:v>18.004000000000001</c:v>
                </c:pt>
                <c:pt idx="1030">
                  <c:v>17.920999999999999</c:v>
                </c:pt>
                <c:pt idx="1031">
                  <c:v>17.742000000000001</c:v>
                </c:pt>
                <c:pt idx="1032">
                  <c:v>17.547999999999998</c:v>
                </c:pt>
                <c:pt idx="1033">
                  <c:v>17.404</c:v>
                </c:pt>
                <c:pt idx="1034">
                  <c:v>17.361999999999998</c:v>
                </c:pt>
                <c:pt idx="1035">
                  <c:v>17.350999999999999</c:v>
                </c:pt>
                <c:pt idx="1036">
                  <c:v>17.446000000000002</c:v>
                </c:pt>
                <c:pt idx="1037">
                  <c:v>17.564</c:v>
                </c:pt>
                <c:pt idx="1038">
                  <c:v>17.681000000000001</c:v>
                </c:pt>
                <c:pt idx="1039">
                  <c:v>17.777999999999999</c:v>
                </c:pt>
                <c:pt idx="1040">
                  <c:v>17.768999999999998</c:v>
                </c:pt>
                <c:pt idx="1041">
                  <c:v>17.707000000000001</c:v>
                </c:pt>
                <c:pt idx="1042">
                  <c:v>17.521999999999998</c:v>
                </c:pt>
                <c:pt idx="1043">
                  <c:v>17.353000000000002</c:v>
                </c:pt>
                <c:pt idx="1044">
                  <c:v>17.221</c:v>
                </c:pt>
                <c:pt idx="1045">
                  <c:v>17.204000000000001</c:v>
                </c:pt>
                <c:pt idx="1046">
                  <c:v>16.968</c:v>
                </c:pt>
                <c:pt idx="1047">
                  <c:v>16.809999999999999</c:v>
                </c:pt>
                <c:pt idx="1048">
                  <c:v>16.831</c:v>
                </c:pt>
                <c:pt idx="1049">
                  <c:v>17.146999999999998</c:v>
                </c:pt>
                <c:pt idx="1050">
                  <c:v>18.003</c:v>
                </c:pt>
                <c:pt idx="1051">
                  <c:v>18.341000000000001</c:v>
                </c:pt>
                <c:pt idx="1052">
                  <c:v>18.536000000000001</c:v>
                </c:pt>
                <c:pt idx="1053">
                  <c:v>18.63</c:v>
                </c:pt>
                <c:pt idx="1054">
                  <c:v>18.623000000000001</c:v>
                </c:pt>
                <c:pt idx="1055">
                  <c:v>18.66</c:v>
                </c:pt>
                <c:pt idx="1056">
                  <c:v>18.670999999999999</c:v>
                </c:pt>
                <c:pt idx="1057">
                  <c:v>18.669</c:v>
                </c:pt>
                <c:pt idx="1058">
                  <c:v>18.667000000000002</c:v>
                </c:pt>
                <c:pt idx="1059">
                  <c:v>18.666</c:v>
                </c:pt>
                <c:pt idx="1060">
                  <c:v>18.581</c:v>
                </c:pt>
                <c:pt idx="1061">
                  <c:v>18.46</c:v>
                </c:pt>
                <c:pt idx="1062">
                  <c:v>18.366</c:v>
                </c:pt>
                <c:pt idx="1063">
                  <c:v>18.373999999999999</c:v>
                </c:pt>
                <c:pt idx="1064">
                  <c:v>18.420999999999999</c:v>
                </c:pt>
                <c:pt idx="1065">
                  <c:v>18.454000000000001</c:v>
                </c:pt>
                <c:pt idx="1066">
                  <c:v>18.433</c:v>
                </c:pt>
                <c:pt idx="1067">
                  <c:v>18.352</c:v>
                </c:pt>
                <c:pt idx="1068">
                  <c:v>18.266999999999999</c:v>
                </c:pt>
                <c:pt idx="1069">
                  <c:v>18.236000000000001</c:v>
                </c:pt>
                <c:pt idx="1070">
                  <c:v>18.181999999999999</c:v>
                </c:pt>
                <c:pt idx="1071">
                  <c:v>18.158999999999999</c:v>
                </c:pt>
                <c:pt idx="1072">
                  <c:v>18.190999999999999</c:v>
                </c:pt>
                <c:pt idx="1073">
                  <c:v>18.224</c:v>
                </c:pt>
                <c:pt idx="1074">
                  <c:v>18.268000000000001</c:v>
                </c:pt>
                <c:pt idx="1075">
                  <c:v>18.065999999999999</c:v>
                </c:pt>
                <c:pt idx="1076">
                  <c:v>18.015000000000001</c:v>
                </c:pt>
                <c:pt idx="1077">
                  <c:v>18.109000000000002</c:v>
                </c:pt>
                <c:pt idx="1078">
                  <c:v>18.221</c:v>
                </c:pt>
                <c:pt idx="1079">
                  <c:v>18.475999999999999</c:v>
                </c:pt>
                <c:pt idx="1080">
                  <c:v>20.309999999999999</c:v>
                </c:pt>
                <c:pt idx="1081">
                  <c:v>20.448</c:v>
                </c:pt>
                <c:pt idx="1082">
                  <c:v>20.515000000000001</c:v>
                </c:pt>
                <c:pt idx="1083">
                  <c:v>20.492999999999999</c:v>
                </c:pt>
                <c:pt idx="1084">
                  <c:v>20.427</c:v>
                </c:pt>
                <c:pt idx="1085">
                  <c:v>20.369</c:v>
                </c:pt>
                <c:pt idx="1086">
                  <c:v>20.302</c:v>
                </c:pt>
                <c:pt idx="1087">
                  <c:v>20.227</c:v>
                </c:pt>
                <c:pt idx="1088">
                  <c:v>20.126999999999999</c:v>
                </c:pt>
                <c:pt idx="1089">
                  <c:v>20.018000000000001</c:v>
                </c:pt>
                <c:pt idx="1090">
                  <c:v>19.881</c:v>
                </c:pt>
                <c:pt idx="1091">
                  <c:v>19.808</c:v>
                </c:pt>
                <c:pt idx="1092">
                  <c:v>19.768000000000001</c:v>
                </c:pt>
                <c:pt idx="1093">
                  <c:v>19.719000000000001</c:v>
                </c:pt>
                <c:pt idx="1094">
                  <c:v>19.718</c:v>
                </c:pt>
                <c:pt idx="1095">
                  <c:v>19.888000000000002</c:v>
                </c:pt>
                <c:pt idx="1096">
                  <c:v>19.989999999999998</c:v>
                </c:pt>
                <c:pt idx="1097">
                  <c:v>20.05</c:v>
                </c:pt>
                <c:pt idx="1098">
                  <c:v>19.992999999999999</c:v>
                </c:pt>
                <c:pt idx="1099">
                  <c:v>19.870999999999999</c:v>
                </c:pt>
                <c:pt idx="1100">
                  <c:v>20.007000000000001</c:v>
                </c:pt>
                <c:pt idx="1101">
                  <c:v>19.922000000000001</c:v>
                </c:pt>
                <c:pt idx="1102">
                  <c:v>19.815000000000001</c:v>
                </c:pt>
                <c:pt idx="1103">
                  <c:v>19.661000000000001</c:v>
                </c:pt>
                <c:pt idx="1104">
                  <c:v>19.600999999999999</c:v>
                </c:pt>
                <c:pt idx="1105">
                  <c:v>19.510000000000002</c:v>
                </c:pt>
                <c:pt idx="1106">
                  <c:v>19.32</c:v>
                </c:pt>
                <c:pt idx="1107">
                  <c:v>19.084</c:v>
                </c:pt>
                <c:pt idx="1108">
                  <c:v>18.78</c:v>
                </c:pt>
                <c:pt idx="1109">
                  <c:v>19.016999999999999</c:v>
                </c:pt>
                <c:pt idx="1110">
                  <c:v>19.288</c:v>
                </c:pt>
                <c:pt idx="1111">
                  <c:v>19.43</c:v>
                </c:pt>
                <c:pt idx="1112">
                  <c:v>19.523</c:v>
                </c:pt>
                <c:pt idx="1113">
                  <c:v>19.545999999999999</c:v>
                </c:pt>
                <c:pt idx="1114">
                  <c:v>19.504000000000001</c:v>
                </c:pt>
                <c:pt idx="1115">
                  <c:v>19.46</c:v>
                </c:pt>
                <c:pt idx="1116">
                  <c:v>19.335000000000001</c:v>
                </c:pt>
                <c:pt idx="1117">
                  <c:v>19.244</c:v>
                </c:pt>
                <c:pt idx="1118">
                  <c:v>19.245999999999999</c:v>
                </c:pt>
                <c:pt idx="1119">
                  <c:v>19.241</c:v>
                </c:pt>
                <c:pt idx="1120">
                  <c:v>19.463999999999999</c:v>
                </c:pt>
                <c:pt idx="1121">
                  <c:v>19.364000000000001</c:v>
                </c:pt>
                <c:pt idx="1122">
                  <c:v>19.280999999999999</c:v>
                </c:pt>
                <c:pt idx="1123">
                  <c:v>19.541</c:v>
                </c:pt>
                <c:pt idx="1124">
                  <c:v>20.111999999999998</c:v>
                </c:pt>
                <c:pt idx="1125">
                  <c:v>20.030999999999999</c:v>
                </c:pt>
                <c:pt idx="1126">
                  <c:v>19.96</c:v>
                </c:pt>
                <c:pt idx="1127">
                  <c:v>19.802</c:v>
                </c:pt>
                <c:pt idx="1128">
                  <c:v>19.667000000000002</c:v>
                </c:pt>
                <c:pt idx="1129">
                  <c:v>19.506</c:v>
                </c:pt>
                <c:pt idx="1130">
                  <c:v>19.344999999999999</c:v>
                </c:pt>
                <c:pt idx="1131">
                  <c:v>19.239000000000001</c:v>
                </c:pt>
                <c:pt idx="1132">
                  <c:v>19.126999999999999</c:v>
                </c:pt>
                <c:pt idx="1133">
                  <c:v>19.099</c:v>
                </c:pt>
                <c:pt idx="1134">
                  <c:v>19.082000000000001</c:v>
                </c:pt>
                <c:pt idx="1135">
                  <c:v>19.087</c:v>
                </c:pt>
                <c:pt idx="1136">
                  <c:v>19.047999999999998</c:v>
                </c:pt>
                <c:pt idx="1137">
                  <c:v>19.016999999999999</c:v>
                </c:pt>
                <c:pt idx="1138">
                  <c:v>18.963000000000001</c:v>
                </c:pt>
                <c:pt idx="1139">
                  <c:v>18.981999999999999</c:v>
                </c:pt>
                <c:pt idx="1140">
                  <c:v>19.216000000000001</c:v>
                </c:pt>
                <c:pt idx="1141">
                  <c:v>19.145</c:v>
                </c:pt>
                <c:pt idx="1142">
                  <c:v>19.062000000000001</c:v>
                </c:pt>
                <c:pt idx="1143">
                  <c:v>18.882000000000001</c:v>
                </c:pt>
                <c:pt idx="1144">
                  <c:v>18.686</c:v>
                </c:pt>
                <c:pt idx="1145">
                  <c:v>18.446000000000002</c:v>
                </c:pt>
                <c:pt idx="1146">
                  <c:v>18.091999999999999</c:v>
                </c:pt>
                <c:pt idx="1147">
                  <c:v>17.808</c:v>
                </c:pt>
                <c:pt idx="1148">
                  <c:v>17.524999999999999</c:v>
                </c:pt>
                <c:pt idx="1149">
                  <c:v>17.309999999999999</c:v>
                </c:pt>
                <c:pt idx="1150">
                  <c:v>17.192</c:v>
                </c:pt>
                <c:pt idx="1151">
                  <c:v>17.128</c:v>
                </c:pt>
                <c:pt idx="1152">
                  <c:v>17.163</c:v>
                </c:pt>
                <c:pt idx="1153">
                  <c:v>17.166</c:v>
                </c:pt>
                <c:pt idx="1154">
                  <c:v>17.22</c:v>
                </c:pt>
                <c:pt idx="1155">
                  <c:v>17.274000000000001</c:v>
                </c:pt>
                <c:pt idx="1156">
                  <c:v>17.280999999999999</c:v>
                </c:pt>
                <c:pt idx="1157">
                  <c:v>17.277000000000001</c:v>
                </c:pt>
                <c:pt idx="1158">
                  <c:v>17.239000000000001</c:v>
                </c:pt>
                <c:pt idx="1159">
                  <c:v>17.207000000000001</c:v>
                </c:pt>
                <c:pt idx="1160">
                  <c:v>17.16</c:v>
                </c:pt>
                <c:pt idx="1161">
                  <c:v>17.116</c:v>
                </c:pt>
                <c:pt idx="1162">
                  <c:v>17.012</c:v>
                </c:pt>
                <c:pt idx="1163">
                  <c:v>16.882999999999999</c:v>
                </c:pt>
                <c:pt idx="1164">
                  <c:v>16.754000000000001</c:v>
                </c:pt>
                <c:pt idx="1165">
                  <c:v>16.606000000000002</c:v>
                </c:pt>
                <c:pt idx="1166">
                  <c:v>16.489999999999998</c:v>
                </c:pt>
                <c:pt idx="1167">
                  <c:v>16.355</c:v>
                </c:pt>
                <c:pt idx="1168">
                  <c:v>16.253</c:v>
                </c:pt>
                <c:pt idx="1169">
                  <c:v>16.146000000000001</c:v>
                </c:pt>
                <c:pt idx="1170">
                  <c:v>16.202000000000002</c:v>
                </c:pt>
                <c:pt idx="1171">
                  <c:v>16.128</c:v>
                </c:pt>
                <c:pt idx="1172">
                  <c:v>16.100999999999999</c:v>
                </c:pt>
                <c:pt idx="1173">
                  <c:v>16.065999999999999</c:v>
                </c:pt>
                <c:pt idx="1174">
                  <c:v>15.989000000000001</c:v>
                </c:pt>
                <c:pt idx="1175">
                  <c:v>15.829000000000001</c:v>
                </c:pt>
                <c:pt idx="1176">
                  <c:v>15.615</c:v>
                </c:pt>
                <c:pt idx="1177">
                  <c:v>15.432</c:v>
                </c:pt>
                <c:pt idx="1178">
                  <c:v>15.156000000000001</c:v>
                </c:pt>
                <c:pt idx="1179">
                  <c:v>14.907</c:v>
                </c:pt>
                <c:pt idx="1180">
                  <c:v>14.792999999999999</c:v>
                </c:pt>
                <c:pt idx="1181">
                  <c:v>14.679</c:v>
                </c:pt>
                <c:pt idx="1182">
                  <c:v>14.589</c:v>
                </c:pt>
                <c:pt idx="1183">
                  <c:v>14.541</c:v>
                </c:pt>
                <c:pt idx="1184">
                  <c:v>14.474</c:v>
                </c:pt>
                <c:pt idx="1185">
                  <c:v>14.41</c:v>
                </c:pt>
                <c:pt idx="1186">
                  <c:v>14.331</c:v>
                </c:pt>
                <c:pt idx="1187">
                  <c:v>14.257999999999999</c:v>
                </c:pt>
                <c:pt idx="1188">
                  <c:v>14.146000000000001</c:v>
                </c:pt>
                <c:pt idx="1189">
                  <c:v>14.044</c:v>
                </c:pt>
                <c:pt idx="1190">
                  <c:v>13.944000000000001</c:v>
                </c:pt>
                <c:pt idx="1191">
                  <c:v>13.836</c:v>
                </c:pt>
                <c:pt idx="1192">
                  <c:v>13.74</c:v>
                </c:pt>
                <c:pt idx="1193">
                  <c:v>13.635</c:v>
                </c:pt>
                <c:pt idx="1194">
                  <c:v>13.558999999999999</c:v>
                </c:pt>
                <c:pt idx="1195">
                  <c:v>13.500999999999999</c:v>
                </c:pt>
                <c:pt idx="1196">
                  <c:v>13.433</c:v>
                </c:pt>
                <c:pt idx="1197">
                  <c:v>13.39</c:v>
                </c:pt>
                <c:pt idx="1198">
                  <c:v>13.375</c:v>
                </c:pt>
                <c:pt idx="1199">
                  <c:v>13.413</c:v>
                </c:pt>
                <c:pt idx="1200">
                  <c:v>13.926</c:v>
                </c:pt>
                <c:pt idx="1201">
                  <c:v>13.94</c:v>
                </c:pt>
                <c:pt idx="1202">
                  <c:v>13.92</c:v>
                </c:pt>
                <c:pt idx="1203">
                  <c:v>13.814</c:v>
                </c:pt>
                <c:pt idx="1204">
                  <c:v>13.696999999999999</c:v>
                </c:pt>
                <c:pt idx="1205">
                  <c:v>13.613</c:v>
                </c:pt>
                <c:pt idx="1206">
                  <c:v>13.51</c:v>
                </c:pt>
                <c:pt idx="1207">
                  <c:v>13.372999999999999</c:v>
                </c:pt>
                <c:pt idx="1208">
                  <c:v>13.209</c:v>
                </c:pt>
                <c:pt idx="1209">
                  <c:v>13.058999999999999</c:v>
                </c:pt>
                <c:pt idx="1210">
                  <c:v>12.903</c:v>
                </c:pt>
                <c:pt idx="1211">
                  <c:v>12.728</c:v>
                </c:pt>
                <c:pt idx="1212">
                  <c:v>12.571999999999999</c:v>
                </c:pt>
                <c:pt idx="1213">
                  <c:v>12.398999999999999</c:v>
                </c:pt>
                <c:pt idx="1214">
                  <c:v>12.144</c:v>
                </c:pt>
                <c:pt idx="1215">
                  <c:v>11.836</c:v>
                </c:pt>
                <c:pt idx="1216">
                  <c:v>11.518000000000001</c:v>
                </c:pt>
                <c:pt idx="1217">
                  <c:v>11.246</c:v>
                </c:pt>
                <c:pt idx="1218">
                  <c:v>11.01</c:v>
                </c:pt>
                <c:pt idx="1219">
                  <c:v>10.805</c:v>
                </c:pt>
                <c:pt idx="1220">
                  <c:v>10.617000000000001</c:v>
                </c:pt>
                <c:pt idx="1221">
                  <c:v>10.468</c:v>
                </c:pt>
                <c:pt idx="1222">
                  <c:v>10.292999999999999</c:v>
                </c:pt>
                <c:pt idx="1223">
                  <c:v>10.119</c:v>
                </c:pt>
                <c:pt idx="1224">
                  <c:v>9.9570000000000007</c:v>
                </c:pt>
                <c:pt idx="1225">
                  <c:v>9.7780000000000005</c:v>
                </c:pt>
                <c:pt idx="1226">
                  <c:v>9.593</c:v>
                </c:pt>
                <c:pt idx="1227">
                  <c:v>9.4420000000000002</c:v>
                </c:pt>
                <c:pt idx="1228">
                  <c:v>9.2870000000000008</c:v>
                </c:pt>
                <c:pt idx="1229">
                  <c:v>9.1549999999999994</c:v>
                </c:pt>
                <c:pt idx="1230">
                  <c:v>9.1229999999999993</c:v>
                </c:pt>
                <c:pt idx="1231">
                  <c:v>9.0190000000000001</c:v>
                </c:pt>
                <c:pt idx="1232">
                  <c:v>8.9390000000000001</c:v>
                </c:pt>
                <c:pt idx="1233">
                  <c:v>8.8140000000000001</c:v>
                </c:pt>
                <c:pt idx="1234">
                  <c:v>8.702</c:v>
                </c:pt>
                <c:pt idx="1235">
                  <c:v>8.59</c:v>
                </c:pt>
                <c:pt idx="1236">
                  <c:v>8.4909999999999997</c:v>
                </c:pt>
                <c:pt idx="1237">
                  <c:v>8.3819999999999997</c:v>
                </c:pt>
                <c:pt idx="1238">
                  <c:v>8.266</c:v>
                </c:pt>
                <c:pt idx="1239">
                  <c:v>8.1519999999999992</c:v>
                </c:pt>
                <c:pt idx="1240">
                  <c:v>8.077</c:v>
                </c:pt>
                <c:pt idx="1241">
                  <c:v>7.9989999999999997</c:v>
                </c:pt>
                <c:pt idx="1242">
                  <c:v>7.9109999999999996</c:v>
                </c:pt>
                <c:pt idx="1243">
                  <c:v>7.8209999999999997</c:v>
                </c:pt>
                <c:pt idx="1244">
                  <c:v>7.7140000000000004</c:v>
                </c:pt>
                <c:pt idx="1245">
                  <c:v>7.6059999999999999</c:v>
                </c:pt>
                <c:pt idx="1246">
                  <c:v>7.4989999999999997</c:v>
                </c:pt>
                <c:pt idx="1247">
                  <c:v>7.4119999999999999</c:v>
                </c:pt>
                <c:pt idx="1248">
                  <c:v>7.3049999999999997</c:v>
                </c:pt>
                <c:pt idx="1249">
                  <c:v>7.2009999999999996</c:v>
                </c:pt>
                <c:pt idx="1250">
                  <c:v>7.1020000000000003</c:v>
                </c:pt>
                <c:pt idx="1251">
                  <c:v>7.0270000000000001</c:v>
                </c:pt>
                <c:pt idx="1252">
                  <c:v>6.9210000000000003</c:v>
                </c:pt>
                <c:pt idx="1253">
                  <c:v>6.8449999999999998</c:v>
                </c:pt>
                <c:pt idx="1254">
                  <c:v>6.7709999999999999</c:v>
                </c:pt>
                <c:pt idx="1255">
                  <c:v>6.6870000000000003</c:v>
                </c:pt>
                <c:pt idx="1256">
                  <c:v>6.6</c:v>
                </c:pt>
                <c:pt idx="1257">
                  <c:v>6.52</c:v>
                </c:pt>
                <c:pt idx="1258">
                  <c:v>6.4509999999999996</c:v>
                </c:pt>
                <c:pt idx="1259">
                  <c:v>6.3680000000000003</c:v>
                </c:pt>
                <c:pt idx="1260">
                  <c:v>6.3570000000000002</c:v>
                </c:pt>
                <c:pt idx="1261">
                  <c:v>6.27</c:v>
                </c:pt>
                <c:pt idx="1262">
                  <c:v>6.1849999999999996</c:v>
                </c:pt>
                <c:pt idx="1263">
                  <c:v>6.0810000000000004</c:v>
                </c:pt>
                <c:pt idx="1264">
                  <c:v>5.98</c:v>
                </c:pt>
                <c:pt idx="1265">
                  <c:v>5.8869999999999996</c:v>
                </c:pt>
                <c:pt idx="1266">
                  <c:v>5.8120000000000003</c:v>
                </c:pt>
                <c:pt idx="1267">
                  <c:v>5.7389999999999999</c:v>
                </c:pt>
                <c:pt idx="1268">
                  <c:v>5.6660000000000004</c:v>
                </c:pt>
                <c:pt idx="1269">
                  <c:v>5.6029999999999998</c:v>
                </c:pt>
                <c:pt idx="1270">
                  <c:v>5.5339999999999998</c:v>
                </c:pt>
                <c:pt idx="1271">
                  <c:v>5.4630000000000001</c:v>
                </c:pt>
                <c:pt idx="1272">
                  <c:v>5.3959999999999999</c:v>
                </c:pt>
                <c:pt idx="1273">
                  <c:v>5.3339999999999996</c:v>
                </c:pt>
                <c:pt idx="1274">
                  <c:v>5.2809999999999997</c:v>
                </c:pt>
                <c:pt idx="1275">
                  <c:v>5.2169999999999996</c:v>
                </c:pt>
                <c:pt idx="1276">
                  <c:v>5.16</c:v>
                </c:pt>
                <c:pt idx="1277">
                  <c:v>5.1040000000000001</c:v>
                </c:pt>
                <c:pt idx="1278">
                  <c:v>5.0599999999999996</c:v>
                </c:pt>
                <c:pt idx="1279">
                  <c:v>5.016</c:v>
                </c:pt>
                <c:pt idx="1280">
                  <c:v>4.9560000000000004</c:v>
                </c:pt>
                <c:pt idx="1281">
                  <c:v>4.8979999999999997</c:v>
                </c:pt>
                <c:pt idx="1282">
                  <c:v>4.851</c:v>
                </c:pt>
                <c:pt idx="1283">
                  <c:v>4.8040000000000003</c:v>
                </c:pt>
                <c:pt idx="1284">
                  <c:v>4.76</c:v>
                </c:pt>
                <c:pt idx="1285">
                  <c:v>4.7089999999999996</c:v>
                </c:pt>
                <c:pt idx="1286">
                  <c:v>4.6559999999999997</c:v>
                </c:pt>
                <c:pt idx="1287">
                  <c:v>4.5949999999999998</c:v>
                </c:pt>
                <c:pt idx="1288">
                  <c:v>4.5179999999999998</c:v>
                </c:pt>
                <c:pt idx="1289">
                  <c:v>4.4580000000000002</c:v>
                </c:pt>
                <c:pt idx="1290">
                  <c:v>4.4459999999999997</c:v>
                </c:pt>
                <c:pt idx="1291">
                  <c:v>4.4050000000000002</c:v>
                </c:pt>
                <c:pt idx="1292">
                  <c:v>4.3659999999999997</c:v>
                </c:pt>
                <c:pt idx="1293">
                  <c:v>4.3140000000000001</c:v>
                </c:pt>
                <c:pt idx="1294">
                  <c:v>4.2720000000000002</c:v>
                </c:pt>
                <c:pt idx="1295">
                  <c:v>4.2190000000000003</c:v>
                </c:pt>
                <c:pt idx="1296">
                  <c:v>4.1740000000000004</c:v>
                </c:pt>
                <c:pt idx="1297">
                  <c:v>4.117</c:v>
                </c:pt>
                <c:pt idx="1298">
                  <c:v>4.0759999999999996</c:v>
                </c:pt>
                <c:pt idx="1299">
                  <c:v>4.0149999999999997</c:v>
                </c:pt>
                <c:pt idx="1300">
                  <c:v>3.9830000000000001</c:v>
                </c:pt>
                <c:pt idx="1301">
                  <c:v>3.9420000000000002</c:v>
                </c:pt>
                <c:pt idx="1302">
                  <c:v>3.8959999999999999</c:v>
                </c:pt>
                <c:pt idx="1303">
                  <c:v>3.8479999999999999</c:v>
                </c:pt>
                <c:pt idx="1304">
                  <c:v>3.8119999999999998</c:v>
                </c:pt>
                <c:pt idx="1305">
                  <c:v>3.762</c:v>
                </c:pt>
                <c:pt idx="1306">
                  <c:v>3.7280000000000002</c:v>
                </c:pt>
                <c:pt idx="1307">
                  <c:v>3.6960000000000002</c:v>
                </c:pt>
                <c:pt idx="1308">
                  <c:v>3.6520000000000001</c:v>
                </c:pt>
                <c:pt idx="1309">
                  <c:v>3.629</c:v>
                </c:pt>
                <c:pt idx="1310">
                  <c:v>3.5830000000000002</c:v>
                </c:pt>
                <c:pt idx="1311">
                  <c:v>3.5379999999999998</c:v>
                </c:pt>
                <c:pt idx="1312">
                  <c:v>3.4969999999999999</c:v>
                </c:pt>
                <c:pt idx="1313">
                  <c:v>3.4660000000000002</c:v>
                </c:pt>
                <c:pt idx="1314">
                  <c:v>3.4340000000000002</c:v>
                </c:pt>
                <c:pt idx="1315">
                  <c:v>3.4129999999999998</c:v>
                </c:pt>
                <c:pt idx="1316">
                  <c:v>3.3759999999999999</c:v>
                </c:pt>
                <c:pt idx="1317">
                  <c:v>3.3370000000000002</c:v>
                </c:pt>
                <c:pt idx="1318">
                  <c:v>3.3039999999999998</c:v>
                </c:pt>
                <c:pt idx="1319">
                  <c:v>3.274</c:v>
                </c:pt>
                <c:pt idx="1320">
                  <c:v>3.274</c:v>
                </c:pt>
                <c:pt idx="1321">
                  <c:v>3.2469999999999999</c:v>
                </c:pt>
                <c:pt idx="1322">
                  <c:v>3.2130000000000001</c:v>
                </c:pt>
                <c:pt idx="1323">
                  <c:v>3.157</c:v>
                </c:pt>
                <c:pt idx="1324">
                  <c:v>3.1070000000000002</c:v>
                </c:pt>
                <c:pt idx="1325">
                  <c:v>3.0720000000000001</c:v>
                </c:pt>
                <c:pt idx="1326">
                  <c:v>3.032</c:v>
                </c:pt>
                <c:pt idx="1327">
                  <c:v>3.004</c:v>
                </c:pt>
                <c:pt idx="1328">
                  <c:v>2.9790000000000001</c:v>
                </c:pt>
                <c:pt idx="1329">
                  <c:v>2.9460000000000002</c:v>
                </c:pt>
                <c:pt idx="1330">
                  <c:v>2.93</c:v>
                </c:pt>
                <c:pt idx="1331">
                  <c:v>2.899</c:v>
                </c:pt>
                <c:pt idx="1332">
                  <c:v>2.87</c:v>
                </c:pt>
                <c:pt idx="1333">
                  <c:v>2.8330000000000002</c:v>
                </c:pt>
                <c:pt idx="1334">
                  <c:v>2.8010000000000002</c:v>
                </c:pt>
                <c:pt idx="1335">
                  <c:v>2.774</c:v>
                </c:pt>
                <c:pt idx="1336">
                  <c:v>2.74</c:v>
                </c:pt>
                <c:pt idx="1337">
                  <c:v>2.72</c:v>
                </c:pt>
                <c:pt idx="1338">
                  <c:v>2.6819999999999999</c:v>
                </c:pt>
                <c:pt idx="1339">
                  <c:v>2.65</c:v>
                </c:pt>
                <c:pt idx="1340">
                  <c:v>2.6230000000000002</c:v>
                </c:pt>
                <c:pt idx="1341">
                  <c:v>2.6030000000000002</c:v>
                </c:pt>
                <c:pt idx="1342">
                  <c:v>2.573</c:v>
                </c:pt>
                <c:pt idx="1343">
                  <c:v>2.5449999999999999</c:v>
                </c:pt>
                <c:pt idx="1344">
                  <c:v>2.512</c:v>
                </c:pt>
                <c:pt idx="1345">
                  <c:v>2.48</c:v>
                </c:pt>
                <c:pt idx="1346">
                  <c:v>2.4569999999999999</c:v>
                </c:pt>
                <c:pt idx="1347">
                  <c:v>2.4279999999999999</c:v>
                </c:pt>
                <c:pt idx="1348">
                  <c:v>2.3889999999999998</c:v>
                </c:pt>
                <c:pt idx="1349">
                  <c:v>2.35</c:v>
                </c:pt>
                <c:pt idx="1350">
                  <c:v>2.347</c:v>
                </c:pt>
                <c:pt idx="1351">
                  <c:v>2.327</c:v>
                </c:pt>
                <c:pt idx="1352">
                  <c:v>2.2890000000000001</c:v>
                </c:pt>
                <c:pt idx="1353">
                  <c:v>2.2679999999999998</c:v>
                </c:pt>
                <c:pt idx="1354">
                  <c:v>2.2480000000000002</c:v>
                </c:pt>
                <c:pt idx="1355">
                  <c:v>2.2320000000000002</c:v>
                </c:pt>
                <c:pt idx="1356">
                  <c:v>2.2010000000000001</c:v>
                </c:pt>
                <c:pt idx="1357">
                  <c:v>2.1720000000000002</c:v>
                </c:pt>
                <c:pt idx="1358">
                  <c:v>2.1469999999999998</c:v>
                </c:pt>
                <c:pt idx="1359">
                  <c:v>2.133</c:v>
                </c:pt>
                <c:pt idx="1360">
                  <c:v>2.1179999999999999</c:v>
                </c:pt>
                <c:pt idx="1361">
                  <c:v>2.097</c:v>
                </c:pt>
                <c:pt idx="1362">
                  <c:v>2.081</c:v>
                </c:pt>
                <c:pt idx="1363">
                  <c:v>2.0539999999999998</c:v>
                </c:pt>
                <c:pt idx="1364">
                  <c:v>2.0299999999999998</c:v>
                </c:pt>
                <c:pt idx="1365">
                  <c:v>2.0089999999999999</c:v>
                </c:pt>
                <c:pt idx="1366">
                  <c:v>1.9910000000000001</c:v>
                </c:pt>
                <c:pt idx="1367">
                  <c:v>1.97</c:v>
                </c:pt>
                <c:pt idx="1368">
                  <c:v>1.956</c:v>
                </c:pt>
                <c:pt idx="1369">
                  <c:v>1.946</c:v>
                </c:pt>
                <c:pt idx="1370">
                  <c:v>1.929</c:v>
                </c:pt>
                <c:pt idx="1371">
                  <c:v>1.911</c:v>
                </c:pt>
                <c:pt idx="1372">
                  <c:v>1.89</c:v>
                </c:pt>
                <c:pt idx="1373">
                  <c:v>1.875</c:v>
                </c:pt>
                <c:pt idx="1374">
                  <c:v>1.8560000000000001</c:v>
                </c:pt>
                <c:pt idx="1375">
                  <c:v>1.8440000000000001</c:v>
                </c:pt>
                <c:pt idx="1376">
                  <c:v>1.825</c:v>
                </c:pt>
                <c:pt idx="1377">
                  <c:v>1.8120000000000001</c:v>
                </c:pt>
                <c:pt idx="1378">
                  <c:v>1.794</c:v>
                </c:pt>
                <c:pt idx="1379">
                  <c:v>1.776</c:v>
                </c:pt>
                <c:pt idx="1380">
                  <c:v>1.792</c:v>
                </c:pt>
                <c:pt idx="1381">
                  <c:v>1.7909999999999999</c:v>
                </c:pt>
                <c:pt idx="1382">
                  <c:v>1.772</c:v>
                </c:pt>
                <c:pt idx="1383">
                  <c:v>1.754</c:v>
                </c:pt>
                <c:pt idx="1384">
                  <c:v>1.73</c:v>
                </c:pt>
                <c:pt idx="1385">
                  <c:v>1.72</c:v>
                </c:pt>
                <c:pt idx="1386">
                  <c:v>1.706</c:v>
                </c:pt>
                <c:pt idx="1387">
                  <c:v>1.6910000000000001</c:v>
                </c:pt>
                <c:pt idx="1388">
                  <c:v>1.6719999999999999</c:v>
                </c:pt>
                <c:pt idx="1389">
                  <c:v>1.6559999999999999</c:v>
                </c:pt>
                <c:pt idx="1390">
                  <c:v>1.643</c:v>
                </c:pt>
                <c:pt idx="1391">
                  <c:v>1.6180000000000001</c:v>
                </c:pt>
                <c:pt idx="1392">
                  <c:v>1.6020000000000001</c:v>
                </c:pt>
                <c:pt idx="1393">
                  <c:v>1.59</c:v>
                </c:pt>
                <c:pt idx="1394">
                  <c:v>1.5780000000000001</c:v>
                </c:pt>
                <c:pt idx="1395">
                  <c:v>1.5620000000000001</c:v>
                </c:pt>
                <c:pt idx="1396">
                  <c:v>1.5549999999999999</c:v>
                </c:pt>
                <c:pt idx="1397">
                  <c:v>1.5409999999999999</c:v>
                </c:pt>
                <c:pt idx="1398">
                  <c:v>1.5249999999999999</c:v>
                </c:pt>
                <c:pt idx="1399">
                  <c:v>1.514</c:v>
                </c:pt>
                <c:pt idx="1400">
                  <c:v>1.5009999999999999</c:v>
                </c:pt>
                <c:pt idx="1401">
                  <c:v>1.494</c:v>
                </c:pt>
                <c:pt idx="1402">
                  <c:v>1.4890000000000001</c:v>
                </c:pt>
                <c:pt idx="1403">
                  <c:v>1.4850000000000001</c:v>
                </c:pt>
                <c:pt idx="1404">
                  <c:v>1.472</c:v>
                </c:pt>
                <c:pt idx="1405">
                  <c:v>1.4650000000000001</c:v>
                </c:pt>
                <c:pt idx="1406">
                  <c:v>1.4530000000000001</c:v>
                </c:pt>
                <c:pt idx="1407">
                  <c:v>1.44</c:v>
                </c:pt>
                <c:pt idx="1408">
                  <c:v>1.431</c:v>
                </c:pt>
                <c:pt idx="1409">
                  <c:v>1.4119999999999999</c:v>
                </c:pt>
                <c:pt idx="1410">
                  <c:v>1.43</c:v>
                </c:pt>
                <c:pt idx="1411">
                  <c:v>1.427</c:v>
                </c:pt>
                <c:pt idx="1412">
                  <c:v>1.4330000000000001</c:v>
                </c:pt>
                <c:pt idx="1413">
                  <c:v>1.4339999999999999</c:v>
                </c:pt>
                <c:pt idx="1414">
                  <c:v>1.4330000000000001</c:v>
                </c:pt>
                <c:pt idx="1415">
                  <c:v>1.4359999999999999</c:v>
                </c:pt>
                <c:pt idx="1416">
                  <c:v>1.431</c:v>
                </c:pt>
                <c:pt idx="1417">
                  <c:v>1.4319999999999999</c:v>
                </c:pt>
                <c:pt idx="1418">
                  <c:v>1.425</c:v>
                </c:pt>
                <c:pt idx="1419">
                  <c:v>1.419</c:v>
                </c:pt>
                <c:pt idx="1420">
                  <c:v>1.4239999999999999</c:v>
                </c:pt>
                <c:pt idx="1421">
                  <c:v>1.4370000000000001</c:v>
                </c:pt>
                <c:pt idx="1422">
                  <c:v>1.4490000000000001</c:v>
                </c:pt>
                <c:pt idx="1423">
                  <c:v>1.4730000000000001</c:v>
                </c:pt>
                <c:pt idx="1424">
                  <c:v>1.482</c:v>
                </c:pt>
                <c:pt idx="1425">
                  <c:v>1.5029999999999999</c:v>
                </c:pt>
                <c:pt idx="1426">
                  <c:v>1.5109999999999999</c:v>
                </c:pt>
                <c:pt idx="1427">
                  <c:v>1.512</c:v>
                </c:pt>
                <c:pt idx="1428">
                  <c:v>1.516</c:v>
                </c:pt>
                <c:pt idx="1429">
                  <c:v>1.5169999999999999</c:v>
                </c:pt>
                <c:pt idx="1430">
                  <c:v>1.524</c:v>
                </c:pt>
                <c:pt idx="1431">
                  <c:v>1.534</c:v>
                </c:pt>
                <c:pt idx="1432">
                  <c:v>1.538</c:v>
                </c:pt>
                <c:pt idx="1433">
                  <c:v>1.56</c:v>
                </c:pt>
                <c:pt idx="1434">
                  <c:v>1.5720000000000001</c:v>
                </c:pt>
                <c:pt idx="1435">
                  <c:v>1.587</c:v>
                </c:pt>
                <c:pt idx="1436">
                  <c:v>1.6120000000000001</c:v>
                </c:pt>
                <c:pt idx="1437">
                  <c:v>1.639</c:v>
                </c:pt>
                <c:pt idx="1438">
                  <c:v>1.659</c:v>
                </c:pt>
                <c:pt idx="1439">
                  <c:v>1.492</c:v>
                </c:pt>
              </c:numCache>
            </c:numRef>
          </c:val>
          <c:smooth val="1"/>
          <c:extLst>
            <c:ext xmlns:c16="http://schemas.microsoft.com/office/drawing/2014/chart" uri="{C3380CC4-5D6E-409C-BE32-E72D297353CC}">
              <c16:uniqueId val="{00000001-7B39-486C-B6B3-6A2BC09812AE}"/>
            </c:ext>
          </c:extLst>
        </c:ser>
        <c:ser>
          <c:idx val="2"/>
          <c:order val="2"/>
          <c:tx>
            <c:strRef>
              <c:f>'Ark1'!$D$1</c:f>
              <c:strCache>
                <c:ptCount val="1"/>
                <c:pt idx="0">
                  <c:v>Helg</c:v>
                </c:pt>
              </c:strCache>
            </c:strRef>
          </c:tx>
          <c:spPr>
            <a:ln w="19050" cap="rnd" cmpd="sng" algn="ctr">
              <a:solidFill>
                <a:schemeClr val="accent5"/>
              </a:solidFill>
              <a:prstDash val="solid"/>
              <a:round/>
            </a:ln>
            <a:effectLst/>
          </c:spPr>
          <c:marker>
            <c:symbol val="none"/>
          </c:marker>
          <c:cat>
            <c:numRef>
              <c:f>'Ark1'!$A$2:$A$1441</c:f>
              <c:numCache>
                <c:formatCode>h:mm</c:formatCode>
                <c:ptCount val="1440"/>
                <c:pt idx="0">
                  <c:v>0.125</c:v>
                </c:pt>
                <c:pt idx="1">
                  <c:v>0.12569444444444444</c:v>
                </c:pt>
                <c:pt idx="2">
                  <c:v>0.12638888888888888</c:v>
                </c:pt>
                <c:pt idx="3">
                  <c:v>0.12708333333333333</c:v>
                </c:pt>
                <c:pt idx="4">
                  <c:v>0.1277777777777778</c:v>
                </c:pt>
                <c:pt idx="5">
                  <c:v>0.12847222222222224</c:v>
                </c:pt>
                <c:pt idx="6">
                  <c:v>0.12916666666666668</c:v>
                </c:pt>
                <c:pt idx="7">
                  <c:v>0.12986111111111112</c:v>
                </c:pt>
                <c:pt idx="8">
                  <c:v>0.13055555555555556</c:v>
                </c:pt>
                <c:pt idx="9">
                  <c:v>0.13125000000000001</c:v>
                </c:pt>
                <c:pt idx="10">
                  <c:v>0.13194444444444445</c:v>
                </c:pt>
                <c:pt idx="11">
                  <c:v>0.13263888888888889</c:v>
                </c:pt>
                <c:pt idx="12">
                  <c:v>0.13333333333333333</c:v>
                </c:pt>
                <c:pt idx="13">
                  <c:v>0.13402777777777777</c:v>
                </c:pt>
                <c:pt idx="14">
                  <c:v>0.13472222222222222</c:v>
                </c:pt>
                <c:pt idx="15">
                  <c:v>0.13541666666666666</c:v>
                </c:pt>
                <c:pt idx="16">
                  <c:v>0.1361111111111111</c:v>
                </c:pt>
                <c:pt idx="17">
                  <c:v>0.13680555555555554</c:v>
                </c:pt>
                <c:pt idx="18">
                  <c:v>0.13749999999999998</c:v>
                </c:pt>
                <c:pt idx="19">
                  <c:v>0.13819444444444443</c:v>
                </c:pt>
                <c:pt idx="20">
                  <c:v>0.1388888888888889</c:v>
                </c:pt>
                <c:pt idx="21">
                  <c:v>0.13958333333333334</c:v>
                </c:pt>
                <c:pt idx="22">
                  <c:v>0.14027777777777778</c:v>
                </c:pt>
                <c:pt idx="23">
                  <c:v>0.14097222222222222</c:v>
                </c:pt>
                <c:pt idx="24">
                  <c:v>0.14166666666666666</c:v>
                </c:pt>
                <c:pt idx="25">
                  <c:v>0.1423611111111111</c:v>
                </c:pt>
                <c:pt idx="26">
                  <c:v>0.14305555555555557</c:v>
                </c:pt>
                <c:pt idx="27">
                  <c:v>0.14375000000000002</c:v>
                </c:pt>
                <c:pt idx="28">
                  <c:v>0.14444444444444446</c:v>
                </c:pt>
                <c:pt idx="29">
                  <c:v>0.1451388888888889</c:v>
                </c:pt>
                <c:pt idx="30">
                  <c:v>0.14583333333333334</c:v>
                </c:pt>
                <c:pt idx="31">
                  <c:v>0.14652777777777778</c:v>
                </c:pt>
                <c:pt idx="32">
                  <c:v>0.14722222222222223</c:v>
                </c:pt>
                <c:pt idx="33">
                  <c:v>0.14791666666666667</c:v>
                </c:pt>
                <c:pt idx="34">
                  <c:v>0.14861111111111111</c:v>
                </c:pt>
                <c:pt idx="35">
                  <c:v>0.14930555555555555</c:v>
                </c:pt>
                <c:pt idx="36">
                  <c:v>0.15</c:v>
                </c:pt>
                <c:pt idx="37">
                  <c:v>0.15069444444444444</c:v>
                </c:pt>
                <c:pt idx="38">
                  <c:v>0.15138888888888888</c:v>
                </c:pt>
                <c:pt idx="39">
                  <c:v>0.15208333333333332</c:v>
                </c:pt>
                <c:pt idx="40">
                  <c:v>0.15277777777777776</c:v>
                </c:pt>
                <c:pt idx="41">
                  <c:v>0.15347222222222223</c:v>
                </c:pt>
                <c:pt idx="42">
                  <c:v>0.15416666666666667</c:v>
                </c:pt>
                <c:pt idx="43">
                  <c:v>0.15486111111111112</c:v>
                </c:pt>
                <c:pt idx="44">
                  <c:v>0.15555555555555556</c:v>
                </c:pt>
                <c:pt idx="45">
                  <c:v>0.15625</c:v>
                </c:pt>
                <c:pt idx="46">
                  <c:v>0.15694444444444444</c:v>
                </c:pt>
                <c:pt idx="47">
                  <c:v>0.15763888888888888</c:v>
                </c:pt>
                <c:pt idx="48">
                  <c:v>0.15833333333333333</c:v>
                </c:pt>
                <c:pt idx="49">
                  <c:v>0.15902777777777777</c:v>
                </c:pt>
                <c:pt idx="50">
                  <c:v>0.15972222222222224</c:v>
                </c:pt>
                <c:pt idx="51">
                  <c:v>0.16041666666666668</c:v>
                </c:pt>
                <c:pt idx="52">
                  <c:v>0.16111111111111112</c:v>
                </c:pt>
                <c:pt idx="53">
                  <c:v>0.16180555555555556</c:v>
                </c:pt>
                <c:pt idx="54">
                  <c:v>0.16250000000000001</c:v>
                </c:pt>
                <c:pt idx="55">
                  <c:v>0.16319444444444445</c:v>
                </c:pt>
                <c:pt idx="56">
                  <c:v>0.16388888888888889</c:v>
                </c:pt>
                <c:pt idx="57">
                  <c:v>0.16458333333333333</c:v>
                </c:pt>
                <c:pt idx="58">
                  <c:v>0.16527777777777777</c:v>
                </c:pt>
                <c:pt idx="59">
                  <c:v>0.16597222222222222</c:v>
                </c:pt>
                <c:pt idx="60">
                  <c:v>0.16666666666666666</c:v>
                </c:pt>
                <c:pt idx="61">
                  <c:v>0.1673611111111111</c:v>
                </c:pt>
                <c:pt idx="62">
                  <c:v>0.16805555555555554</c:v>
                </c:pt>
                <c:pt idx="63">
                  <c:v>0.16874999999999998</c:v>
                </c:pt>
                <c:pt idx="64">
                  <c:v>0.16944444444444443</c:v>
                </c:pt>
                <c:pt idx="65">
                  <c:v>0.17013888888888887</c:v>
                </c:pt>
                <c:pt idx="66">
                  <c:v>0.17083333333333331</c:v>
                </c:pt>
                <c:pt idx="67">
                  <c:v>0.17152777777777775</c:v>
                </c:pt>
                <c:pt idx="68">
                  <c:v>0.17222222222222225</c:v>
                </c:pt>
                <c:pt idx="69">
                  <c:v>0.17291666666666669</c:v>
                </c:pt>
                <c:pt idx="70">
                  <c:v>0.17361111111111113</c:v>
                </c:pt>
                <c:pt idx="71">
                  <c:v>0.17430555555555557</c:v>
                </c:pt>
                <c:pt idx="72">
                  <c:v>0.17500000000000002</c:v>
                </c:pt>
                <c:pt idx="73">
                  <c:v>0.17569444444444446</c:v>
                </c:pt>
                <c:pt idx="74">
                  <c:v>0.1763888888888889</c:v>
                </c:pt>
                <c:pt idx="75">
                  <c:v>0.17708333333333334</c:v>
                </c:pt>
                <c:pt idx="76">
                  <c:v>0.17777777777777778</c:v>
                </c:pt>
                <c:pt idx="77">
                  <c:v>0.17847222222222223</c:v>
                </c:pt>
                <c:pt idx="78">
                  <c:v>0.17916666666666667</c:v>
                </c:pt>
                <c:pt idx="79">
                  <c:v>0.17986111111111111</c:v>
                </c:pt>
                <c:pt idx="80">
                  <c:v>0.18055555555555555</c:v>
                </c:pt>
                <c:pt idx="81">
                  <c:v>0.18124999999999999</c:v>
                </c:pt>
                <c:pt idx="82">
                  <c:v>0.18194444444444444</c:v>
                </c:pt>
                <c:pt idx="83">
                  <c:v>0.18263888888888891</c:v>
                </c:pt>
                <c:pt idx="84">
                  <c:v>0.18333333333333335</c:v>
                </c:pt>
                <c:pt idx="85">
                  <c:v>0.18402777777777779</c:v>
                </c:pt>
                <c:pt idx="86">
                  <c:v>0.18472222222222223</c:v>
                </c:pt>
                <c:pt idx="87">
                  <c:v>0.18541666666666667</c:v>
                </c:pt>
                <c:pt idx="88">
                  <c:v>0.18611111111111112</c:v>
                </c:pt>
                <c:pt idx="89">
                  <c:v>0.18680555555555556</c:v>
                </c:pt>
                <c:pt idx="90">
                  <c:v>0.1875</c:v>
                </c:pt>
                <c:pt idx="91">
                  <c:v>0.18819444444444444</c:v>
                </c:pt>
                <c:pt idx="92">
                  <c:v>0.18888888888888888</c:v>
                </c:pt>
                <c:pt idx="93">
                  <c:v>0.18958333333333333</c:v>
                </c:pt>
                <c:pt idx="94">
                  <c:v>0.19027777777777777</c:v>
                </c:pt>
                <c:pt idx="95">
                  <c:v>0.19097222222222221</c:v>
                </c:pt>
                <c:pt idx="96">
                  <c:v>0.19166666666666665</c:v>
                </c:pt>
                <c:pt idx="97">
                  <c:v>0.19236111111111112</c:v>
                </c:pt>
                <c:pt idx="98">
                  <c:v>0.19305555555555554</c:v>
                </c:pt>
                <c:pt idx="99">
                  <c:v>0.19375000000000001</c:v>
                </c:pt>
                <c:pt idx="100">
                  <c:v>0.19444444444444445</c:v>
                </c:pt>
                <c:pt idx="101">
                  <c:v>0.19513888888888889</c:v>
                </c:pt>
                <c:pt idx="102">
                  <c:v>0.19583333333333333</c:v>
                </c:pt>
                <c:pt idx="103">
                  <c:v>0.19652777777777777</c:v>
                </c:pt>
                <c:pt idx="104">
                  <c:v>0.19722222222222222</c:v>
                </c:pt>
                <c:pt idx="105">
                  <c:v>0.19791666666666666</c:v>
                </c:pt>
                <c:pt idx="106">
                  <c:v>0.1986111111111111</c:v>
                </c:pt>
                <c:pt idx="107">
                  <c:v>0.19930555555555554</c:v>
                </c:pt>
                <c:pt idx="108">
                  <c:v>0.19999999999999998</c:v>
                </c:pt>
                <c:pt idx="109">
                  <c:v>0.20069444444444443</c:v>
                </c:pt>
                <c:pt idx="110">
                  <c:v>0.20138888888888887</c:v>
                </c:pt>
                <c:pt idx="111">
                  <c:v>0.20208333333333331</c:v>
                </c:pt>
                <c:pt idx="112">
                  <c:v>0.20277777777777781</c:v>
                </c:pt>
                <c:pt idx="113">
                  <c:v>0.20347222222222219</c:v>
                </c:pt>
                <c:pt idx="114">
                  <c:v>0.20416666666666669</c:v>
                </c:pt>
                <c:pt idx="115">
                  <c:v>0.20486111111111113</c:v>
                </c:pt>
                <c:pt idx="116">
                  <c:v>0.20555555555555557</c:v>
                </c:pt>
                <c:pt idx="117">
                  <c:v>0.20625000000000002</c:v>
                </c:pt>
                <c:pt idx="118">
                  <c:v>0.20694444444444446</c:v>
                </c:pt>
                <c:pt idx="119">
                  <c:v>0.2076388888888889</c:v>
                </c:pt>
                <c:pt idx="120">
                  <c:v>0.20833333333333334</c:v>
                </c:pt>
                <c:pt idx="121">
                  <c:v>0.20902777777777778</c:v>
                </c:pt>
                <c:pt idx="122">
                  <c:v>0.20972222222222223</c:v>
                </c:pt>
                <c:pt idx="123">
                  <c:v>0.21041666666666667</c:v>
                </c:pt>
                <c:pt idx="124">
                  <c:v>0.21111111111111111</c:v>
                </c:pt>
                <c:pt idx="125">
                  <c:v>0.21180555555555555</c:v>
                </c:pt>
                <c:pt idx="126">
                  <c:v>0.21249999999999999</c:v>
                </c:pt>
                <c:pt idx="127">
                  <c:v>0.21319444444444444</c:v>
                </c:pt>
                <c:pt idx="128">
                  <c:v>0.21388888888888891</c:v>
                </c:pt>
                <c:pt idx="129">
                  <c:v>0.21458333333333335</c:v>
                </c:pt>
                <c:pt idx="130">
                  <c:v>0.21527777777777779</c:v>
                </c:pt>
                <c:pt idx="131">
                  <c:v>0.21597222222222223</c:v>
                </c:pt>
                <c:pt idx="132">
                  <c:v>0.21666666666666667</c:v>
                </c:pt>
                <c:pt idx="133">
                  <c:v>0.21736111111111112</c:v>
                </c:pt>
                <c:pt idx="134">
                  <c:v>0.21805555555555556</c:v>
                </c:pt>
                <c:pt idx="135">
                  <c:v>0.21875</c:v>
                </c:pt>
                <c:pt idx="136">
                  <c:v>0.21944444444444444</c:v>
                </c:pt>
                <c:pt idx="137">
                  <c:v>0.22013888888888888</c:v>
                </c:pt>
                <c:pt idx="138">
                  <c:v>0.22083333333333333</c:v>
                </c:pt>
                <c:pt idx="139">
                  <c:v>0.22152777777777777</c:v>
                </c:pt>
                <c:pt idx="140">
                  <c:v>0.22222222222222221</c:v>
                </c:pt>
                <c:pt idx="141">
                  <c:v>0.22291666666666665</c:v>
                </c:pt>
                <c:pt idx="142">
                  <c:v>0.22361111111111109</c:v>
                </c:pt>
                <c:pt idx="143">
                  <c:v>0.22430555555555556</c:v>
                </c:pt>
                <c:pt idx="144">
                  <c:v>0.22500000000000001</c:v>
                </c:pt>
                <c:pt idx="145">
                  <c:v>0.22569444444444445</c:v>
                </c:pt>
                <c:pt idx="146">
                  <c:v>0.22638888888888889</c:v>
                </c:pt>
                <c:pt idx="147">
                  <c:v>0.22708333333333333</c:v>
                </c:pt>
                <c:pt idx="148">
                  <c:v>0.22777777777777777</c:v>
                </c:pt>
                <c:pt idx="149">
                  <c:v>0.22847222222222222</c:v>
                </c:pt>
                <c:pt idx="150">
                  <c:v>0.22916666666666666</c:v>
                </c:pt>
                <c:pt idx="151">
                  <c:v>0.2298611111111111</c:v>
                </c:pt>
                <c:pt idx="152">
                  <c:v>0.23055555555555554</c:v>
                </c:pt>
                <c:pt idx="153">
                  <c:v>0.23124999999999998</c:v>
                </c:pt>
                <c:pt idx="154">
                  <c:v>0.23194444444444443</c:v>
                </c:pt>
                <c:pt idx="155">
                  <c:v>0.23263888888888887</c:v>
                </c:pt>
                <c:pt idx="156">
                  <c:v>0.23333333333333331</c:v>
                </c:pt>
                <c:pt idx="157">
                  <c:v>0.23402777777777781</c:v>
                </c:pt>
                <c:pt idx="158">
                  <c:v>0.23472222222222219</c:v>
                </c:pt>
                <c:pt idx="159">
                  <c:v>0.23541666666666669</c:v>
                </c:pt>
                <c:pt idx="160">
                  <c:v>0.23611111111111113</c:v>
                </c:pt>
                <c:pt idx="161">
                  <c:v>0.23680555555555557</c:v>
                </c:pt>
                <c:pt idx="162">
                  <c:v>0.23750000000000002</c:v>
                </c:pt>
                <c:pt idx="163">
                  <c:v>0.23819444444444446</c:v>
                </c:pt>
                <c:pt idx="164">
                  <c:v>0.2388888888888889</c:v>
                </c:pt>
                <c:pt idx="165">
                  <c:v>0.23958333333333334</c:v>
                </c:pt>
                <c:pt idx="166">
                  <c:v>0.24027777777777778</c:v>
                </c:pt>
                <c:pt idx="167">
                  <c:v>0.24097222222222223</c:v>
                </c:pt>
                <c:pt idx="168">
                  <c:v>0.24166666666666667</c:v>
                </c:pt>
                <c:pt idx="169">
                  <c:v>0.24236111111111111</c:v>
                </c:pt>
                <c:pt idx="170">
                  <c:v>0.24305555555555555</c:v>
                </c:pt>
                <c:pt idx="171">
                  <c:v>0.24374999999999999</c:v>
                </c:pt>
                <c:pt idx="172">
                  <c:v>0.24444444444444446</c:v>
                </c:pt>
                <c:pt idx="173">
                  <c:v>0.24513888888888888</c:v>
                </c:pt>
                <c:pt idx="174">
                  <c:v>0.24583333333333335</c:v>
                </c:pt>
                <c:pt idx="175">
                  <c:v>0.24652777777777779</c:v>
                </c:pt>
                <c:pt idx="176">
                  <c:v>0.24722222222222223</c:v>
                </c:pt>
                <c:pt idx="177">
                  <c:v>0.24791666666666667</c:v>
                </c:pt>
                <c:pt idx="178">
                  <c:v>0.24861111111111112</c:v>
                </c:pt>
                <c:pt idx="179">
                  <c:v>0.24930555555555556</c:v>
                </c:pt>
                <c:pt idx="180">
                  <c:v>0.25</c:v>
                </c:pt>
                <c:pt idx="181">
                  <c:v>0.25069444444444444</c:v>
                </c:pt>
                <c:pt idx="182">
                  <c:v>0.25138888888888888</c:v>
                </c:pt>
                <c:pt idx="183">
                  <c:v>0.25208333333333333</c:v>
                </c:pt>
                <c:pt idx="184">
                  <c:v>0.25277777777777777</c:v>
                </c:pt>
                <c:pt idx="185">
                  <c:v>0.25347222222222221</c:v>
                </c:pt>
                <c:pt idx="186">
                  <c:v>0.25416666666666665</c:v>
                </c:pt>
                <c:pt idx="187">
                  <c:v>0.25486111111111109</c:v>
                </c:pt>
                <c:pt idx="188">
                  <c:v>0.25555555555555559</c:v>
                </c:pt>
                <c:pt idx="189">
                  <c:v>0.25625000000000003</c:v>
                </c:pt>
                <c:pt idx="190">
                  <c:v>0.25694444444444448</c:v>
                </c:pt>
                <c:pt idx="191">
                  <c:v>0.25763888888888892</c:v>
                </c:pt>
                <c:pt idx="192">
                  <c:v>0.25833333333333336</c:v>
                </c:pt>
                <c:pt idx="193">
                  <c:v>0.2590277777777778</c:v>
                </c:pt>
                <c:pt idx="194">
                  <c:v>0.25972222222222224</c:v>
                </c:pt>
                <c:pt idx="195">
                  <c:v>0.26041666666666669</c:v>
                </c:pt>
                <c:pt idx="196">
                  <c:v>0.26111111111111113</c:v>
                </c:pt>
                <c:pt idx="197">
                  <c:v>0.26180555555555557</c:v>
                </c:pt>
                <c:pt idx="198">
                  <c:v>0.26250000000000001</c:v>
                </c:pt>
                <c:pt idx="199">
                  <c:v>0.26319444444444445</c:v>
                </c:pt>
                <c:pt idx="200">
                  <c:v>0.2638888888888889</c:v>
                </c:pt>
                <c:pt idx="201">
                  <c:v>0.26458333333333334</c:v>
                </c:pt>
                <c:pt idx="202">
                  <c:v>0.26527777777777778</c:v>
                </c:pt>
                <c:pt idx="203">
                  <c:v>0.26597222222222222</c:v>
                </c:pt>
                <c:pt idx="204">
                  <c:v>0.26666666666666666</c:v>
                </c:pt>
                <c:pt idx="205">
                  <c:v>0.2673611111111111</c:v>
                </c:pt>
                <c:pt idx="206">
                  <c:v>0.26805555555555555</c:v>
                </c:pt>
                <c:pt idx="207">
                  <c:v>0.26874999999999999</c:v>
                </c:pt>
                <c:pt idx="208">
                  <c:v>0.26944444444444443</c:v>
                </c:pt>
                <c:pt idx="209">
                  <c:v>0.27013888888888887</c:v>
                </c:pt>
                <c:pt idx="210">
                  <c:v>0.27083333333333331</c:v>
                </c:pt>
                <c:pt idx="211">
                  <c:v>0.27152777777777776</c:v>
                </c:pt>
                <c:pt idx="212">
                  <c:v>0.2722222222222222</c:v>
                </c:pt>
                <c:pt idx="213">
                  <c:v>0.27291666666666664</c:v>
                </c:pt>
                <c:pt idx="214">
                  <c:v>0.27361111111111108</c:v>
                </c:pt>
                <c:pt idx="215">
                  <c:v>0.27430555555555552</c:v>
                </c:pt>
                <c:pt idx="216">
                  <c:v>0.27499999999999997</c:v>
                </c:pt>
                <c:pt idx="217">
                  <c:v>0.27569444444444446</c:v>
                </c:pt>
                <c:pt idx="218">
                  <c:v>0.27638888888888885</c:v>
                </c:pt>
                <c:pt idx="219">
                  <c:v>0.27708333333333335</c:v>
                </c:pt>
                <c:pt idx="220">
                  <c:v>0.27777777777777779</c:v>
                </c:pt>
                <c:pt idx="221">
                  <c:v>0.27847222222222223</c:v>
                </c:pt>
                <c:pt idx="222">
                  <c:v>0.27916666666666667</c:v>
                </c:pt>
                <c:pt idx="223">
                  <c:v>0.27986111111111112</c:v>
                </c:pt>
                <c:pt idx="224">
                  <c:v>0.28055555555555556</c:v>
                </c:pt>
                <c:pt idx="225">
                  <c:v>0.28125</c:v>
                </c:pt>
                <c:pt idx="226">
                  <c:v>0.28194444444444444</c:v>
                </c:pt>
                <c:pt idx="227">
                  <c:v>0.28263888888888888</c:v>
                </c:pt>
                <c:pt idx="228">
                  <c:v>0.28333333333333333</c:v>
                </c:pt>
                <c:pt idx="229">
                  <c:v>0.28402777777777777</c:v>
                </c:pt>
                <c:pt idx="230">
                  <c:v>0.28472222222222221</c:v>
                </c:pt>
                <c:pt idx="231">
                  <c:v>0.28541666666666665</c:v>
                </c:pt>
                <c:pt idx="232">
                  <c:v>0.28611111111111115</c:v>
                </c:pt>
                <c:pt idx="233">
                  <c:v>0.28680555555555554</c:v>
                </c:pt>
                <c:pt idx="234">
                  <c:v>0.28750000000000003</c:v>
                </c:pt>
                <c:pt idx="235">
                  <c:v>0.28819444444444448</c:v>
                </c:pt>
                <c:pt idx="236">
                  <c:v>0.28888888888888892</c:v>
                </c:pt>
                <c:pt idx="237">
                  <c:v>0.28958333333333336</c:v>
                </c:pt>
                <c:pt idx="238">
                  <c:v>0.2902777777777778</c:v>
                </c:pt>
                <c:pt idx="239">
                  <c:v>0.29097222222222224</c:v>
                </c:pt>
                <c:pt idx="240">
                  <c:v>0.29166666666666669</c:v>
                </c:pt>
                <c:pt idx="241">
                  <c:v>0.29236111111111113</c:v>
                </c:pt>
                <c:pt idx="242">
                  <c:v>0.29305555555555557</c:v>
                </c:pt>
                <c:pt idx="243">
                  <c:v>0.29375000000000001</c:v>
                </c:pt>
                <c:pt idx="244">
                  <c:v>0.29444444444444445</c:v>
                </c:pt>
                <c:pt idx="245">
                  <c:v>0.2951388888888889</c:v>
                </c:pt>
                <c:pt idx="246">
                  <c:v>0.29583333333333334</c:v>
                </c:pt>
                <c:pt idx="247">
                  <c:v>0.29652777777777778</c:v>
                </c:pt>
                <c:pt idx="248">
                  <c:v>0.29722222222222222</c:v>
                </c:pt>
                <c:pt idx="249">
                  <c:v>0.29791666666666666</c:v>
                </c:pt>
                <c:pt idx="250">
                  <c:v>0.2986111111111111</c:v>
                </c:pt>
                <c:pt idx="251">
                  <c:v>0.29930555555555555</c:v>
                </c:pt>
                <c:pt idx="252">
                  <c:v>0.3</c:v>
                </c:pt>
                <c:pt idx="253">
                  <c:v>0.30069444444444443</c:v>
                </c:pt>
                <c:pt idx="254">
                  <c:v>0.30138888888888887</c:v>
                </c:pt>
                <c:pt idx="255">
                  <c:v>0.30208333333333331</c:v>
                </c:pt>
                <c:pt idx="256">
                  <c:v>0.30277777777777776</c:v>
                </c:pt>
                <c:pt idx="257">
                  <c:v>0.3034722222222222</c:v>
                </c:pt>
                <c:pt idx="258">
                  <c:v>0.30416666666666664</c:v>
                </c:pt>
                <c:pt idx="259">
                  <c:v>0.30486111111111108</c:v>
                </c:pt>
                <c:pt idx="260">
                  <c:v>0.30555555555555552</c:v>
                </c:pt>
                <c:pt idx="261">
                  <c:v>0.30624999999999997</c:v>
                </c:pt>
                <c:pt idx="262">
                  <c:v>0.30694444444444441</c:v>
                </c:pt>
                <c:pt idx="263">
                  <c:v>0.30763888888888891</c:v>
                </c:pt>
                <c:pt idx="264">
                  <c:v>0.30833333333333335</c:v>
                </c:pt>
                <c:pt idx="265">
                  <c:v>0.30902777777777779</c:v>
                </c:pt>
                <c:pt idx="266">
                  <c:v>0.30972222222222223</c:v>
                </c:pt>
                <c:pt idx="267">
                  <c:v>0.31041666666666667</c:v>
                </c:pt>
                <c:pt idx="268">
                  <c:v>0.31111111111111112</c:v>
                </c:pt>
                <c:pt idx="269">
                  <c:v>0.31180555555555556</c:v>
                </c:pt>
                <c:pt idx="270">
                  <c:v>0.3125</c:v>
                </c:pt>
                <c:pt idx="271">
                  <c:v>0.31319444444444444</c:v>
                </c:pt>
                <c:pt idx="272">
                  <c:v>0.31388888888888888</c:v>
                </c:pt>
                <c:pt idx="273">
                  <c:v>0.31458333333333333</c:v>
                </c:pt>
                <c:pt idx="274">
                  <c:v>0.31527777777777777</c:v>
                </c:pt>
                <c:pt idx="275">
                  <c:v>0.31597222222222221</c:v>
                </c:pt>
                <c:pt idx="276">
                  <c:v>0.31666666666666665</c:v>
                </c:pt>
                <c:pt idx="277">
                  <c:v>0.31736111111111115</c:v>
                </c:pt>
                <c:pt idx="278">
                  <c:v>0.31805555555555554</c:v>
                </c:pt>
                <c:pt idx="279">
                  <c:v>0.31875000000000003</c:v>
                </c:pt>
                <c:pt idx="280">
                  <c:v>0.31944444444444448</c:v>
                </c:pt>
                <c:pt idx="281">
                  <c:v>0.32013888888888892</c:v>
                </c:pt>
                <c:pt idx="282">
                  <c:v>0.32083333333333336</c:v>
                </c:pt>
                <c:pt idx="283">
                  <c:v>0.3215277777777778</c:v>
                </c:pt>
                <c:pt idx="284">
                  <c:v>0.32222222222222224</c:v>
                </c:pt>
                <c:pt idx="285">
                  <c:v>0.32291666666666669</c:v>
                </c:pt>
                <c:pt idx="286">
                  <c:v>0.32361111111111113</c:v>
                </c:pt>
                <c:pt idx="287">
                  <c:v>0.32430555555555557</c:v>
                </c:pt>
                <c:pt idx="288">
                  <c:v>0.32500000000000001</c:v>
                </c:pt>
                <c:pt idx="289">
                  <c:v>0.32569444444444445</c:v>
                </c:pt>
                <c:pt idx="290">
                  <c:v>0.3263888888888889</c:v>
                </c:pt>
                <c:pt idx="291">
                  <c:v>0.32708333333333334</c:v>
                </c:pt>
                <c:pt idx="292">
                  <c:v>0.32777777777777778</c:v>
                </c:pt>
                <c:pt idx="293">
                  <c:v>0.32847222222222222</c:v>
                </c:pt>
                <c:pt idx="294">
                  <c:v>0.32916666666666666</c:v>
                </c:pt>
                <c:pt idx="295">
                  <c:v>0.3298611111111111</c:v>
                </c:pt>
                <c:pt idx="296">
                  <c:v>0.33055555555555555</c:v>
                </c:pt>
                <c:pt idx="297">
                  <c:v>0.33124999999999999</c:v>
                </c:pt>
                <c:pt idx="298">
                  <c:v>0.33194444444444443</c:v>
                </c:pt>
                <c:pt idx="299">
                  <c:v>0.33263888888888887</c:v>
                </c:pt>
                <c:pt idx="300">
                  <c:v>0.33333333333333331</c:v>
                </c:pt>
                <c:pt idx="301">
                  <c:v>0.33402777777777781</c:v>
                </c:pt>
                <c:pt idx="302">
                  <c:v>0.3347222222222222</c:v>
                </c:pt>
                <c:pt idx="303">
                  <c:v>0.3354166666666667</c:v>
                </c:pt>
                <c:pt idx="304">
                  <c:v>0.33611111111111108</c:v>
                </c:pt>
                <c:pt idx="305">
                  <c:v>0.33680555555555558</c:v>
                </c:pt>
                <c:pt idx="306">
                  <c:v>0.33749999999999997</c:v>
                </c:pt>
                <c:pt idx="307">
                  <c:v>0.33819444444444446</c:v>
                </c:pt>
                <c:pt idx="308">
                  <c:v>0.33888888888888885</c:v>
                </c:pt>
                <c:pt idx="309">
                  <c:v>0.33958333333333335</c:v>
                </c:pt>
                <c:pt idx="310">
                  <c:v>0.34027777777777773</c:v>
                </c:pt>
                <c:pt idx="311">
                  <c:v>0.34097222222222223</c:v>
                </c:pt>
                <c:pt idx="312">
                  <c:v>0.34166666666666662</c:v>
                </c:pt>
                <c:pt idx="313">
                  <c:v>0.34236111111111112</c:v>
                </c:pt>
                <c:pt idx="314">
                  <c:v>0.3430555555555555</c:v>
                </c:pt>
                <c:pt idx="315">
                  <c:v>0.34375</c:v>
                </c:pt>
                <c:pt idx="316">
                  <c:v>0.3444444444444445</c:v>
                </c:pt>
                <c:pt idx="317">
                  <c:v>0.34513888888888888</c:v>
                </c:pt>
                <c:pt idx="318">
                  <c:v>0.34583333333333338</c:v>
                </c:pt>
                <c:pt idx="319">
                  <c:v>0.34652777777777777</c:v>
                </c:pt>
                <c:pt idx="320">
                  <c:v>0.34722222222222227</c:v>
                </c:pt>
                <c:pt idx="321">
                  <c:v>0.34791666666666665</c:v>
                </c:pt>
                <c:pt idx="322">
                  <c:v>0.34861111111111115</c:v>
                </c:pt>
                <c:pt idx="323">
                  <c:v>0.34930555555555554</c:v>
                </c:pt>
                <c:pt idx="324">
                  <c:v>0.35000000000000003</c:v>
                </c:pt>
                <c:pt idx="325">
                  <c:v>0.35069444444444442</c:v>
                </c:pt>
                <c:pt idx="326">
                  <c:v>0.35138888888888892</c:v>
                </c:pt>
                <c:pt idx="327">
                  <c:v>0.3520833333333333</c:v>
                </c:pt>
                <c:pt idx="328">
                  <c:v>0.3527777777777778</c:v>
                </c:pt>
                <c:pt idx="329">
                  <c:v>0.35347222222222219</c:v>
                </c:pt>
                <c:pt idx="330">
                  <c:v>0.35416666666666669</c:v>
                </c:pt>
                <c:pt idx="331">
                  <c:v>0.35486111111111113</c:v>
                </c:pt>
                <c:pt idx="332">
                  <c:v>0.35555555555555557</c:v>
                </c:pt>
                <c:pt idx="333">
                  <c:v>0.35625000000000001</c:v>
                </c:pt>
                <c:pt idx="334">
                  <c:v>0.35694444444444445</c:v>
                </c:pt>
                <c:pt idx="335">
                  <c:v>0.3576388888888889</c:v>
                </c:pt>
                <c:pt idx="336">
                  <c:v>0.35833333333333334</c:v>
                </c:pt>
                <c:pt idx="337">
                  <c:v>0.35902777777777778</c:v>
                </c:pt>
                <c:pt idx="338">
                  <c:v>0.35972222222222222</c:v>
                </c:pt>
                <c:pt idx="339">
                  <c:v>0.36041666666666666</c:v>
                </c:pt>
                <c:pt idx="340">
                  <c:v>0.3611111111111111</c:v>
                </c:pt>
                <c:pt idx="341">
                  <c:v>0.36180555555555555</c:v>
                </c:pt>
                <c:pt idx="342">
                  <c:v>0.36249999999999999</c:v>
                </c:pt>
                <c:pt idx="343">
                  <c:v>0.36319444444444443</c:v>
                </c:pt>
                <c:pt idx="344">
                  <c:v>0.36388888888888887</c:v>
                </c:pt>
                <c:pt idx="345">
                  <c:v>0.36458333333333331</c:v>
                </c:pt>
                <c:pt idx="346">
                  <c:v>0.36527777777777781</c:v>
                </c:pt>
                <c:pt idx="347">
                  <c:v>0.3659722222222222</c:v>
                </c:pt>
                <c:pt idx="348">
                  <c:v>0.3666666666666667</c:v>
                </c:pt>
                <c:pt idx="349">
                  <c:v>0.36736111111111108</c:v>
                </c:pt>
                <c:pt idx="350">
                  <c:v>0.36805555555555558</c:v>
                </c:pt>
                <c:pt idx="351">
                  <c:v>0.36874999999999997</c:v>
                </c:pt>
                <c:pt idx="352">
                  <c:v>0.36944444444444446</c:v>
                </c:pt>
                <c:pt idx="353">
                  <c:v>0.37013888888888885</c:v>
                </c:pt>
                <c:pt idx="354">
                  <c:v>0.37083333333333335</c:v>
                </c:pt>
                <c:pt idx="355">
                  <c:v>0.37152777777777773</c:v>
                </c:pt>
                <c:pt idx="356">
                  <c:v>0.37222222222222223</c:v>
                </c:pt>
                <c:pt idx="357">
                  <c:v>0.37291666666666662</c:v>
                </c:pt>
                <c:pt idx="358">
                  <c:v>0.37361111111111112</c:v>
                </c:pt>
                <c:pt idx="359">
                  <c:v>0.3743055555555555</c:v>
                </c:pt>
                <c:pt idx="360">
                  <c:v>0.375</c:v>
                </c:pt>
                <c:pt idx="361">
                  <c:v>0.3756944444444445</c:v>
                </c:pt>
                <c:pt idx="362">
                  <c:v>0.37638888888888888</c:v>
                </c:pt>
                <c:pt idx="363">
                  <c:v>0.37708333333333338</c:v>
                </c:pt>
                <c:pt idx="364">
                  <c:v>0.37777777777777777</c:v>
                </c:pt>
                <c:pt idx="365">
                  <c:v>0.37847222222222227</c:v>
                </c:pt>
                <c:pt idx="366">
                  <c:v>0.37916666666666665</c:v>
                </c:pt>
                <c:pt idx="367">
                  <c:v>0.37986111111111115</c:v>
                </c:pt>
                <c:pt idx="368">
                  <c:v>0.38055555555555554</c:v>
                </c:pt>
                <c:pt idx="369">
                  <c:v>0.38125000000000003</c:v>
                </c:pt>
                <c:pt idx="370">
                  <c:v>0.38194444444444442</c:v>
                </c:pt>
                <c:pt idx="371">
                  <c:v>0.38263888888888892</c:v>
                </c:pt>
                <c:pt idx="372">
                  <c:v>0.3833333333333333</c:v>
                </c:pt>
                <c:pt idx="373">
                  <c:v>0.3840277777777778</c:v>
                </c:pt>
                <c:pt idx="374">
                  <c:v>0.38472222222222219</c:v>
                </c:pt>
                <c:pt idx="375">
                  <c:v>0.38541666666666669</c:v>
                </c:pt>
                <c:pt idx="376">
                  <c:v>0.38611111111111113</c:v>
                </c:pt>
                <c:pt idx="377">
                  <c:v>0.38680555555555557</c:v>
                </c:pt>
                <c:pt idx="378">
                  <c:v>0.38750000000000001</c:v>
                </c:pt>
                <c:pt idx="379">
                  <c:v>0.38819444444444445</c:v>
                </c:pt>
                <c:pt idx="380">
                  <c:v>0.3888888888888889</c:v>
                </c:pt>
                <c:pt idx="381">
                  <c:v>0.38958333333333334</c:v>
                </c:pt>
                <c:pt idx="382">
                  <c:v>0.39027777777777778</c:v>
                </c:pt>
                <c:pt idx="383">
                  <c:v>0.39097222222222222</c:v>
                </c:pt>
                <c:pt idx="384">
                  <c:v>0.39166666666666666</c:v>
                </c:pt>
                <c:pt idx="385">
                  <c:v>0.3923611111111111</c:v>
                </c:pt>
                <c:pt idx="386">
                  <c:v>0.39305555555555555</c:v>
                </c:pt>
                <c:pt idx="387">
                  <c:v>0.39374999999999999</c:v>
                </c:pt>
                <c:pt idx="388">
                  <c:v>0.39444444444444443</c:v>
                </c:pt>
                <c:pt idx="389">
                  <c:v>0.39513888888888887</c:v>
                </c:pt>
                <c:pt idx="390">
                  <c:v>0.39583333333333331</c:v>
                </c:pt>
                <c:pt idx="391">
                  <c:v>0.39652777777777781</c:v>
                </c:pt>
                <c:pt idx="392">
                  <c:v>0.3972222222222222</c:v>
                </c:pt>
                <c:pt idx="393">
                  <c:v>0.3979166666666667</c:v>
                </c:pt>
                <c:pt idx="394">
                  <c:v>0.39861111111111108</c:v>
                </c:pt>
                <c:pt idx="395">
                  <c:v>0.39930555555555558</c:v>
                </c:pt>
                <c:pt idx="396">
                  <c:v>0.39999999999999997</c:v>
                </c:pt>
                <c:pt idx="397">
                  <c:v>0.40069444444444446</c:v>
                </c:pt>
                <c:pt idx="398">
                  <c:v>0.40138888888888885</c:v>
                </c:pt>
                <c:pt idx="399">
                  <c:v>0.40208333333333335</c:v>
                </c:pt>
                <c:pt idx="400">
                  <c:v>0.40277777777777773</c:v>
                </c:pt>
                <c:pt idx="401">
                  <c:v>0.40347222222222223</c:v>
                </c:pt>
                <c:pt idx="402">
                  <c:v>0.40416666666666662</c:v>
                </c:pt>
                <c:pt idx="403">
                  <c:v>0.40486111111111112</c:v>
                </c:pt>
                <c:pt idx="404">
                  <c:v>0.4055555555555555</c:v>
                </c:pt>
                <c:pt idx="405">
                  <c:v>0.40625</c:v>
                </c:pt>
                <c:pt idx="406">
                  <c:v>0.4069444444444445</c:v>
                </c:pt>
                <c:pt idx="407">
                  <c:v>0.40763888888888888</c:v>
                </c:pt>
                <c:pt idx="408">
                  <c:v>0.40833333333333338</c:v>
                </c:pt>
                <c:pt idx="409">
                  <c:v>0.40902777777777777</c:v>
                </c:pt>
                <c:pt idx="410">
                  <c:v>0.40972222222222227</c:v>
                </c:pt>
                <c:pt idx="411">
                  <c:v>0.41041666666666665</c:v>
                </c:pt>
                <c:pt idx="412">
                  <c:v>0.41111111111111115</c:v>
                </c:pt>
                <c:pt idx="413">
                  <c:v>0.41180555555555554</c:v>
                </c:pt>
                <c:pt idx="414">
                  <c:v>0.41250000000000003</c:v>
                </c:pt>
                <c:pt idx="415">
                  <c:v>0.41319444444444442</c:v>
                </c:pt>
                <c:pt idx="416">
                  <c:v>0.41388888888888892</c:v>
                </c:pt>
                <c:pt idx="417">
                  <c:v>0.4145833333333333</c:v>
                </c:pt>
                <c:pt idx="418">
                  <c:v>0.4152777777777778</c:v>
                </c:pt>
                <c:pt idx="419">
                  <c:v>0.41597222222222219</c:v>
                </c:pt>
                <c:pt idx="420">
                  <c:v>0.41666666666666669</c:v>
                </c:pt>
                <c:pt idx="421">
                  <c:v>0.41736111111111113</c:v>
                </c:pt>
                <c:pt idx="422">
                  <c:v>0.41805555555555557</c:v>
                </c:pt>
                <c:pt idx="423">
                  <c:v>0.41875000000000001</c:v>
                </c:pt>
                <c:pt idx="424">
                  <c:v>0.41944444444444445</c:v>
                </c:pt>
                <c:pt idx="425">
                  <c:v>0.4201388888888889</c:v>
                </c:pt>
                <c:pt idx="426">
                  <c:v>0.42083333333333334</c:v>
                </c:pt>
                <c:pt idx="427">
                  <c:v>0.42152777777777778</c:v>
                </c:pt>
                <c:pt idx="428">
                  <c:v>0.42222222222222222</c:v>
                </c:pt>
                <c:pt idx="429">
                  <c:v>0.42291666666666666</c:v>
                </c:pt>
                <c:pt idx="430">
                  <c:v>0.4236111111111111</c:v>
                </c:pt>
                <c:pt idx="431">
                  <c:v>0.42430555555555555</c:v>
                </c:pt>
                <c:pt idx="432">
                  <c:v>0.42499999999999999</c:v>
                </c:pt>
                <c:pt idx="433">
                  <c:v>0.42569444444444443</c:v>
                </c:pt>
                <c:pt idx="434">
                  <c:v>0.42638888888888887</c:v>
                </c:pt>
                <c:pt idx="435">
                  <c:v>0.42708333333333331</c:v>
                </c:pt>
                <c:pt idx="436">
                  <c:v>0.42777777777777781</c:v>
                </c:pt>
                <c:pt idx="437">
                  <c:v>0.4284722222222222</c:v>
                </c:pt>
                <c:pt idx="438">
                  <c:v>0.4291666666666667</c:v>
                </c:pt>
                <c:pt idx="439">
                  <c:v>0.42986111111111108</c:v>
                </c:pt>
                <c:pt idx="440">
                  <c:v>0.43055555555555558</c:v>
                </c:pt>
                <c:pt idx="441">
                  <c:v>0.43124999999999997</c:v>
                </c:pt>
                <c:pt idx="442">
                  <c:v>0.43194444444444446</c:v>
                </c:pt>
                <c:pt idx="443">
                  <c:v>0.43263888888888885</c:v>
                </c:pt>
                <c:pt idx="444">
                  <c:v>0.43333333333333335</c:v>
                </c:pt>
                <c:pt idx="445">
                  <c:v>0.43402777777777773</c:v>
                </c:pt>
                <c:pt idx="446">
                  <c:v>0.43472222222222223</c:v>
                </c:pt>
                <c:pt idx="447">
                  <c:v>0.43541666666666662</c:v>
                </c:pt>
                <c:pt idx="448">
                  <c:v>0.43611111111111112</c:v>
                </c:pt>
                <c:pt idx="449">
                  <c:v>0.4368055555555555</c:v>
                </c:pt>
                <c:pt idx="450">
                  <c:v>0.4375</c:v>
                </c:pt>
                <c:pt idx="451">
                  <c:v>0.4381944444444445</c:v>
                </c:pt>
                <c:pt idx="452">
                  <c:v>0.43888888888888888</c:v>
                </c:pt>
                <c:pt idx="453">
                  <c:v>0.43958333333333338</c:v>
                </c:pt>
                <c:pt idx="454">
                  <c:v>0.44027777777777777</c:v>
                </c:pt>
                <c:pt idx="455">
                  <c:v>0.44097222222222227</c:v>
                </c:pt>
                <c:pt idx="456">
                  <c:v>0.44166666666666665</c:v>
                </c:pt>
                <c:pt idx="457">
                  <c:v>0.44236111111111115</c:v>
                </c:pt>
                <c:pt idx="458">
                  <c:v>0.44305555555555554</c:v>
                </c:pt>
                <c:pt idx="459">
                  <c:v>0.44375000000000003</c:v>
                </c:pt>
                <c:pt idx="460">
                  <c:v>0.44444444444444442</c:v>
                </c:pt>
                <c:pt idx="461">
                  <c:v>0.44513888888888892</c:v>
                </c:pt>
                <c:pt idx="462">
                  <c:v>0.4458333333333333</c:v>
                </c:pt>
                <c:pt idx="463">
                  <c:v>0.4465277777777778</c:v>
                </c:pt>
                <c:pt idx="464">
                  <c:v>0.44722222222222219</c:v>
                </c:pt>
                <c:pt idx="465">
                  <c:v>0.44791666666666669</c:v>
                </c:pt>
                <c:pt idx="466">
                  <c:v>0.44861111111111113</c:v>
                </c:pt>
                <c:pt idx="467">
                  <c:v>0.44930555555555557</c:v>
                </c:pt>
                <c:pt idx="468">
                  <c:v>0.45</c:v>
                </c:pt>
                <c:pt idx="469">
                  <c:v>0.45069444444444445</c:v>
                </c:pt>
                <c:pt idx="470">
                  <c:v>0.4513888888888889</c:v>
                </c:pt>
                <c:pt idx="471">
                  <c:v>0.45208333333333334</c:v>
                </c:pt>
                <c:pt idx="472">
                  <c:v>0.45277777777777778</c:v>
                </c:pt>
                <c:pt idx="473">
                  <c:v>0.45347222222222222</c:v>
                </c:pt>
                <c:pt idx="474">
                  <c:v>0.45416666666666666</c:v>
                </c:pt>
                <c:pt idx="475">
                  <c:v>0.4548611111111111</c:v>
                </c:pt>
                <c:pt idx="476">
                  <c:v>0.45555555555555555</c:v>
                </c:pt>
                <c:pt idx="477">
                  <c:v>0.45624999999999999</c:v>
                </c:pt>
                <c:pt idx="478">
                  <c:v>0.45694444444444443</c:v>
                </c:pt>
                <c:pt idx="479">
                  <c:v>0.45763888888888887</c:v>
                </c:pt>
                <c:pt idx="480">
                  <c:v>0.45833333333333331</c:v>
                </c:pt>
                <c:pt idx="481">
                  <c:v>0.45902777777777781</c:v>
                </c:pt>
                <c:pt idx="482">
                  <c:v>0.4597222222222222</c:v>
                </c:pt>
                <c:pt idx="483">
                  <c:v>0.4604166666666667</c:v>
                </c:pt>
                <c:pt idx="484">
                  <c:v>0.46111111111111108</c:v>
                </c:pt>
                <c:pt idx="485">
                  <c:v>0.46180555555555558</c:v>
                </c:pt>
                <c:pt idx="486">
                  <c:v>0.46249999999999997</c:v>
                </c:pt>
                <c:pt idx="487">
                  <c:v>0.46319444444444446</c:v>
                </c:pt>
                <c:pt idx="488">
                  <c:v>0.46388888888888885</c:v>
                </c:pt>
                <c:pt idx="489">
                  <c:v>0.46458333333333335</c:v>
                </c:pt>
                <c:pt idx="490">
                  <c:v>0.46527777777777773</c:v>
                </c:pt>
                <c:pt idx="491">
                  <c:v>0.46597222222222223</c:v>
                </c:pt>
                <c:pt idx="492">
                  <c:v>0.46666666666666662</c:v>
                </c:pt>
                <c:pt idx="493">
                  <c:v>0.46736111111111112</c:v>
                </c:pt>
                <c:pt idx="494">
                  <c:v>0.4680555555555555</c:v>
                </c:pt>
                <c:pt idx="495">
                  <c:v>0.46875</c:v>
                </c:pt>
                <c:pt idx="496">
                  <c:v>0.4694444444444445</c:v>
                </c:pt>
                <c:pt idx="497">
                  <c:v>0.47013888888888888</c:v>
                </c:pt>
                <c:pt idx="498">
                  <c:v>0.47083333333333338</c:v>
                </c:pt>
                <c:pt idx="499">
                  <c:v>0.47152777777777777</c:v>
                </c:pt>
                <c:pt idx="500">
                  <c:v>0.47222222222222227</c:v>
                </c:pt>
                <c:pt idx="501">
                  <c:v>0.47291666666666665</c:v>
                </c:pt>
                <c:pt idx="502">
                  <c:v>0.47361111111111115</c:v>
                </c:pt>
                <c:pt idx="503">
                  <c:v>0.47430555555555554</c:v>
                </c:pt>
                <c:pt idx="504">
                  <c:v>0.47500000000000003</c:v>
                </c:pt>
                <c:pt idx="505">
                  <c:v>0.47569444444444442</c:v>
                </c:pt>
                <c:pt idx="506">
                  <c:v>0.47638888888888892</c:v>
                </c:pt>
                <c:pt idx="507">
                  <c:v>0.4770833333333333</c:v>
                </c:pt>
                <c:pt idx="508">
                  <c:v>0.4777777777777778</c:v>
                </c:pt>
                <c:pt idx="509">
                  <c:v>0.47847222222222219</c:v>
                </c:pt>
                <c:pt idx="510">
                  <c:v>0.47916666666666669</c:v>
                </c:pt>
                <c:pt idx="511">
                  <c:v>0.47986111111111113</c:v>
                </c:pt>
                <c:pt idx="512">
                  <c:v>0.48055555555555557</c:v>
                </c:pt>
                <c:pt idx="513">
                  <c:v>0.48125000000000001</c:v>
                </c:pt>
                <c:pt idx="514">
                  <c:v>0.48194444444444445</c:v>
                </c:pt>
                <c:pt idx="515">
                  <c:v>0.4826388888888889</c:v>
                </c:pt>
                <c:pt idx="516">
                  <c:v>0.48333333333333334</c:v>
                </c:pt>
                <c:pt idx="517">
                  <c:v>0.48402777777777778</c:v>
                </c:pt>
                <c:pt idx="518">
                  <c:v>0.48472222222222222</c:v>
                </c:pt>
                <c:pt idx="519">
                  <c:v>0.48541666666666666</c:v>
                </c:pt>
                <c:pt idx="520">
                  <c:v>0.4861111111111111</c:v>
                </c:pt>
                <c:pt idx="521">
                  <c:v>0.48680555555555555</c:v>
                </c:pt>
                <c:pt idx="522">
                  <c:v>0.48749999999999999</c:v>
                </c:pt>
                <c:pt idx="523">
                  <c:v>0.48819444444444443</c:v>
                </c:pt>
                <c:pt idx="524">
                  <c:v>0.48888888888888887</c:v>
                </c:pt>
                <c:pt idx="525">
                  <c:v>0.48958333333333331</c:v>
                </c:pt>
                <c:pt idx="526">
                  <c:v>0.49027777777777781</c:v>
                </c:pt>
                <c:pt idx="527">
                  <c:v>0.4909722222222222</c:v>
                </c:pt>
                <c:pt idx="528">
                  <c:v>0.4916666666666667</c:v>
                </c:pt>
                <c:pt idx="529">
                  <c:v>0.49236111111111108</c:v>
                </c:pt>
                <c:pt idx="530">
                  <c:v>0.49305555555555558</c:v>
                </c:pt>
                <c:pt idx="531">
                  <c:v>0.49374999999999997</c:v>
                </c:pt>
                <c:pt idx="532">
                  <c:v>0.49444444444444446</c:v>
                </c:pt>
                <c:pt idx="533">
                  <c:v>0.49513888888888885</c:v>
                </c:pt>
                <c:pt idx="534">
                  <c:v>0.49583333333333335</c:v>
                </c:pt>
                <c:pt idx="535">
                  <c:v>0.49652777777777773</c:v>
                </c:pt>
                <c:pt idx="536">
                  <c:v>0.49722222222222223</c:v>
                </c:pt>
                <c:pt idx="537">
                  <c:v>0.49791666666666662</c:v>
                </c:pt>
                <c:pt idx="538">
                  <c:v>0.49861111111111112</c:v>
                </c:pt>
                <c:pt idx="539">
                  <c:v>0.4993055555555555</c:v>
                </c:pt>
                <c:pt idx="540">
                  <c:v>0.5</c:v>
                </c:pt>
                <c:pt idx="541">
                  <c:v>0.50069444444444444</c:v>
                </c:pt>
                <c:pt idx="542">
                  <c:v>0.50138888888888888</c:v>
                </c:pt>
                <c:pt idx="543">
                  <c:v>0.50208333333333333</c:v>
                </c:pt>
                <c:pt idx="544">
                  <c:v>0.50277777777777777</c:v>
                </c:pt>
                <c:pt idx="545">
                  <c:v>0.50347222222222221</c:v>
                </c:pt>
                <c:pt idx="546">
                  <c:v>0.50416666666666665</c:v>
                </c:pt>
                <c:pt idx="547">
                  <c:v>0.50486111111111109</c:v>
                </c:pt>
                <c:pt idx="548">
                  <c:v>0.50555555555555554</c:v>
                </c:pt>
                <c:pt idx="549">
                  <c:v>0.50624999999999998</c:v>
                </c:pt>
                <c:pt idx="550">
                  <c:v>0.50694444444444442</c:v>
                </c:pt>
                <c:pt idx="551">
                  <c:v>0.50763888888888886</c:v>
                </c:pt>
                <c:pt idx="552">
                  <c:v>0.5083333333333333</c:v>
                </c:pt>
                <c:pt idx="553">
                  <c:v>0.50902777777777775</c:v>
                </c:pt>
                <c:pt idx="554">
                  <c:v>0.50972222222222219</c:v>
                </c:pt>
                <c:pt idx="555">
                  <c:v>0.51041666666666663</c:v>
                </c:pt>
                <c:pt idx="556">
                  <c:v>0.51111111111111118</c:v>
                </c:pt>
                <c:pt idx="557">
                  <c:v>0.51180555555555551</c:v>
                </c:pt>
                <c:pt idx="558">
                  <c:v>0.51250000000000007</c:v>
                </c:pt>
                <c:pt idx="559">
                  <c:v>0.5131944444444444</c:v>
                </c:pt>
                <c:pt idx="560">
                  <c:v>0.51388888888888895</c:v>
                </c:pt>
                <c:pt idx="561">
                  <c:v>0.51458333333333328</c:v>
                </c:pt>
                <c:pt idx="562">
                  <c:v>0.51527777777777783</c:v>
                </c:pt>
                <c:pt idx="563">
                  <c:v>0.51597222222222217</c:v>
                </c:pt>
                <c:pt idx="564">
                  <c:v>0.51666666666666672</c:v>
                </c:pt>
                <c:pt idx="565">
                  <c:v>0.51736111111111105</c:v>
                </c:pt>
                <c:pt idx="566">
                  <c:v>0.5180555555555556</c:v>
                </c:pt>
                <c:pt idx="567">
                  <c:v>0.51874999999999993</c:v>
                </c:pt>
                <c:pt idx="568">
                  <c:v>0.51944444444444449</c:v>
                </c:pt>
                <c:pt idx="569">
                  <c:v>0.52013888888888882</c:v>
                </c:pt>
                <c:pt idx="570">
                  <c:v>0.52083333333333337</c:v>
                </c:pt>
                <c:pt idx="571">
                  <c:v>0.52152777777777781</c:v>
                </c:pt>
                <c:pt idx="572">
                  <c:v>0.52222222222222225</c:v>
                </c:pt>
                <c:pt idx="573">
                  <c:v>0.5229166666666667</c:v>
                </c:pt>
                <c:pt idx="574">
                  <c:v>0.52361111111111114</c:v>
                </c:pt>
                <c:pt idx="575">
                  <c:v>0.52430555555555558</c:v>
                </c:pt>
                <c:pt idx="576">
                  <c:v>0.52500000000000002</c:v>
                </c:pt>
                <c:pt idx="577">
                  <c:v>0.52569444444444446</c:v>
                </c:pt>
                <c:pt idx="578">
                  <c:v>0.52638888888888891</c:v>
                </c:pt>
                <c:pt idx="579">
                  <c:v>0.52708333333333335</c:v>
                </c:pt>
                <c:pt idx="580">
                  <c:v>0.52777777777777779</c:v>
                </c:pt>
                <c:pt idx="581">
                  <c:v>0.52847222222222223</c:v>
                </c:pt>
                <c:pt idx="582">
                  <c:v>0.52916666666666667</c:v>
                </c:pt>
                <c:pt idx="583">
                  <c:v>0.52986111111111112</c:v>
                </c:pt>
                <c:pt idx="584">
                  <c:v>0.53055555555555556</c:v>
                </c:pt>
                <c:pt idx="585">
                  <c:v>0.53125</c:v>
                </c:pt>
                <c:pt idx="586">
                  <c:v>0.53194444444444444</c:v>
                </c:pt>
                <c:pt idx="587">
                  <c:v>0.53263888888888888</c:v>
                </c:pt>
                <c:pt idx="588">
                  <c:v>0.53333333333333333</c:v>
                </c:pt>
                <c:pt idx="589">
                  <c:v>0.53402777777777777</c:v>
                </c:pt>
                <c:pt idx="590">
                  <c:v>0.53472222222222221</c:v>
                </c:pt>
                <c:pt idx="591">
                  <c:v>0.53541666666666665</c:v>
                </c:pt>
                <c:pt idx="592">
                  <c:v>0.53611111111111109</c:v>
                </c:pt>
                <c:pt idx="593">
                  <c:v>0.53680555555555554</c:v>
                </c:pt>
                <c:pt idx="594">
                  <c:v>0.53749999999999998</c:v>
                </c:pt>
                <c:pt idx="595">
                  <c:v>0.53819444444444442</c:v>
                </c:pt>
                <c:pt idx="596">
                  <c:v>0.53888888888888886</c:v>
                </c:pt>
                <c:pt idx="597">
                  <c:v>0.5395833333333333</c:v>
                </c:pt>
                <c:pt idx="598">
                  <c:v>0.54027777777777775</c:v>
                </c:pt>
                <c:pt idx="599">
                  <c:v>0.54097222222222219</c:v>
                </c:pt>
                <c:pt idx="600">
                  <c:v>0.54166666666666663</c:v>
                </c:pt>
                <c:pt idx="601">
                  <c:v>0.54236111111111118</c:v>
                </c:pt>
                <c:pt idx="602">
                  <c:v>0.54305555555555551</c:v>
                </c:pt>
                <c:pt idx="603">
                  <c:v>0.54375000000000007</c:v>
                </c:pt>
                <c:pt idx="604">
                  <c:v>0.5444444444444444</c:v>
                </c:pt>
                <c:pt idx="605">
                  <c:v>0.54513888888888895</c:v>
                </c:pt>
                <c:pt idx="606">
                  <c:v>0.54583333333333328</c:v>
                </c:pt>
                <c:pt idx="607">
                  <c:v>0.54652777777777783</c:v>
                </c:pt>
                <c:pt idx="608">
                  <c:v>0.54722222222222217</c:v>
                </c:pt>
                <c:pt idx="609">
                  <c:v>0.54791666666666672</c:v>
                </c:pt>
                <c:pt idx="610">
                  <c:v>0.54861111111111105</c:v>
                </c:pt>
                <c:pt idx="611">
                  <c:v>0.5493055555555556</c:v>
                </c:pt>
                <c:pt idx="612">
                  <c:v>0.54999999999999993</c:v>
                </c:pt>
                <c:pt idx="613">
                  <c:v>0.55069444444444449</c:v>
                </c:pt>
                <c:pt idx="614">
                  <c:v>0.55138888888888882</c:v>
                </c:pt>
                <c:pt idx="615">
                  <c:v>0.55208333333333337</c:v>
                </c:pt>
                <c:pt idx="616">
                  <c:v>0.55277777777777781</c:v>
                </c:pt>
                <c:pt idx="617">
                  <c:v>0.55347222222222225</c:v>
                </c:pt>
                <c:pt idx="618">
                  <c:v>0.5541666666666667</c:v>
                </c:pt>
                <c:pt idx="619">
                  <c:v>0.55486111111111114</c:v>
                </c:pt>
                <c:pt idx="620">
                  <c:v>0.55555555555555558</c:v>
                </c:pt>
                <c:pt idx="621">
                  <c:v>0.55625000000000002</c:v>
                </c:pt>
                <c:pt idx="622">
                  <c:v>0.55694444444444446</c:v>
                </c:pt>
                <c:pt idx="623">
                  <c:v>0.55763888888888891</c:v>
                </c:pt>
                <c:pt idx="624">
                  <c:v>0.55833333333333335</c:v>
                </c:pt>
                <c:pt idx="625">
                  <c:v>0.55902777777777779</c:v>
                </c:pt>
                <c:pt idx="626">
                  <c:v>0.55972222222222223</c:v>
                </c:pt>
                <c:pt idx="627">
                  <c:v>0.56041666666666667</c:v>
                </c:pt>
                <c:pt idx="628">
                  <c:v>0.56111111111111112</c:v>
                </c:pt>
                <c:pt idx="629">
                  <c:v>0.56180555555555556</c:v>
                </c:pt>
                <c:pt idx="630">
                  <c:v>0.5625</c:v>
                </c:pt>
                <c:pt idx="631">
                  <c:v>0.56319444444444444</c:v>
                </c:pt>
                <c:pt idx="632">
                  <c:v>0.56388888888888888</c:v>
                </c:pt>
                <c:pt idx="633">
                  <c:v>0.56458333333333333</c:v>
                </c:pt>
                <c:pt idx="634">
                  <c:v>0.56527777777777777</c:v>
                </c:pt>
                <c:pt idx="635">
                  <c:v>0.56597222222222221</c:v>
                </c:pt>
                <c:pt idx="636">
                  <c:v>0.56666666666666665</c:v>
                </c:pt>
                <c:pt idx="637">
                  <c:v>0.56736111111111109</c:v>
                </c:pt>
                <c:pt idx="638">
                  <c:v>0.56805555555555554</c:v>
                </c:pt>
                <c:pt idx="639">
                  <c:v>0.56874999999999998</c:v>
                </c:pt>
                <c:pt idx="640">
                  <c:v>0.56944444444444442</c:v>
                </c:pt>
                <c:pt idx="641">
                  <c:v>0.57013888888888886</c:v>
                </c:pt>
                <c:pt idx="642">
                  <c:v>0.5708333333333333</c:v>
                </c:pt>
                <c:pt idx="643">
                  <c:v>0.57152777777777775</c:v>
                </c:pt>
                <c:pt idx="644">
                  <c:v>0.57222222222222219</c:v>
                </c:pt>
                <c:pt idx="645">
                  <c:v>0.57291666666666663</c:v>
                </c:pt>
                <c:pt idx="646">
                  <c:v>0.57361111111111118</c:v>
                </c:pt>
                <c:pt idx="647">
                  <c:v>0.57430555555555551</c:v>
                </c:pt>
                <c:pt idx="648">
                  <c:v>0.57500000000000007</c:v>
                </c:pt>
                <c:pt idx="649">
                  <c:v>0.5756944444444444</c:v>
                </c:pt>
                <c:pt idx="650">
                  <c:v>0.57638888888888895</c:v>
                </c:pt>
                <c:pt idx="651">
                  <c:v>0.57708333333333328</c:v>
                </c:pt>
                <c:pt idx="652">
                  <c:v>0.57777777777777783</c:v>
                </c:pt>
                <c:pt idx="653">
                  <c:v>0.57847222222222217</c:v>
                </c:pt>
                <c:pt idx="654">
                  <c:v>0.57916666666666672</c:v>
                </c:pt>
                <c:pt idx="655">
                  <c:v>0.57986111111111105</c:v>
                </c:pt>
                <c:pt idx="656">
                  <c:v>0.5805555555555556</c:v>
                </c:pt>
                <c:pt idx="657">
                  <c:v>0.58124999999999993</c:v>
                </c:pt>
                <c:pt idx="658">
                  <c:v>0.58194444444444449</c:v>
                </c:pt>
                <c:pt idx="659">
                  <c:v>0.58263888888888882</c:v>
                </c:pt>
                <c:pt idx="660">
                  <c:v>0.58333333333333337</c:v>
                </c:pt>
                <c:pt idx="661">
                  <c:v>0.58402777777777781</c:v>
                </c:pt>
                <c:pt idx="662">
                  <c:v>0.58472222222222225</c:v>
                </c:pt>
                <c:pt idx="663">
                  <c:v>0.5854166666666667</c:v>
                </c:pt>
                <c:pt idx="664">
                  <c:v>0.58611111111111114</c:v>
                </c:pt>
                <c:pt idx="665">
                  <c:v>0.58680555555555558</c:v>
                </c:pt>
                <c:pt idx="666">
                  <c:v>0.58750000000000002</c:v>
                </c:pt>
                <c:pt idx="667">
                  <c:v>0.58819444444444446</c:v>
                </c:pt>
                <c:pt idx="668">
                  <c:v>0.58888888888888891</c:v>
                </c:pt>
                <c:pt idx="669">
                  <c:v>0.58958333333333335</c:v>
                </c:pt>
                <c:pt idx="670">
                  <c:v>0.59027777777777779</c:v>
                </c:pt>
                <c:pt idx="671">
                  <c:v>0.59097222222222223</c:v>
                </c:pt>
                <c:pt idx="672">
                  <c:v>0.59166666666666667</c:v>
                </c:pt>
                <c:pt idx="673">
                  <c:v>0.59236111111111112</c:v>
                </c:pt>
                <c:pt idx="674">
                  <c:v>0.59305555555555556</c:v>
                </c:pt>
                <c:pt idx="675">
                  <c:v>0.59375</c:v>
                </c:pt>
                <c:pt idx="676">
                  <c:v>0.59444444444444444</c:v>
                </c:pt>
                <c:pt idx="677">
                  <c:v>0.59513888888888888</c:v>
                </c:pt>
                <c:pt idx="678">
                  <c:v>0.59583333333333333</c:v>
                </c:pt>
                <c:pt idx="679">
                  <c:v>0.59652777777777777</c:v>
                </c:pt>
                <c:pt idx="680">
                  <c:v>0.59722222222222221</c:v>
                </c:pt>
                <c:pt idx="681">
                  <c:v>0.59791666666666665</c:v>
                </c:pt>
                <c:pt idx="682">
                  <c:v>0.59861111111111109</c:v>
                </c:pt>
                <c:pt idx="683">
                  <c:v>0.59930555555555554</c:v>
                </c:pt>
                <c:pt idx="684">
                  <c:v>0.6</c:v>
                </c:pt>
                <c:pt idx="685">
                  <c:v>0.60069444444444442</c:v>
                </c:pt>
                <c:pt idx="686">
                  <c:v>0.60138888888888886</c:v>
                </c:pt>
                <c:pt idx="687">
                  <c:v>0.6020833333333333</c:v>
                </c:pt>
                <c:pt idx="688">
                  <c:v>0.60277777777777775</c:v>
                </c:pt>
                <c:pt idx="689">
                  <c:v>0.60347222222222219</c:v>
                </c:pt>
                <c:pt idx="690">
                  <c:v>0.60416666666666663</c:v>
                </c:pt>
                <c:pt idx="691">
                  <c:v>0.60486111111111118</c:v>
                </c:pt>
                <c:pt idx="692">
                  <c:v>0.60555555555555551</c:v>
                </c:pt>
                <c:pt idx="693">
                  <c:v>0.60625000000000007</c:v>
                </c:pt>
                <c:pt idx="694">
                  <c:v>0.6069444444444444</c:v>
                </c:pt>
                <c:pt idx="695">
                  <c:v>0.60763888888888895</c:v>
                </c:pt>
                <c:pt idx="696">
                  <c:v>0.60833333333333328</c:v>
                </c:pt>
                <c:pt idx="697">
                  <c:v>0.60902777777777783</c:v>
                </c:pt>
                <c:pt idx="698">
                  <c:v>0.60972222222222217</c:v>
                </c:pt>
                <c:pt idx="699">
                  <c:v>0.61041666666666672</c:v>
                </c:pt>
                <c:pt idx="700">
                  <c:v>0.61111111111111105</c:v>
                </c:pt>
                <c:pt idx="701">
                  <c:v>0.6118055555555556</c:v>
                </c:pt>
                <c:pt idx="702">
                  <c:v>0.61249999999999993</c:v>
                </c:pt>
                <c:pt idx="703">
                  <c:v>0.61319444444444449</c:v>
                </c:pt>
                <c:pt idx="704">
                  <c:v>0.61388888888888882</c:v>
                </c:pt>
                <c:pt idx="705">
                  <c:v>0.61458333333333337</c:v>
                </c:pt>
                <c:pt idx="706">
                  <c:v>0.61527777777777781</c:v>
                </c:pt>
                <c:pt idx="707">
                  <c:v>0.61597222222222225</c:v>
                </c:pt>
                <c:pt idx="708">
                  <c:v>0.6166666666666667</c:v>
                </c:pt>
                <c:pt idx="709">
                  <c:v>0.61736111111111114</c:v>
                </c:pt>
                <c:pt idx="710">
                  <c:v>0.61805555555555558</c:v>
                </c:pt>
                <c:pt idx="711">
                  <c:v>0.61875000000000002</c:v>
                </c:pt>
                <c:pt idx="712">
                  <c:v>0.61944444444444446</c:v>
                </c:pt>
                <c:pt idx="713">
                  <c:v>0.62013888888888891</c:v>
                </c:pt>
                <c:pt idx="714">
                  <c:v>0.62083333333333335</c:v>
                </c:pt>
                <c:pt idx="715">
                  <c:v>0.62152777777777779</c:v>
                </c:pt>
                <c:pt idx="716">
                  <c:v>0.62222222222222223</c:v>
                </c:pt>
                <c:pt idx="717">
                  <c:v>0.62291666666666667</c:v>
                </c:pt>
                <c:pt idx="718">
                  <c:v>0.62361111111111112</c:v>
                </c:pt>
                <c:pt idx="719">
                  <c:v>0.62430555555555556</c:v>
                </c:pt>
                <c:pt idx="720">
                  <c:v>0.625</c:v>
                </c:pt>
                <c:pt idx="721">
                  <c:v>0.62569444444444444</c:v>
                </c:pt>
                <c:pt idx="722">
                  <c:v>0.62638888888888888</c:v>
                </c:pt>
                <c:pt idx="723">
                  <c:v>0.62708333333333333</c:v>
                </c:pt>
                <c:pt idx="724">
                  <c:v>0.62777777777777777</c:v>
                </c:pt>
                <c:pt idx="725">
                  <c:v>0.62847222222222221</c:v>
                </c:pt>
                <c:pt idx="726">
                  <c:v>0.62916666666666665</c:v>
                </c:pt>
                <c:pt idx="727">
                  <c:v>0.62986111111111109</c:v>
                </c:pt>
                <c:pt idx="728">
                  <c:v>0.63055555555555554</c:v>
                </c:pt>
                <c:pt idx="729">
                  <c:v>0.63124999999999998</c:v>
                </c:pt>
                <c:pt idx="730">
                  <c:v>0.63194444444444442</c:v>
                </c:pt>
                <c:pt idx="731">
                  <c:v>0.63263888888888886</c:v>
                </c:pt>
                <c:pt idx="732">
                  <c:v>0.6333333333333333</c:v>
                </c:pt>
                <c:pt idx="733">
                  <c:v>0.63402777777777775</c:v>
                </c:pt>
                <c:pt idx="734">
                  <c:v>0.63472222222222219</c:v>
                </c:pt>
                <c:pt idx="735">
                  <c:v>0.63541666666666663</c:v>
                </c:pt>
                <c:pt idx="736">
                  <c:v>0.63611111111111118</c:v>
                </c:pt>
                <c:pt idx="737">
                  <c:v>0.63680555555555551</c:v>
                </c:pt>
                <c:pt idx="738">
                  <c:v>0.63750000000000007</c:v>
                </c:pt>
                <c:pt idx="739">
                  <c:v>0.6381944444444444</c:v>
                </c:pt>
                <c:pt idx="740">
                  <c:v>0.63888888888888895</c:v>
                </c:pt>
                <c:pt idx="741">
                  <c:v>0.63958333333333328</c:v>
                </c:pt>
                <c:pt idx="742">
                  <c:v>0.64027777777777783</c:v>
                </c:pt>
                <c:pt idx="743">
                  <c:v>0.64097222222222217</c:v>
                </c:pt>
                <c:pt idx="744">
                  <c:v>0.64166666666666672</c:v>
                </c:pt>
                <c:pt idx="745">
                  <c:v>0.64236111111111105</c:v>
                </c:pt>
                <c:pt idx="746">
                  <c:v>0.6430555555555556</c:v>
                </c:pt>
                <c:pt idx="747">
                  <c:v>0.64374999999999993</c:v>
                </c:pt>
                <c:pt idx="748">
                  <c:v>0.64444444444444449</c:v>
                </c:pt>
                <c:pt idx="749">
                  <c:v>0.64513888888888882</c:v>
                </c:pt>
                <c:pt idx="750">
                  <c:v>0.64583333333333337</c:v>
                </c:pt>
                <c:pt idx="751">
                  <c:v>0.64652777777777781</c:v>
                </c:pt>
                <c:pt idx="752">
                  <c:v>0.64722222222222225</c:v>
                </c:pt>
                <c:pt idx="753">
                  <c:v>0.6479166666666667</c:v>
                </c:pt>
                <c:pt idx="754">
                  <c:v>0.64861111111111114</c:v>
                </c:pt>
                <c:pt idx="755">
                  <c:v>0.64930555555555558</c:v>
                </c:pt>
                <c:pt idx="756">
                  <c:v>0.65</c:v>
                </c:pt>
                <c:pt idx="757">
                  <c:v>0.65069444444444446</c:v>
                </c:pt>
                <c:pt idx="758">
                  <c:v>0.65138888888888891</c:v>
                </c:pt>
                <c:pt idx="759">
                  <c:v>0.65208333333333335</c:v>
                </c:pt>
                <c:pt idx="760">
                  <c:v>0.65277777777777779</c:v>
                </c:pt>
                <c:pt idx="761">
                  <c:v>0.65347222222222223</c:v>
                </c:pt>
                <c:pt idx="762">
                  <c:v>0.65416666666666667</c:v>
                </c:pt>
                <c:pt idx="763">
                  <c:v>0.65486111111111112</c:v>
                </c:pt>
                <c:pt idx="764">
                  <c:v>0.65555555555555556</c:v>
                </c:pt>
                <c:pt idx="765">
                  <c:v>0.65625</c:v>
                </c:pt>
                <c:pt idx="766">
                  <c:v>0.65694444444444444</c:v>
                </c:pt>
                <c:pt idx="767">
                  <c:v>0.65763888888888888</c:v>
                </c:pt>
                <c:pt idx="768">
                  <c:v>0.65833333333333333</c:v>
                </c:pt>
                <c:pt idx="769">
                  <c:v>0.65902777777777777</c:v>
                </c:pt>
                <c:pt idx="770">
                  <c:v>0.65972222222222221</c:v>
                </c:pt>
                <c:pt idx="771">
                  <c:v>0.66041666666666665</c:v>
                </c:pt>
                <c:pt idx="772">
                  <c:v>0.66111111111111109</c:v>
                </c:pt>
                <c:pt idx="773">
                  <c:v>0.66180555555555554</c:v>
                </c:pt>
                <c:pt idx="774">
                  <c:v>0.66249999999999998</c:v>
                </c:pt>
                <c:pt idx="775">
                  <c:v>0.66319444444444442</c:v>
                </c:pt>
                <c:pt idx="776">
                  <c:v>0.66388888888888886</c:v>
                </c:pt>
                <c:pt idx="777">
                  <c:v>0.6645833333333333</c:v>
                </c:pt>
                <c:pt idx="778">
                  <c:v>0.66527777777777775</c:v>
                </c:pt>
                <c:pt idx="779">
                  <c:v>0.66597222222222219</c:v>
                </c:pt>
                <c:pt idx="780">
                  <c:v>0.66666666666666663</c:v>
                </c:pt>
                <c:pt idx="781">
                  <c:v>0.66736111111111107</c:v>
                </c:pt>
                <c:pt idx="782">
                  <c:v>0.66805555555555562</c:v>
                </c:pt>
                <c:pt idx="783">
                  <c:v>0.66875000000000007</c:v>
                </c:pt>
                <c:pt idx="784">
                  <c:v>0.6694444444444444</c:v>
                </c:pt>
                <c:pt idx="785">
                  <c:v>0.67013888888888884</c:v>
                </c:pt>
                <c:pt idx="786">
                  <c:v>0.67083333333333339</c:v>
                </c:pt>
                <c:pt idx="787">
                  <c:v>0.67152777777777783</c:v>
                </c:pt>
                <c:pt idx="788">
                  <c:v>0.67222222222222217</c:v>
                </c:pt>
                <c:pt idx="789">
                  <c:v>0.67291666666666661</c:v>
                </c:pt>
                <c:pt idx="790">
                  <c:v>0.67361111111111116</c:v>
                </c:pt>
                <c:pt idx="791">
                  <c:v>0.6743055555555556</c:v>
                </c:pt>
                <c:pt idx="792">
                  <c:v>0.67499999999999993</c:v>
                </c:pt>
                <c:pt idx="793">
                  <c:v>0.67569444444444438</c:v>
                </c:pt>
                <c:pt idx="794">
                  <c:v>0.67638888888888893</c:v>
                </c:pt>
                <c:pt idx="795">
                  <c:v>0.67708333333333337</c:v>
                </c:pt>
                <c:pt idx="796">
                  <c:v>0.6777777777777777</c:v>
                </c:pt>
                <c:pt idx="797">
                  <c:v>0.67847222222222225</c:v>
                </c:pt>
                <c:pt idx="798">
                  <c:v>0.6791666666666667</c:v>
                </c:pt>
                <c:pt idx="799">
                  <c:v>0.67986111111111114</c:v>
                </c:pt>
                <c:pt idx="800">
                  <c:v>0.68055555555555547</c:v>
                </c:pt>
                <c:pt idx="801">
                  <c:v>0.68125000000000002</c:v>
                </c:pt>
                <c:pt idx="802">
                  <c:v>0.68194444444444446</c:v>
                </c:pt>
                <c:pt idx="803">
                  <c:v>0.68263888888888891</c:v>
                </c:pt>
                <c:pt idx="804">
                  <c:v>0.68333333333333324</c:v>
                </c:pt>
                <c:pt idx="805">
                  <c:v>0.68402777777777779</c:v>
                </c:pt>
                <c:pt idx="806">
                  <c:v>0.68472222222222223</c:v>
                </c:pt>
                <c:pt idx="807">
                  <c:v>0.68541666666666667</c:v>
                </c:pt>
                <c:pt idx="808">
                  <c:v>0.68611111111111101</c:v>
                </c:pt>
                <c:pt idx="809">
                  <c:v>0.68680555555555556</c:v>
                </c:pt>
                <c:pt idx="810">
                  <c:v>0.6875</c:v>
                </c:pt>
                <c:pt idx="811">
                  <c:v>0.68819444444444444</c:v>
                </c:pt>
                <c:pt idx="812">
                  <c:v>0.68888888888888899</c:v>
                </c:pt>
                <c:pt idx="813">
                  <c:v>0.68958333333333333</c:v>
                </c:pt>
                <c:pt idx="814">
                  <c:v>0.69027777777777777</c:v>
                </c:pt>
                <c:pt idx="815">
                  <c:v>0.69097222222222221</c:v>
                </c:pt>
                <c:pt idx="816">
                  <c:v>0.69166666666666676</c:v>
                </c:pt>
                <c:pt idx="817">
                  <c:v>0.69236111111111109</c:v>
                </c:pt>
                <c:pt idx="818">
                  <c:v>0.69305555555555554</c:v>
                </c:pt>
                <c:pt idx="819">
                  <c:v>0.69374999999999998</c:v>
                </c:pt>
                <c:pt idx="820">
                  <c:v>0.69444444444444453</c:v>
                </c:pt>
                <c:pt idx="821">
                  <c:v>0.69513888888888886</c:v>
                </c:pt>
                <c:pt idx="822">
                  <c:v>0.6958333333333333</c:v>
                </c:pt>
                <c:pt idx="823">
                  <c:v>0.69652777777777775</c:v>
                </c:pt>
                <c:pt idx="824">
                  <c:v>0.6972222222222223</c:v>
                </c:pt>
                <c:pt idx="825">
                  <c:v>0.69791666666666663</c:v>
                </c:pt>
                <c:pt idx="826">
                  <c:v>0.69861111111111107</c:v>
                </c:pt>
                <c:pt idx="827">
                  <c:v>0.69930555555555562</c:v>
                </c:pt>
                <c:pt idx="828">
                  <c:v>0.70000000000000007</c:v>
                </c:pt>
                <c:pt idx="829">
                  <c:v>0.7006944444444444</c:v>
                </c:pt>
                <c:pt idx="830">
                  <c:v>0.70138888888888884</c:v>
                </c:pt>
                <c:pt idx="831">
                  <c:v>0.70208333333333339</c:v>
                </c:pt>
                <c:pt idx="832">
                  <c:v>0.70277777777777783</c:v>
                </c:pt>
                <c:pt idx="833">
                  <c:v>0.70347222222222217</c:v>
                </c:pt>
                <c:pt idx="834">
                  <c:v>0.70416666666666661</c:v>
                </c:pt>
                <c:pt idx="835">
                  <c:v>0.70486111111111116</c:v>
                </c:pt>
                <c:pt idx="836">
                  <c:v>0.7055555555555556</c:v>
                </c:pt>
                <c:pt idx="837">
                  <c:v>0.70624999999999993</c:v>
                </c:pt>
                <c:pt idx="838">
                  <c:v>0.70694444444444438</c:v>
                </c:pt>
                <c:pt idx="839">
                  <c:v>0.70763888888888893</c:v>
                </c:pt>
                <c:pt idx="840">
                  <c:v>0.70833333333333337</c:v>
                </c:pt>
                <c:pt idx="841">
                  <c:v>0.7090277777777777</c:v>
                </c:pt>
                <c:pt idx="842">
                  <c:v>0.70972222222222225</c:v>
                </c:pt>
                <c:pt idx="843">
                  <c:v>0.7104166666666667</c:v>
                </c:pt>
                <c:pt idx="844">
                  <c:v>0.71111111111111114</c:v>
                </c:pt>
                <c:pt idx="845">
                  <c:v>0.71180555555555547</c:v>
                </c:pt>
                <c:pt idx="846">
                  <c:v>0.71250000000000002</c:v>
                </c:pt>
                <c:pt idx="847">
                  <c:v>0.71319444444444446</c:v>
                </c:pt>
                <c:pt idx="848">
                  <c:v>0.71388888888888891</c:v>
                </c:pt>
                <c:pt idx="849">
                  <c:v>0.71458333333333324</c:v>
                </c:pt>
                <c:pt idx="850">
                  <c:v>0.71527777777777779</c:v>
                </c:pt>
                <c:pt idx="851">
                  <c:v>0.71597222222222223</c:v>
                </c:pt>
                <c:pt idx="852">
                  <c:v>0.71666666666666667</c:v>
                </c:pt>
                <c:pt idx="853">
                  <c:v>0.71736111111111101</c:v>
                </c:pt>
                <c:pt idx="854">
                  <c:v>0.71805555555555556</c:v>
                </c:pt>
                <c:pt idx="855">
                  <c:v>0.71875</c:v>
                </c:pt>
                <c:pt idx="856">
                  <c:v>0.71944444444444444</c:v>
                </c:pt>
                <c:pt idx="857">
                  <c:v>0.72013888888888899</c:v>
                </c:pt>
                <c:pt idx="858">
                  <c:v>0.72083333333333333</c:v>
                </c:pt>
                <c:pt idx="859">
                  <c:v>0.72152777777777777</c:v>
                </c:pt>
                <c:pt idx="860">
                  <c:v>0.72222222222222221</c:v>
                </c:pt>
                <c:pt idx="861">
                  <c:v>0.72291666666666676</c:v>
                </c:pt>
                <c:pt idx="862">
                  <c:v>0.72361111111111109</c:v>
                </c:pt>
                <c:pt idx="863">
                  <c:v>0.72430555555555554</c:v>
                </c:pt>
                <c:pt idx="864">
                  <c:v>0.72499999999999998</c:v>
                </c:pt>
                <c:pt idx="865">
                  <c:v>0.72569444444444453</c:v>
                </c:pt>
                <c:pt idx="866">
                  <c:v>0.72638888888888886</c:v>
                </c:pt>
                <c:pt idx="867">
                  <c:v>0.7270833333333333</c:v>
                </c:pt>
                <c:pt idx="868">
                  <c:v>0.72777777777777775</c:v>
                </c:pt>
                <c:pt idx="869">
                  <c:v>0.7284722222222223</c:v>
                </c:pt>
                <c:pt idx="870">
                  <c:v>0.72916666666666663</c:v>
                </c:pt>
                <c:pt idx="871">
                  <c:v>0.72986111111111107</c:v>
                </c:pt>
                <c:pt idx="872">
                  <c:v>0.73055555555555562</c:v>
                </c:pt>
                <c:pt idx="873">
                  <c:v>0.73125000000000007</c:v>
                </c:pt>
                <c:pt idx="874">
                  <c:v>0.7319444444444444</c:v>
                </c:pt>
                <c:pt idx="875">
                  <c:v>0.73263888888888884</c:v>
                </c:pt>
                <c:pt idx="876">
                  <c:v>0.73333333333333339</c:v>
                </c:pt>
                <c:pt idx="877">
                  <c:v>0.73402777777777783</c:v>
                </c:pt>
                <c:pt idx="878">
                  <c:v>0.73472222222222217</c:v>
                </c:pt>
                <c:pt idx="879">
                  <c:v>0.73541666666666661</c:v>
                </c:pt>
                <c:pt idx="880">
                  <c:v>0.73611111111111116</c:v>
                </c:pt>
                <c:pt idx="881">
                  <c:v>0.7368055555555556</c:v>
                </c:pt>
                <c:pt idx="882">
                  <c:v>0.73749999999999993</c:v>
                </c:pt>
                <c:pt idx="883">
                  <c:v>0.73819444444444438</c:v>
                </c:pt>
                <c:pt idx="884">
                  <c:v>0.73888888888888893</c:v>
                </c:pt>
                <c:pt idx="885">
                  <c:v>0.73958333333333337</c:v>
                </c:pt>
                <c:pt idx="886">
                  <c:v>0.7402777777777777</c:v>
                </c:pt>
                <c:pt idx="887">
                  <c:v>0.74097222222222225</c:v>
                </c:pt>
                <c:pt idx="888">
                  <c:v>0.7416666666666667</c:v>
                </c:pt>
                <c:pt idx="889">
                  <c:v>0.74236111111111114</c:v>
                </c:pt>
                <c:pt idx="890">
                  <c:v>0.74305555555555547</c:v>
                </c:pt>
                <c:pt idx="891">
                  <c:v>0.74375000000000002</c:v>
                </c:pt>
                <c:pt idx="892">
                  <c:v>0.74444444444444446</c:v>
                </c:pt>
                <c:pt idx="893">
                  <c:v>0.74513888888888891</c:v>
                </c:pt>
                <c:pt idx="894">
                  <c:v>0.74583333333333324</c:v>
                </c:pt>
                <c:pt idx="895">
                  <c:v>0.74652777777777779</c:v>
                </c:pt>
                <c:pt idx="896">
                  <c:v>0.74722222222222223</c:v>
                </c:pt>
                <c:pt idx="897">
                  <c:v>0.74791666666666667</c:v>
                </c:pt>
                <c:pt idx="898">
                  <c:v>0.74861111111111101</c:v>
                </c:pt>
                <c:pt idx="899">
                  <c:v>0.74930555555555556</c:v>
                </c:pt>
                <c:pt idx="900">
                  <c:v>0.75</c:v>
                </c:pt>
                <c:pt idx="901">
                  <c:v>0.75069444444444444</c:v>
                </c:pt>
                <c:pt idx="902">
                  <c:v>0.75138888888888899</c:v>
                </c:pt>
                <c:pt idx="903">
                  <c:v>0.75208333333333333</c:v>
                </c:pt>
                <c:pt idx="904">
                  <c:v>0.75277777777777777</c:v>
                </c:pt>
                <c:pt idx="905">
                  <c:v>0.75347222222222221</c:v>
                </c:pt>
                <c:pt idx="906">
                  <c:v>0.75416666666666676</c:v>
                </c:pt>
                <c:pt idx="907">
                  <c:v>0.75486111111111109</c:v>
                </c:pt>
                <c:pt idx="908">
                  <c:v>0.75555555555555554</c:v>
                </c:pt>
                <c:pt idx="909">
                  <c:v>0.75624999999999998</c:v>
                </c:pt>
                <c:pt idx="910">
                  <c:v>0.75694444444444453</c:v>
                </c:pt>
                <c:pt idx="911">
                  <c:v>0.75763888888888886</c:v>
                </c:pt>
                <c:pt idx="912">
                  <c:v>0.7583333333333333</c:v>
                </c:pt>
                <c:pt idx="913">
                  <c:v>0.75902777777777775</c:v>
                </c:pt>
                <c:pt idx="914">
                  <c:v>0.7597222222222223</c:v>
                </c:pt>
                <c:pt idx="915">
                  <c:v>0.76041666666666663</c:v>
                </c:pt>
                <c:pt idx="916">
                  <c:v>0.76111111111111107</c:v>
                </c:pt>
                <c:pt idx="917">
                  <c:v>0.76180555555555562</c:v>
                </c:pt>
                <c:pt idx="918">
                  <c:v>0.76250000000000007</c:v>
                </c:pt>
                <c:pt idx="919">
                  <c:v>0.7631944444444444</c:v>
                </c:pt>
                <c:pt idx="920">
                  <c:v>0.76388888888888884</c:v>
                </c:pt>
                <c:pt idx="921">
                  <c:v>0.76458333333333339</c:v>
                </c:pt>
                <c:pt idx="922">
                  <c:v>0.76527777777777783</c:v>
                </c:pt>
                <c:pt idx="923">
                  <c:v>0.76597222222222217</c:v>
                </c:pt>
                <c:pt idx="924">
                  <c:v>0.76666666666666661</c:v>
                </c:pt>
                <c:pt idx="925">
                  <c:v>0.76736111111111116</c:v>
                </c:pt>
                <c:pt idx="926">
                  <c:v>0.7680555555555556</c:v>
                </c:pt>
                <c:pt idx="927">
                  <c:v>0.76874999999999993</c:v>
                </c:pt>
                <c:pt idx="928">
                  <c:v>0.76944444444444438</c:v>
                </c:pt>
                <c:pt idx="929">
                  <c:v>0.77013888888888893</c:v>
                </c:pt>
                <c:pt idx="930">
                  <c:v>0.77083333333333337</c:v>
                </c:pt>
                <c:pt idx="931">
                  <c:v>0.7715277777777777</c:v>
                </c:pt>
                <c:pt idx="932">
                  <c:v>0.77222222222222225</c:v>
                </c:pt>
                <c:pt idx="933">
                  <c:v>0.7729166666666667</c:v>
                </c:pt>
                <c:pt idx="934">
                  <c:v>0.77361111111111114</c:v>
                </c:pt>
                <c:pt idx="935">
                  <c:v>0.77430555555555547</c:v>
                </c:pt>
                <c:pt idx="936">
                  <c:v>0.77500000000000002</c:v>
                </c:pt>
                <c:pt idx="937">
                  <c:v>0.77569444444444446</c:v>
                </c:pt>
                <c:pt idx="938">
                  <c:v>0.77638888888888891</c:v>
                </c:pt>
                <c:pt idx="939">
                  <c:v>0.77708333333333324</c:v>
                </c:pt>
                <c:pt idx="940">
                  <c:v>0.77777777777777779</c:v>
                </c:pt>
                <c:pt idx="941">
                  <c:v>0.77847222222222223</c:v>
                </c:pt>
                <c:pt idx="942">
                  <c:v>0.77916666666666667</c:v>
                </c:pt>
                <c:pt idx="943">
                  <c:v>0.77986111111111101</c:v>
                </c:pt>
                <c:pt idx="944">
                  <c:v>0.78055555555555556</c:v>
                </c:pt>
                <c:pt idx="945">
                  <c:v>0.78125</c:v>
                </c:pt>
                <c:pt idx="946">
                  <c:v>0.78194444444444444</c:v>
                </c:pt>
                <c:pt idx="947">
                  <c:v>0.78263888888888899</c:v>
                </c:pt>
                <c:pt idx="948">
                  <c:v>0.78333333333333333</c:v>
                </c:pt>
                <c:pt idx="949">
                  <c:v>0.78402777777777777</c:v>
                </c:pt>
                <c:pt idx="950">
                  <c:v>0.78472222222222221</c:v>
                </c:pt>
                <c:pt idx="951">
                  <c:v>0.78541666666666676</c:v>
                </c:pt>
                <c:pt idx="952">
                  <c:v>0.78611111111111109</c:v>
                </c:pt>
                <c:pt idx="953">
                  <c:v>0.78680555555555554</c:v>
                </c:pt>
                <c:pt idx="954">
                  <c:v>0.78749999999999998</c:v>
                </c:pt>
                <c:pt idx="955">
                  <c:v>0.78819444444444453</c:v>
                </c:pt>
                <c:pt idx="956">
                  <c:v>0.78888888888888886</c:v>
                </c:pt>
                <c:pt idx="957">
                  <c:v>0.7895833333333333</c:v>
                </c:pt>
                <c:pt idx="958">
                  <c:v>0.79027777777777775</c:v>
                </c:pt>
                <c:pt idx="959">
                  <c:v>0.7909722222222223</c:v>
                </c:pt>
                <c:pt idx="960">
                  <c:v>0.79166666666666663</c:v>
                </c:pt>
                <c:pt idx="961">
                  <c:v>0.79236111111111107</c:v>
                </c:pt>
                <c:pt idx="962">
                  <c:v>0.79305555555555562</c:v>
                </c:pt>
                <c:pt idx="963">
                  <c:v>0.79375000000000007</c:v>
                </c:pt>
                <c:pt idx="964">
                  <c:v>0.7944444444444444</c:v>
                </c:pt>
                <c:pt idx="965">
                  <c:v>0.79513888888888884</c:v>
                </c:pt>
                <c:pt idx="966">
                  <c:v>0.79583333333333339</c:v>
                </c:pt>
                <c:pt idx="967">
                  <c:v>0.79652777777777783</c:v>
                </c:pt>
                <c:pt idx="968">
                  <c:v>0.79722222222222217</c:v>
                </c:pt>
                <c:pt idx="969">
                  <c:v>0.79791666666666661</c:v>
                </c:pt>
                <c:pt idx="970">
                  <c:v>0.79861111111111116</c:v>
                </c:pt>
                <c:pt idx="971">
                  <c:v>0.7993055555555556</c:v>
                </c:pt>
                <c:pt idx="972">
                  <c:v>0.79999999999999993</c:v>
                </c:pt>
                <c:pt idx="973">
                  <c:v>0.80069444444444438</c:v>
                </c:pt>
                <c:pt idx="974">
                  <c:v>0.80138888888888893</c:v>
                </c:pt>
                <c:pt idx="975">
                  <c:v>0.80208333333333337</c:v>
                </c:pt>
                <c:pt idx="976">
                  <c:v>0.8027777777777777</c:v>
                </c:pt>
                <c:pt idx="977">
                  <c:v>0.80347222222222225</c:v>
                </c:pt>
                <c:pt idx="978">
                  <c:v>0.8041666666666667</c:v>
                </c:pt>
                <c:pt idx="979">
                  <c:v>0.80486111111111114</c:v>
                </c:pt>
                <c:pt idx="980">
                  <c:v>0.80555555555555547</c:v>
                </c:pt>
                <c:pt idx="981">
                  <c:v>0.80625000000000002</c:v>
                </c:pt>
                <c:pt idx="982">
                  <c:v>0.80694444444444446</c:v>
                </c:pt>
                <c:pt idx="983">
                  <c:v>0.80763888888888891</c:v>
                </c:pt>
                <c:pt idx="984">
                  <c:v>0.80833333333333324</c:v>
                </c:pt>
                <c:pt idx="985">
                  <c:v>0.80902777777777779</c:v>
                </c:pt>
                <c:pt idx="986">
                  <c:v>0.80972222222222223</c:v>
                </c:pt>
                <c:pt idx="987">
                  <c:v>0.81041666666666667</c:v>
                </c:pt>
                <c:pt idx="988">
                  <c:v>0.81111111111111101</c:v>
                </c:pt>
                <c:pt idx="989">
                  <c:v>0.81180555555555556</c:v>
                </c:pt>
                <c:pt idx="990">
                  <c:v>0.8125</c:v>
                </c:pt>
                <c:pt idx="991">
                  <c:v>0.81319444444444444</c:v>
                </c:pt>
                <c:pt idx="992">
                  <c:v>0.81388888888888899</c:v>
                </c:pt>
                <c:pt idx="993">
                  <c:v>0.81458333333333333</c:v>
                </c:pt>
                <c:pt idx="994">
                  <c:v>0.81527777777777777</c:v>
                </c:pt>
                <c:pt idx="995">
                  <c:v>0.81597222222222221</c:v>
                </c:pt>
                <c:pt idx="996">
                  <c:v>0.81666666666666676</c:v>
                </c:pt>
                <c:pt idx="997">
                  <c:v>0.81736111111111109</c:v>
                </c:pt>
                <c:pt idx="998">
                  <c:v>0.81805555555555554</c:v>
                </c:pt>
                <c:pt idx="999">
                  <c:v>0.81874999999999998</c:v>
                </c:pt>
                <c:pt idx="1000">
                  <c:v>0.81944444444444453</c:v>
                </c:pt>
                <c:pt idx="1001">
                  <c:v>0.82013888888888886</c:v>
                </c:pt>
                <c:pt idx="1002">
                  <c:v>0.8208333333333333</c:v>
                </c:pt>
                <c:pt idx="1003">
                  <c:v>0.82152777777777775</c:v>
                </c:pt>
                <c:pt idx="1004">
                  <c:v>0.8222222222222223</c:v>
                </c:pt>
                <c:pt idx="1005">
                  <c:v>0.82291666666666663</c:v>
                </c:pt>
                <c:pt idx="1006">
                  <c:v>0.82361111111111107</c:v>
                </c:pt>
                <c:pt idx="1007">
                  <c:v>0.82430555555555562</c:v>
                </c:pt>
                <c:pt idx="1008">
                  <c:v>0.82500000000000007</c:v>
                </c:pt>
                <c:pt idx="1009">
                  <c:v>0.8256944444444444</c:v>
                </c:pt>
                <c:pt idx="1010">
                  <c:v>0.82638888888888884</c:v>
                </c:pt>
                <c:pt idx="1011">
                  <c:v>0.82708333333333339</c:v>
                </c:pt>
                <c:pt idx="1012">
                  <c:v>0.82777777777777783</c:v>
                </c:pt>
                <c:pt idx="1013">
                  <c:v>0.82847222222222217</c:v>
                </c:pt>
                <c:pt idx="1014">
                  <c:v>0.82916666666666661</c:v>
                </c:pt>
                <c:pt idx="1015">
                  <c:v>0.82986111111111116</c:v>
                </c:pt>
                <c:pt idx="1016">
                  <c:v>0.8305555555555556</c:v>
                </c:pt>
                <c:pt idx="1017">
                  <c:v>0.83124999999999993</c:v>
                </c:pt>
                <c:pt idx="1018">
                  <c:v>0.83194444444444438</c:v>
                </c:pt>
                <c:pt idx="1019">
                  <c:v>0.83263888888888893</c:v>
                </c:pt>
                <c:pt idx="1020">
                  <c:v>0.83333333333333337</c:v>
                </c:pt>
                <c:pt idx="1021">
                  <c:v>0.8340277777777777</c:v>
                </c:pt>
                <c:pt idx="1022">
                  <c:v>0.83472222222222225</c:v>
                </c:pt>
                <c:pt idx="1023">
                  <c:v>0.8354166666666667</c:v>
                </c:pt>
                <c:pt idx="1024">
                  <c:v>0.83611111111111114</c:v>
                </c:pt>
                <c:pt idx="1025">
                  <c:v>0.83680555555555547</c:v>
                </c:pt>
                <c:pt idx="1026">
                  <c:v>0.83750000000000002</c:v>
                </c:pt>
                <c:pt idx="1027">
                  <c:v>0.83819444444444446</c:v>
                </c:pt>
                <c:pt idx="1028">
                  <c:v>0.83888888888888891</c:v>
                </c:pt>
                <c:pt idx="1029">
                  <c:v>0.83958333333333324</c:v>
                </c:pt>
                <c:pt idx="1030">
                  <c:v>0.84027777777777779</c:v>
                </c:pt>
                <c:pt idx="1031">
                  <c:v>0.84097222222222223</c:v>
                </c:pt>
                <c:pt idx="1032">
                  <c:v>0.84166666666666667</c:v>
                </c:pt>
                <c:pt idx="1033">
                  <c:v>0.84236111111111101</c:v>
                </c:pt>
                <c:pt idx="1034">
                  <c:v>0.84305555555555556</c:v>
                </c:pt>
                <c:pt idx="1035">
                  <c:v>0.84375</c:v>
                </c:pt>
                <c:pt idx="1036">
                  <c:v>0.84444444444444444</c:v>
                </c:pt>
                <c:pt idx="1037">
                  <c:v>0.84513888888888899</c:v>
                </c:pt>
                <c:pt idx="1038">
                  <c:v>0.84583333333333333</c:v>
                </c:pt>
                <c:pt idx="1039">
                  <c:v>0.84652777777777777</c:v>
                </c:pt>
                <c:pt idx="1040">
                  <c:v>0.84722222222222221</c:v>
                </c:pt>
                <c:pt idx="1041">
                  <c:v>0.84791666666666676</c:v>
                </c:pt>
                <c:pt idx="1042">
                  <c:v>0.84861111111111109</c:v>
                </c:pt>
                <c:pt idx="1043">
                  <c:v>0.84930555555555554</c:v>
                </c:pt>
                <c:pt idx="1044">
                  <c:v>0.85</c:v>
                </c:pt>
                <c:pt idx="1045">
                  <c:v>0.85069444444444453</c:v>
                </c:pt>
                <c:pt idx="1046">
                  <c:v>0.85138888888888886</c:v>
                </c:pt>
                <c:pt idx="1047">
                  <c:v>0.8520833333333333</c:v>
                </c:pt>
                <c:pt idx="1048">
                  <c:v>0.85277777777777775</c:v>
                </c:pt>
                <c:pt idx="1049">
                  <c:v>0.8534722222222223</c:v>
                </c:pt>
                <c:pt idx="1050">
                  <c:v>0.85416666666666663</c:v>
                </c:pt>
                <c:pt idx="1051">
                  <c:v>0.85486111111111107</c:v>
                </c:pt>
                <c:pt idx="1052">
                  <c:v>0.85555555555555562</c:v>
                </c:pt>
                <c:pt idx="1053">
                  <c:v>0.85625000000000007</c:v>
                </c:pt>
                <c:pt idx="1054">
                  <c:v>0.8569444444444444</c:v>
                </c:pt>
                <c:pt idx="1055">
                  <c:v>0.85763888888888884</c:v>
                </c:pt>
                <c:pt idx="1056">
                  <c:v>0.85833333333333339</c:v>
                </c:pt>
                <c:pt idx="1057">
                  <c:v>0.85902777777777783</c:v>
                </c:pt>
                <c:pt idx="1058">
                  <c:v>0.85972222222222217</c:v>
                </c:pt>
                <c:pt idx="1059">
                  <c:v>0.86041666666666661</c:v>
                </c:pt>
                <c:pt idx="1060">
                  <c:v>0.86111111111111116</c:v>
                </c:pt>
                <c:pt idx="1061">
                  <c:v>0.8618055555555556</c:v>
                </c:pt>
                <c:pt idx="1062">
                  <c:v>0.86249999999999993</c:v>
                </c:pt>
                <c:pt idx="1063">
                  <c:v>0.86319444444444438</c:v>
                </c:pt>
                <c:pt idx="1064">
                  <c:v>0.86388888888888893</c:v>
                </c:pt>
                <c:pt idx="1065">
                  <c:v>0.86458333333333337</c:v>
                </c:pt>
                <c:pt idx="1066">
                  <c:v>0.8652777777777777</c:v>
                </c:pt>
                <c:pt idx="1067">
                  <c:v>0.86597222222222225</c:v>
                </c:pt>
                <c:pt idx="1068">
                  <c:v>0.8666666666666667</c:v>
                </c:pt>
                <c:pt idx="1069">
                  <c:v>0.86736111111111114</c:v>
                </c:pt>
                <c:pt idx="1070">
                  <c:v>0.86805555555555547</c:v>
                </c:pt>
                <c:pt idx="1071">
                  <c:v>0.86875000000000002</c:v>
                </c:pt>
                <c:pt idx="1072">
                  <c:v>0.86944444444444446</c:v>
                </c:pt>
                <c:pt idx="1073">
                  <c:v>0.87013888888888891</c:v>
                </c:pt>
                <c:pt idx="1074">
                  <c:v>0.87083333333333324</c:v>
                </c:pt>
                <c:pt idx="1075">
                  <c:v>0.87152777777777779</c:v>
                </c:pt>
                <c:pt idx="1076">
                  <c:v>0.87222222222222223</c:v>
                </c:pt>
                <c:pt idx="1077">
                  <c:v>0.87291666666666667</c:v>
                </c:pt>
                <c:pt idx="1078">
                  <c:v>0.87361111111111101</c:v>
                </c:pt>
                <c:pt idx="1079">
                  <c:v>0.87430555555555556</c:v>
                </c:pt>
                <c:pt idx="1080">
                  <c:v>0.875</c:v>
                </c:pt>
                <c:pt idx="1081">
                  <c:v>0.87569444444444444</c:v>
                </c:pt>
                <c:pt idx="1082">
                  <c:v>0.87638888888888899</c:v>
                </c:pt>
                <c:pt idx="1083">
                  <c:v>0.87708333333333333</c:v>
                </c:pt>
                <c:pt idx="1084">
                  <c:v>0.87777777777777777</c:v>
                </c:pt>
                <c:pt idx="1085">
                  <c:v>0.87847222222222221</c:v>
                </c:pt>
                <c:pt idx="1086">
                  <c:v>0.87916666666666676</c:v>
                </c:pt>
                <c:pt idx="1087">
                  <c:v>0.87986111111111109</c:v>
                </c:pt>
                <c:pt idx="1088">
                  <c:v>0.88055555555555554</c:v>
                </c:pt>
                <c:pt idx="1089">
                  <c:v>0.88124999999999998</c:v>
                </c:pt>
                <c:pt idx="1090">
                  <c:v>0.88194444444444453</c:v>
                </c:pt>
                <c:pt idx="1091">
                  <c:v>0.88263888888888886</c:v>
                </c:pt>
                <c:pt idx="1092">
                  <c:v>0.8833333333333333</c:v>
                </c:pt>
                <c:pt idx="1093">
                  <c:v>0.88402777777777775</c:v>
                </c:pt>
                <c:pt idx="1094">
                  <c:v>0.8847222222222223</c:v>
                </c:pt>
                <c:pt idx="1095">
                  <c:v>0.88541666666666663</c:v>
                </c:pt>
                <c:pt idx="1096">
                  <c:v>0.88611111111111107</c:v>
                </c:pt>
                <c:pt idx="1097">
                  <c:v>0.88680555555555562</c:v>
                </c:pt>
                <c:pt idx="1098">
                  <c:v>0.88750000000000007</c:v>
                </c:pt>
                <c:pt idx="1099">
                  <c:v>0.8881944444444444</c:v>
                </c:pt>
                <c:pt idx="1100">
                  <c:v>0.88888888888888884</c:v>
                </c:pt>
                <c:pt idx="1101">
                  <c:v>0.88958333333333339</c:v>
                </c:pt>
                <c:pt idx="1102">
                  <c:v>0.89027777777777783</c:v>
                </c:pt>
                <c:pt idx="1103">
                  <c:v>0.89097222222222217</c:v>
                </c:pt>
                <c:pt idx="1104">
                  <c:v>0.89166666666666661</c:v>
                </c:pt>
                <c:pt idx="1105">
                  <c:v>0.89236111111111116</c:v>
                </c:pt>
                <c:pt idx="1106">
                  <c:v>0.8930555555555556</c:v>
                </c:pt>
                <c:pt idx="1107">
                  <c:v>0.89374999999999993</c:v>
                </c:pt>
                <c:pt idx="1108">
                  <c:v>0.89444444444444438</c:v>
                </c:pt>
                <c:pt idx="1109">
                  <c:v>0.89513888888888893</c:v>
                </c:pt>
                <c:pt idx="1110">
                  <c:v>0.89583333333333337</c:v>
                </c:pt>
                <c:pt idx="1111">
                  <c:v>0.8965277777777777</c:v>
                </c:pt>
                <c:pt idx="1112">
                  <c:v>0.89722222222222225</c:v>
                </c:pt>
                <c:pt idx="1113">
                  <c:v>0.8979166666666667</c:v>
                </c:pt>
                <c:pt idx="1114">
                  <c:v>0.89861111111111114</c:v>
                </c:pt>
                <c:pt idx="1115">
                  <c:v>0.89930555555555547</c:v>
                </c:pt>
                <c:pt idx="1116">
                  <c:v>0.9</c:v>
                </c:pt>
                <c:pt idx="1117">
                  <c:v>0.90069444444444446</c:v>
                </c:pt>
                <c:pt idx="1118">
                  <c:v>0.90138888888888891</c:v>
                </c:pt>
                <c:pt idx="1119">
                  <c:v>0.90208333333333324</c:v>
                </c:pt>
                <c:pt idx="1120">
                  <c:v>0.90277777777777779</c:v>
                </c:pt>
                <c:pt idx="1121">
                  <c:v>0.90347222222222223</c:v>
                </c:pt>
                <c:pt idx="1122">
                  <c:v>0.90416666666666667</c:v>
                </c:pt>
                <c:pt idx="1123">
                  <c:v>0.90486111111111101</c:v>
                </c:pt>
                <c:pt idx="1124">
                  <c:v>0.90555555555555556</c:v>
                </c:pt>
                <c:pt idx="1125">
                  <c:v>0.90625</c:v>
                </c:pt>
                <c:pt idx="1126">
                  <c:v>0.90694444444444444</c:v>
                </c:pt>
                <c:pt idx="1127">
                  <c:v>0.90763888888888899</c:v>
                </c:pt>
                <c:pt idx="1128">
                  <c:v>0.90833333333333333</c:v>
                </c:pt>
                <c:pt idx="1129">
                  <c:v>0.90902777777777777</c:v>
                </c:pt>
                <c:pt idx="1130">
                  <c:v>0.90972222222222221</c:v>
                </c:pt>
                <c:pt idx="1131">
                  <c:v>0.91041666666666676</c:v>
                </c:pt>
                <c:pt idx="1132">
                  <c:v>0.91111111111111109</c:v>
                </c:pt>
                <c:pt idx="1133">
                  <c:v>0.91180555555555554</c:v>
                </c:pt>
                <c:pt idx="1134">
                  <c:v>0.91249999999999998</c:v>
                </c:pt>
                <c:pt idx="1135">
                  <c:v>0.91319444444444453</c:v>
                </c:pt>
                <c:pt idx="1136">
                  <c:v>0.91388888888888886</c:v>
                </c:pt>
                <c:pt idx="1137">
                  <c:v>0.9145833333333333</c:v>
                </c:pt>
                <c:pt idx="1138">
                  <c:v>0.91527777777777775</c:v>
                </c:pt>
                <c:pt idx="1139">
                  <c:v>0.9159722222222223</c:v>
                </c:pt>
                <c:pt idx="1140">
                  <c:v>0.91666666666666663</c:v>
                </c:pt>
                <c:pt idx="1141">
                  <c:v>0.91736111111111107</c:v>
                </c:pt>
                <c:pt idx="1142">
                  <c:v>0.91805555555555562</c:v>
                </c:pt>
                <c:pt idx="1143">
                  <c:v>0.91875000000000007</c:v>
                </c:pt>
                <c:pt idx="1144">
                  <c:v>0.9194444444444444</c:v>
                </c:pt>
                <c:pt idx="1145">
                  <c:v>0.92013888888888884</c:v>
                </c:pt>
                <c:pt idx="1146">
                  <c:v>0.92083333333333339</c:v>
                </c:pt>
                <c:pt idx="1147">
                  <c:v>0.92152777777777783</c:v>
                </c:pt>
                <c:pt idx="1148">
                  <c:v>0.92222222222222217</c:v>
                </c:pt>
                <c:pt idx="1149">
                  <c:v>0.92291666666666661</c:v>
                </c:pt>
                <c:pt idx="1150">
                  <c:v>0.92361111111111116</c:v>
                </c:pt>
                <c:pt idx="1151">
                  <c:v>0.9243055555555556</c:v>
                </c:pt>
                <c:pt idx="1152">
                  <c:v>0.92499999999999993</c:v>
                </c:pt>
                <c:pt idx="1153">
                  <c:v>0.92569444444444438</c:v>
                </c:pt>
                <c:pt idx="1154">
                  <c:v>0.92638888888888893</c:v>
                </c:pt>
                <c:pt idx="1155">
                  <c:v>0.92708333333333337</c:v>
                </c:pt>
                <c:pt idx="1156">
                  <c:v>0.9277777777777777</c:v>
                </c:pt>
                <c:pt idx="1157">
                  <c:v>0.92847222222222225</c:v>
                </c:pt>
                <c:pt idx="1158">
                  <c:v>0.9291666666666667</c:v>
                </c:pt>
                <c:pt idx="1159">
                  <c:v>0.92986111111111114</c:v>
                </c:pt>
                <c:pt idx="1160">
                  <c:v>0.93055555555555547</c:v>
                </c:pt>
                <c:pt idx="1161">
                  <c:v>0.93125000000000002</c:v>
                </c:pt>
                <c:pt idx="1162">
                  <c:v>0.93194444444444446</c:v>
                </c:pt>
                <c:pt idx="1163">
                  <c:v>0.93263888888888891</c:v>
                </c:pt>
                <c:pt idx="1164">
                  <c:v>0.93333333333333324</c:v>
                </c:pt>
                <c:pt idx="1165">
                  <c:v>0.93402777777777779</c:v>
                </c:pt>
                <c:pt idx="1166">
                  <c:v>0.93472222222222223</c:v>
                </c:pt>
                <c:pt idx="1167">
                  <c:v>0.93541666666666667</c:v>
                </c:pt>
                <c:pt idx="1168">
                  <c:v>0.93611111111111101</c:v>
                </c:pt>
                <c:pt idx="1169">
                  <c:v>0.93680555555555556</c:v>
                </c:pt>
                <c:pt idx="1170">
                  <c:v>0.9375</c:v>
                </c:pt>
                <c:pt idx="1171">
                  <c:v>0.93819444444444444</c:v>
                </c:pt>
                <c:pt idx="1172">
                  <c:v>0.93888888888888899</c:v>
                </c:pt>
                <c:pt idx="1173">
                  <c:v>0.93958333333333333</c:v>
                </c:pt>
                <c:pt idx="1174">
                  <c:v>0.94027777777777777</c:v>
                </c:pt>
                <c:pt idx="1175">
                  <c:v>0.94097222222222221</c:v>
                </c:pt>
                <c:pt idx="1176">
                  <c:v>0.94166666666666676</c:v>
                </c:pt>
                <c:pt idx="1177">
                  <c:v>0.94236111111111109</c:v>
                </c:pt>
                <c:pt idx="1178">
                  <c:v>0.94305555555555554</c:v>
                </c:pt>
                <c:pt idx="1179">
                  <c:v>0.94374999999999998</c:v>
                </c:pt>
                <c:pt idx="1180">
                  <c:v>0.94444444444444453</c:v>
                </c:pt>
                <c:pt idx="1181">
                  <c:v>0.94513888888888886</c:v>
                </c:pt>
                <c:pt idx="1182">
                  <c:v>0.9458333333333333</c:v>
                </c:pt>
                <c:pt idx="1183">
                  <c:v>0.94652777777777775</c:v>
                </c:pt>
                <c:pt idx="1184">
                  <c:v>0.9472222222222223</c:v>
                </c:pt>
                <c:pt idx="1185">
                  <c:v>0.94791666666666663</c:v>
                </c:pt>
                <c:pt idx="1186">
                  <c:v>0.94861111111111107</c:v>
                </c:pt>
                <c:pt idx="1187">
                  <c:v>0.94930555555555562</c:v>
                </c:pt>
                <c:pt idx="1188">
                  <c:v>0.95000000000000007</c:v>
                </c:pt>
                <c:pt idx="1189">
                  <c:v>0.9506944444444444</c:v>
                </c:pt>
                <c:pt idx="1190">
                  <c:v>0.95138888888888884</c:v>
                </c:pt>
                <c:pt idx="1191">
                  <c:v>0.95208333333333339</c:v>
                </c:pt>
                <c:pt idx="1192">
                  <c:v>0.95277777777777783</c:v>
                </c:pt>
                <c:pt idx="1193">
                  <c:v>0.95347222222222217</c:v>
                </c:pt>
                <c:pt idx="1194">
                  <c:v>0.95416666666666661</c:v>
                </c:pt>
                <c:pt idx="1195">
                  <c:v>0.95486111111111116</c:v>
                </c:pt>
                <c:pt idx="1196">
                  <c:v>0.9555555555555556</c:v>
                </c:pt>
                <c:pt idx="1197">
                  <c:v>0.95624999999999993</c:v>
                </c:pt>
                <c:pt idx="1198">
                  <c:v>0.95694444444444438</c:v>
                </c:pt>
                <c:pt idx="1199">
                  <c:v>0.95763888888888893</c:v>
                </c:pt>
                <c:pt idx="1200">
                  <c:v>0.95833333333333337</c:v>
                </c:pt>
                <c:pt idx="1201">
                  <c:v>0.9590277777777777</c:v>
                </c:pt>
                <c:pt idx="1202">
                  <c:v>0.95972222222222225</c:v>
                </c:pt>
                <c:pt idx="1203">
                  <c:v>0.9604166666666667</c:v>
                </c:pt>
                <c:pt idx="1204">
                  <c:v>0.96111111111111114</c:v>
                </c:pt>
                <c:pt idx="1205">
                  <c:v>0.96180555555555547</c:v>
                </c:pt>
                <c:pt idx="1206">
                  <c:v>0.96250000000000002</c:v>
                </c:pt>
                <c:pt idx="1207">
                  <c:v>0.96319444444444446</c:v>
                </c:pt>
                <c:pt idx="1208">
                  <c:v>0.96388888888888891</c:v>
                </c:pt>
                <c:pt idx="1209">
                  <c:v>0.96458333333333324</c:v>
                </c:pt>
                <c:pt idx="1210">
                  <c:v>0.96527777777777779</c:v>
                </c:pt>
                <c:pt idx="1211">
                  <c:v>0.96597222222222223</c:v>
                </c:pt>
                <c:pt idx="1212">
                  <c:v>0.96666666666666667</c:v>
                </c:pt>
                <c:pt idx="1213">
                  <c:v>0.96736111111111101</c:v>
                </c:pt>
                <c:pt idx="1214">
                  <c:v>0.96805555555555556</c:v>
                </c:pt>
                <c:pt idx="1215">
                  <c:v>0.96875</c:v>
                </c:pt>
                <c:pt idx="1216">
                  <c:v>0.96944444444444444</c:v>
                </c:pt>
                <c:pt idx="1217">
                  <c:v>0.97013888888888899</c:v>
                </c:pt>
                <c:pt idx="1218">
                  <c:v>0.97083333333333333</c:v>
                </c:pt>
                <c:pt idx="1219">
                  <c:v>0.97152777777777777</c:v>
                </c:pt>
                <c:pt idx="1220">
                  <c:v>0.97222222222222221</c:v>
                </c:pt>
                <c:pt idx="1221">
                  <c:v>0.97291666666666676</c:v>
                </c:pt>
                <c:pt idx="1222">
                  <c:v>0.97361111111111109</c:v>
                </c:pt>
                <c:pt idx="1223">
                  <c:v>0.97430555555555554</c:v>
                </c:pt>
                <c:pt idx="1224">
                  <c:v>0.97499999999999998</c:v>
                </c:pt>
                <c:pt idx="1225">
                  <c:v>0.97569444444444453</c:v>
                </c:pt>
                <c:pt idx="1226">
                  <c:v>0.97638888888888886</c:v>
                </c:pt>
                <c:pt idx="1227">
                  <c:v>0.9770833333333333</c:v>
                </c:pt>
                <c:pt idx="1228">
                  <c:v>0.97777777777777775</c:v>
                </c:pt>
                <c:pt idx="1229">
                  <c:v>0.9784722222222223</c:v>
                </c:pt>
                <c:pt idx="1230">
                  <c:v>0.97916666666666663</c:v>
                </c:pt>
                <c:pt idx="1231">
                  <c:v>0.97986111111111107</c:v>
                </c:pt>
                <c:pt idx="1232">
                  <c:v>0.98055555555555562</c:v>
                </c:pt>
                <c:pt idx="1233">
                  <c:v>0.98125000000000007</c:v>
                </c:pt>
                <c:pt idx="1234">
                  <c:v>0.9819444444444444</c:v>
                </c:pt>
                <c:pt idx="1235">
                  <c:v>0.98263888888888884</c:v>
                </c:pt>
                <c:pt idx="1236">
                  <c:v>0.98333333333333339</c:v>
                </c:pt>
                <c:pt idx="1237">
                  <c:v>0.98402777777777783</c:v>
                </c:pt>
                <c:pt idx="1238">
                  <c:v>0.98472222222222217</c:v>
                </c:pt>
                <c:pt idx="1239">
                  <c:v>0.98541666666666661</c:v>
                </c:pt>
                <c:pt idx="1240">
                  <c:v>0.98611111111111116</c:v>
                </c:pt>
                <c:pt idx="1241">
                  <c:v>0.9868055555555556</c:v>
                </c:pt>
                <c:pt idx="1242">
                  <c:v>0.98749999999999993</c:v>
                </c:pt>
                <c:pt idx="1243">
                  <c:v>0.98819444444444438</c:v>
                </c:pt>
                <c:pt idx="1244">
                  <c:v>0.98888888888888893</c:v>
                </c:pt>
                <c:pt idx="1245">
                  <c:v>0.98958333333333337</c:v>
                </c:pt>
                <c:pt idx="1246">
                  <c:v>0.9902777777777777</c:v>
                </c:pt>
                <c:pt idx="1247">
                  <c:v>0.99097222222222225</c:v>
                </c:pt>
                <c:pt idx="1248">
                  <c:v>0.9916666666666667</c:v>
                </c:pt>
                <c:pt idx="1249">
                  <c:v>0.99236111111111114</c:v>
                </c:pt>
                <c:pt idx="1250">
                  <c:v>0.99305555555555547</c:v>
                </c:pt>
                <c:pt idx="1251">
                  <c:v>0.99375000000000002</c:v>
                </c:pt>
                <c:pt idx="1252">
                  <c:v>0.99444444444444446</c:v>
                </c:pt>
                <c:pt idx="1253">
                  <c:v>0.99513888888888891</c:v>
                </c:pt>
                <c:pt idx="1254">
                  <c:v>0.99583333333333324</c:v>
                </c:pt>
                <c:pt idx="1255">
                  <c:v>0.99652777777777779</c:v>
                </c:pt>
                <c:pt idx="1256">
                  <c:v>0.99722222222222223</c:v>
                </c:pt>
                <c:pt idx="1257">
                  <c:v>0.99791666666666667</c:v>
                </c:pt>
                <c:pt idx="1258">
                  <c:v>0.99861111111111101</c:v>
                </c:pt>
                <c:pt idx="1259">
                  <c:v>0.99930555555555556</c:v>
                </c:pt>
                <c:pt idx="1260" formatCode="hh:mm;@">
                  <c:v>1</c:v>
                </c:pt>
                <c:pt idx="1261" formatCode="hh:mm;@">
                  <c:v>1.0006944444444443</c:v>
                </c:pt>
                <c:pt idx="1262" formatCode="hh:mm;@">
                  <c:v>1.0013888888888889</c:v>
                </c:pt>
                <c:pt idx="1263" formatCode="hh:mm;@">
                  <c:v>1.0020833333333334</c:v>
                </c:pt>
                <c:pt idx="1264" formatCode="hh:mm;@">
                  <c:v>1.0027777777777778</c:v>
                </c:pt>
                <c:pt idx="1265" formatCode="hh:mm;@">
                  <c:v>1.0034722222222221</c:v>
                </c:pt>
                <c:pt idx="1266" formatCode="hh:mm;@">
                  <c:v>1.0041666666666667</c:v>
                </c:pt>
                <c:pt idx="1267" formatCode="hh:mm;@">
                  <c:v>1.0048611111111112</c:v>
                </c:pt>
                <c:pt idx="1268" formatCode="hh:mm;@">
                  <c:v>1.0055555555555555</c:v>
                </c:pt>
                <c:pt idx="1269" formatCode="hh:mm;@">
                  <c:v>1.0062499999999999</c:v>
                </c:pt>
                <c:pt idx="1270" formatCode="hh:mm;@">
                  <c:v>1.0069444444444444</c:v>
                </c:pt>
                <c:pt idx="1271" formatCode="hh:mm;@">
                  <c:v>1.007638888888889</c:v>
                </c:pt>
                <c:pt idx="1272" formatCode="hh:mm;@">
                  <c:v>1.0083333333333333</c:v>
                </c:pt>
                <c:pt idx="1273" formatCode="hh:mm;@">
                  <c:v>1.0090277777777776</c:v>
                </c:pt>
                <c:pt idx="1274" formatCode="hh:mm;@">
                  <c:v>1.0097222222222222</c:v>
                </c:pt>
                <c:pt idx="1275" formatCode="hh:mm;@">
                  <c:v>1.0104166666666667</c:v>
                </c:pt>
                <c:pt idx="1276" formatCode="hh:mm;@">
                  <c:v>1.0111111111111111</c:v>
                </c:pt>
                <c:pt idx="1277" formatCode="hh:mm;@">
                  <c:v>1.0118055555555556</c:v>
                </c:pt>
                <c:pt idx="1278" formatCode="hh:mm;@">
                  <c:v>1.0125</c:v>
                </c:pt>
                <c:pt idx="1279" formatCode="hh:mm;@">
                  <c:v>1.0131944444444445</c:v>
                </c:pt>
                <c:pt idx="1280" formatCode="hh:mm;@">
                  <c:v>1.0138888888888888</c:v>
                </c:pt>
                <c:pt idx="1281" formatCode="hh:mm;@">
                  <c:v>1.0145833333333334</c:v>
                </c:pt>
                <c:pt idx="1282" formatCode="hh:mm;@">
                  <c:v>1.0152777777777777</c:v>
                </c:pt>
                <c:pt idx="1283" formatCode="hh:mm;@">
                  <c:v>1.0159722222222223</c:v>
                </c:pt>
                <c:pt idx="1284" formatCode="hh:mm;@">
                  <c:v>1.0166666666666666</c:v>
                </c:pt>
                <c:pt idx="1285" formatCode="hh:mm;@">
                  <c:v>1.0173611111111112</c:v>
                </c:pt>
                <c:pt idx="1286" formatCode="hh:mm;@">
                  <c:v>1.0180555555555555</c:v>
                </c:pt>
                <c:pt idx="1287" formatCode="hh:mm;@">
                  <c:v>1.01875</c:v>
                </c:pt>
                <c:pt idx="1288" formatCode="hh:mm;@">
                  <c:v>1.0194444444444444</c:v>
                </c:pt>
                <c:pt idx="1289" formatCode="hh:mm;@">
                  <c:v>1.0201388888888889</c:v>
                </c:pt>
                <c:pt idx="1290" formatCode="hh:mm;@">
                  <c:v>1.0208333333333333</c:v>
                </c:pt>
                <c:pt idx="1291" formatCode="hh:mm;@">
                  <c:v>1.0215277777777778</c:v>
                </c:pt>
                <c:pt idx="1292" formatCode="hh:mm;@">
                  <c:v>1.0222222222222224</c:v>
                </c:pt>
                <c:pt idx="1293" formatCode="hh:mm;@">
                  <c:v>1.0229166666666667</c:v>
                </c:pt>
                <c:pt idx="1294" formatCode="hh:mm;@">
                  <c:v>1.023611111111111</c:v>
                </c:pt>
                <c:pt idx="1295" formatCode="hh:mm;@">
                  <c:v>1.0243055555555556</c:v>
                </c:pt>
                <c:pt idx="1296" formatCode="hh:mm;@">
                  <c:v>1.0250000000000001</c:v>
                </c:pt>
                <c:pt idx="1297" formatCode="hh:mm;@">
                  <c:v>1.0256944444444445</c:v>
                </c:pt>
                <c:pt idx="1298" formatCode="hh:mm;@">
                  <c:v>1.0263888888888888</c:v>
                </c:pt>
                <c:pt idx="1299" formatCode="hh:mm;@">
                  <c:v>1.0270833333333333</c:v>
                </c:pt>
                <c:pt idx="1300" formatCode="hh:mm;@">
                  <c:v>1.0277777777777779</c:v>
                </c:pt>
                <c:pt idx="1301" formatCode="hh:mm;@">
                  <c:v>1.0284722222222222</c:v>
                </c:pt>
                <c:pt idx="1302" formatCode="hh:mm;@">
                  <c:v>1.0291666666666666</c:v>
                </c:pt>
                <c:pt idx="1303" formatCode="hh:mm;@">
                  <c:v>1.0298611111111111</c:v>
                </c:pt>
                <c:pt idx="1304" formatCode="hh:mm;@">
                  <c:v>1.0305555555555557</c:v>
                </c:pt>
                <c:pt idx="1305" formatCode="hh:mm;@">
                  <c:v>1.03125</c:v>
                </c:pt>
                <c:pt idx="1306" formatCode="hh:mm;@">
                  <c:v>1.0319444444444443</c:v>
                </c:pt>
                <c:pt idx="1307" formatCode="hh:mm;@">
                  <c:v>1.0326388888888889</c:v>
                </c:pt>
                <c:pt idx="1308" formatCode="hh:mm;@">
                  <c:v>1.0333333333333334</c:v>
                </c:pt>
                <c:pt idx="1309" formatCode="hh:mm;@">
                  <c:v>1.0340277777777778</c:v>
                </c:pt>
                <c:pt idx="1310" formatCode="hh:mm;@">
                  <c:v>1.0347222222222221</c:v>
                </c:pt>
                <c:pt idx="1311" formatCode="hh:mm;@">
                  <c:v>1.0354166666666667</c:v>
                </c:pt>
                <c:pt idx="1312" formatCode="hh:mm;@">
                  <c:v>1.0361111111111112</c:v>
                </c:pt>
                <c:pt idx="1313" formatCode="hh:mm;@">
                  <c:v>1.0368055555555555</c:v>
                </c:pt>
                <c:pt idx="1314" formatCode="hh:mm;@">
                  <c:v>1.0374999999999999</c:v>
                </c:pt>
                <c:pt idx="1315" formatCode="hh:mm;@">
                  <c:v>1.0381944444444444</c:v>
                </c:pt>
                <c:pt idx="1316" formatCode="hh:mm;@">
                  <c:v>1.038888888888889</c:v>
                </c:pt>
                <c:pt idx="1317" formatCode="hh:mm;@">
                  <c:v>1.0395833333333333</c:v>
                </c:pt>
                <c:pt idx="1318" formatCode="hh:mm;@">
                  <c:v>1.0402777777777776</c:v>
                </c:pt>
                <c:pt idx="1319" formatCode="hh:mm;@">
                  <c:v>1.0409722222222222</c:v>
                </c:pt>
                <c:pt idx="1320" formatCode="hh:mm;@">
                  <c:v>1.0416666666666667</c:v>
                </c:pt>
                <c:pt idx="1321" formatCode="hh:mm;@">
                  <c:v>1.0423611111111111</c:v>
                </c:pt>
                <c:pt idx="1322" formatCode="hh:mm;@">
                  <c:v>1.0430555555555556</c:v>
                </c:pt>
                <c:pt idx="1323" formatCode="hh:mm;@">
                  <c:v>1.04375</c:v>
                </c:pt>
                <c:pt idx="1324" formatCode="hh:mm;@">
                  <c:v>1.0444444444444445</c:v>
                </c:pt>
                <c:pt idx="1325" formatCode="hh:mm;@">
                  <c:v>1.0451388888888888</c:v>
                </c:pt>
                <c:pt idx="1326" formatCode="hh:mm;@">
                  <c:v>1.0458333333333334</c:v>
                </c:pt>
                <c:pt idx="1327" formatCode="hh:mm;@">
                  <c:v>1.0465277777777777</c:v>
                </c:pt>
                <c:pt idx="1328" formatCode="hh:mm;@">
                  <c:v>1.0472222222222223</c:v>
                </c:pt>
                <c:pt idx="1329" formatCode="hh:mm;@">
                  <c:v>1.0479166666666666</c:v>
                </c:pt>
                <c:pt idx="1330" formatCode="hh:mm;@">
                  <c:v>1.0486111111111112</c:v>
                </c:pt>
                <c:pt idx="1331" formatCode="hh:mm;@">
                  <c:v>1.0493055555555555</c:v>
                </c:pt>
                <c:pt idx="1332" formatCode="hh:mm;@">
                  <c:v>1.05</c:v>
                </c:pt>
                <c:pt idx="1333" formatCode="hh:mm;@">
                  <c:v>1.0506944444444444</c:v>
                </c:pt>
                <c:pt idx="1334" formatCode="hh:mm;@">
                  <c:v>1.0513888888888889</c:v>
                </c:pt>
                <c:pt idx="1335" formatCode="hh:mm;@">
                  <c:v>1.0520833333333333</c:v>
                </c:pt>
                <c:pt idx="1336" formatCode="hh:mm;@">
                  <c:v>1.0527777777777778</c:v>
                </c:pt>
                <c:pt idx="1337" formatCode="hh:mm;@">
                  <c:v>1.0534722222222224</c:v>
                </c:pt>
                <c:pt idx="1338" formatCode="hh:mm;@">
                  <c:v>1.0541666666666667</c:v>
                </c:pt>
                <c:pt idx="1339" formatCode="hh:mm;@">
                  <c:v>1.054861111111111</c:v>
                </c:pt>
                <c:pt idx="1340" formatCode="hh:mm;@">
                  <c:v>1.0555555555555556</c:v>
                </c:pt>
                <c:pt idx="1341" formatCode="hh:mm;@">
                  <c:v>1.0562500000000001</c:v>
                </c:pt>
                <c:pt idx="1342" formatCode="hh:mm;@">
                  <c:v>1.0569444444444445</c:v>
                </c:pt>
                <c:pt idx="1343" formatCode="hh:mm;@">
                  <c:v>1.0576388888888888</c:v>
                </c:pt>
                <c:pt idx="1344" formatCode="hh:mm;@">
                  <c:v>1.0583333333333333</c:v>
                </c:pt>
                <c:pt idx="1345" formatCode="hh:mm;@">
                  <c:v>1.0590277777777779</c:v>
                </c:pt>
                <c:pt idx="1346" formatCode="hh:mm;@">
                  <c:v>1.0597222222222222</c:v>
                </c:pt>
                <c:pt idx="1347" formatCode="hh:mm;@">
                  <c:v>1.0604166666666666</c:v>
                </c:pt>
                <c:pt idx="1348" formatCode="hh:mm;@">
                  <c:v>1.0611111111111111</c:v>
                </c:pt>
                <c:pt idx="1349" formatCode="hh:mm;@">
                  <c:v>1.0618055555555557</c:v>
                </c:pt>
                <c:pt idx="1350" formatCode="hh:mm;@">
                  <c:v>1.0625</c:v>
                </c:pt>
                <c:pt idx="1351" formatCode="hh:mm;@">
                  <c:v>1.0631944444444443</c:v>
                </c:pt>
                <c:pt idx="1352" formatCode="hh:mm;@">
                  <c:v>1.0638888888888889</c:v>
                </c:pt>
                <c:pt idx="1353" formatCode="hh:mm;@">
                  <c:v>1.0645833333333334</c:v>
                </c:pt>
                <c:pt idx="1354" formatCode="hh:mm;@">
                  <c:v>1.0652777777777778</c:v>
                </c:pt>
                <c:pt idx="1355" formatCode="hh:mm;@">
                  <c:v>1.0659722222222221</c:v>
                </c:pt>
                <c:pt idx="1356" formatCode="hh:mm;@">
                  <c:v>1.0666666666666667</c:v>
                </c:pt>
                <c:pt idx="1357" formatCode="hh:mm;@">
                  <c:v>1.0673611111111112</c:v>
                </c:pt>
                <c:pt idx="1358" formatCode="hh:mm;@">
                  <c:v>1.0680555555555555</c:v>
                </c:pt>
                <c:pt idx="1359" formatCode="hh:mm;@">
                  <c:v>1.0687499999999999</c:v>
                </c:pt>
                <c:pt idx="1360" formatCode="hh:mm;@">
                  <c:v>1.0694444444444444</c:v>
                </c:pt>
                <c:pt idx="1361" formatCode="hh:mm;@">
                  <c:v>1.070138888888889</c:v>
                </c:pt>
                <c:pt idx="1362" formatCode="hh:mm;@">
                  <c:v>1.0708333333333333</c:v>
                </c:pt>
                <c:pt idx="1363" formatCode="hh:mm;@">
                  <c:v>1.0715277777777776</c:v>
                </c:pt>
                <c:pt idx="1364" formatCode="hh:mm;@">
                  <c:v>1.0722222222222222</c:v>
                </c:pt>
                <c:pt idx="1365" formatCode="hh:mm;@">
                  <c:v>1.0729166666666667</c:v>
                </c:pt>
                <c:pt idx="1366" formatCode="hh:mm;@">
                  <c:v>1.0736111111111111</c:v>
                </c:pt>
                <c:pt idx="1367" formatCode="hh:mm;@">
                  <c:v>1.0743055555555556</c:v>
                </c:pt>
                <c:pt idx="1368" formatCode="hh:mm;@">
                  <c:v>1.075</c:v>
                </c:pt>
                <c:pt idx="1369" formatCode="hh:mm;@">
                  <c:v>1.0756944444444445</c:v>
                </c:pt>
                <c:pt idx="1370" formatCode="hh:mm;@">
                  <c:v>1.0763888888888888</c:v>
                </c:pt>
                <c:pt idx="1371" formatCode="hh:mm;@">
                  <c:v>1.0770833333333334</c:v>
                </c:pt>
                <c:pt idx="1372" formatCode="hh:mm;@">
                  <c:v>1.0777777777777777</c:v>
                </c:pt>
                <c:pt idx="1373" formatCode="hh:mm;@">
                  <c:v>1.0784722222222223</c:v>
                </c:pt>
                <c:pt idx="1374" formatCode="hh:mm;@">
                  <c:v>1.0791666666666666</c:v>
                </c:pt>
                <c:pt idx="1375" formatCode="hh:mm;@">
                  <c:v>1.0798611111111112</c:v>
                </c:pt>
                <c:pt idx="1376" formatCode="hh:mm;@">
                  <c:v>1.0805555555555555</c:v>
                </c:pt>
                <c:pt idx="1377" formatCode="hh:mm;@">
                  <c:v>1.08125</c:v>
                </c:pt>
                <c:pt idx="1378" formatCode="hh:mm;@">
                  <c:v>1.0819444444444444</c:v>
                </c:pt>
                <c:pt idx="1379" formatCode="hh:mm;@">
                  <c:v>1.0826388888888889</c:v>
                </c:pt>
                <c:pt idx="1380" formatCode="hh:mm;@">
                  <c:v>1.0833333333333333</c:v>
                </c:pt>
                <c:pt idx="1381" formatCode="hh:mm;@">
                  <c:v>1.0840277777777778</c:v>
                </c:pt>
                <c:pt idx="1382" formatCode="hh:mm;@">
                  <c:v>1.0847222222222224</c:v>
                </c:pt>
                <c:pt idx="1383" formatCode="hh:mm;@">
                  <c:v>1.0854166666666667</c:v>
                </c:pt>
                <c:pt idx="1384" formatCode="hh:mm;@">
                  <c:v>1.086111111111111</c:v>
                </c:pt>
                <c:pt idx="1385" formatCode="hh:mm;@">
                  <c:v>1.0868055555555556</c:v>
                </c:pt>
                <c:pt idx="1386" formatCode="hh:mm;@">
                  <c:v>1.0875000000000001</c:v>
                </c:pt>
                <c:pt idx="1387" formatCode="hh:mm;@">
                  <c:v>1.0881944444444445</c:v>
                </c:pt>
                <c:pt idx="1388" formatCode="hh:mm;@">
                  <c:v>1.0888888888888888</c:v>
                </c:pt>
                <c:pt idx="1389" formatCode="hh:mm;@">
                  <c:v>1.0895833333333333</c:v>
                </c:pt>
                <c:pt idx="1390" formatCode="hh:mm;@">
                  <c:v>1.0902777777777779</c:v>
                </c:pt>
                <c:pt idx="1391" formatCode="hh:mm;@">
                  <c:v>1.0909722222222222</c:v>
                </c:pt>
                <c:pt idx="1392" formatCode="hh:mm;@">
                  <c:v>1.0916666666666666</c:v>
                </c:pt>
                <c:pt idx="1393" formatCode="hh:mm;@">
                  <c:v>1.0923611111111111</c:v>
                </c:pt>
                <c:pt idx="1394" formatCode="hh:mm;@">
                  <c:v>1.0930555555555557</c:v>
                </c:pt>
                <c:pt idx="1395" formatCode="hh:mm;@">
                  <c:v>1.09375</c:v>
                </c:pt>
                <c:pt idx="1396" formatCode="hh:mm;@">
                  <c:v>1.0944444444444443</c:v>
                </c:pt>
                <c:pt idx="1397" formatCode="hh:mm;@">
                  <c:v>1.0951388888888889</c:v>
                </c:pt>
                <c:pt idx="1398" formatCode="hh:mm;@">
                  <c:v>1.0958333333333334</c:v>
                </c:pt>
                <c:pt idx="1399" formatCode="hh:mm;@">
                  <c:v>1.0965277777777778</c:v>
                </c:pt>
                <c:pt idx="1400" formatCode="hh:mm;@">
                  <c:v>1.0972222222222221</c:v>
                </c:pt>
                <c:pt idx="1401" formatCode="hh:mm;@">
                  <c:v>1.0979166666666667</c:v>
                </c:pt>
                <c:pt idx="1402" formatCode="hh:mm;@">
                  <c:v>1.0986111111111112</c:v>
                </c:pt>
                <c:pt idx="1403" formatCode="hh:mm;@">
                  <c:v>1.0993055555555555</c:v>
                </c:pt>
                <c:pt idx="1404" formatCode="hh:mm;@">
                  <c:v>1.0999999999999999</c:v>
                </c:pt>
                <c:pt idx="1405" formatCode="hh:mm;@">
                  <c:v>1.1006944444444444</c:v>
                </c:pt>
                <c:pt idx="1406" formatCode="hh:mm;@">
                  <c:v>1.101388888888889</c:v>
                </c:pt>
                <c:pt idx="1407" formatCode="hh:mm;@">
                  <c:v>1.1020833333333333</c:v>
                </c:pt>
                <c:pt idx="1408" formatCode="hh:mm;@">
                  <c:v>1.1027777777777776</c:v>
                </c:pt>
                <c:pt idx="1409" formatCode="hh:mm;@">
                  <c:v>1.1034722222222222</c:v>
                </c:pt>
                <c:pt idx="1410" formatCode="hh:mm;@">
                  <c:v>1.1041666666666667</c:v>
                </c:pt>
                <c:pt idx="1411" formatCode="hh:mm;@">
                  <c:v>1.1048611111111111</c:v>
                </c:pt>
                <c:pt idx="1412" formatCode="hh:mm;@">
                  <c:v>1.1055555555555556</c:v>
                </c:pt>
                <c:pt idx="1413" formatCode="hh:mm;@">
                  <c:v>1.10625</c:v>
                </c:pt>
                <c:pt idx="1414" formatCode="hh:mm;@">
                  <c:v>1.1069444444444445</c:v>
                </c:pt>
                <c:pt idx="1415" formatCode="hh:mm;@">
                  <c:v>1.1076388888888888</c:v>
                </c:pt>
                <c:pt idx="1416" formatCode="hh:mm;@">
                  <c:v>1.1083333333333334</c:v>
                </c:pt>
                <c:pt idx="1417" formatCode="hh:mm;@">
                  <c:v>1.1090277777777777</c:v>
                </c:pt>
                <c:pt idx="1418" formatCode="hh:mm;@">
                  <c:v>1.1097222222222223</c:v>
                </c:pt>
                <c:pt idx="1419" formatCode="hh:mm;@">
                  <c:v>1.1104166666666666</c:v>
                </c:pt>
                <c:pt idx="1420" formatCode="hh:mm;@">
                  <c:v>1.1111111111111112</c:v>
                </c:pt>
                <c:pt idx="1421" formatCode="hh:mm;@">
                  <c:v>1.1118055555555555</c:v>
                </c:pt>
                <c:pt idx="1422" formatCode="hh:mm;@">
                  <c:v>1.1125</c:v>
                </c:pt>
                <c:pt idx="1423" formatCode="hh:mm;@">
                  <c:v>1.1131944444444444</c:v>
                </c:pt>
                <c:pt idx="1424" formatCode="hh:mm;@">
                  <c:v>1.1138888888888889</c:v>
                </c:pt>
                <c:pt idx="1425" formatCode="hh:mm;@">
                  <c:v>1.1145833333333333</c:v>
                </c:pt>
                <c:pt idx="1426" formatCode="hh:mm;@">
                  <c:v>1.1152777777777778</c:v>
                </c:pt>
                <c:pt idx="1427" formatCode="hh:mm;@">
                  <c:v>1.1159722222222224</c:v>
                </c:pt>
                <c:pt idx="1428" formatCode="hh:mm;@">
                  <c:v>1.1166666666666667</c:v>
                </c:pt>
                <c:pt idx="1429" formatCode="hh:mm;@">
                  <c:v>1.117361111111111</c:v>
                </c:pt>
                <c:pt idx="1430" formatCode="hh:mm;@">
                  <c:v>1.1180555555555556</c:v>
                </c:pt>
                <c:pt idx="1431" formatCode="hh:mm;@">
                  <c:v>1.1187500000000001</c:v>
                </c:pt>
                <c:pt idx="1432" formatCode="hh:mm;@">
                  <c:v>1.1194444444444445</c:v>
                </c:pt>
                <c:pt idx="1433" formatCode="hh:mm;@">
                  <c:v>1.1201388888888888</c:v>
                </c:pt>
                <c:pt idx="1434" formatCode="hh:mm;@">
                  <c:v>1.1208333333333333</c:v>
                </c:pt>
                <c:pt idx="1435" formatCode="hh:mm;@">
                  <c:v>1.1215277777777779</c:v>
                </c:pt>
                <c:pt idx="1436" formatCode="hh:mm;@">
                  <c:v>1.1222222222222222</c:v>
                </c:pt>
                <c:pt idx="1437" formatCode="hh:mm;@">
                  <c:v>1.1229166666666666</c:v>
                </c:pt>
                <c:pt idx="1438" formatCode="hh:mm;@">
                  <c:v>1.1236111111111111</c:v>
                </c:pt>
                <c:pt idx="1439" formatCode="hh:mm;@">
                  <c:v>1.1243055555555557</c:v>
                </c:pt>
              </c:numCache>
            </c:numRef>
          </c:cat>
          <c:val>
            <c:numRef>
              <c:f>'Ark1'!$D$2:$D$1441</c:f>
              <c:numCache>
                <c:formatCode>General</c:formatCode>
                <c:ptCount val="1440"/>
                <c:pt idx="0">
                  <c:v>2.41</c:v>
                </c:pt>
                <c:pt idx="1">
                  <c:v>2.1379999999999999</c:v>
                </c:pt>
                <c:pt idx="2">
                  <c:v>2.0750000000000002</c:v>
                </c:pt>
                <c:pt idx="3">
                  <c:v>1.9950000000000001</c:v>
                </c:pt>
                <c:pt idx="4">
                  <c:v>1.929</c:v>
                </c:pt>
                <c:pt idx="5">
                  <c:v>1.8520000000000001</c:v>
                </c:pt>
                <c:pt idx="6">
                  <c:v>1.802</c:v>
                </c:pt>
                <c:pt idx="7">
                  <c:v>1.7649999999999999</c:v>
                </c:pt>
                <c:pt idx="8">
                  <c:v>1.728</c:v>
                </c:pt>
                <c:pt idx="9">
                  <c:v>1.6990000000000001</c:v>
                </c:pt>
                <c:pt idx="10">
                  <c:v>1.6679999999999999</c:v>
                </c:pt>
                <c:pt idx="11">
                  <c:v>1.6439999999999999</c:v>
                </c:pt>
                <c:pt idx="12">
                  <c:v>1.6080000000000001</c:v>
                </c:pt>
                <c:pt idx="13">
                  <c:v>1.5780000000000001</c:v>
                </c:pt>
                <c:pt idx="14">
                  <c:v>1.5389999999999999</c:v>
                </c:pt>
                <c:pt idx="15">
                  <c:v>1.488</c:v>
                </c:pt>
                <c:pt idx="16">
                  <c:v>1.448</c:v>
                </c:pt>
                <c:pt idx="17">
                  <c:v>1.393</c:v>
                </c:pt>
                <c:pt idx="18">
                  <c:v>1.3580000000000001</c:v>
                </c:pt>
                <c:pt idx="19">
                  <c:v>1.321</c:v>
                </c:pt>
                <c:pt idx="20">
                  <c:v>1.2989999999999999</c:v>
                </c:pt>
                <c:pt idx="21">
                  <c:v>1.2729999999999999</c:v>
                </c:pt>
                <c:pt idx="22">
                  <c:v>1.2549999999999999</c:v>
                </c:pt>
                <c:pt idx="23">
                  <c:v>1.238</c:v>
                </c:pt>
                <c:pt idx="24">
                  <c:v>1.226</c:v>
                </c:pt>
                <c:pt idx="25">
                  <c:v>1.204</c:v>
                </c:pt>
                <c:pt idx="26">
                  <c:v>1.1870000000000001</c:v>
                </c:pt>
                <c:pt idx="27">
                  <c:v>1.1659999999999999</c:v>
                </c:pt>
                <c:pt idx="28">
                  <c:v>1.1379999999999999</c:v>
                </c:pt>
                <c:pt idx="29">
                  <c:v>1.089</c:v>
                </c:pt>
                <c:pt idx="30">
                  <c:v>1.1080000000000001</c:v>
                </c:pt>
                <c:pt idx="31">
                  <c:v>1.0900000000000001</c:v>
                </c:pt>
                <c:pt idx="32">
                  <c:v>1.0760000000000001</c:v>
                </c:pt>
                <c:pt idx="33">
                  <c:v>1.0760000000000001</c:v>
                </c:pt>
                <c:pt idx="34">
                  <c:v>1.0640000000000001</c:v>
                </c:pt>
                <c:pt idx="35">
                  <c:v>1.0589999999999999</c:v>
                </c:pt>
                <c:pt idx="36">
                  <c:v>1.0529999999999999</c:v>
                </c:pt>
                <c:pt idx="37">
                  <c:v>1.0580000000000001</c:v>
                </c:pt>
                <c:pt idx="38">
                  <c:v>1.048</c:v>
                </c:pt>
                <c:pt idx="39">
                  <c:v>1.0269999999999999</c:v>
                </c:pt>
                <c:pt idx="40">
                  <c:v>1.016</c:v>
                </c:pt>
                <c:pt idx="41">
                  <c:v>1.0069999999999999</c:v>
                </c:pt>
                <c:pt idx="42">
                  <c:v>0.999</c:v>
                </c:pt>
                <c:pt idx="43">
                  <c:v>1.0089999999999999</c:v>
                </c:pt>
                <c:pt idx="44">
                  <c:v>1.0009999999999999</c:v>
                </c:pt>
                <c:pt idx="45">
                  <c:v>1.004</c:v>
                </c:pt>
                <c:pt idx="46">
                  <c:v>0.99</c:v>
                </c:pt>
                <c:pt idx="47">
                  <c:v>0.98599999999999999</c:v>
                </c:pt>
                <c:pt idx="48">
                  <c:v>0.97699999999999998</c:v>
                </c:pt>
                <c:pt idx="49">
                  <c:v>0.97199999999999998</c:v>
                </c:pt>
                <c:pt idx="50">
                  <c:v>0.96699999999999997</c:v>
                </c:pt>
                <c:pt idx="51">
                  <c:v>0.96499999999999997</c:v>
                </c:pt>
                <c:pt idx="52">
                  <c:v>0.95199999999999996</c:v>
                </c:pt>
                <c:pt idx="53">
                  <c:v>0.95499999999999996</c:v>
                </c:pt>
                <c:pt idx="54">
                  <c:v>0.94799999999999995</c:v>
                </c:pt>
                <c:pt idx="55">
                  <c:v>0.94399999999999995</c:v>
                </c:pt>
                <c:pt idx="56">
                  <c:v>0.93600000000000005</c:v>
                </c:pt>
                <c:pt idx="57">
                  <c:v>0.93400000000000005</c:v>
                </c:pt>
                <c:pt idx="58">
                  <c:v>0.92400000000000004</c:v>
                </c:pt>
                <c:pt idx="59">
                  <c:v>0.91</c:v>
                </c:pt>
                <c:pt idx="60">
                  <c:v>0.93200000000000005</c:v>
                </c:pt>
                <c:pt idx="61">
                  <c:v>0.91900000000000004</c:v>
                </c:pt>
                <c:pt idx="62">
                  <c:v>0.90700000000000003</c:v>
                </c:pt>
                <c:pt idx="63">
                  <c:v>0.89400000000000002</c:v>
                </c:pt>
                <c:pt idx="64">
                  <c:v>0.89</c:v>
                </c:pt>
                <c:pt idx="65">
                  <c:v>0.876</c:v>
                </c:pt>
                <c:pt idx="66">
                  <c:v>0.875</c:v>
                </c:pt>
                <c:pt idx="67">
                  <c:v>0.874</c:v>
                </c:pt>
                <c:pt idx="68">
                  <c:v>0.876</c:v>
                </c:pt>
                <c:pt idx="69">
                  <c:v>0.873</c:v>
                </c:pt>
                <c:pt idx="70">
                  <c:v>0.873</c:v>
                </c:pt>
                <c:pt idx="71">
                  <c:v>0.86599999999999999</c:v>
                </c:pt>
                <c:pt idx="72">
                  <c:v>0.86299999999999999</c:v>
                </c:pt>
                <c:pt idx="73">
                  <c:v>0.86</c:v>
                </c:pt>
                <c:pt idx="74">
                  <c:v>0.85899999999999999</c:v>
                </c:pt>
                <c:pt idx="75">
                  <c:v>0.86</c:v>
                </c:pt>
                <c:pt idx="76">
                  <c:v>0.86699999999999999</c:v>
                </c:pt>
                <c:pt idx="77">
                  <c:v>0.86</c:v>
                </c:pt>
                <c:pt idx="78">
                  <c:v>0.85599999999999998</c:v>
                </c:pt>
                <c:pt idx="79">
                  <c:v>0.85299999999999998</c:v>
                </c:pt>
                <c:pt idx="80">
                  <c:v>0.85599999999999998</c:v>
                </c:pt>
                <c:pt idx="81">
                  <c:v>0.85399999999999998</c:v>
                </c:pt>
                <c:pt idx="82">
                  <c:v>0.84499999999999997</c:v>
                </c:pt>
                <c:pt idx="83">
                  <c:v>0.85099999999999998</c:v>
                </c:pt>
                <c:pt idx="84">
                  <c:v>0.84499999999999997</c:v>
                </c:pt>
                <c:pt idx="85">
                  <c:v>0.84799999999999998</c:v>
                </c:pt>
                <c:pt idx="86">
                  <c:v>0.84799999999999998</c:v>
                </c:pt>
                <c:pt idx="87">
                  <c:v>0.84299999999999997</c:v>
                </c:pt>
                <c:pt idx="88">
                  <c:v>0.83899999999999997</c:v>
                </c:pt>
                <c:pt idx="89">
                  <c:v>0.82499999999999996</c:v>
                </c:pt>
                <c:pt idx="90">
                  <c:v>0.83899999999999997</c:v>
                </c:pt>
                <c:pt idx="91">
                  <c:v>0.84199999999999997</c:v>
                </c:pt>
                <c:pt idx="92">
                  <c:v>0.83099999999999996</c:v>
                </c:pt>
                <c:pt idx="93">
                  <c:v>0.82099999999999995</c:v>
                </c:pt>
                <c:pt idx="94">
                  <c:v>0.82099999999999995</c:v>
                </c:pt>
                <c:pt idx="95">
                  <c:v>0.81699999999999995</c:v>
                </c:pt>
                <c:pt idx="96">
                  <c:v>0.80800000000000005</c:v>
                </c:pt>
                <c:pt idx="97">
                  <c:v>0.79500000000000004</c:v>
                </c:pt>
                <c:pt idx="98">
                  <c:v>0.79200000000000004</c:v>
                </c:pt>
                <c:pt idx="99">
                  <c:v>0.79100000000000004</c:v>
                </c:pt>
                <c:pt idx="100">
                  <c:v>0.78600000000000003</c:v>
                </c:pt>
                <c:pt idx="101">
                  <c:v>0.77800000000000002</c:v>
                </c:pt>
                <c:pt idx="102">
                  <c:v>0.78100000000000003</c:v>
                </c:pt>
                <c:pt idx="103">
                  <c:v>0.77600000000000002</c:v>
                </c:pt>
                <c:pt idx="104">
                  <c:v>0.76600000000000001</c:v>
                </c:pt>
                <c:pt idx="105">
                  <c:v>0.76900000000000002</c:v>
                </c:pt>
                <c:pt idx="106">
                  <c:v>0.75600000000000001</c:v>
                </c:pt>
                <c:pt idx="107">
                  <c:v>0.75900000000000001</c:v>
                </c:pt>
                <c:pt idx="108">
                  <c:v>0.76600000000000001</c:v>
                </c:pt>
                <c:pt idx="109">
                  <c:v>0.77</c:v>
                </c:pt>
                <c:pt idx="110">
                  <c:v>0.76900000000000002</c:v>
                </c:pt>
                <c:pt idx="111">
                  <c:v>0.76800000000000002</c:v>
                </c:pt>
                <c:pt idx="112">
                  <c:v>0.75900000000000001</c:v>
                </c:pt>
                <c:pt idx="113">
                  <c:v>0.75600000000000001</c:v>
                </c:pt>
                <c:pt idx="114">
                  <c:v>0.754</c:v>
                </c:pt>
                <c:pt idx="115">
                  <c:v>0.75800000000000001</c:v>
                </c:pt>
                <c:pt idx="116">
                  <c:v>0.75700000000000001</c:v>
                </c:pt>
                <c:pt idx="117">
                  <c:v>0.75700000000000001</c:v>
                </c:pt>
                <c:pt idx="118">
                  <c:v>0.753</c:v>
                </c:pt>
                <c:pt idx="119">
                  <c:v>0.74299999999999999</c:v>
                </c:pt>
                <c:pt idx="120">
                  <c:v>0.76400000000000001</c:v>
                </c:pt>
                <c:pt idx="121">
                  <c:v>0.77500000000000002</c:v>
                </c:pt>
                <c:pt idx="122">
                  <c:v>0.76600000000000001</c:v>
                </c:pt>
                <c:pt idx="123">
                  <c:v>0.76500000000000001</c:v>
                </c:pt>
                <c:pt idx="124">
                  <c:v>0.752</c:v>
                </c:pt>
                <c:pt idx="125">
                  <c:v>0.76</c:v>
                </c:pt>
                <c:pt idx="126">
                  <c:v>0.76300000000000001</c:v>
                </c:pt>
                <c:pt idx="127">
                  <c:v>0.748</c:v>
                </c:pt>
                <c:pt idx="128">
                  <c:v>0.73099999999999998</c:v>
                </c:pt>
                <c:pt idx="129">
                  <c:v>0.74099999999999999</c:v>
                </c:pt>
                <c:pt idx="130">
                  <c:v>0.74099999999999999</c:v>
                </c:pt>
                <c:pt idx="131">
                  <c:v>0.73899999999999999</c:v>
                </c:pt>
                <c:pt idx="132">
                  <c:v>0.73499999999999999</c:v>
                </c:pt>
                <c:pt idx="133">
                  <c:v>0.72899999999999998</c:v>
                </c:pt>
                <c:pt idx="134">
                  <c:v>0.72599999999999998</c:v>
                </c:pt>
                <c:pt idx="135">
                  <c:v>0.72099999999999997</c:v>
                </c:pt>
                <c:pt idx="136">
                  <c:v>0.71899999999999997</c:v>
                </c:pt>
                <c:pt idx="137">
                  <c:v>0.71399999999999997</c:v>
                </c:pt>
                <c:pt idx="138">
                  <c:v>0.71799999999999997</c:v>
                </c:pt>
                <c:pt idx="139">
                  <c:v>0.71199999999999997</c:v>
                </c:pt>
                <c:pt idx="140">
                  <c:v>0.70899999999999996</c:v>
                </c:pt>
                <c:pt idx="141">
                  <c:v>0.71299999999999997</c:v>
                </c:pt>
                <c:pt idx="142">
                  <c:v>0.71299999999999997</c:v>
                </c:pt>
                <c:pt idx="143">
                  <c:v>0.71899999999999997</c:v>
                </c:pt>
                <c:pt idx="144">
                  <c:v>0.71499999999999997</c:v>
                </c:pt>
                <c:pt idx="145">
                  <c:v>0.71699999999999997</c:v>
                </c:pt>
                <c:pt idx="146">
                  <c:v>0.71199999999999997</c:v>
                </c:pt>
                <c:pt idx="147">
                  <c:v>0.72399999999999998</c:v>
                </c:pt>
                <c:pt idx="148">
                  <c:v>0.72599999999999998</c:v>
                </c:pt>
                <c:pt idx="149">
                  <c:v>0.71299999999999997</c:v>
                </c:pt>
                <c:pt idx="150">
                  <c:v>0.74</c:v>
                </c:pt>
                <c:pt idx="151">
                  <c:v>0.73899999999999999</c:v>
                </c:pt>
                <c:pt idx="152">
                  <c:v>0.74299999999999999</c:v>
                </c:pt>
                <c:pt idx="153">
                  <c:v>0.73699999999999999</c:v>
                </c:pt>
                <c:pt idx="154">
                  <c:v>0.73599999999999999</c:v>
                </c:pt>
                <c:pt idx="155">
                  <c:v>0.72299999999999998</c:v>
                </c:pt>
                <c:pt idx="156">
                  <c:v>0.71599999999999997</c:v>
                </c:pt>
                <c:pt idx="157">
                  <c:v>0.72099999999999997</c:v>
                </c:pt>
                <c:pt idx="158">
                  <c:v>0.72799999999999998</c:v>
                </c:pt>
                <c:pt idx="159">
                  <c:v>0.72399999999999998</c:v>
                </c:pt>
                <c:pt idx="160">
                  <c:v>0.71899999999999997</c:v>
                </c:pt>
                <c:pt idx="161">
                  <c:v>0.72199999999999998</c:v>
                </c:pt>
                <c:pt idx="162">
                  <c:v>0.72899999999999998</c:v>
                </c:pt>
                <c:pt idx="163">
                  <c:v>0.72599999999999998</c:v>
                </c:pt>
                <c:pt idx="164">
                  <c:v>0.71599999999999997</c:v>
                </c:pt>
                <c:pt idx="165">
                  <c:v>0.71799999999999997</c:v>
                </c:pt>
                <c:pt idx="166">
                  <c:v>0.71899999999999997</c:v>
                </c:pt>
                <c:pt idx="167">
                  <c:v>0.71199999999999997</c:v>
                </c:pt>
                <c:pt idx="168">
                  <c:v>0.72099999999999997</c:v>
                </c:pt>
                <c:pt idx="169">
                  <c:v>0.72199999999999998</c:v>
                </c:pt>
                <c:pt idx="170">
                  <c:v>0.71699999999999997</c:v>
                </c:pt>
                <c:pt idx="171">
                  <c:v>0.71399999999999997</c:v>
                </c:pt>
                <c:pt idx="172">
                  <c:v>0.71899999999999997</c:v>
                </c:pt>
                <c:pt idx="173">
                  <c:v>0.72499999999999998</c:v>
                </c:pt>
                <c:pt idx="174">
                  <c:v>0.71399999999999997</c:v>
                </c:pt>
                <c:pt idx="175">
                  <c:v>0.71299999999999997</c:v>
                </c:pt>
                <c:pt idx="176">
                  <c:v>0.69199999999999995</c:v>
                </c:pt>
                <c:pt idx="177">
                  <c:v>0.68400000000000005</c:v>
                </c:pt>
                <c:pt idx="178">
                  <c:v>0.66800000000000004</c:v>
                </c:pt>
                <c:pt idx="179">
                  <c:v>0.65600000000000003</c:v>
                </c:pt>
                <c:pt idx="180">
                  <c:v>0.71899999999999997</c:v>
                </c:pt>
                <c:pt idx="181">
                  <c:v>0.75</c:v>
                </c:pt>
                <c:pt idx="182">
                  <c:v>0.76200000000000001</c:v>
                </c:pt>
                <c:pt idx="183">
                  <c:v>0.755</c:v>
                </c:pt>
                <c:pt idx="184">
                  <c:v>0.754</c:v>
                </c:pt>
                <c:pt idx="185">
                  <c:v>0.76200000000000001</c:v>
                </c:pt>
                <c:pt idx="186">
                  <c:v>0.76200000000000001</c:v>
                </c:pt>
                <c:pt idx="187">
                  <c:v>0.76800000000000002</c:v>
                </c:pt>
                <c:pt idx="188">
                  <c:v>0.77700000000000002</c:v>
                </c:pt>
                <c:pt idx="189">
                  <c:v>0.78</c:v>
                </c:pt>
                <c:pt idx="190">
                  <c:v>0.8</c:v>
                </c:pt>
                <c:pt idx="191">
                  <c:v>0.80200000000000005</c:v>
                </c:pt>
                <c:pt idx="192">
                  <c:v>0.80400000000000005</c:v>
                </c:pt>
                <c:pt idx="193">
                  <c:v>0.81200000000000006</c:v>
                </c:pt>
                <c:pt idx="194">
                  <c:v>0.81599999999999995</c:v>
                </c:pt>
                <c:pt idx="195">
                  <c:v>0.82799999999999996</c:v>
                </c:pt>
                <c:pt idx="196">
                  <c:v>0.83199999999999996</c:v>
                </c:pt>
                <c:pt idx="197">
                  <c:v>0.83899999999999997</c:v>
                </c:pt>
                <c:pt idx="198">
                  <c:v>0.85399999999999998</c:v>
                </c:pt>
                <c:pt idx="199">
                  <c:v>0.86499999999999999</c:v>
                </c:pt>
                <c:pt idx="200">
                  <c:v>0.88</c:v>
                </c:pt>
                <c:pt idx="201">
                  <c:v>0.88600000000000001</c:v>
                </c:pt>
                <c:pt idx="202">
                  <c:v>0.89600000000000002</c:v>
                </c:pt>
                <c:pt idx="203">
                  <c:v>0.90400000000000003</c:v>
                </c:pt>
                <c:pt idx="204">
                  <c:v>0.90900000000000003</c:v>
                </c:pt>
                <c:pt idx="205">
                  <c:v>0.92400000000000004</c:v>
                </c:pt>
                <c:pt idx="206">
                  <c:v>0.93200000000000005</c:v>
                </c:pt>
                <c:pt idx="207">
                  <c:v>0.93200000000000005</c:v>
                </c:pt>
                <c:pt idx="208">
                  <c:v>0.94199999999999995</c:v>
                </c:pt>
                <c:pt idx="209">
                  <c:v>0.93300000000000005</c:v>
                </c:pt>
                <c:pt idx="210">
                  <c:v>0.97599999999999998</c:v>
                </c:pt>
                <c:pt idx="211">
                  <c:v>0.97399999999999998</c:v>
                </c:pt>
                <c:pt idx="212">
                  <c:v>0.98799999999999999</c:v>
                </c:pt>
                <c:pt idx="213">
                  <c:v>1.014</c:v>
                </c:pt>
                <c:pt idx="214">
                  <c:v>1.0249999999999999</c:v>
                </c:pt>
                <c:pt idx="215">
                  <c:v>1.0389999999999999</c:v>
                </c:pt>
                <c:pt idx="216">
                  <c:v>1.0409999999999999</c:v>
                </c:pt>
                <c:pt idx="217">
                  <c:v>1.05</c:v>
                </c:pt>
                <c:pt idx="218">
                  <c:v>1.0549999999999999</c:v>
                </c:pt>
                <c:pt idx="219">
                  <c:v>1.0629999999999999</c:v>
                </c:pt>
                <c:pt idx="220">
                  <c:v>1.075</c:v>
                </c:pt>
                <c:pt idx="221">
                  <c:v>1.071</c:v>
                </c:pt>
                <c:pt idx="222">
                  <c:v>1.093</c:v>
                </c:pt>
                <c:pt idx="223">
                  <c:v>1.1040000000000001</c:v>
                </c:pt>
                <c:pt idx="224">
                  <c:v>1.123</c:v>
                </c:pt>
                <c:pt idx="225">
                  <c:v>1.135</c:v>
                </c:pt>
                <c:pt idx="226">
                  <c:v>1.1419999999999999</c:v>
                </c:pt>
                <c:pt idx="227">
                  <c:v>1.157</c:v>
                </c:pt>
                <c:pt idx="228">
                  <c:v>1.177</c:v>
                </c:pt>
                <c:pt idx="229">
                  <c:v>1.1819999999999999</c:v>
                </c:pt>
                <c:pt idx="230">
                  <c:v>1.194</c:v>
                </c:pt>
                <c:pt idx="231">
                  <c:v>1.198</c:v>
                </c:pt>
                <c:pt idx="232">
                  <c:v>1.212</c:v>
                </c:pt>
                <c:pt idx="233">
                  <c:v>1.228</c:v>
                </c:pt>
                <c:pt idx="234">
                  <c:v>1.2410000000000001</c:v>
                </c:pt>
                <c:pt idx="235">
                  <c:v>1.2629999999999999</c:v>
                </c:pt>
                <c:pt idx="236">
                  <c:v>1.2749999999999999</c:v>
                </c:pt>
                <c:pt idx="237">
                  <c:v>1.288</c:v>
                </c:pt>
                <c:pt idx="238">
                  <c:v>1.302</c:v>
                </c:pt>
                <c:pt idx="239">
                  <c:v>1.3</c:v>
                </c:pt>
                <c:pt idx="240">
                  <c:v>1.397</c:v>
                </c:pt>
                <c:pt idx="241">
                  <c:v>1.4159999999999999</c:v>
                </c:pt>
                <c:pt idx="242">
                  <c:v>1.423</c:v>
                </c:pt>
                <c:pt idx="243">
                  <c:v>1.429</c:v>
                </c:pt>
                <c:pt idx="244">
                  <c:v>1.4179999999999999</c:v>
                </c:pt>
                <c:pt idx="245">
                  <c:v>1.4239999999999999</c:v>
                </c:pt>
                <c:pt idx="246">
                  <c:v>1.4410000000000001</c:v>
                </c:pt>
                <c:pt idx="247">
                  <c:v>1.4550000000000001</c:v>
                </c:pt>
                <c:pt idx="248">
                  <c:v>1.4670000000000001</c:v>
                </c:pt>
                <c:pt idx="249">
                  <c:v>1.4730000000000001</c:v>
                </c:pt>
                <c:pt idx="250">
                  <c:v>1.492</c:v>
                </c:pt>
                <c:pt idx="251">
                  <c:v>1.5049999999999999</c:v>
                </c:pt>
                <c:pt idx="252">
                  <c:v>1.51</c:v>
                </c:pt>
                <c:pt idx="253">
                  <c:v>1.526</c:v>
                </c:pt>
                <c:pt idx="254">
                  <c:v>1.542</c:v>
                </c:pt>
                <c:pt idx="255">
                  <c:v>1.5649999999999999</c:v>
                </c:pt>
                <c:pt idx="256">
                  <c:v>1.59</c:v>
                </c:pt>
                <c:pt idx="257">
                  <c:v>1.6</c:v>
                </c:pt>
                <c:pt idx="258">
                  <c:v>1.617</c:v>
                </c:pt>
                <c:pt idx="259">
                  <c:v>1.631</c:v>
                </c:pt>
                <c:pt idx="260">
                  <c:v>1.651</c:v>
                </c:pt>
                <c:pt idx="261">
                  <c:v>1.6539999999999999</c:v>
                </c:pt>
                <c:pt idx="262">
                  <c:v>1.6659999999999999</c:v>
                </c:pt>
                <c:pt idx="263">
                  <c:v>1.6719999999999999</c:v>
                </c:pt>
                <c:pt idx="264">
                  <c:v>1.68</c:v>
                </c:pt>
                <c:pt idx="265">
                  <c:v>1.7030000000000001</c:v>
                </c:pt>
                <c:pt idx="266">
                  <c:v>1.71</c:v>
                </c:pt>
                <c:pt idx="267">
                  <c:v>1.722</c:v>
                </c:pt>
                <c:pt idx="268">
                  <c:v>1.7390000000000001</c:v>
                </c:pt>
                <c:pt idx="269">
                  <c:v>1.7290000000000001</c:v>
                </c:pt>
                <c:pt idx="270">
                  <c:v>1.841</c:v>
                </c:pt>
                <c:pt idx="271">
                  <c:v>1.831</c:v>
                </c:pt>
                <c:pt idx="272">
                  <c:v>1.84</c:v>
                </c:pt>
                <c:pt idx="273">
                  <c:v>1.86</c:v>
                </c:pt>
                <c:pt idx="274">
                  <c:v>1.8839999999999999</c:v>
                </c:pt>
                <c:pt idx="275">
                  <c:v>1.9019999999999999</c:v>
                </c:pt>
                <c:pt idx="276">
                  <c:v>1.8979999999999999</c:v>
                </c:pt>
                <c:pt idx="277">
                  <c:v>1.9079999999999999</c:v>
                </c:pt>
                <c:pt idx="278">
                  <c:v>1.9319999999999999</c:v>
                </c:pt>
                <c:pt idx="279">
                  <c:v>1.9530000000000001</c:v>
                </c:pt>
                <c:pt idx="280">
                  <c:v>1.976</c:v>
                </c:pt>
                <c:pt idx="281">
                  <c:v>2</c:v>
                </c:pt>
                <c:pt idx="282">
                  <c:v>2.0259999999999998</c:v>
                </c:pt>
                <c:pt idx="283">
                  <c:v>2.0379999999999998</c:v>
                </c:pt>
                <c:pt idx="284">
                  <c:v>2.0619999999999998</c:v>
                </c:pt>
                <c:pt idx="285">
                  <c:v>2.097</c:v>
                </c:pt>
                <c:pt idx="286">
                  <c:v>2.1219999999999999</c:v>
                </c:pt>
                <c:pt idx="287">
                  <c:v>2.1360000000000001</c:v>
                </c:pt>
                <c:pt idx="288">
                  <c:v>2.1560000000000001</c:v>
                </c:pt>
                <c:pt idx="289">
                  <c:v>2.177</c:v>
                </c:pt>
                <c:pt idx="290">
                  <c:v>2.206</c:v>
                </c:pt>
                <c:pt idx="291">
                  <c:v>2.2189999999999999</c:v>
                </c:pt>
                <c:pt idx="292">
                  <c:v>2.2360000000000002</c:v>
                </c:pt>
                <c:pt idx="293">
                  <c:v>2.266</c:v>
                </c:pt>
                <c:pt idx="294">
                  <c:v>2.2999999999999998</c:v>
                </c:pt>
                <c:pt idx="295">
                  <c:v>2.3239999999999998</c:v>
                </c:pt>
                <c:pt idx="296">
                  <c:v>2.3580000000000001</c:v>
                </c:pt>
                <c:pt idx="297">
                  <c:v>2.3740000000000001</c:v>
                </c:pt>
                <c:pt idx="298">
                  <c:v>2.4180000000000001</c:v>
                </c:pt>
                <c:pt idx="299">
                  <c:v>2.407</c:v>
                </c:pt>
                <c:pt idx="300">
                  <c:v>2.7669999999999999</c:v>
                </c:pt>
                <c:pt idx="301">
                  <c:v>2.7280000000000002</c:v>
                </c:pt>
                <c:pt idx="302">
                  <c:v>2.74</c:v>
                </c:pt>
                <c:pt idx="303">
                  <c:v>2.726</c:v>
                </c:pt>
                <c:pt idx="304">
                  <c:v>2.6840000000000002</c:v>
                </c:pt>
                <c:pt idx="305">
                  <c:v>2.6819999999999999</c:v>
                </c:pt>
                <c:pt idx="306">
                  <c:v>2.6930000000000001</c:v>
                </c:pt>
                <c:pt idx="307">
                  <c:v>2.7090000000000001</c:v>
                </c:pt>
                <c:pt idx="308">
                  <c:v>2.73</c:v>
                </c:pt>
                <c:pt idx="309">
                  <c:v>2.7559999999999998</c:v>
                </c:pt>
                <c:pt idx="310">
                  <c:v>2.758</c:v>
                </c:pt>
                <c:pt idx="311">
                  <c:v>2.75</c:v>
                </c:pt>
                <c:pt idx="312">
                  <c:v>2.746</c:v>
                </c:pt>
                <c:pt idx="313">
                  <c:v>2.7589999999999999</c:v>
                </c:pt>
                <c:pt idx="314">
                  <c:v>2.76</c:v>
                </c:pt>
                <c:pt idx="315">
                  <c:v>2.7789999999999999</c:v>
                </c:pt>
                <c:pt idx="316">
                  <c:v>2.7909999999999999</c:v>
                </c:pt>
                <c:pt idx="317">
                  <c:v>2.8010000000000002</c:v>
                </c:pt>
                <c:pt idx="318">
                  <c:v>2.843</c:v>
                </c:pt>
                <c:pt idx="319">
                  <c:v>2.8820000000000001</c:v>
                </c:pt>
                <c:pt idx="320">
                  <c:v>2.923</c:v>
                </c:pt>
                <c:pt idx="321">
                  <c:v>2.9380000000000002</c:v>
                </c:pt>
                <c:pt idx="322">
                  <c:v>2.9689999999999999</c:v>
                </c:pt>
                <c:pt idx="323">
                  <c:v>2.9609999999999999</c:v>
                </c:pt>
                <c:pt idx="324">
                  <c:v>2.972</c:v>
                </c:pt>
                <c:pt idx="325">
                  <c:v>2.9969999999999999</c:v>
                </c:pt>
                <c:pt idx="326">
                  <c:v>2.9969999999999999</c:v>
                </c:pt>
                <c:pt idx="327">
                  <c:v>3.0139999999999998</c:v>
                </c:pt>
                <c:pt idx="328">
                  <c:v>3.0179999999999998</c:v>
                </c:pt>
                <c:pt idx="329">
                  <c:v>3.0169999999999999</c:v>
                </c:pt>
                <c:pt idx="330">
                  <c:v>3.4169999999999998</c:v>
                </c:pt>
                <c:pt idx="331">
                  <c:v>3.306</c:v>
                </c:pt>
                <c:pt idx="332">
                  <c:v>3.3130000000000002</c:v>
                </c:pt>
                <c:pt idx="333">
                  <c:v>3.3140000000000001</c:v>
                </c:pt>
                <c:pt idx="334">
                  <c:v>3.2970000000000002</c:v>
                </c:pt>
                <c:pt idx="335">
                  <c:v>3.27</c:v>
                </c:pt>
                <c:pt idx="336">
                  <c:v>3.2789999999999999</c:v>
                </c:pt>
                <c:pt idx="337">
                  <c:v>3.3109999999999999</c:v>
                </c:pt>
                <c:pt idx="338">
                  <c:v>3.3239999999999998</c:v>
                </c:pt>
                <c:pt idx="339">
                  <c:v>3.3410000000000002</c:v>
                </c:pt>
                <c:pt idx="340">
                  <c:v>3.3460000000000001</c:v>
                </c:pt>
                <c:pt idx="341">
                  <c:v>3.3769999999999998</c:v>
                </c:pt>
                <c:pt idx="342">
                  <c:v>3.3940000000000001</c:v>
                </c:pt>
                <c:pt idx="343">
                  <c:v>3.4009999999999998</c:v>
                </c:pt>
                <c:pt idx="344">
                  <c:v>3.427</c:v>
                </c:pt>
                <c:pt idx="345">
                  <c:v>3.4489999999999998</c:v>
                </c:pt>
                <c:pt idx="346">
                  <c:v>3.4609999999999999</c:v>
                </c:pt>
                <c:pt idx="347">
                  <c:v>3.4870000000000001</c:v>
                </c:pt>
                <c:pt idx="348">
                  <c:v>3.5459999999999998</c:v>
                </c:pt>
                <c:pt idx="349">
                  <c:v>3.6030000000000002</c:v>
                </c:pt>
                <c:pt idx="350">
                  <c:v>3.649</c:v>
                </c:pt>
                <c:pt idx="351">
                  <c:v>3.6949999999999998</c:v>
                </c:pt>
                <c:pt idx="352">
                  <c:v>3.714</c:v>
                </c:pt>
                <c:pt idx="353">
                  <c:v>3.7069999999999999</c:v>
                </c:pt>
                <c:pt idx="354">
                  <c:v>3.7269999999999999</c:v>
                </c:pt>
                <c:pt idx="355">
                  <c:v>3.74</c:v>
                </c:pt>
                <c:pt idx="356">
                  <c:v>3.7829999999999999</c:v>
                </c:pt>
                <c:pt idx="357">
                  <c:v>3.8010000000000002</c:v>
                </c:pt>
                <c:pt idx="358">
                  <c:v>3.8319999999999999</c:v>
                </c:pt>
                <c:pt idx="359">
                  <c:v>3.8460000000000001</c:v>
                </c:pt>
                <c:pt idx="360">
                  <c:v>4.2530000000000001</c:v>
                </c:pt>
                <c:pt idx="361">
                  <c:v>4.258</c:v>
                </c:pt>
                <c:pt idx="362">
                  <c:v>4.2830000000000004</c:v>
                </c:pt>
                <c:pt idx="363">
                  <c:v>4.3099999999999996</c:v>
                </c:pt>
                <c:pt idx="364">
                  <c:v>4.3959999999999999</c:v>
                </c:pt>
                <c:pt idx="365">
                  <c:v>4.4400000000000004</c:v>
                </c:pt>
                <c:pt idx="366">
                  <c:v>4.3890000000000002</c:v>
                </c:pt>
                <c:pt idx="367">
                  <c:v>4.3600000000000003</c:v>
                </c:pt>
                <c:pt idx="368">
                  <c:v>4.3650000000000002</c:v>
                </c:pt>
                <c:pt idx="369">
                  <c:v>4.3330000000000002</c:v>
                </c:pt>
                <c:pt idx="370">
                  <c:v>4.3689999999999998</c:v>
                </c:pt>
                <c:pt idx="371">
                  <c:v>4.375</c:v>
                </c:pt>
                <c:pt idx="372">
                  <c:v>4.3710000000000004</c:v>
                </c:pt>
                <c:pt idx="373">
                  <c:v>4.399</c:v>
                </c:pt>
                <c:pt idx="374">
                  <c:v>4.423</c:v>
                </c:pt>
                <c:pt idx="375">
                  <c:v>4.452</c:v>
                </c:pt>
                <c:pt idx="376">
                  <c:v>4.4640000000000004</c:v>
                </c:pt>
                <c:pt idx="377">
                  <c:v>4.5030000000000001</c:v>
                </c:pt>
                <c:pt idx="378">
                  <c:v>4.5010000000000003</c:v>
                </c:pt>
                <c:pt idx="379">
                  <c:v>4.5190000000000001</c:v>
                </c:pt>
                <c:pt idx="380">
                  <c:v>4.5330000000000004</c:v>
                </c:pt>
                <c:pt idx="381">
                  <c:v>4.5579999999999998</c:v>
                </c:pt>
                <c:pt idx="382">
                  <c:v>4.5599999999999996</c:v>
                </c:pt>
                <c:pt idx="383">
                  <c:v>4.5720000000000001</c:v>
                </c:pt>
                <c:pt idx="384">
                  <c:v>4.5949999999999998</c:v>
                </c:pt>
                <c:pt idx="385">
                  <c:v>4.6210000000000004</c:v>
                </c:pt>
                <c:pt idx="386">
                  <c:v>4.6470000000000002</c:v>
                </c:pt>
                <c:pt idx="387">
                  <c:v>4.6429999999999998</c:v>
                </c:pt>
                <c:pt idx="388">
                  <c:v>4.6289999999999996</c:v>
                </c:pt>
                <c:pt idx="389">
                  <c:v>4.649</c:v>
                </c:pt>
                <c:pt idx="390">
                  <c:v>4.91</c:v>
                </c:pt>
                <c:pt idx="391">
                  <c:v>4.8879999999999999</c:v>
                </c:pt>
                <c:pt idx="392">
                  <c:v>4.9249999999999998</c:v>
                </c:pt>
                <c:pt idx="393">
                  <c:v>4.9340000000000002</c:v>
                </c:pt>
                <c:pt idx="394">
                  <c:v>4.9370000000000003</c:v>
                </c:pt>
                <c:pt idx="395">
                  <c:v>4.9669999999999996</c:v>
                </c:pt>
                <c:pt idx="396">
                  <c:v>4.9809999999999999</c:v>
                </c:pt>
                <c:pt idx="397">
                  <c:v>5.0129999999999999</c:v>
                </c:pt>
                <c:pt idx="398">
                  <c:v>5.0179999999999998</c:v>
                </c:pt>
                <c:pt idx="399">
                  <c:v>5.0289999999999999</c:v>
                </c:pt>
                <c:pt idx="400">
                  <c:v>5.0609999999999999</c:v>
                </c:pt>
                <c:pt idx="401">
                  <c:v>5.0869999999999997</c:v>
                </c:pt>
                <c:pt idx="402">
                  <c:v>5.09</c:v>
                </c:pt>
                <c:pt idx="403">
                  <c:v>5.0960000000000001</c:v>
                </c:pt>
                <c:pt idx="404">
                  <c:v>5.1210000000000004</c:v>
                </c:pt>
                <c:pt idx="405">
                  <c:v>5.1230000000000002</c:v>
                </c:pt>
                <c:pt idx="406">
                  <c:v>5.1470000000000002</c:v>
                </c:pt>
                <c:pt idx="407">
                  <c:v>5.1619999999999999</c:v>
                </c:pt>
                <c:pt idx="408">
                  <c:v>5.1859999999999999</c:v>
                </c:pt>
                <c:pt idx="409">
                  <c:v>5.22</c:v>
                </c:pt>
                <c:pt idx="410">
                  <c:v>5.2270000000000003</c:v>
                </c:pt>
                <c:pt idx="411">
                  <c:v>5.258</c:v>
                </c:pt>
                <c:pt idx="412">
                  <c:v>5.2640000000000002</c:v>
                </c:pt>
                <c:pt idx="413">
                  <c:v>5.2649999999999997</c:v>
                </c:pt>
                <c:pt idx="414">
                  <c:v>5.2779999999999996</c:v>
                </c:pt>
                <c:pt idx="415">
                  <c:v>5.2949999999999999</c:v>
                </c:pt>
                <c:pt idx="416">
                  <c:v>5.3049999999999997</c:v>
                </c:pt>
                <c:pt idx="417">
                  <c:v>5.258</c:v>
                </c:pt>
                <c:pt idx="418">
                  <c:v>5.2309999999999999</c:v>
                </c:pt>
                <c:pt idx="419">
                  <c:v>5.3179999999999996</c:v>
                </c:pt>
                <c:pt idx="420">
                  <c:v>6.048</c:v>
                </c:pt>
                <c:pt idx="421">
                  <c:v>5.8940000000000001</c:v>
                </c:pt>
                <c:pt idx="422">
                  <c:v>5.8529999999999998</c:v>
                </c:pt>
                <c:pt idx="423">
                  <c:v>5.8120000000000003</c:v>
                </c:pt>
                <c:pt idx="424">
                  <c:v>5.7069999999999999</c:v>
                </c:pt>
                <c:pt idx="425">
                  <c:v>5.68</c:v>
                </c:pt>
                <c:pt idx="426">
                  <c:v>5.6520000000000001</c:v>
                </c:pt>
                <c:pt idx="427">
                  <c:v>5.6449999999999996</c:v>
                </c:pt>
                <c:pt idx="428">
                  <c:v>5.6509999999999998</c:v>
                </c:pt>
                <c:pt idx="429">
                  <c:v>5.6790000000000003</c:v>
                </c:pt>
                <c:pt idx="430">
                  <c:v>5.7060000000000004</c:v>
                </c:pt>
                <c:pt idx="431">
                  <c:v>5.71</c:v>
                </c:pt>
                <c:pt idx="432">
                  <c:v>5.7270000000000003</c:v>
                </c:pt>
                <c:pt idx="433">
                  <c:v>5.7469999999999999</c:v>
                </c:pt>
                <c:pt idx="434">
                  <c:v>5.758</c:v>
                </c:pt>
                <c:pt idx="435">
                  <c:v>5.7649999999999997</c:v>
                </c:pt>
                <c:pt idx="436">
                  <c:v>5.7489999999999997</c:v>
                </c:pt>
                <c:pt idx="437">
                  <c:v>5.7519999999999998</c:v>
                </c:pt>
                <c:pt idx="438">
                  <c:v>5.7939999999999996</c:v>
                </c:pt>
                <c:pt idx="439">
                  <c:v>5.859</c:v>
                </c:pt>
                <c:pt idx="440">
                  <c:v>5.9169999999999998</c:v>
                </c:pt>
                <c:pt idx="441">
                  <c:v>5.9370000000000003</c:v>
                </c:pt>
                <c:pt idx="442">
                  <c:v>5.9459999999999997</c:v>
                </c:pt>
                <c:pt idx="443">
                  <c:v>5.9059999999999997</c:v>
                </c:pt>
                <c:pt idx="444">
                  <c:v>5.8860000000000001</c:v>
                </c:pt>
                <c:pt idx="445">
                  <c:v>5.9039999999999999</c:v>
                </c:pt>
                <c:pt idx="446">
                  <c:v>5.9180000000000001</c:v>
                </c:pt>
                <c:pt idx="447">
                  <c:v>5.9340000000000002</c:v>
                </c:pt>
                <c:pt idx="448">
                  <c:v>5.9080000000000004</c:v>
                </c:pt>
                <c:pt idx="449">
                  <c:v>5.9269999999999996</c:v>
                </c:pt>
                <c:pt idx="450">
                  <c:v>6.1980000000000004</c:v>
                </c:pt>
                <c:pt idx="451">
                  <c:v>6.1479999999999997</c:v>
                </c:pt>
                <c:pt idx="452">
                  <c:v>6.1310000000000002</c:v>
                </c:pt>
                <c:pt idx="453">
                  <c:v>6.141</c:v>
                </c:pt>
                <c:pt idx="454">
                  <c:v>6.1429999999999998</c:v>
                </c:pt>
                <c:pt idx="455">
                  <c:v>6.1440000000000001</c:v>
                </c:pt>
                <c:pt idx="456">
                  <c:v>6.1470000000000002</c:v>
                </c:pt>
                <c:pt idx="457">
                  <c:v>6.1379999999999999</c:v>
                </c:pt>
                <c:pt idx="458">
                  <c:v>6.1379999999999999</c:v>
                </c:pt>
                <c:pt idx="459">
                  <c:v>6.141</c:v>
                </c:pt>
                <c:pt idx="460">
                  <c:v>6.1379999999999999</c:v>
                </c:pt>
                <c:pt idx="461">
                  <c:v>6.1449999999999996</c:v>
                </c:pt>
                <c:pt idx="462">
                  <c:v>6.1379999999999999</c:v>
                </c:pt>
                <c:pt idx="463">
                  <c:v>6.1379999999999999</c:v>
                </c:pt>
                <c:pt idx="464">
                  <c:v>6.14</c:v>
                </c:pt>
                <c:pt idx="465">
                  <c:v>6.16</c:v>
                </c:pt>
                <c:pt idx="466">
                  <c:v>6.1360000000000001</c:v>
                </c:pt>
                <c:pt idx="467">
                  <c:v>6.13</c:v>
                </c:pt>
                <c:pt idx="468">
                  <c:v>6.165</c:v>
                </c:pt>
                <c:pt idx="469">
                  <c:v>6.1630000000000003</c:v>
                </c:pt>
                <c:pt idx="470">
                  <c:v>6.1760000000000002</c:v>
                </c:pt>
                <c:pt idx="471">
                  <c:v>6.1509999999999998</c:v>
                </c:pt>
                <c:pt idx="472">
                  <c:v>6.141</c:v>
                </c:pt>
                <c:pt idx="473">
                  <c:v>6.15</c:v>
                </c:pt>
                <c:pt idx="474">
                  <c:v>6.157</c:v>
                </c:pt>
                <c:pt idx="475">
                  <c:v>6.173</c:v>
                </c:pt>
                <c:pt idx="476">
                  <c:v>6.1859999999999999</c:v>
                </c:pt>
                <c:pt idx="477">
                  <c:v>6.17</c:v>
                </c:pt>
                <c:pt idx="478">
                  <c:v>6.1580000000000004</c:v>
                </c:pt>
                <c:pt idx="479">
                  <c:v>6.1760000000000002</c:v>
                </c:pt>
                <c:pt idx="480">
                  <c:v>6.9020000000000001</c:v>
                </c:pt>
                <c:pt idx="481">
                  <c:v>6.6920000000000002</c:v>
                </c:pt>
                <c:pt idx="482">
                  <c:v>6.6120000000000001</c:v>
                </c:pt>
                <c:pt idx="483">
                  <c:v>6.4829999999999997</c:v>
                </c:pt>
                <c:pt idx="484">
                  <c:v>6.3390000000000004</c:v>
                </c:pt>
                <c:pt idx="485">
                  <c:v>6.2629999999999999</c:v>
                </c:pt>
                <c:pt idx="486">
                  <c:v>6.25</c:v>
                </c:pt>
                <c:pt idx="487">
                  <c:v>6.23</c:v>
                </c:pt>
                <c:pt idx="488">
                  <c:v>6.2130000000000001</c:v>
                </c:pt>
                <c:pt idx="489">
                  <c:v>6.202</c:v>
                </c:pt>
                <c:pt idx="490">
                  <c:v>6.202</c:v>
                </c:pt>
                <c:pt idx="491">
                  <c:v>6.1970000000000001</c:v>
                </c:pt>
                <c:pt idx="492">
                  <c:v>6.19</c:v>
                </c:pt>
                <c:pt idx="493">
                  <c:v>6.2069999999999999</c:v>
                </c:pt>
                <c:pt idx="494">
                  <c:v>6.2039999999999997</c:v>
                </c:pt>
                <c:pt idx="495">
                  <c:v>6.1929999999999996</c:v>
                </c:pt>
                <c:pt idx="496">
                  <c:v>6.1760000000000002</c:v>
                </c:pt>
                <c:pt idx="497">
                  <c:v>6.1589999999999998</c:v>
                </c:pt>
                <c:pt idx="498">
                  <c:v>6.1639999999999997</c:v>
                </c:pt>
                <c:pt idx="499">
                  <c:v>6.1929999999999996</c:v>
                </c:pt>
                <c:pt idx="500">
                  <c:v>6.2130000000000001</c:v>
                </c:pt>
                <c:pt idx="501">
                  <c:v>6.2409999999999997</c:v>
                </c:pt>
                <c:pt idx="502">
                  <c:v>6.2460000000000004</c:v>
                </c:pt>
                <c:pt idx="503">
                  <c:v>6.2270000000000003</c:v>
                </c:pt>
                <c:pt idx="504">
                  <c:v>6.23</c:v>
                </c:pt>
                <c:pt idx="505">
                  <c:v>6.2270000000000003</c:v>
                </c:pt>
                <c:pt idx="506">
                  <c:v>6.22</c:v>
                </c:pt>
                <c:pt idx="507">
                  <c:v>6.2309999999999999</c:v>
                </c:pt>
                <c:pt idx="508">
                  <c:v>6.2069999999999999</c:v>
                </c:pt>
                <c:pt idx="509">
                  <c:v>6.1820000000000004</c:v>
                </c:pt>
                <c:pt idx="510">
                  <c:v>6.3520000000000003</c:v>
                </c:pt>
                <c:pt idx="511">
                  <c:v>6.33</c:v>
                </c:pt>
                <c:pt idx="512">
                  <c:v>6.3109999999999999</c:v>
                </c:pt>
                <c:pt idx="513">
                  <c:v>6.2939999999999996</c:v>
                </c:pt>
                <c:pt idx="514">
                  <c:v>6.2990000000000004</c:v>
                </c:pt>
                <c:pt idx="515">
                  <c:v>6.2809999999999997</c:v>
                </c:pt>
                <c:pt idx="516">
                  <c:v>6.28</c:v>
                </c:pt>
                <c:pt idx="517">
                  <c:v>6.2830000000000004</c:v>
                </c:pt>
                <c:pt idx="518">
                  <c:v>6.2969999999999997</c:v>
                </c:pt>
                <c:pt idx="519">
                  <c:v>6.2859999999999996</c:v>
                </c:pt>
                <c:pt idx="520">
                  <c:v>6.2919999999999998</c:v>
                </c:pt>
                <c:pt idx="521">
                  <c:v>6.3</c:v>
                </c:pt>
                <c:pt idx="522">
                  <c:v>6.282</c:v>
                </c:pt>
                <c:pt idx="523">
                  <c:v>6.2610000000000001</c:v>
                </c:pt>
                <c:pt idx="524">
                  <c:v>6.2629999999999999</c:v>
                </c:pt>
                <c:pt idx="525">
                  <c:v>6.274</c:v>
                </c:pt>
                <c:pt idx="526">
                  <c:v>6.274</c:v>
                </c:pt>
                <c:pt idx="527">
                  <c:v>6.2779999999999996</c:v>
                </c:pt>
                <c:pt idx="528">
                  <c:v>6.258</c:v>
                </c:pt>
                <c:pt idx="529">
                  <c:v>6.2679999999999998</c:v>
                </c:pt>
                <c:pt idx="530">
                  <c:v>6.2859999999999996</c:v>
                </c:pt>
                <c:pt idx="531">
                  <c:v>6.2789999999999999</c:v>
                </c:pt>
                <c:pt idx="532">
                  <c:v>6.274</c:v>
                </c:pt>
                <c:pt idx="533">
                  <c:v>6.2590000000000003</c:v>
                </c:pt>
                <c:pt idx="534">
                  <c:v>6.2679999999999998</c:v>
                </c:pt>
                <c:pt idx="535">
                  <c:v>6.3289999999999997</c:v>
                </c:pt>
                <c:pt idx="536">
                  <c:v>6.2729999999999997</c:v>
                </c:pt>
                <c:pt idx="537">
                  <c:v>6.22</c:v>
                </c:pt>
                <c:pt idx="538">
                  <c:v>6.2190000000000003</c:v>
                </c:pt>
                <c:pt idx="539">
                  <c:v>6.2309999999999999</c:v>
                </c:pt>
                <c:pt idx="540">
                  <c:v>6.61</c:v>
                </c:pt>
                <c:pt idx="541">
                  <c:v>6.6319999999999997</c:v>
                </c:pt>
                <c:pt idx="542">
                  <c:v>6.6660000000000004</c:v>
                </c:pt>
                <c:pt idx="543">
                  <c:v>6.5919999999999996</c:v>
                </c:pt>
                <c:pt idx="544">
                  <c:v>6.4880000000000004</c:v>
                </c:pt>
                <c:pt idx="545">
                  <c:v>6.46</c:v>
                </c:pt>
                <c:pt idx="546">
                  <c:v>6.4589999999999996</c:v>
                </c:pt>
                <c:pt idx="547">
                  <c:v>6.4329999999999998</c:v>
                </c:pt>
                <c:pt idx="548">
                  <c:v>6.44</c:v>
                </c:pt>
                <c:pt idx="549">
                  <c:v>6.4020000000000001</c:v>
                </c:pt>
                <c:pt idx="550">
                  <c:v>6.4050000000000002</c:v>
                </c:pt>
                <c:pt idx="551">
                  <c:v>6.3719999999999999</c:v>
                </c:pt>
                <c:pt idx="552">
                  <c:v>6.3609999999999998</c:v>
                </c:pt>
                <c:pt idx="553">
                  <c:v>6.351</c:v>
                </c:pt>
                <c:pt idx="554">
                  <c:v>6.3490000000000002</c:v>
                </c:pt>
                <c:pt idx="555">
                  <c:v>6.3570000000000002</c:v>
                </c:pt>
                <c:pt idx="556">
                  <c:v>6.3470000000000004</c:v>
                </c:pt>
                <c:pt idx="557">
                  <c:v>6.3520000000000003</c:v>
                </c:pt>
                <c:pt idx="558">
                  <c:v>6.3520000000000003</c:v>
                </c:pt>
                <c:pt idx="559">
                  <c:v>6.3259999999999996</c:v>
                </c:pt>
                <c:pt idx="560">
                  <c:v>6.3470000000000004</c:v>
                </c:pt>
                <c:pt idx="561">
                  <c:v>6.3449999999999998</c:v>
                </c:pt>
                <c:pt idx="562">
                  <c:v>6.34</c:v>
                </c:pt>
                <c:pt idx="563">
                  <c:v>6.3330000000000002</c:v>
                </c:pt>
                <c:pt idx="564">
                  <c:v>6.3419999999999996</c:v>
                </c:pt>
                <c:pt idx="565">
                  <c:v>6.3369999999999997</c:v>
                </c:pt>
                <c:pt idx="566">
                  <c:v>6.3630000000000004</c:v>
                </c:pt>
                <c:pt idx="567">
                  <c:v>6.3710000000000004</c:v>
                </c:pt>
                <c:pt idx="568">
                  <c:v>6.3630000000000004</c:v>
                </c:pt>
                <c:pt idx="569">
                  <c:v>6.35</c:v>
                </c:pt>
                <c:pt idx="570">
                  <c:v>6.617</c:v>
                </c:pt>
                <c:pt idx="571">
                  <c:v>6.5549999999999997</c:v>
                </c:pt>
                <c:pt idx="572">
                  <c:v>6.5640000000000001</c:v>
                </c:pt>
                <c:pt idx="573">
                  <c:v>6.56</c:v>
                </c:pt>
                <c:pt idx="574">
                  <c:v>6.5119999999999996</c:v>
                </c:pt>
                <c:pt idx="575">
                  <c:v>6.476</c:v>
                </c:pt>
                <c:pt idx="576">
                  <c:v>6.4349999999999996</c:v>
                </c:pt>
                <c:pt idx="577">
                  <c:v>6.4450000000000003</c:v>
                </c:pt>
                <c:pt idx="578">
                  <c:v>6.4279999999999999</c:v>
                </c:pt>
                <c:pt idx="579">
                  <c:v>6.4009999999999998</c:v>
                </c:pt>
                <c:pt idx="580">
                  <c:v>6.4089999999999998</c:v>
                </c:pt>
                <c:pt idx="581">
                  <c:v>6.423</c:v>
                </c:pt>
                <c:pt idx="582">
                  <c:v>6.3959999999999999</c:v>
                </c:pt>
                <c:pt idx="583">
                  <c:v>6.4</c:v>
                </c:pt>
                <c:pt idx="584">
                  <c:v>6.4260000000000002</c:v>
                </c:pt>
                <c:pt idx="585">
                  <c:v>6.4480000000000004</c:v>
                </c:pt>
                <c:pt idx="586">
                  <c:v>6.4749999999999996</c:v>
                </c:pt>
                <c:pt idx="587">
                  <c:v>6.4779999999999998</c:v>
                </c:pt>
                <c:pt idx="588">
                  <c:v>6.4740000000000002</c:v>
                </c:pt>
                <c:pt idx="589">
                  <c:v>6.4820000000000002</c:v>
                </c:pt>
                <c:pt idx="590">
                  <c:v>6.4829999999999997</c:v>
                </c:pt>
                <c:pt idx="591">
                  <c:v>6.4790000000000001</c:v>
                </c:pt>
                <c:pt idx="592">
                  <c:v>6.4749999999999996</c:v>
                </c:pt>
                <c:pt idx="593">
                  <c:v>6.468</c:v>
                </c:pt>
                <c:pt idx="594">
                  <c:v>6.4660000000000002</c:v>
                </c:pt>
                <c:pt idx="595">
                  <c:v>6.4550000000000001</c:v>
                </c:pt>
                <c:pt idx="596">
                  <c:v>6.4329999999999998</c:v>
                </c:pt>
                <c:pt idx="597">
                  <c:v>6.4550000000000001</c:v>
                </c:pt>
                <c:pt idx="598">
                  <c:v>6.47</c:v>
                </c:pt>
                <c:pt idx="599">
                  <c:v>6.47</c:v>
                </c:pt>
                <c:pt idx="600">
                  <c:v>6.9249999999999998</c:v>
                </c:pt>
                <c:pt idx="601">
                  <c:v>6.8460000000000001</c:v>
                </c:pt>
                <c:pt idx="602">
                  <c:v>6.798</c:v>
                </c:pt>
                <c:pt idx="603">
                  <c:v>6.6820000000000004</c:v>
                </c:pt>
                <c:pt idx="604">
                  <c:v>6.569</c:v>
                </c:pt>
                <c:pt idx="605">
                  <c:v>6.5190000000000001</c:v>
                </c:pt>
                <c:pt idx="606">
                  <c:v>6.5119999999999996</c:v>
                </c:pt>
                <c:pt idx="607">
                  <c:v>6.4930000000000003</c:v>
                </c:pt>
                <c:pt idx="608">
                  <c:v>6.4640000000000004</c:v>
                </c:pt>
                <c:pt idx="609">
                  <c:v>6.4420000000000002</c:v>
                </c:pt>
                <c:pt idx="610">
                  <c:v>6.4690000000000003</c:v>
                </c:pt>
                <c:pt idx="611">
                  <c:v>6.4530000000000003</c:v>
                </c:pt>
                <c:pt idx="612">
                  <c:v>6.4370000000000003</c:v>
                </c:pt>
                <c:pt idx="613">
                  <c:v>6.4320000000000004</c:v>
                </c:pt>
                <c:pt idx="614">
                  <c:v>6.407</c:v>
                </c:pt>
                <c:pt idx="615">
                  <c:v>6.3929999999999998</c:v>
                </c:pt>
                <c:pt idx="616">
                  <c:v>6.375</c:v>
                </c:pt>
                <c:pt idx="617">
                  <c:v>6.3940000000000001</c:v>
                </c:pt>
                <c:pt idx="618">
                  <c:v>6.3639999999999999</c:v>
                </c:pt>
                <c:pt idx="619">
                  <c:v>6.3769999999999998</c:v>
                </c:pt>
                <c:pt idx="620">
                  <c:v>6.3570000000000002</c:v>
                </c:pt>
                <c:pt idx="621">
                  <c:v>6.3259999999999996</c:v>
                </c:pt>
                <c:pt idx="622">
                  <c:v>6.3390000000000004</c:v>
                </c:pt>
                <c:pt idx="623">
                  <c:v>6.34</c:v>
                </c:pt>
                <c:pt idx="624">
                  <c:v>6.3609999999999998</c:v>
                </c:pt>
                <c:pt idx="625">
                  <c:v>6.3659999999999997</c:v>
                </c:pt>
                <c:pt idx="626">
                  <c:v>6.3559999999999999</c:v>
                </c:pt>
                <c:pt idx="627">
                  <c:v>6.3330000000000002</c:v>
                </c:pt>
                <c:pt idx="628">
                  <c:v>6.3479999999999999</c:v>
                </c:pt>
                <c:pt idx="629">
                  <c:v>6.3380000000000001</c:v>
                </c:pt>
                <c:pt idx="630">
                  <c:v>6.4989999999999997</c:v>
                </c:pt>
                <c:pt idx="631">
                  <c:v>6.45</c:v>
                </c:pt>
                <c:pt idx="632">
                  <c:v>6.45</c:v>
                </c:pt>
                <c:pt idx="633">
                  <c:v>6.4370000000000003</c:v>
                </c:pt>
                <c:pt idx="634">
                  <c:v>6.4489999999999998</c:v>
                </c:pt>
                <c:pt idx="635">
                  <c:v>6.4379999999999997</c:v>
                </c:pt>
                <c:pt idx="636">
                  <c:v>6.4470000000000001</c:v>
                </c:pt>
                <c:pt idx="637">
                  <c:v>6.44</c:v>
                </c:pt>
                <c:pt idx="638">
                  <c:v>6.4340000000000002</c:v>
                </c:pt>
                <c:pt idx="639">
                  <c:v>6.43</c:v>
                </c:pt>
                <c:pt idx="640">
                  <c:v>6.4489999999999998</c:v>
                </c:pt>
                <c:pt idx="641">
                  <c:v>6.4459999999999997</c:v>
                </c:pt>
                <c:pt idx="642">
                  <c:v>6.4359999999999999</c:v>
                </c:pt>
                <c:pt idx="643">
                  <c:v>6.43</c:v>
                </c:pt>
                <c:pt idx="644">
                  <c:v>6.4909999999999997</c:v>
                </c:pt>
                <c:pt idx="645">
                  <c:v>6.51</c:v>
                </c:pt>
                <c:pt idx="646">
                  <c:v>6.5010000000000003</c:v>
                </c:pt>
                <c:pt idx="647">
                  <c:v>6.4880000000000004</c:v>
                </c:pt>
                <c:pt idx="648">
                  <c:v>6.492</c:v>
                </c:pt>
                <c:pt idx="649">
                  <c:v>6.492</c:v>
                </c:pt>
                <c:pt idx="650">
                  <c:v>6.4980000000000002</c:v>
                </c:pt>
                <c:pt idx="651">
                  <c:v>6.4640000000000004</c:v>
                </c:pt>
                <c:pt idx="652">
                  <c:v>6.4740000000000002</c:v>
                </c:pt>
                <c:pt idx="653">
                  <c:v>6.4690000000000003</c:v>
                </c:pt>
                <c:pt idx="654">
                  <c:v>6.47</c:v>
                </c:pt>
                <c:pt idx="655">
                  <c:v>6.4720000000000004</c:v>
                </c:pt>
                <c:pt idx="656">
                  <c:v>6.4880000000000004</c:v>
                </c:pt>
                <c:pt idx="657">
                  <c:v>6.4889999999999999</c:v>
                </c:pt>
                <c:pt idx="658">
                  <c:v>6.51</c:v>
                </c:pt>
                <c:pt idx="659">
                  <c:v>6.5049999999999999</c:v>
                </c:pt>
                <c:pt idx="660">
                  <c:v>6.7480000000000002</c:v>
                </c:pt>
                <c:pt idx="661">
                  <c:v>6.7889999999999997</c:v>
                </c:pt>
                <c:pt idx="662">
                  <c:v>6.7439999999999998</c:v>
                </c:pt>
                <c:pt idx="663">
                  <c:v>6.6790000000000003</c:v>
                </c:pt>
                <c:pt idx="664">
                  <c:v>6.6689999999999996</c:v>
                </c:pt>
                <c:pt idx="665">
                  <c:v>6.694</c:v>
                </c:pt>
                <c:pt idx="666">
                  <c:v>6.6779999999999999</c:v>
                </c:pt>
                <c:pt idx="667">
                  <c:v>6.6520000000000001</c:v>
                </c:pt>
                <c:pt idx="668">
                  <c:v>6.6580000000000004</c:v>
                </c:pt>
                <c:pt idx="669">
                  <c:v>6.6760000000000002</c:v>
                </c:pt>
                <c:pt idx="670">
                  <c:v>6.6840000000000002</c:v>
                </c:pt>
                <c:pt idx="671">
                  <c:v>6.6779999999999999</c:v>
                </c:pt>
                <c:pt idx="672">
                  <c:v>6.6929999999999996</c:v>
                </c:pt>
                <c:pt idx="673">
                  <c:v>6.7069999999999999</c:v>
                </c:pt>
                <c:pt idx="674">
                  <c:v>6.7359999999999998</c:v>
                </c:pt>
                <c:pt idx="675">
                  <c:v>6.75</c:v>
                </c:pt>
                <c:pt idx="676">
                  <c:v>6.7720000000000002</c:v>
                </c:pt>
                <c:pt idx="677">
                  <c:v>6.7679999999999998</c:v>
                </c:pt>
                <c:pt idx="678">
                  <c:v>6.7759999999999998</c:v>
                </c:pt>
                <c:pt idx="679">
                  <c:v>6.7770000000000001</c:v>
                </c:pt>
                <c:pt idx="680">
                  <c:v>6.7949999999999999</c:v>
                </c:pt>
                <c:pt idx="681">
                  <c:v>6.806</c:v>
                </c:pt>
                <c:pt idx="682">
                  <c:v>6.8049999999999997</c:v>
                </c:pt>
                <c:pt idx="683">
                  <c:v>6.819</c:v>
                </c:pt>
                <c:pt idx="684">
                  <c:v>6.81</c:v>
                </c:pt>
                <c:pt idx="685">
                  <c:v>6.82</c:v>
                </c:pt>
                <c:pt idx="686">
                  <c:v>6.8250000000000002</c:v>
                </c:pt>
                <c:pt idx="687">
                  <c:v>6.83</c:v>
                </c:pt>
                <c:pt idx="688">
                  <c:v>6.8520000000000003</c:v>
                </c:pt>
                <c:pt idx="689">
                  <c:v>6.8680000000000003</c:v>
                </c:pt>
                <c:pt idx="690">
                  <c:v>7.0140000000000002</c:v>
                </c:pt>
                <c:pt idx="691">
                  <c:v>6.9969999999999999</c:v>
                </c:pt>
                <c:pt idx="692">
                  <c:v>6.9859999999999998</c:v>
                </c:pt>
                <c:pt idx="693">
                  <c:v>6.9749999999999996</c:v>
                </c:pt>
                <c:pt idx="694">
                  <c:v>7.0090000000000003</c:v>
                </c:pt>
                <c:pt idx="695">
                  <c:v>7.0110000000000001</c:v>
                </c:pt>
                <c:pt idx="696">
                  <c:v>7.0270000000000001</c:v>
                </c:pt>
                <c:pt idx="697">
                  <c:v>7.0170000000000003</c:v>
                </c:pt>
                <c:pt idx="698">
                  <c:v>7.024</c:v>
                </c:pt>
                <c:pt idx="699">
                  <c:v>7.0490000000000004</c:v>
                </c:pt>
                <c:pt idx="700">
                  <c:v>7.0419999999999998</c:v>
                </c:pt>
                <c:pt idx="701">
                  <c:v>7.0629999999999997</c:v>
                </c:pt>
                <c:pt idx="702">
                  <c:v>7.085</c:v>
                </c:pt>
                <c:pt idx="703">
                  <c:v>7.133</c:v>
                </c:pt>
                <c:pt idx="704">
                  <c:v>7.165</c:v>
                </c:pt>
                <c:pt idx="705">
                  <c:v>7.2039999999999997</c:v>
                </c:pt>
                <c:pt idx="706">
                  <c:v>7.2080000000000002</c:v>
                </c:pt>
                <c:pt idx="707">
                  <c:v>7.2169999999999996</c:v>
                </c:pt>
                <c:pt idx="708">
                  <c:v>7.2569999999999997</c:v>
                </c:pt>
                <c:pt idx="709">
                  <c:v>7.29</c:v>
                </c:pt>
                <c:pt idx="710">
                  <c:v>7.2960000000000003</c:v>
                </c:pt>
                <c:pt idx="711">
                  <c:v>7.3339999999999996</c:v>
                </c:pt>
                <c:pt idx="712">
                  <c:v>7.3559999999999999</c:v>
                </c:pt>
                <c:pt idx="713">
                  <c:v>7.3659999999999997</c:v>
                </c:pt>
                <c:pt idx="714">
                  <c:v>7.3719999999999999</c:v>
                </c:pt>
                <c:pt idx="715">
                  <c:v>7.3959999999999999</c:v>
                </c:pt>
                <c:pt idx="716">
                  <c:v>7.375</c:v>
                </c:pt>
                <c:pt idx="717">
                  <c:v>7.3920000000000003</c:v>
                </c:pt>
                <c:pt idx="718">
                  <c:v>7.43</c:v>
                </c:pt>
                <c:pt idx="719">
                  <c:v>7.4820000000000002</c:v>
                </c:pt>
                <c:pt idx="720">
                  <c:v>7.7640000000000002</c:v>
                </c:pt>
                <c:pt idx="721">
                  <c:v>7.8490000000000002</c:v>
                </c:pt>
                <c:pt idx="722">
                  <c:v>7.8380000000000001</c:v>
                </c:pt>
                <c:pt idx="723">
                  <c:v>7.7759999999999998</c:v>
                </c:pt>
                <c:pt idx="724">
                  <c:v>7.7050000000000001</c:v>
                </c:pt>
                <c:pt idx="725">
                  <c:v>7.6909999999999998</c:v>
                </c:pt>
                <c:pt idx="726">
                  <c:v>7.6840000000000002</c:v>
                </c:pt>
                <c:pt idx="727">
                  <c:v>7.68</c:v>
                </c:pt>
                <c:pt idx="728">
                  <c:v>7.6459999999999999</c:v>
                </c:pt>
                <c:pt idx="729">
                  <c:v>7.64</c:v>
                </c:pt>
                <c:pt idx="730">
                  <c:v>7.6280000000000001</c:v>
                </c:pt>
                <c:pt idx="731">
                  <c:v>7.6210000000000004</c:v>
                </c:pt>
                <c:pt idx="732">
                  <c:v>7.6120000000000001</c:v>
                </c:pt>
                <c:pt idx="733">
                  <c:v>7.617</c:v>
                </c:pt>
                <c:pt idx="734">
                  <c:v>7.6440000000000001</c:v>
                </c:pt>
                <c:pt idx="735">
                  <c:v>7.6639999999999997</c:v>
                </c:pt>
                <c:pt idx="736">
                  <c:v>7.6660000000000004</c:v>
                </c:pt>
                <c:pt idx="737">
                  <c:v>7.6470000000000002</c:v>
                </c:pt>
                <c:pt idx="738">
                  <c:v>7.6440000000000001</c:v>
                </c:pt>
                <c:pt idx="739">
                  <c:v>7.6459999999999999</c:v>
                </c:pt>
                <c:pt idx="740">
                  <c:v>7.641</c:v>
                </c:pt>
                <c:pt idx="741">
                  <c:v>7.617</c:v>
                </c:pt>
                <c:pt idx="742">
                  <c:v>7.609</c:v>
                </c:pt>
                <c:pt idx="743">
                  <c:v>7.6120000000000001</c:v>
                </c:pt>
                <c:pt idx="744">
                  <c:v>7.6040000000000001</c:v>
                </c:pt>
                <c:pt idx="745">
                  <c:v>7.5940000000000003</c:v>
                </c:pt>
                <c:pt idx="746">
                  <c:v>7.6059999999999999</c:v>
                </c:pt>
                <c:pt idx="747">
                  <c:v>7.5730000000000004</c:v>
                </c:pt>
                <c:pt idx="748">
                  <c:v>7.59</c:v>
                </c:pt>
                <c:pt idx="749">
                  <c:v>7.5940000000000003</c:v>
                </c:pt>
                <c:pt idx="750">
                  <c:v>7.7169999999999996</c:v>
                </c:pt>
                <c:pt idx="751">
                  <c:v>7.7030000000000003</c:v>
                </c:pt>
                <c:pt idx="752">
                  <c:v>7.6970000000000001</c:v>
                </c:pt>
                <c:pt idx="753">
                  <c:v>7.6829999999999998</c:v>
                </c:pt>
                <c:pt idx="754">
                  <c:v>7.7009999999999996</c:v>
                </c:pt>
                <c:pt idx="755">
                  <c:v>7.681</c:v>
                </c:pt>
                <c:pt idx="756">
                  <c:v>7.6840000000000002</c:v>
                </c:pt>
                <c:pt idx="757">
                  <c:v>7.6849999999999996</c:v>
                </c:pt>
                <c:pt idx="758">
                  <c:v>7.6870000000000003</c:v>
                </c:pt>
                <c:pt idx="759">
                  <c:v>7.7210000000000001</c:v>
                </c:pt>
                <c:pt idx="760">
                  <c:v>7.71</c:v>
                </c:pt>
                <c:pt idx="761">
                  <c:v>7.73</c:v>
                </c:pt>
                <c:pt idx="762">
                  <c:v>7.7290000000000001</c:v>
                </c:pt>
                <c:pt idx="763">
                  <c:v>7.7220000000000004</c:v>
                </c:pt>
                <c:pt idx="764">
                  <c:v>7.7370000000000001</c:v>
                </c:pt>
                <c:pt idx="765">
                  <c:v>7.7590000000000003</c:v>
                </c:pt>
                <c:pt idx="766">
                  <c:v>7.7370000000000001</c:v>
                </c:pt>
                <c:pt idx="767">
                  <c:v>7.7320000000000002</c:v>
                </c:pt>
                <c:pt idx="768">
                  <c:v>7.7130000000000001</c:v>
                </c:pt>
                <c:pt idx="769">
                  <c:v>7.7210000000000001</c:v>
                </c:pt>
                <c:pt idx="770">
                  <c:v>7.7549999999999999</c:v>
                </c:pt>
                <c:pt idx="771">
                  <c:v>7.7779999999999996</c:v>
                </c:pt>
                <c:pt idx="772">
                  <c:v>7.774</c:v>
                </c:pt>
                <c:pt idx="773">
                  <c:v>7.782</c:v>
                </c:pt>
                <c:pt idx="774">
                  <c:v>7.7679999999999998</c:v>
                </c:pt>
                <c:pt idx="775">
                  <c:v>7.7960000000000003</c:v>
                </c:pt>
                <c:pt idx="776">
                  <c:v>7.8339999999999996</c:v>
                </c:pt>
                <c:pt idx="777">
                  <c:v>7.8460000000000001</c:v>
                </c:pt>
                <c:pt idx="778">
                  <c:v>7.8479999999999999</c:v>
                </c:pt>
                <c:pt idx="779">
                  <c:v>7.8730000000000002</c:v>
                </c:pt>
                <c:pt idx="780">
                  <c:v>8.1080000000000005</c:v>
                </c:pt>
                <c:pt idx="781">
                  <c:v>8.1430000000000007</c:v>
                </c:pt>
                <c:pt idx="782">
                  <c:v>8.1389999999999993</c:v>
                </c:pt>
                <c:pt idx="783">
                  <c:v>8.0850000000000009</c:v>
                </c:pt>
                <c:pt idx="784">
                  <c:v>8.0389999999999997</c:v>
                </c:pt>
                <c:pt idx="785">
                  <c:v>8.0329999999999995</c:v>
                </c:pt>
                <c:pt idx="786">
                  <c:v>8.0299999999999994</c:v>
                </c:pt>
                <c:pt idx="787">
                  <c:v>8.0250000000000004</c:v>
                </c:pt>
                <c:pt idx="788">
                  <c:v>8.0399999999999991</c:v>
                </c:pt>
                <c:pt idx="789">
                  <c:v>8.0630000000000006</c:v>
                </c:pt>
                <c:pt idx="790">
                  <c:v>8.1</c:v>
                </c:pt>
                <c:pt idx="791">
                  <c:v>8.1329999999999991</c:v>
                </c:pt>
                <c:pt idx="792">
                  <c:v>8.1489999999999991</c:v>
                </c:pt>
                <c:pt idx="793">
                  <c:v>8.173</c:v>
                </c:pt>
                <c:pt idx="794">
                  <c:v>8.1760000000000002</c:v>
                </c:pt>
                <c:pt idx="795">
                  <c:v>8.1989999999999998</c:v>
                </c:pt>
                <c:pt idx="796">
                  <c:v>8.2040000000000006</c:v>
                </c:pt>
                <c:pt idx="797">
                  <c:v>8.2159999999999993</c:v>
                </c:pt>
                <c:pt idx="798">
                  <c:v>8.2409999999999997</c:v>
                </c:pt>
                <c:pt idx="799">
                  <c:v>8.2420000000000009</c:v>
                </c:pt>
                <c:pt idx="800">
                  <c:v>8.2539999999999996</c:v>
                </c:pt>
                <c:pt idx="801">
                  <c:v>8.2560000000000002</c:v>
                </c:pt>
                <c:pt idx="802">
                  <c:v>8.2579999999999991</c:v>
                </c:pt>
                <c:pt idx="803">
                  <c:v>8.2769999999999992</c:v>
                </c:pt>
                <c:pt idx="804">
                  <c:v>8.2739999999999991</c:v>
                </c:pt>
                <c:pt idx="805">
                  <c:v>8.327</c:v>
                </c:pt>
                <c:pt idx="806">
                  <c:v>8.3409999999999993</c:v>
                </c:pt>
                <c:pt idx="807">
                  <c:v>8.3149999999999995</c:v>
                </c:pt>
                <c:pt idx="808">
                  <c:v>8.3109999999999999</c:v>
                </c:pt>
                <c:pt idx="809">
                  <c:v>8.3230000000000004</c:v>
                </c:pt>
                <c:pt idx="810">
                  <c:v>8.4309999999999992</c:v>
                </c:pt>
                <c:pt idx="811">
                  <c:v>8.4260000000000002</c:v>
                </c:pt>
                <c:pt idx="812">
                  <c:v>8.4049999999999994</c:v>
                </c:pt>
                <c:pt idx="813">
                  <c:v>8.42</c:v>
                </c:pt>
                <c:pt idx="814">
                  <c:v>8.4179999999999993</c:v>
                </c:pt>
                <c:pt idx="815">
                  <c:v>8.4120000000000008</c:v>
                </c:pt>
                <c:pt idx="816">
                  <c:v>8.4429999999999996</c:v>
                </c:pt>
                <c:pt idx="817">
                  <c:v>8.4380000000000006</c:v>
                </c:pt>
                <c:pt idx="818">
                  <c:v>8.4220000000000006</c:v>
                </c:pt>
                <c:pt idx="819">
                  <c:v>8.4420000000000002</c:v>
                </c:pt>
                <c:pt idx="820">
                  <c:v>8.4440000000000008</c:v>
                </c:pt>
                <c:pt idx="821">
                  <c:v>8.4649999999999999</c:v>
                </c:pt>
                <c:pt idx="822">
                  <c:v>8.4930000000000003</c:v>
                </c:pt>
                <c:pt idx="823">
                  <c:v>8.516</c:v>
                </c:pt>
                <c:pt idx="824">
                  <c:v>8.5239999999999991</c:v>
                </c:pt>
                <c:pt idx="825">
                  <c:v>8.56</c:v>
                </c:pt>
                <c:pt idx="826">
                  <c:v>8.5619999999999994</c:v>
                </c:pt>
                <c:pt idx="827">
                  <c:v>8.57</c:v>
                </c:pt>
                <c:pt idx="828">
                  <c:v>8.5619999999999994</c:v>
                </c:pt>
                <c:pt idx="829">
                  <c:v>8.5809999999999995</c:v>
                </c:pt>
                <c:pt idx="830">
                  <c:v>8.6150000000000002</c:v>
                </c:pt>
                <c:pt idx="831">
                  <c:v>8.6270000000000007</c:v>
                </c:pt>
                <c:pt idx="832">
                  <c:v>8.6210000000000004</c:v>
                </c:pt>
                <c:pt idx="833">
                  <c:v>8.6150000000000002</c:v>
                </c:pt>
                <c:pt idx="834">
                  <c:v>8.5990000000000002</c:v>
                </c:pt>
                <c:pt idx="835">
                  <c:v>8.6069999999999993</c:v>
                </c:pt>
                <c:pt idx="836">
                  <c:v>8.6219999999999999</c:v>
                </c:pt>
                <c:pt idx="837">
                  <c:v>8.6620000000000008</c:v>
                </c:pt>
                <c:pt idx="838">
                  <c:v>8.6509999999999998</c:v>
                </c:pt>
                <c:pt idx="839">
                  <c:v>8.6940000000000008</c:v>
                </c:pt>
                <c:pt idx="840">
                  <c:v>9.0220000000000002</c:v>
                </c:pt>
                <c:pt idx="841">
                  <c:v>9.1129999999999995</c:v>
                </c:pt>
                <c:pt idx="842">
                  <c:v>9.15</c:v>
                </c:pt>
                <c:pt idx="843">
                  <c:v>9.1639999999999997</c:v>
                </c:pt>
                <c:pt idx="844">
                  <c:v>9.1050000000000004</c:v>
                </c:pt>
                <c:pt idx="845">
                  <c:v>9.1199999999999992</c:v>
                </c:pt>
                <c:pt idx="846">
                  <c:v>9.1539999999999999</c:v>
                </c:pt>
                <c:pt idx="847">
                  <c:v>9.1809999999999992</c:v>
                </c:pt>
                <c:pt idx="848">
                  <c:v>9.2059999999999995</c:v>
                </c:pt>
                <c:pt idx="849">
                  <c:v>9.2349999999999994</c:v>
                </c:pt>
                <c:pt idx="850">
                  <c:v>9.2159999999999993</c:v>
                </c:pt>
                <c:pt idx="851">
                  <c:v>9.2279999999999998</c:v>
                </c:pt>
                <c:pt idx="852">
                  <c:v>9.2240000000000002</c:v>
                </c:pt>
                <c:pt idx="853">
                  <c:v>9.2129999999999992</c:v>
                </c:pt>
                <c:pt idx="854">
                  <c:v>9.2170000000000005</c:v>
                </c:pt>
                <c:pt idx="855">
                  <c:v>9.2129999999999992</c:v>
                </c:pt>
                <c:pt idx="856">
                  <c:v>9.2439999999999998</c:v>
                </c:pt>
                <c:pt idx="857">
                  <c:v>9.2530000000000001</c:v>
                </c:pt>
                <c:pt idx="858">
                  <c:v>9.27</c:v>
                </c:pt>
                <c:pt idx="859">
                  <c:v>9.2729999999999997</c:v>
                </c:pt>
                <c:pt idx="860">
                  <c:v>9.2729999999999997</c:v>
                </c:pt>
                <c:pt idx="861">
                  <c:v>9.2850000000000001</c:v>
                </c:pt>
                <c:pt idx="862">
                  <c:v>9.2690000000000001</c:v>
                </c:pt>
                <c:pt idx="863">
                  <c:v>9.2940000000000005</c:v>
                </c:pt>
                <c:pt idx="864">
                  <c:v>9.2669999999999995</c:v>
                </c:pt>
                <c:pt idx="865">
                  <c:v>9.2949999999999999</c:v>
                </c:pt>
                <c:pt idx="866">
                  <c:v>9.327</c:v>
                </c:pt>
                <c:pt idx="867">
                  <c:v>9.3209999999999997</c:v>
                </c:pt>
                <c:pt idx="868">
                  <c:v>9.3510000000000009</c:v>
                </c:pt>
                <c:pt idx="869">
                  <c:v>9.35</c:v>
                </c:pt>
                <c:pt idx="870">
                  <c:v>9.4700000000000006</c:v>
                </c:pt>
                <c:pt idx="871">
                  <c:v>9.4949999999999992</c:v>
                </c:pt>
                <c:pt idx="872">
                  <c:v>9.5139999999999993</c:v>
                </c:pt>
                <c:pt idx="873">
                  <c:v>9.5310000000000006</c:v>
                </c:pt>
                <c:pt idx="874">
                  <c:v>9.5640000000000001</c:v>
                </c:pt>
                <c:pt idx="875">
                  <c:v>9.5760000000000005</c:v>
                </c:pt>
                <c:pt idx="876">
                  <c:v>9.5749999999999993</c:v>
                </c:pt>
                <c:pt idx="877">
                  <c:v>9.593</c:v>
                </c:pt>
                <c:pt idx="878">
                  <c:v>9.6270000000000007</c:v>
                </c:pt>
                <c:pt idx="879">
                  <c:v>9.6560000000000006</c:v>
                </c:pt>
                <c:pt idx="880">
                  <c:v>9.6679999999999993</c:v>
                </c:pt>
                <c:pt idx="881">
                  <c:v>9.67</c:v>
                </c:pt>
                <c:pt idx="882">
                  <c:v>9.6590000000000007</c:v>
                </c:pt>
                <c:pt idx="883">
                  <c:v>9.69</c:v>
                </c:pt>
                <c:pt idx="884">
                  <c:v>9.7319999999999993</c:v>
                </c:pt>
                <c:pt idx="885">
                  <c:v>9.7609999999999992</c:v>
                </c:pt>
                <c:pt idx="886">
                  <c:v>9.7789999999999999</c:v>
                </c:pt>
                <c:pt idx="887">
                  <c:v>9.798</c:v>
                </c:pt>
                <c:pt idx="888">
                  <c:v>9.7739999999999991</c:v>
                </c:pt>
                <c:pt idx="889">
                  <c:v>9.7959999999999994</c:v>
                </c:pt>
                <c:pt idx="890">
                  <c:v>9.8629999999999995</c:v>
                </c:pt>
                <c:pt idx="891">
                  <c:v>9.8829999999999991</c:v>
                </c:pt>
                <c:pt idx="892">
                  <c:v>9.9190000000000005</c:v>
                </c:pt>
                <c:pt idx="893">
                  <c:v>9.9939999999999998</c:v>
                </c:pt>
                <c:pt idx="894">
                  <c:v>10.022</c:v>
                </c:pt>
                <c:pt idx="895">
                  <c:v>10.012</c:v>
                </c:pt>
                <c:pt idx="896">
                  <c:v>10.007999999999999</c:v>
                </c:pt>
                <c:pt idx="897">
                  <c:v>10.066000000000001</c:v>
                </c:pt>
                <c:pt idx="898">
                  <c:v>10.042999999999999</c:v>
                </c:pt>
                <c:pt idx="899">
                  <c:v>10.108000000000001</c:v>
                </c:pt>
                <c:pt idx="900">
                  <c:v>10.413</c:v>
                </c:pt>
                <c:pt idx="901">
                  <c:v>10.512</c:v>
                </c:pt>
                <c:pt idx="902">
                  <c:v>10.6</c:v>
                </c:pt>
                <c:pt idx="903">
                  <c:v>10.635999999999999</c:v>
                </c:pt>
                <c:pt idx="904">
                  <c:v>10.65</c:v>
                </c:pt>
                <c:pt idx="905">
                  <c:v>10.734999999999999</c:v>
                </c:pt>
                <c:pt idx="906">
                  <c:v>10.766999999999999</c:v>
                </c:pt>
                <c:pt idx="907">
                  <c:v>10.8</c:v>
                </c:pt>
                <c:pt idx="908">
                  <c:v>10.843</c:v>
                </c:pt>
                <c:pt idx="909">
                  <c:v>10.877000000000001</c:v>
                </c:pt>
                <c:pt idx="910">
                  <c:v>10.926</c:v>
                </c:pt>
                <c:pt idx="911">
                  <c:v>10.945</c:v>
                </c:pt>
                <c:pt idx="912">
                  <c:v>10.978999999999999</c:v>
                </c:pt>
                <c:pt idx="913">
                  <c:v>10.988</c:v>
                </c:pt>
                <c:pt idx="914">
                  <c:v>11.018000000000001</c:v>
                </c:pt>
                <c:pt idx="915">
                  <c:v>11.102</c:v>
                </c:pt>
                <c:pt idx="916">
                  <c:v>11.102</c:v>
                </c:pt>
                <c:pt idx="917">
                  <c:v>11.161</c:v>
                </c:pt>
                <c:pt idx="918">
                  <c:v>11.206</c:v>
                </c:pt>
                <c:pt idx="919">
                  <c:v>11.260999999999999</c:v>
                </c:pt>
                <c:pt idx="920">
                  <c:v>11.305</c:v>
                </c:pt>
                <c:pt idx="921">
                  <c:v>11.356</c:v>
                </c:pt>
                <c:pt idx="922">
                  <c:v>11.401</c:v>
                </c:pt>
                <c:pt idx="923">
                  <c:v>11.433999999999999</c:v>
                </c:pt>
                <c:pt idx="924">
                  <c:v>11.488</c:v>
                </c:pt>
                <c:pt idx="925">
                  <c:v>11.510999999999999</c:v>
                </c:pt>
                <c:pt idx="926">
                  <c:v>11.587</c:v>
                </c:pt>
                <c:pt idx="927">
                  <c:v>11.683</c:v>
                </c:pt>
                <c:pt idx="928">
                  <c:v>11.736000000000001</c:v>
                </c:pt>
                <c:pt idx="929">
                  <c:v>11.877000000000001</c:v>
                </c:pt>
                <c:pt idx="930">
                  <c:v>12.612</c:v>
                </c:pt>
                <c:pt idx="931">
                  <c:v>12.63</c:v>
                </c:pt>
                <c:pt idx="932">
                  <c:v>12.696</c:v>
                </c:pt>
                <c:pt idx="933">
                  <c:v>12.683999999999999</c:v>
                </c:pt>
                <c:pt idx="934">
                  <c:v>12.71</c:v>
                </c:pt>
                <c:pt idx="935">
                  <c:v>12.727</c:v>
                </c:pt>
                <c:pt idx="936">
                  <c:v>12.734999999999999</c:v>
                </c:pt>
                <c:pt idx="937">
                  <c:v>12.731999999999999</c:v>
                </c:pt>
                <c:pt idx="938">
                  <c:v>12.737</c:v>
                </c:pt>
                <c:pt idx="939">
                  <c:v>12.742000000000001</c:v>
                </c:pt>
                <c:pt idx="940">
                  <c:v>12.792</c:v>
                </c:pt>
                <c:pt idx="941">
                  <c:v>12.835000000000001</c:v>
                </c:pt>
                <c:pt idx="942">
                  <c:v>12.855</c:v>
                </c:pt>
                <c:pt idx="943">
                  <c:v>12.864000000000001</c:v>
                </c:pt>
                <c:pt idx="944">
                  <c:v>12.871</c:v>
                </c:pt>
                <c:pt idx="945">
                  <c:v>12.888999999999999</c:v>
                </c:pt>
                <c:pt idx="946">
                  <c:v>12.975</c:v>
                </c:pt>
                <c:pt idx="947">
                  <c:v>13.022</c:v>
                </c:pt>
                <c:pt idx="948">
                  <c:v>12.987</c:v>
                </c:pt>
                <c:pt idx="949">
                  <c:v>13.037000000000001</c:v>
                </c:pt>
                <c:pt idx="950">
                  <c:v>13.106999999999999</c:v>
                </c:pt>
                <c:pt idx="951">
                  <c:v>13.108000000000001</c:v>
                </c:pt>
                <c:pt idx="952">
                  <c:v>13.362</c:v>
                </c:pt>
                <c:pt idx="953">
                  <c:v>13.395</c:v>
                </c:pt>
                <c:pt idx="954">
                  <c:v>13.481999999999999</c:v>
                </c:pt>
                <c:pt idx="955">
                  <c:v>13.648999999999999</c:v>
                </c:pt>
                <c:pt idx="956">
                  <c:v>13.702</c:v>
                </c:pt>
                <c:pt idx="957">
                  <c:v>13.879</c:v>
                </c:pt>
                <c:pt idx="958">
                  <c:v>14.058</c:v>
                </c:pt>
                <c:pt idx="959">
                  <c:v>14.829000000000001</c:v>
                </c:pt>
                <c:pt idx="960">
                  <c:v>16.97</c:v>
                </c:pt>
                <c:pt idx="961">
                  <c:v>17.582999999999998</c:v>
                </c:pt>
                <c:pt idx="962">
                  <c:v>17.71</c:v>
                </c:pt>
                <c:pt idx="963">
                  <c:v>17.748999999999999</c:v>
                </c:pt>
                <c:pt idx="964">
                  <c:v>17.835000000000001</c:v>
                </c:pt>
                <c:pt idx="965">
                  <c:v>17.890999999999998</c:v>
                </c:pt>
                <c:pt idx="966">
                  <c:v>17.888999999999999</c:v>
                </c:pt>
                <c:pt idx="967">
                  <c:v>17.946999999999999</c:v>
                </c:pt>
                <c:pt idx="968">
                  <c:v>17.977</c:v>
                </c:pt>
                <c:pt idx="969">
                  <c:v>17.968</c:v>
                </c:pt>
                <c:pt idx="970">
                  <c:v>18.036999999999999</c:v>
                </c:pt>
                <c:pt idx="971">
                  <c:v>18.023</c:v>
                </c:pt>
                <c:pt idx="972">
                  <c:v>18.047000000000001</c:v>
                </c:pt>
                <c:pt idx="973">
                  <c:v>18.087</c:v>
                </c:pt>
                <c:pt idx="974">
                  <c:v>18.149999999999999</c:v>
                </c:pt>
                <c:pt idx="975">
                  <c:v>18.170000000000002</c:v>
                </c:pt>
                <c:pt idx="976">
                  <c:v>18.103000000000002</c:v>
                </c:pt>
                <c:pt idx="977">
                  <c:v>18.120999999999999</c:v>
                </c:pt>
                <c:pt idx="978">
                  <c:v>18.114000000000001</c:v>
                </c:pt>
                <c:pt idx="979">
                  <c:v>18.113</c:v>
                </c:pt>
                <c:pt idx="980">
                  <c:v>18.149000000000001</c:v>
                </c:pt>
                <c:pt idx="981">
                  <c:v>18.167000000000002</c:v>
                </c:pt>
                <c:pt idx="982">
                  <c:v>18.135000000000002</c:v>
                </c:pt>
                <c:pt idx="983">
                  <c:v>18.053000000000001</c:v>
                </c:pt>
                <c:pt idx="984">
                  <c:v>18.082999999999998</c:v>
                </c:pt>
                <c:pt idx="985">
                  <c:v>18.071000000000002</c:v>
                </c:pt>
                <c:pt idx="986">
                  <c:v>18.041</c:v>
                </c:pt>
                <c:pt idx="987">
                  <c:v>18.024000000000001</c:v>
                </c:pt>
                <c:pt idx="988">
                  <c:v>17.975000000000001</c:v>
                </c:pt>
                <c:pt idx="989">
                  <c:v>17.995000000000001</c:v>
                </c:pt>
                <c:pt idx="990">
                  <c:v>18.242999999999999</c:v>
                </c:pt>
                <c:pt idx="991">
                  <c:v>18.317</c:v>
                </c:pt>
                <c:pt idx="992">
                  <c:v>18.324000000000002</c:v>
                </c:pt>
                <c:pt idx="993">
                  <c:v>18.353000000000002</c:v>
                </c:pt>
                <c:pt idx="994">
                  <c:v>18.341999999999999</c:v>
                </c:pt>
                <c:pt idx="995">
                  <c:v>18.388999999999999</c:v>
                </c:pt>
                <c:pt idx="996">
                  <c:v>18.306999999999999</c:v>
                </c:pt>
                <c:pt idx="997">
                  <c:v>18.236000000000001</c:v>
                </c:pt>
                <c:pt idx="998">
                  <c:v>18.143000000000001</c:v>
                </c:pt>
                <c:pt idx="999">
                  <c:v>18.114999999999998</c:v>
                </c:pt>
                <c:pt idx="1000">
                  <c:v>18.087</c:v>
                </c:pt>
                <c:pt idx="1001">
                  <c:v>18.032</c:v>
                </c:pt>
                <c:pt idx="1002">
                  <c:v>18.032</c:v>
                </c:pt>
                <c:pt idx="1003">
                  <c:v>18.030999999999999</c:v>
                </c:pt>
                <c:pt idx="1004">
                  <c:v>17.879000000000001</c:v>
                </c:pt>
                <c:pt idx="1005">
                  <c:v>17.818999999999999</c:v>
                </c:pt>
                <c:pt idx="1006">
                  <c:v>17.832000000000001</c:v>
                </c:pt>
                <c:pt idx="1007">
                  <c:v>17.823</c:v>
                </c:pt>
                <c:pt idx="1008">
                  <c:v>17.806000000000001</c:v>
                </c:pt>
                <c:pt idx="1009">
                  <c:v>17.734999999999999</c:v>
                </c:pt>
                <c:pt idx="1010">
                  <c:v>17.850999999999999</c:v>
                </c:pt>
                <c:pt idx="1011">
                  <c:v>17.864999999999998</c:v>
                </c:pt>
                <c:pt idx="1012">
                  <c:v>17.911999999999999</c:v>
                </c:pt>
                <c:pt idx="1013">
                  <c:v>17.875</c:v>
                </c:pt>
                <c:pt idx="1014">
                  <c:v>17.925999999999998</c:v>
                </c:pt>
                <c:pt idx="1015">
                  <c:v>17.917999999999999</c:v>
                </c:pt>
                <c:pt idx="1016">
                  <c:v>17.878</c:v>
                </c:pt>
                <c:pt idx="1017">
                  <c:v>17.873000000000001</c:v>
                </c:pt>
                <c:pt idx="1018">
                  <c:v>17.869</c:v>
                </c:pt>
                <c:pt idx="1019">
                  <c:v>18.088000000000001</c:v>
                </c:pt>
                <c:pt idx="1020">
                  <c:v>19.164000000000001</c:v>
                </c:pt>
                <c:pt idx="1021">
                  <c:v>19.616</c:v>
                </c:pt>
                <c:pt idx="1022">
                  <c:v>19.754999999999999</c:v>
                </c:pt>
                <c:pt idx="1023">
                  <c:v>19.768000000000001</c:v>
                </c:pt>
                <c:pt idx="1024">
                  <c:v>19.776</c:v>
                </c:pt>
                <c:pt idx="1025">
                  <c:v>19.765000000000001</c:v>
                </c:pt>
                <c:pt idx="1026">
                  <c:v>19.728000000000002</c:v>
                </c:pt>
                <c:pt idx="1027">
                  <c:v>19.696000000000002</c:v>
                </c:pt>
                <c:pt idx="1028">
                  <c:v>19.707000000000001</c:v>
                </c:pt>
                <c:pt idx="1029">
                  <c:v>19.695</c:v>
                </c:pt>
                <c:pt idx="1030">
                  <c:v>19.673999999999999</c:v>
                </c:pt>
                <c:pt idx="1031">
                  <c:v>19.609000000000002</c:v>
                </c:pt>
                <c:pt idx="1032">
                  <c:v>19.605</c:v>
                </c:pt>
                <c:pt idx="1033">
                  <c:v>19.547999999999998</c:v>
                </c:pt>
                <c:pt idx="1034">
                  <c:v>19.553999999999998</c:v>
                </c:pt>
                <c:pt idx="1035">
                  <c:v>19.573</c:v>
                </c:pt>
                <c:pt idx="1036">
                  <c:v>19.558</c:v>
                </c:pt>
                <c:pt idx="1037">
                  <c:v>19.542000000000002</c:v>
                </c:pt>
                <c:pt idx="1038">
                  <c:v>19.594999999999999</c:v>
                </c:pt>
                <c:pt idx="1039">
                  <c:v>19.584</c:v>
                </c:pt>
                <c:pt idx="1040">
                  <c:v>19.606000000000002</c:v>
                </c:pt>
                <c:pt idx="1041">
                  <c:v>19.484999999999999</c:v>
                </c:pt>
                <c:pt idx="1042">
                  <c:v>19.324000000000002</c:v>
                </c:pt>
                <c:pt idx="1043">
                  <c:v>19.134</c:v>
                </c:pt>
                <c:pt idx="1044">
                  <c:v>19.052</c:v>
                </c:pt>
                <c:pt idx="1045">
                  <c:v>19.006</c:v>
                </c:pt>
                <c:pt idx="1046">
                  <c:v>18.905000000000001</c:v>
                </c:pt>
                <c:pt idx="1047">
                  <c:v>18.869</c:v>
                </c:pt>
                <c:pt idx="1048">
                  <c:v>18.963000000000001</c:v>
                </c:pt>
                <c:pt idx="1049">
                  <c:v>19.405000000000001</c:v>
                </c:pt>
                <c:pt idx="1050">
                  <c:v>20.384</c:v>
                </c:pt>
                <c:pt idx="1051">
                  <c:v>20.742000000000001</c:v>
                </c:pt>
                <c:pt idx="1052">
                  <c:v>20.917000000000002</c:v>
                </c:pt>
                <c:pt idx="1053">
                  <c:v>21</c:v>
                </c:pt>
                <c:pt idx="1054">
                  <c:v>21.015000000000001</c:v>
                </c:pt>
                <c:pt idx="1055">
                  <c:v>21.021000000000001</c:v>
                </c:pt>
                <c:pt idx="1056">
                  <c:v>21.047999999999998</c:v>
                </c:pt>
                <c:pt idx="1057">
                  <c:v>21.088999999999999</c:v>
                </c:pt>
                <c:pt idx="1058">
                  <c:v>21.074999999999999</c:v>
                </c:pt>
                <c:pt idx="1059">
                  <c:v>20.981000000000002</c:v>
                </c:pt>
                <c:pt idx="1060">
                  <c:v>20.853000000000002</c:v>
                </c:pt>
                <c:pt idx="1061">
                  <c:v>20.698</c:v>
                </c:pt>
                <c:pt idx="1062">
                  <c:v>20.559000000000001</c:v>
                </c:pt>
                <c:pt idx="1063">
                  <c:v>20.559000000000001</c:v>
                </c:pt>
                <c:pt idx="1064">
                  <c:v>20.701000000000001</c:v>
                </c:pt>
                <c:pt idx="1065">
                  <c:v>20.855</c:v>
                </c:pt>
                <c:pt idx="1066">
                  <c:v>20.821999999999999</c:v>
                </c:pt>
                <c:pt idx="1067">
                  <c:v>20.728999999999999</c:v>
                </c:pt>
                <c:pt idx="1068">
                  <c:v>20.632999999999999</c:v>
                </c:pt>
                <c:pt idx="1069">
                  <c:v>20.54</c:v>
                </c:pt>
                <c:pt idx="1070">
                  <c:v>20.427</c:v>
                </c:pt>
                <c:pt idx="1071">
                  <c:v>20.321999999999999</c:v>
                </c:pt>
                <c:pt idx="1072">
                  <c:v>20.306000000000001</c:v>
                </c:pt>
                <c:pt idx="1073">
                  <c:v>20.254000000000001</c:v>
                </c:pt>
                <c:pt idx="1074">
                  <c:v>20.393000000000001</c:v>
                </c:pt>
                <c:pt idx="1075">
                  <c:v>20.18</c:v>
                </c:pt>
                <c:pt idx="1076">
                  <c:v>19.925999999999998</c:v>
                </c:pt>
                <c:pt idx="1077">
                  <c:v>19.97</c:v>
                </c:pt>
                <c:pt idx="1078">
                  <c:v>20.053000000000001</c:v>
                </c:pt>
                <c:pt idx="1079">
                  <c:v>20.396000000000001</c:v>
                </c:pt>
                <c:pt idx="1080">
                  <c:v>21.847999999999999</c:v>
                </c:pt>
                <c:pt idx="1081">
                  <c:v>22.024000000000001</c:v>
                </c:pt>
                <c:pt idx="1082">
                  <c:v>22.111999999999998</c:v>
                </c:pt>
                <c:pt idx="1083">
                  <c:v>22.094000000000001</c:v>
                </c:pt>
                <c:pt idx="1084">
                  <c:v>22.05</c:v>
                </c:pt>
                <c:pt idx="1085">
                  <c:v>21.943999999999999</c:v>
                </c:pt>
                <c:pt idx="1086">
                  <c:v>21.902999999999999</c:v>
                </c:pt>
                <c:pt idx="1087">
                  <c:v>21.834</c:v>
                </c:pt>
                <c:pt idx="1088">
                  <c:v>21.724</c:v>
                </c:pt>
                <c:pt idx="1089">
                  <c:v>21.567</c:v>
                </c:pt>
                <c:pt idx="1090">
                  <c:v>21.456</c:v>
                </c:pt>
                <c:pt idx="1091">
                  <c:v>21.254999999999999</c:v>
                </c:pt>
                <c:pt idx="1092">
                  <c:v>21.079000000000001</c:v>
                </c:pt>
                <c:pt idx="1093">
                  <c:v>21.007000000000001</c:v>
                </c:pt>
                <c:pt idx="1094">
                  <c:v>21.001000000000001</c:v>
                </c:pt>
                <c:pt idx="1095">
                  <c:v>20.998000000000001</c:v>
                </c:pt>
                <c:pt idx="1096">
                  <c:v>21.039000000000001</c:v>
                </c:pt>
                <c:pt idx="1097">
                  <c:v>21.048999999999999</c:v>
                </c:pt>
                <c:pt idx="1098">
                  <c:v>21.053000000000001</c:v>
                </c:pt>
                <c:pt idx="1099">
                  <c:v>20.936</c:v>
                </c:pt>
                <c:pt idx="1100">
                  <c:v>20.904</c:v>
                </c:pt>
                <c:pt idx="1101">
                  <c:v>20.768999999999998</c:v>
                </c:pt>
                <c:pt idx="1102">
                  <c:v>20.568999999999999</c:v>
                </c:pt>
                <c:pt idx="1103">
                  <c:v>20.331</c:v>
                </c:pt>
                <c:pt idx="1104">
                  <c:v>20.170000000000002</c:v>
                </c:pt>
                <c:pt idx="1105">
                  <c:v>20.234999999999999</c:v>
                </c:pt>
                <c:pt idx="1106">
                  <c:v>20.161999999999999</c:v>
                </c:pt>
                <c:pt idx="1107">
                  <c:v>20.117999999999999</c:v>
                </c:pt>
                <c:pt idx="1108">
                  <c:v>19.952000000000002</c:v>
                </c:pt>
                <c:pt idx="1109">
                  <c:v>19.817</c:v>
                </c:pt>
                <c:pt idx="1110">
                  <c:v>20.114999999999998</c:v>
                </c:pt>
                <c:pt idx="1111">
                  <c:v>20.140999999999998</c:v>
                </c:pt>
                <c:pt idx="1112">
                  <c:v>20.192</c:v>
                </c:pt>
                <c:pt idx="1113">
                  <c:v>20.138000000000002</c:v>
                </c:pt>
                <c:pt idx="1114">
                  <c:v>20.061</c:v>
                </c:pt>
                <c:pt idx="1115">
                  <c:v>19.984000000000002</c:v>
                </c:pt>
                <c:pt idx="1116">
                  <c:v>19.959</c:v>
                </c:pt>
                <c:pt idx="1117">
                  <c:v>19.861000000000001</c:v>
                </c:pt>
                <c:pt idx="1118">
                  <c:v>19.789000000000001</c:v>
                </c:pt>
                <c:pt idx="1119">
                  <c:v>19.736000000000001</c:v>
                </c:pt>
                <c:pt idx="1120">
                  <c:v>19.751999999999999</c:v>
                </c:pt>
                <c:pt idx="1121">
                  <c:v>19.631</c:v>
                </c:pt>
                <c:pt idx="1122">
                  <c:v>19.568000000000001</c:v>
                </c:pt>
                <c:pt idx="1123">
                  <c:v>19.527999999999999</c:v>
                </c:pt>
                <c:pt idx="1124">
                  <c:v>19.800999999999998</c:v>
                </c:pt>
                <c:pt idx="1125">
                  <c:v>19.914000000000001</c:v>
                </c:pt>
                <c:pt idx="1126">
                  <c:v>19.873000000000001</c:v>
                </c:pt>
                <c:pt idx="1127">
                  <c:v>19.818000000000001</c:v>
                </c:pt>
                <c:pt idx="1128">
                  <c:v>19.873000000000001</c:v>
                </c:pt>
                <c:pt idx="1129">
                  <c:v>19.734000000000002</c:v>
                </c:pt>
                <c:pt idx="1130">
                  <c:v>19.591000000000001</c:v>
                </c:pt>
                <c:pt idx="1131">
                  <c:v>19.474</c:v>
                </c:pt>
                <c:pt idx="1132">
                  <c:v>19.331</c:v>
                </c:pt>
                <c:pt idx="1133">
                  <c:v>19.262</c:v>
                </c:pt>
                <c:pt idx="1134">
                  <c:v>19.318000000000001</c:v>
                </c:pt>
                <c:pt idx="1135">
                  <c:v>19.3</c:v>
                </c:pt>
                <c:pt idx="1136">
                  <c:v>19.315000000000001</c:v>
                </c:pt>
                <c:pt idx="1137">
                  <c:v>19.308</c:v>
                </c:pt>
                <c:pt idx="1138">
                  <c:v>19.248999999999999</c:v>
                </c:pt>
                <c:pt idx="1139">
                  <c:v>19.295000000000002</c:v>
                </c:pt>
                <c:pt idx="1140">
                  <c:v>19.509</c:v>
                </c:pt>
                <c:pt idx="1141">
                  <c:v>19.503</c:v>
                </c:pt>
                <c:pt idx="1142">
                  <c:v>19.507999999999999</c:v>
                </c:pt>
                <c:pt idx="1143">
                  <c:v>19.428999999999998</c:v>
                </c:pt>
                <c:pt idx="1144">
                  <c:v>19.337</c:v>
                </c:pt>
                <c:pt idx="1145">
                  <c:v>19.253</c:v>
                </c:pt>
                <c:pt idx="1146">
                  <c:v>18.97</c:v>
                </c:pt>
                <c:pt idx="1147">
                  <c:v>18.693999999999999</c:v>
                </c:pt>
                <c:pt idx="1148">
                  <c:v>18.492000000000001</c:v>
                </c:pt>
                <c:pt idx="1149">
                  <c:v>18.242999999999999</c:v>
                </c:pt>
                <c:pt idx="1150">
                  <c:v>17.971</c:v>
                </c:pt>
                <c:pt idx="1151">
                  <c:v>17.649000000000001</c:v>
                </c:pt>
                <c:pt idx="1152">
                  <c:v>17.466999999999999</c:v>
                </c:pt>
                <c:pt idx="1153">
                  <c:v>17.422000000000001</c:v>
                </c:pt>
                <c:pt idx="1154">
                  <c:v>17.439</c:v>
                </c:pt>
                <c:pt idx="1155">
                  <c:v>17.419</c:v>
                </c:pt>
                <c:pt idx="1156">
                  <c:v>17.372</c:v>
                </c:pt>
                <c:pt idx="1157">
                  <c:v>17.321999999999999</c:v>
                </c:pt>
                <c:pt idx="1158">
                  <c:v>17.286000000000001</c:v>
                </c:pt>
                <c:pt idx="1159">
                  <c:v>17.172000000000001</c:v>
                </c:pt>
                <c:pt idx="1160">
                  <c:v>17.062999999999999</c:v>
                </c:pt>
                <c:pt idx="1161">
                  <c:v>16.942</c:v>
                </c:pt>
                <c:pt idx="1162">
                  <c:v>16.841000000000001</c:v>
                </c:pt>
                <c:pt idx="1163">
                  <c:v>16.745000000000001</c:v>
                </c:pt>
                <c:pt idx="1164">
                  <c:v>16.678999999999998</c:v>
                </c:pt>
                <c:pt idx="1165">
                  <c:v>16.599</c:v>
                </c:pt>
                <c:pt idx="1166">
                  <c:v>16.440999999999999</c:v>
                </c:pt>
                <c:pt idx="1167">
                  <c:v>16.329999999999998</c:v>
                </c:pt>
                <c:pt idx="1168">
                  <c:v>16.245999999999999</c:v>
                </c:pt>
                <c:pt idx="1169">
                  <c:v>16.158999999999999</c:v>
                </c:pt>
                <c:pt idx="1170">
                  <c:v>16.268999999999998</c:v>
                </c:pt>
                <c:pt idx="1171">
                  <c:v>16.283000000000001</c:v>
                </c:pt>
                <c:pt idx="1172">
                  <c:v>16.225000000000001</c:v>
                </c:pt>
                <c:pt idx="1173">
                  <c:v>16.172000000000001</c:v>
                </c:pt>
                <c:pt idx="1174">
                  <c:v>16.106000000000002</c:v>
                </c:pt>
                <c:pt idx="1175">
                  <c:v>16.033999999999999</c:v>
                </c:pt>
                <c:pt idx="1176">
                  <c:v>15.962999999999999</c:v>
                </c:pt>
                <c:pt idx="1177">
                  <c:v>15.834</c:v>
                </c:pt>
                <c:pt idx="1178">
                  <c:v>15.734999999999999</c:v>
                </c:pt>
                <c:pt idx="1179">
                  <c:v>15.622</c:v>
                </c:pt>
                <c:pt idx="1180">
                  <c:v>15.500999999999999</c:v>
                </c:pt>
                <c:pt idx="1181">
                  <c:v>15.372</c:v>
                </c:pt>
                <c:pt idx="1182">
                  <c:v>15.212</c:v>
                </c:pt>
                <c:pt idx="1183">
                  <c:v>15.079000000000001</c:v>
                </c:pt>
                <c:pt idx="1184">
                  <c:v>14.943</c:v>
                </c:pt>
                <c:pt idx="1185">
                  <c:v>14.807</c:v>
                </c:pt>
                <c:pt idx="1186">
                  <c:v>14.73</c:v>
                </c:pt>
                <c:pt idx="1187">
                  <c:v>14.645</c:v>
                </c:pt>
                <c:pt idx="1188">
                  <c:v>14.55</c:v>
                </c:pt>
                <c:pt idx="1189">
                  <c:v>14.486000000000001</c:v>
                </c:pt>
                <c:pt idx="1190">
                  <c:v>14.47</c:v>
                </c:pt>
                <c:pt idx="1191">
                  <c:v>14.462999999999999</c:v>
                </c:pt>
                <c:pt idx="1192">
                  <c:v>14.396000000000001</c:v>
                </c:pt>
                <c:pt idx="1193">
                  <c:v>14.324999999999999</c:v>
                </c:pt>
                <c:pt idx="1194">
                  <c:v>14.215999999999999</c:v>
                </c:pt>
                <c:pt idx="1195">
                  <c:v>14.135999999999999</c:v>
                </c:pt>
                <c:pt idx="1196">
                  <c:v>14.071</c:v>
                </c:pt>
                <c:pt idx="1197">
                  <c:v>14.032999999999999</c:v>
                </c:pt>
                <c:pt idx="1198">
                  <c:v>13.999000000000001</c:v>
                </c:pt>
                <c:pt idx="1199">
                  <c:v>14.016999999999999</c:v>
                </c:pt>
                <c:pt idx="1200">
                  <c:v>14.505000000000001</c:v>
                </c:pt>
                <c:pt idx="1201">
                  <c:v>14.536</c:v>
                </c:pt>
                <c:pt idx="1202">
                  <c:v>14.515000000000001</c:v>
                </c:pt>
                <c:pt idx="1203">
                  <c:v>14.48</c:v>
                </c:pt>
                <c:pt idx="1204">
                  <c:v>14.327999999999999</c:v>
                </c:pt>
                <c:pt idx="1205">
                  <c:v>14.275</c:v>
                </c:pt>
                <c:pt idx="1206">
                  <c:v>14.141999999999999</c:v>
                </c:pt>
                <c:pt idx="1207">
                  <c:v>13.959</c:v>
                </c:pt>
                <c:pt idx="1208">
                  <c:v>13.839</c:v>
                </c:pt>
                <c:pt idx="1209">
                  <c:v>13.704000000000001</c:v>
                </c:pt>
                <c:pt idx="1210">
                  <c:v>13.581</c:v>
                </c:pt>
                <c:pt idx="1211">
                  <c:v>13.377000000000001</c:v>
                </c:pt>
                <c:pt idx="1212">
                  <c:v>13.206</c:v>
                </c:pt>
                <c:pt idx="1213">
                  <c:v>13.016999999999999</c:v>
                </c:pt>
                <c:pt idx="1214">
                  <c:v>12.727</c:v>
                </c:pt>
                <c:pt idx="1215">
                  <c:v>12.406000000000001</c:v>
                </c:pt>
                <c:pt idx="1216">
                  <c:v>12.11</c:v>
                </c:pt>
                <c:pt idx="1217">
                  <c:v>11.863</c:v>
                </c:pt>
                <c:pt idx="1218">
                  <c:v>11.583</c:v>
                </c:pt>
                <c:pt idx="1219">
                  <c:v>11.315</c:v>
                </c:pt>
                <c:pt idx="1220">
                  <c:v>11.106999999999999</c:v>
                </c:pt>
                <c:pt idx="1221">
                  <c:v>10.912000000000001</c:v>
                </c:pt>
                <c:pt idx="1222">
                  <c:v>10.744</c:v>
                </c:pt>
                <c:pt idx="1223">
                  <c:v>10.579000000000001</c:v>
                </c:pt>
                <c:pt idx="1224">
                  <c:v>10.471</c:v>
                </c:pt>
                <c:pt idx="1225">
                  <c:v>10.343</c:v>
                </c:pt>
                <c:pt idx="1226">
                  <c:v>10.226000000000001</c:v>
                </c:pt>
                <c:pt idx="1227">
                  <c:v>10.082000000000001</c:v>
                </c:pt>
                <c:pt idx="1228">
                  <c:v>9.9369999999999994</c:v>
                </c:pt>
                <c:pt idx="1229">
                  <c:v>9.8260000000000005</c:v>
                </c:pt>
                <c:pt idx="1230">
                  <c:v>9.8010000000000002</c:v>
                </c:pt>
                <c:pt idx="1231">
                  <c:v>9.6790000000000003</c:v>
                </c:pt>
                <c:pt idx="1232">
                  <c:v>9.5289999999999999</c:v>
                </c:pt>
                <c:pt idx="1233">
                  <c:v>9.4250000000000007</c:v>
                </c:pt>
                <c:pt idx="1234">
                  <c:v>9.2989999999999995</c:v>
                </c:pt>
                <c:pt idx="1235">
                  <c:v>9.1929999999999996</c:v>
                </c:pt>
                <c:pt idx="1236">
                  <c:v>9.093</c:v>
                </c:pt>
                <c:pt idx="1237">
                  <c:v>8.9930000000000003</c:v>
                </c:pt>
                <c:pt idx="1238">
                  <c:v>8.9309999999999992</c:v>
                </c:pt>
                <c:pt idx="1239">
                  <c:v>8.827</c:v>
                </c:pt>
                <c:pt idx="1240">
                  <c:v>8.7279999999999998</c:v>
                </c:pt>
                <c:pt idx="1241">
                  <c:v>8.6189999999999998</c:v>
                </c:pt>
                <c:pt idx="1242">
                  <c:v>8.48</c:v>
                </c:pt>
                <c:pt idx="1243">
                  <c:v>8.3960000000000008</c:v>
                </c:pt>
                <c:pt idx="1244">
                  <c:v>8.2759999999999998</c:v>
                </c:pt>
                <c:pt idx="1245">
                  <c:v>8.2349999999999994</c:v>
                </c:pt>
                <c:pt idx="1246">
                  <c:v>8.1470000000000002</c:v>
                </c:pt>
                <c:pt idx="1247">
                  <c:v>8.0299999999999994</c:v>
                </c:pt>
                <c:pt idx="1248">
                  <c:v>7.9530000000000003</c:v>
                </c:pt>
                <c:pt idx="1249">
                  <c:v>7.8380000000000001</c:v>
                </c:pt>
                <c:pt idx="1250">
                  <c:v>7.7679999999999998</c:v>
                </c:pt>
                <c:pt idx="1251">
                  <c:v>7.6859999999999999</c:v>
                </c:pt>
                <c:pt idx="1252">
                  <c:v>7.6420000000000003</c:v>
                </c:pt>
                <c:pt idx="1253">
                  <c:v>7.5640000000000001</c:v>
                </c:pt>
                <c:pt idx="1254">
                  <c:v>7.4859999999999998</c:v>
                </c:pt>
                <c:pt idx="1255">
                  <c:v>7.4320000000000004</c:v>
                </c:pt>
                <c:pt idx="1256">
                  <c:v>7.3540000000000001</c:v>
                </c:pt>
                <c:pt idx="1257">
                  <c:v>7.2859999999999996</c:v>
                </c:pt>
                <c:pt idx="1258">
                  <c:v>7.2039999999999997</c:v>
                </c:pt>
                <c:pt idx="1259">
                  <c:v>7.125</c:v>
                </c:pt>
                <c:pt idx="1260">
                  <c:v>7.1260000000000003</c:v>
                </c:pt>
                <c:pt idx="1261">
                  <c:v>7.0670000000000002</c:v>
                </c:pt>
                <c:pt idx="1262">
                  <c:v>6.9980000000000002</c:v>
                </c:pt>
                <c:pt idx="1263">
                  <c:v>6.8860000000000001</c:v>
                </c:pt>
                <c:pt idx="1264">
                  <c:v>6.7949999999999999</c:v>
                </c:pt>
                <c:pt idx="1265">
                  <c:v>6.7050000000000001</c:v>
                </c:pt>
                <c:pt idx="1266">
                  <c:v>6.6130000000000004</c:v>
                </c:pt>
                <c:pt idx="1267">
                  <c:v>6.5039999999999996</c:v>
                </c:pt>
                <c:pt idx="1268">
                  <c:v>6.4139999999999997</c:v>
                </c:pt>
                <c:pt idx="1269">
                  <c:v>6.3380000000000001</c:v>
                </c:pt>
                <c:pt idx="1270">
                  <c:v>6.2759999999999998</c:v>
                </c:pt>
                <c:pt idx="1271">
                  <c:v>6.2130000000000001</c:v>
                </c:pt>
                <c:pt idx="1272">
                  <c:v>6.1269999999999998</c:v>
                </c:pt>
                <c:pt idx="1273">
                  <c:v>6.0449999999999999</c:v>
                </c:pt>
                <c:pt idx="1274">
                  <c:v>5.9509999999999996</c:v>
                </c:pt>
                <c:pt idx="1275">
                  <c:v>5.9</c:v>
                </c:pt>
                <c:pt idx="1276">
                  <c:v>5.8639999999999999</c:v>
                </c:pt>
                <c:pt idx="1277">
                  <c:v>5.7910000000000004</c:v>
                </c:pt>
                <c:pt idx="1278">
                  <c:v>5.742</c:v>
                </c:pt>
                <c:pt idx="1279">
                  <c:v>5.6669999999999998</c:v>
                </c:pt>
                <c:pt idx="1280">
                  <c:v>5.62</c:v>
                </c:pt>
                <c:pt idx="1281">
                  <c:v>5.5449999999999999</c:v>
                </c:pt>
                <c:pt idx="1282">
                  <c:v>5.4660000000000002</c:v>
                </c:pt>
                <c:pt idx="1283">
                  <c:v>5.399</c:v>
                </c:pt>
                <c:pt idx="1284">
                  <c:v>5.35</c:v>
                </c:pt>
                <c:pt idx="1285">
                  <c:v>5.2850000000000001</c:v>
                </c:pt>
                <c:pt idx="1286">
                  <c:v>5.258</c:v>
                </c:pt>
                <c:pt idx="1287">
                  <c:v>5.2210000000000001</c:v>
                </c:pt>
                <c:pt idx="1288">
                  <c:v>5.1609999999999996</c:v>
                </c:pt>
                <c:pt idx="1289">
                  <c:v>5.1269999999999998</c:v>
                </c:pt>
                <c:pt idx="1290">
                  <c:v>5.125</c:v>
                </c:pt>
                <c:pt idx="1291">
                  <c:v>5.0919999999999996</c:v>
                </c:pt>
                <c:pt idx="1292">
                  <c:v>5.0389999999999997</c:v>
                </c:pt>
                <c:pt idx="1293">
                  <c:v>4.9770000000000003</c:v>
                </c:pt>
                <c:pt idx="1294">
                  <c:v>4.9109999999999996</c:v>
                </c:pt>
                <c:pt idx="1295">
                  <c:v>4.8689999999999998</c:v>
                </c:pt>
                <c:pt idx="1296">
                  <c:v>4.8220000000000001</c:v>
                </c:pt>
                <c:pt idx="1297">
                  <c:v>4.7560000000000002</c:v>
                </c:pt>
                <c:pt idx="1298">
                  <c:v>4.7009999999999996</c:v>
                </c:pt>
                <c:pt idx="1299">
                  <c:v>4.6180000000000003</c:v>
                </c:pt>
                <c:pt idx="1300">
                  <c:v>4.569</c:v>
                </c:pt>
                <c:pt idx="1301">
                  <c:v>4.5129999999999999</c:v>
                </c:pt>
                <c:pt idx="1302">
                  <c:v>4.4870000000000001</c:v>
                </c:pt>
                <c:pt idx="1303">
                  <c:v>4.4489999999999998</c:v>
                </c:pt>
                <c:pt idx="1304">
                  <c:v>4.4180000000000001</c:v>
                </c:pt>
                <c:pt idx="1305">
                  <c:v>4.3719999999999999</c:v>
                </c:pt>
                <c:pt idx="1306">
                  <c:v>4.3319999999999999</c:v>
                </c:pt>
                <c:pt idx="1307">
                  <c:v>4.2889999999999997</c:v>
                </c:pt>
                <c:pt idx="1308">
                  <c:v>4.2560000000000002</c:v>
                </c:pt>
                <c:pt idx="1309">
                  <c:v>4.2169999999999996</c:v>
                </c:pt>
                <c:pt idx="1310">
                  <c:v>4.1859999999999999</c:v>
                </c:pt>
                <c:pt idx="1311">
                  <c:v>4.1470000000000002</c:v>
                </c:pt>
                <c:pt idx="1312">
                  <c:v>4.1050000000000004</c:v>
                </c:pt>
                <c:pt idx="1313">
                  <c:v>4.0819999999999999</c:v>
                </c:pt>
                <c:pt idx="1314">
                  <c:v>4.0439999999999996</c:v>
                </c:pt>
                <c:pt idx="1315">
                  <c:v>4.01</c:v>
                </c:pt>
                <c:pt idx="1316">
                  <c:v>3.964</c:v>
                </c:pt>
                <c:pt idx="1317">
                  <c:v>3.883</c:v>
                </c:pt>
                <c:pt idx="1318">
                  <c:v>3.851</c:v>
                </c:pt>
                <c:pt idx="1319">
                  <c:v>3.8180000000000001</c:v>
                </c:pt>
                <c:pt idx="1320">
                  <c:v>3.8079999999999998</c:v>
                </c:pt>
                <c:pt idx="1321">
                  <c:v>3.7829999999999999</c:v>
                </c:pt>
                <c:pt idx="1322">
                  <c:v>3.7280000000000002</c:v>
                </c:pt>
                <c:pt idx="1323">
                  <c:v>3.6669999999999998</c:v>
                </c:pt>
                <c:pt idx="1324">
                  <c:v>3.6280000000000001</c:v>
                </c:pt>
                <c:pt idx="1325">
                  <c:v>3.5670000000000002</c:v>
                </c:pt>
                <c:pt idx="1326">
                  <c:v>3.5110000000000001</c:v>
                </c:pt>
                <c:pt idx="1327">
                  <c:v>3.47</c:v>
                </c:pt>
                <c:pt idx="1328">
                  <c:v>3.4369999999999998</c:v>
                </c:pt>
                <c:pt idx="1329">
                  <c:v>3.3929999999999998</c:v>
                </c:pt>
                <c:pt idx="1330">
                  <c:v>3.3690000000000002</c:v>
                </c:pt>
                <c:pt idx="1331">
                  <c:v>3.3370000000000002</c:v>
                </c:pt>
                <c:pt idx="1332">
                  <c:v>3.3039999999999998</c:v>
                </c:pt>
                <c:pt idx="1333">
                  <c:v>3.26</c:v>
                </c:pt>
                <c:pt idx="1334">
                  <c:v>3.202</c:v>
                </c:pt>
                <c:pt idx="1335">
                  <c:v>3.1749999999999998</c:v>
                </c:pt>
                <c:pt idx="1336">
                  <c:v>3.1459999999999999</c:v>
                </c:pt>
                <c:pt idx="1337">
                  <c:v>3.1309999999999998</c:v>
                </c:pt>
                <c:pt idx="1338">
                  <c:v>3.0880000000000001</c:v>
                </c:pt>
                <c:pt idx="1339">
                  <c:v>3.05</c:v>
                </c:pt>
                <c:pt idx="1340">
                  <c:v>3.0219999999999998</c:v>
                </c:pt>
                <c:pt idx="1341">
                  <c:v>3.0150000000000001</c:v>
                </c:pt>
                <c:pt idx="1342">
                  <c:v>2.972</c:v>
                </c:pt>
                <c:pt idx="1343">
                  <c:v>2.9710000000000001</c:v>
                </c:pt>
                <c:pt idx="1344">
                  <c:v>2.9329999999999998</c:v>
                </c:pt>
                <c:pt idx="1345">
                  <c:v>2.9249999999999998</c:v>
                </c:pt>
                <c:pt idx="1346">
                  <c:v>2.8959999999999999</c:v>
                </c:pt>
                <c:pt idx="1347">
                  <c:v>2.8730000000000002</c:v>
                </c:pt>
                <c:pt idx="1348">
                  <c:v>2.8290000000000002</c:v>
                </c:pt>
                <c:pt idx="1349">
                  <c:v>2.7850000000000001</c:v>
                </c:pt>
                <c:pt idx="1350">
                  <c:v>2.7639999999999998</c:v>
                </c:pt>
                <c:pt idx="1351">
                  <c:v>2.7269999999999999</c:v>
                </c:pt>
                <c:pt idx="1352">
                  <c:v>2.7040000000000002</c:v>
                </c:pt>
                <c:pt idx="1353">
                  <c:v>2.6920000000000002</c:v>
                </c:pt>
                <c:pt idx="1354">
                  <c:v>2.6579999999999999</c:v>
                </c:pt>
                <c:pt idx="1355">
                  <c:v>2.6179999999999999</c:v>
                </c:pt>
                <c:pt idx="1356">
                  <c:v>2.6070000000000002</c:v>
                </c:pt>
                <c:pt idx="1357">
                  <c:v>2.5750000000000002</c:v>
                </c:pt>
                <c:pt idx="1358">
                  <c:v>2.552</c:v>
                </c:pt>
                <c:pt idx="1359">
                  <c:v>2.5339999999999998</c:v>
                </c:pt>
                <c:pt idx="1360">
                  <c:v>2.5019999999999998</c:v>
                </c:pt>
                <c:pt idx="1361">
                  <c:v>2.4830000000000001</c:v>
                </c:pt>
                <c:pt idx="1362">
                  <c:v>2.4670000000000001</c:v>
                </c:pt>
                <c:pt idx="1363">
                  <c:v>2.4260000000000002</c:v>
                </c:pt>
                <c:pt idx="1364">
                  <c:v>2.403</c:v>
                </c:pt>
                <c:pt idx="1365">
                  <c:v>2.38</c:v>
                </c:pt>
                <c:pt idx="1366">
                  <c:v>2.35</c:v>
                </c:pt>
                <c:pt idx="1367">
                  <c:v>2.3439999999999999</c:v>
                </c:pt>
                <c:pt idx="1368">
                  <c:v>2.319</c:v>
                </c:pt>
                <c:pt idx="1369">
                  <c:v>2.2909999999999999</c:v>
                </c:pt>
                <c:pt idx="1370">
                  <c:v>2.2799999999999998</c:v>
                </c:pt>
                <c:pt idx="1371">
                  <c:v>2.2610000000000001</c:v>
                </c:pt>
                <c:pt idx="1372">
                  <c:v>2.25</c:v>
                </c:pt>
                <c:pt idx="1373">
                  <c:v>2.234</c:v>
                </c:pt>
                <c:pt idx="1374">
                  <c:v>2.226</c:v>
                </c:pt>
                <c:pt idx="1375">
                  <c:v>2.214</c:v>
                </c:pt>
                <c:pt idx="1376">
                  <c:v>2.2029999999999998</c:v>
                </c:pt>
                <c:pt idx="1377">
                  <c:v>2.1840000000000002</c:v>
                </c:pt>
                <c:pt idx="1378">
                  <c:v>2.1520000000000001</c:v>
                </c:pt>
                <c:pt idx="1379">
                  <c:v>2.121</c:v>
                </c:pt>
                <c:pt idx="1380">
                  <c:v>2.0840000000000001</c:v>
                </c:pt>
                <c:pt idx="1381">
                  <c:v>2.0649999999999999</c:v>
                </c:pt>
                <c:pt idx="1382">
                  <c:v>2.0609999999999999</c:v>
                </c:pt>
                <c:pt idx="1383">
                  <c:v>2.028</c:v>
                </c:pt>
                <c:pt idx="1384">
                  <c:v>2.0089999999999999</c:v>
                </c:pt>
                <c:pt idx="1385">
                  <c:v>1.9950000000000001</c:v>
                </c:pt>
                <c:pt idx="1386">
                  <c:v>1.9850000000000001</c:v>
                </c:pt>
                <c:pt idx="1387">
                  <c:v>1.9570000000000001</c:v>
                </c:pt>
                <c:pt idx="1388">
                  <c:v>1.952</c:v>
                </c:pt>
                <c:pt idx="1389">
                  <c:v>1.9279999999999999</c:v>
                </c:pt>
                <c:pt idx="1390">
                  <c:v>1.895</c:v>
                </c:pt>
                <c:pt idx="1391">
                  <c:v>1.87</c:v>
                </c:pt>
                <c:pt idx="1392">
                  <c:v>1.86</c:v>
                </c:pt>
                <c:pt idx="1393">
                  <c:v>1.837</c:v>
                </c:pt>
                <c:pt idx="1394">
                  <c:v>1.819</c:v>
                </c:pt>
                <c:pt idx="1395">
                  <c:v>1.8109999999999999</c:v>
                </c:pt>
                <c:pt idx="1396">
                  <c:v>1.786</c:v>
                </c:pt>
                <c:pt idx="1397">
                  <c:v>1.766</c:v>
                </c:pt>
                <c:pt idx="1398">
                  <c:v>1.7549999999999999</c:v>
                </c:pt>
                <c:pt idx="1399">
                  <c:v>1.73</c:v>
                </c:pt>
                <c:pt idx="1400">
                  <c:v>1.7090000000000001</c:v>
                </c:pt>
                <c:pt idx="1401">
                  <c:v>1.6859999999999999</c:v>
                </c:pt>
                <c:pt idx="1402">
                  <c:v>1.6739999999999999</c:v>
                </c:pt>
                <c:pt idx="1403">
                  <c:v>1.673</c:v>
                </c:pt>
                <c:pt idx="1404">
                  <c:v>1.665</c:v>
                </c:pt>
                <c:pt idx="1405">
                  <c:v>1.645</c:v>
                </c:pt>
                <c:pt idx="1406">
                  <c:v>1.6359999999999999</c:v>
                </c:pt>
                <c:pt idx="1407">
                  <c:v>1.6240000000000001</c:v>
                </c:pt>
                <c:pt idx="1408">
                  <c:v>1.611</c:v>
                </c:pt>
                <c:pt idx="1409">
                  <c:v>1.5840000000000001</c:v>
                </c:pt>
                <c:pt idx="1410">
                  <c:v>1.603</c:v>
                </c:pt>
                <c:pt idx="1411">
                  <c:v>1.599</c:v>
                </c:pt>
                <c:pt idx="1412">
                  <c:v>1.607</c:v>
                </c:pt>
                <c:pt idx="1413">
                  <c:v>1.619</c:v>
                </c:pt>
                <c:pt idx="1414">
                  <c:v>1.6140000000000001</c:v>
                </c:pt>
                <c:pt idx="1415">
                  <c:v>1.6020000000000001</c:v>
                </c:pt>
                <c:pt idx="1416">
                  <c:v>1.6</c:v>
                </c:pt>
                <c:pt idx="1417">
                  <c:v>1.5920000000000001</c:v>
                </c:pt>
                <c:pt idx="1418">
                  <c:v>1.583</c:v>
                </c:pt>
                <c:pt idx="1419">
                  <c:v>1.581</c:v>
                </c:pt>
                <c:pt idx="1420">
                  <c:v>1.5920000000000001</c:v>
                </c:pt>
                <c:pt idx="1421">
                  <c:v>1.621</c:v>
                </c:pt>
                <c:pt idx="1422">
                  <c:v>1.6339999999999999</c:v>
                </c:pt>
                <c:pt idx="1423">
                  <c:v>1.6459999999999999</c:v>
                </c:pt>
                <c:pt idx="1424">
                  <c:v>1.6619999999999999</c:v>
                </c:pt>
                <c:pt idx="1425">
                  <c:v>1.6759999999999999</c:v>
                </c:pt>
                <c:pt idx="1426">
                  <c:v>1.6830000000000001</c:v>
                </c:pt>
                <c:pt idx="1427">
                  <c:v>1.6830000000000001</c:v>
                </c:pt>
                <c:pt idx="1428">
                  <c:v>1.68</c:v>
                </c:pt>
                <c:pt idx="1429">
                  <c:v>1.681</c:v>
                </c:pt>
                <c:pt idx="1430">
                  <c:v>1.6839999999999999</c:v>
                </c:pt>
                <c:pt idx="1431">
                  <c:v>1.6910000000000001</c:v>
                </c:pt>
                <c:pt idx="1432">
                  <c:v>1.698</c:v>
                </c:pt>
                <c:pt idx="1433">
                  <c:v>1.718</c:v>
                </c:pt>
                <c:pt idx="1434">
                  <c:v>1.72</c:v>
                </c:pt>
                <c:pt idx="1435">
                  <c:v>1.7470000000000001</c:v>
                </c:pt>
                <c:pt idx="1436">
                  <c:v>1.778</c:v>
                </c:pt>
                <c:pt idx="1437">
                  <c:v>1.8129999999999999</c:v>
                </c:pt>
                <c:pt idx="1438">
                  <c:v>1.835</c:v>
                </c:pt>
                <c:pt idx="1439">
                  <c:v>1.643</c:v>
                </c:pt>
              </c:numCache>
            </c:numRef>
          </c:val>
          <c:smooth val="1"/>
          <c:extLst>
            <c:ext xmlns:c16="http://schemas.microsoft.com/office/drawing/2014/chart" uri="{C3380CC4-5D6E-409C-BE32-E72D297353CC}">
              <c16:uniqueId val="{00000002-7B39-486C-B6B3-6A2BC09812AE}"/>
            </c:ext>
          </c:extLst>
        </c:ser>
        <c:dLbls>
          <c:showLegendKey val="0"/>
          <c:showVal val="0"/>
          <c:showCatName val="0"/>
          <c:showSerName val="0"/>
          <c:showPercent val="0"/>
          <c:showBubbleSize val="0"/>
        </c:dLbls>
        <c:smooth val="0"/>
        <c:axId val="365583272"/>
        <c:axId val="365584056"/>
      </c:lineChart>
      <c:catAx>
        <c:axId val="365583272"/>
        <c:scaling>
          <c:orientation val="minMax"/>
        </c:scaling>
        <c:delete val="0"/>
        <c:axPos val="b"/>
        <c:numFmt formatCode="h:mm" sourceLinked="1"/>
        <c:majorTickMark val="none"/>
        <c:minorTickMark val="none"/>
        <c:tickLblPos val="nextTo"/>
        <c:spPr>
          <a:noFill/>
          <a:ln w="6350" cap="flat" cmpd="sng" algn="ctr">
            <a:solidFill>
              <a:schemeClr val="bg1">
                <a:lumMod val="50000"/>
              </a:schemeClr>
            </a:solidFill>
            <a:prstDash val="solid"/>
            <a:round/>
          </a:ln>
          <a:effectLst/>
        </c:spPr>
        <c:txPr>
          <a:bodyPr rot="-60000000" spcFirstLastPara="1" vertOverflow="ellipsis" vert="horz" wrap="square" anchor="ctr" anchorCtr="1"/>
          <a:lstStyle/>
          <a:p>
            <a:pPr>
              <a:defRPr sz="1000" b="0" i="0" u="none" strike="noStrike" kern="1200" baseline="0">
                <a:solidFill>
                  <a:srgbClr val="333333"/>
                </a:solidFill>
                <a:latin typeface="+mn-lt"/>
                <a:ea typeface="+mn-ea"/>
                <a:cs typeface="+mn-cs"/>
              </a:defRPr>
            </a:pPr>
            <a:endParaRPr lang="nb-NO"/>
          </a:p>
        </c:txPr>
        <c:crossAx val="365584056"/>
        <c:crosses val="autoZero"/>
        <c:auto val="0"/>
        <c:lblAlgn val="ctr"/>
        <c:lblOffset val="100"/>
        <c:tickLblSkip val="60"/>
        <c:noMultiLvlLbl val="0"/>
      </c:catAx>
      <c:valAx>
        <c:axId val="365584056"/>
        <c:scaling>
          <c:orientation val="minMax"/>
          <c:max val="25"/>
        </c:scaling>
        <c:delete val="0"/>
        <c:axPos val="l"/>
        <c:numFmt formatCode="#,##0" sourceLinked="0"/>
        <c:majorTickMark val="none"/>
        <c:minorTickMark val="none"/>
        <c:tickLblPos val="nextTo"/>
        <c:spPr>
          <a:noFill/>
          <a:ln w="6350" cap="flat" cmpd="sng" algn="ctr">
            <a:solidFill>
              <a:schemeClr val="bg1">
                <a:lumMod val="50000"/>
              </a:schemeClr>
            </a:solidFill>
            <a:prstDash val="solid"/>
            <a:round/>
          </a:ln>
          <a:effectLst/>
        </c:spPr>
        <c:txPr>
          <a:bodyPr rot="-60000000" spcFirstLastPara="1" vertOverflow="ellipsis" vert="horz" wrap="square" anchor="ctr" anchorCtr="1"/>
          <a:lstStyle/>
          <a:p>
            <a:pPr>
              <a:defRPr sz="1000" b="0" i="0" u="none" strike="noStrike" kern="1200" baseline="0">
                <a:solidFill>
                  <a:srgbClr val="333333"/>
                </a:solidFill>
                <a:latin typeface="+mn-lt"/>
                <a:ea typeface="+mn-ea"/>
                <a:cs typeface="+mn-cs"/>
              </a:defRPr>
            </a:pPr>
            <a:endParaRPr lang="nb-NO"/>
          </a:p>
        </c:txPr>
        <c:crossAx val="365583272"/>
        <c:crosses val="autoZero"/>
        <c:crossBetween val="between"/>
      </c:valAx>
      <c:spPr>
        <a:noFill/>
        <a:ln w="25400">
          <a:noFill/>
        </a:ln>
        <a:effectLst/>
      </c:spPr>
    </c:plotArea>
    <c:legend>
      <c:legendPos val="b"/>
      <c:layout>
        <c:manualLayout>
          <c:xMode val="edge"/>
          <c:yMode val="edge"/>
          <c:x val="0.26342521393143292"/>
          <c:y val="0.83265702494392435"/>
          <c:w val="0.47338804398246065"/>
          <c:h val="0.10093819741457191"/>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n-lt"/>
              <a:ea typeface="+mn-ea"/>
              <a:cs typeface="+mn-cs"/>
            </a:defRPr>
          </a:pPr>
          <a:endParaRPr lang="nb-NO"/>
        </a:p>
      </c:txPr>
    </c:legend>
    <c:plotVisOnly val="1"/>
    <c:dispBlanksAs val="gap"/>
    <c:showDLblsOverMax val="0"/>
  </c:chart>
  <c:spPr>
    <a:noFill/>
    <a:ln w="6350" cap="flat" cmpd="sng" algn="ctr">
      <a:noFill/>
      <a:prstDash val="solid"/>
      <a:miter lim="800000"/>
    </a:ln>
    <a:effectLst/>
  </c:spPr>
  <c:txPr>
    <a:bodyPr/>
    <a:lstStyle/>
    <a:p>
      <a:pPr>
        <a:defRPr sz="1800"/>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084318962228158E-2"/>
          <c:y val="2.2951874713544807E-2"/>
          <c:w val="0.93847495503352052"/>
          <c:h val="0.81044882006055297"/>
        </c:manualLayout>
      </c:layout>
      <c:lineChart>
        <c:grouping val="standard"/>
        <c:varyColors val="0"/>
        <c:ser>
          <c:idx val="0"/>
          <c:order val="0"/>
          <c:tx>
            <c:strRef>
              <c:f>'Ark1'!$B$1</c:f>
              <c:strCache>
                <c:ptCount val="1"/>
                <c:pt idx="0">
                  <c:v>Live</c:v>
                </c:pt>
              </c:strCache>
            </c:strRef>
          </c:tx>
          <c:spPr>
            <a:ln w="19050" cap="rnd" cmpd="sng" algn="ctr">
              <a:solidFill>
                <a:srgbClr val="00AC8B"/>
              </a:solidFill>
              <a:prstDash val="solid"/>
              <a:round/>
            </a:ln>
            <a:effectLst/>
          </c:spPr>
          <c:marker>
            <c:symbol val="none"/>
          </c:marker>
          <c:cat>
            <c:numRef>
              <c:f>'Ark1'!$A$2:$A$1441</c:f>
              <c:numCache>
                <c:formatCode>h:mm</c:formatCode>
                <c:ptCount val="1440"/>
                <c:pt idx="0">
                  <c:v>0.125</c:v>
                </c:pt>
                <c:pt idx="1">
                  <c:v>0.12569444444444444</c:v>
                </c:pt>
                <c:pt idx="2">
                  <c:v>0.12638888888888888</c:v>
                </c:pt>
                <c:pt idx="3">
                  <c:v>0.12708333333333333</c:v>
                </c:pt>
                <c:pt idx="4">
                  <c:v>0.1277777777777778</c:v>
                </c:pt>
                <c:pt idx="5">
                  <c:v>0.12847222222222224</c:v>
                </c:pt>
                <c:pt idx="6">
                  <c:v>0.12916666666666668</c:v>
                </c:pt>
                <c:pt idx="7">
                  <c:v>0.12986111111111112</c:v>
                </c:pt>
                <c:pt idx="8">
                  <c:v>0.13055555555555556</c:v>
                </c:pt>
                <c:pt idx="9">
                  <c:v>0.13125000000000001</c:v>
                </c:pt>
                <c:pt idx="10">
                  <c:v>0.13194444444444445</c:v>
                </c:pt>
                <c:pt idx="11">
                  <c:v>0.13263888888888889</c:v>
                </c:pt>
                <c:pt idx="12">
                  <c:v>0.13333333333333333</c:v>
                </c:pt>
                <c:pt idx="13">
                  <c:v>0.13402777777777777</c:v>
                </c:pt>
                <c:pt idx="14">
                  <c:v>0.13472222222222222</c:v>
                </c:pt>
                <c:pt idx="15">
                  <c:v>0.13541666666666666</c:v>
                </c:pt>
                <c:pt idx="16">
                  <c:v>0.1361111111111111</c:v>
                </c:pt>
                <c:pt idx="17">
                  <c:v>0.13680555555555554</c:v>
                </c:pt>
                <c:pt idx="18">
                  <c:v>0.13749999999999998</c:v>
                </c:pt>
                <c:pt idx="19">
                  <c:v>0.13819444444444443</c:v>
                </c:pt>
                <c:pt idx="20">
                  <c:v>0.1388888888888889</c:v>
                </c:pt>
                <c:pt idx="21">
                  <c:v>0.13958333333333334</c:v>
                </c:pt>
                <c:pt idx="22">
                  <c:v>0.14027777777777778</c:v>
                </c:pt>
                <c:pt idx="23">
                  <c:v>0.14097222222222222</c:v>
                </c:pt>
                <c:pt idx="24">
                  <c:v>0.14166666666666666</c:v>
                </c:pt>
                <c:pt idx="25">
                  <c:v>0.1423611111111111</c:v>
                </c:pt>
                <c:pt idx="26">
                  <c:v>0.14305555555555557</c:v>
                </c:pt>
                <c:pt idx="27">
                  <c:v>0.14375000000000002</c:v>
                </c:pt>
                <c:pt idx="28">
                  <c:v>0.14444444444444446</c:v>
                </c:pt>
                <c:pt idx="29">
                  <c:v>0.1451388888888889</c:v>
                </c:pt>
                <c:pt idx="30">
                  <c:v>0.14583333333333334</c:v>
                </c:pt>
                <c:pt idx="31">
                  <c:v>0.14652777777777778</c:v>
                </c:pt>
                <c:pt idx="32">
                  <c:v>0.14722222222222223</c:v>
                </c:pt>
                <c:pt idx="33">
                  <c:v>0.14791666666666667</c:v>
                </c:pt>
                <c:pt idx="34">
                  <c:v>0.14861111111111111</c:v>
                </c:pt>
                <c:pt idx="35">
                  <c:v>0.14930555555555555</c:v>
                </c:pt>
                <c:pt idx="36">
                  <c:v>0.15</c:v>
                </c:pt>
                <c:pt idx="37">
                  <c:v>0.15069444444444444</c:v>
                </c:pt>
                <c:pt idx="38">
                  <c:v>0.15138888888888888</c:v>
                </c:pt>
                <c:pt idx="39">
                  <c:v>0.15208333333333332</c:v>
                </c:pt>
                <c:pt idx="40">
                  <c:v>0.15277777777777776</c:v>
                </c:pt>
                <c:pt idx="41">
                  <c:v>0.15347222222222223</c:v>
                </c:pt>
                <c:pt idx="42">
                  <c:v>0.15416666666666667</c:v>
                </c:pt>
                <c:pt idx="43">
                  <c:v>0.15486111111111112</c:v>
                </c:pt>
                <c:pt idx="44">
                  <c:v>0.15555555555555556</c:v>
                </c:pt>
                <c:pt idx="45">
                  <c:v>0.15625</c:v>
                </c:pt>
                <c:pt idx="46">
                  <c:v>0.15694444444444444</c:v>
                </c:pt>
                <c:pt idx="47">
                  <c:v>0.15763888888888888</c:v>
                </c:pt>
                <c:pt idx="48">
                  <c:v>0.15833333333333333</c:v>
                </c:pt>
                <c:pt idx="49">
                  <c:v>0.15902777777777777</c:v>
                </c:pt>
                <c:pt idx="50">
                  <c:v>0.15972222222222224</c:v>
                </c:pt>
                <c:pt idx="51">
                  <c:v>0.16041666666666668</c:v>
                </c:pt>
                <c:pt idx="52">
                  <c:v>0.16111111111111112</c:v>
                </c:pt>
                <c:pt idx="53">
                  <c:v>0.16180555555555556</c:v>
                </c:pt>
                <c:pt idx="54">
                  <c:v>0.16250000000000001</c:v>
                </c:pt>
                <c:pt idx="55">
                  <c:v>0.16319444444444445</c:v>
                </c:pt>
                <c:pt idx="56">
                  <c:v>0.16388888888888889</c:v>
                </c:pt>
                <c:pt idx="57">
                  <c:v>0.16458333333333333</c:v>
                </c:pt>
                <c:pt idx="58">
                  <c:v>0.16527777777777777</c:v>
                </c:pt>
                <c:pt idx="59">
                  <c:v>0.16597222222222222</c:v>
                </c:pt>
                <c:pt idx="60">
                  <c:v>0.16666666666666666</c:v>
                </c:pt>
                <c:pt idx="61">
                  <c:v>0.1673611111111111</c:v>
                </c:pt>
                <c:pt idx="62">
                  <c:v>0.16805555555555554</c:v>
                </c:pt>
                <c:pt idx="63">
                  <c:v>0.16874999999999998</c:v>
                </c:pt>
                <c:pt idx="64">
                  <c:v>0.16944444444444443</c:v>
                </c:pt>
                <c:pt idx="65">
                  <c:v>0.17013888888888887</c:v>
                </c:pt>
                <c:pt idx="66">
                  <c:v>0.17083333333333331</c:v>
                </c:pt>
                <c:pt idx="67">
                  <c:v>0.17152777777777775</c:v>
                </c:pt>
                <c:pt idx="68">
                  <c:v>0.17222222222222225</c:v>
                </c:pt>
                <c:pt idx="69">
                  <c:v>0.17291666666666669</c:v>
                </c:pt>
                <c:pt idx="70">
                  <c:v>0.17361111111111113</c:v>
                </c:pt>
                <c:pt idx="71">
                  <c:v>0.17430555555555557</c:v>
                </c:pt>
                <c:pt idx="72">
                  <c:v>0.17500000000000002</c:v>
                </c:pt>
                <c:pt idx="73">
                  <c:v>0.17569444444444446</c:v>
                </c:pt>
                <c:pt idx="74">
                  <c:v>0.1763888888888889</c:v>
                </c:pt>
                <c:pt idx="75">
                  <c:v>0.17708333333333334</c:v>
                </c:pt>
                <c:pt idx="76">
                  <c:v>0.17777777777777778</c:v>
                </c:pt>
                <c:pt idx="77">
                  <c:v>0.17847222222222223</c:v>
                </c:pt>
                <c:pt idx="78">
                  <c:v>0.17916666666666667</c:v>
                </c:pt>
                <c:pt idx="79">
                  <c:v>0.17986111111111111</c:v>
                </c:pt>
                <c:pt idx="80">
                  <c:v>0.18055555555555555</c:v>
                </c:pt>
                <c:pt idx="81">
                  <c:v>0.18124999999999999</c:v>
                </c:pt>
                <c:pt idx="82">
                  <c:v>0.18194444444444444</c:v>
                </c:pt>
                <c:pt idx="83">
                  <c:v>0.18263888888888891</c:v>
                </c:pt>
                <c:pt idx="84">
                  <c:v>0.18333333333333335</c:v>
                </c:pt>
                <c:pt idx="85">
                  <c:v>0.18402777777777779</c:v>
                </c:pt>
                <c:pt idx="86">
                  <c:v>0.18472222222222223</c:v>
                </c:pt>
                <c:pt idx="87">
                  <c:v>0.18541666666666667</c:v>
                </c:pt>
                <c:pt idx="88">
                  <c:v>0.18611111111111112</c:v>
                </c:pt>
                <c:pt idx="89">
                  <c:v>0.18680555555555556</c:v>
                </c:pt>
                <c:pt idx="90">
                  <c:v>0.1875</c:v>
                </c:pt>
                <c:pt idx="91">
                  <c:v>0.18819444444444444</c:v>
                </c:pt>
                <c:pt idx="92">
                  <c:v>0.18888888888888888</c:v>
                </c:pt>
                <c:pt idx="93">
                  <c:v>0.18958333333333333</c:v>
                </c:pt>
                <c:pt idx="94">
                  <c:v>0.19027777777777777</c:v>
                </c:pt>
                <c:pt idx="95">
                  <c:v>0.19097222222222221</c:v>
                </c:pt>
                <c:pt idx="96">
                  <c:v>0.19166666666666665</c:v>
                </c:pt>
                <c:pt idx="97">
                  <c:v>0.19236111111111112</c:v>
                </c:pt>
                <c:pt idx="98">
                  <c:v>0.19305555555555554</c:v>
                </c:pt>
                <c:pt idx="99">
                  <c:v>0.19375000000000001</c:v>
                </c:pt>
                <c:pt idx="100">
                  <c:v>0.19444444444444445</c:v>
                </c:pt>
                <c:pt idx="101">
                  <c:v>0.19513888888888889</c:v>
                </c:pt>
                <c:pt idx="102">
                  <c:v>0.19583333333333333</c:v>
                </c:pt>
                <c:pt idx="103">
                  <c:v>0.19652777777777777</c:v>
                </c:pt>
                <c:pt idx="104">
                  <c:v>0.19722222222222222</c:v>
                </c:pt>
                <c:pt idx="105">
                  <c:v>0.19791666666666666</c:v>
                </c:pt>
                <c:pt idx="106">
                  <c:v>0.1986111111111111</c:v>
                </c:pt>
                <c:pt idx="107">
                  <c:v>0.19930555555555554</c:v>
                </c:pt>
                <c:pt idx="108">
                  <c:v>0.19999999999999998</c:v>
                </c:pt>
                <c:pt idx="109">
                  <c:v>0.20069444444444443</c:v>
                </c:pt>
                <c:pt idx="110">
                  <c:v>0.20138888888888887</c:v>
                </c:pt>
                <c:pt idx="111">
                  <c:v>0.20208333333333331</c:v>
                </c:pt>
                <c:pt idx="112">
                  <c:v>0.20277777777777781</c:v>
                </c:pt>
                <c:pt idx="113">
                  <c:v>0.20347222222222219</c:v>
                </c:pt>
                <c:pt idx="114">
                  <c:v>0.20416666666666669</c:v>
                </c:pt>
                <c:pt idx="115">
                  <c:v>0.20486111111111113</c:v>
                </c:pt>
                <c:pt idx="116">
                  <c:v>0.20555555555555557</c:v>
                </c:pt>
                <c:pt idx="117">
                  <c:v>0.20625000000000002</c:v>
                </c:pt>
                <c:pt idx="118">
                  <c:v>0.20694444444444446</c:v>
                </c:pt>
                <c:pt idx="119">
                  <c:v>0.2076388888888889</c:v>
                </c:pt>
                <c:pt idx="120">
                  <c:v>0.20833333333333334</c:v>
                </c:pt>
                <c:pt idx="121">
                  <c:v>0.20902777777777778</c:v>
                </c:pt>
                <c:pt idx="122">
                  <c:v>0.20972222222222223</c:v>
                </c:pt>
                <c:pt idx="123">
                  <c:v>0.21041666666666667</c:v>
                </c:pt>
                <c:pt idx="124">
                  <c:v>0.21111111111111111</c:v>
                </c:pt>
                <c:pt idx="125">
                  <c:v>0.21180555555555555</c:v>
                </c:pt>
                <c:pt idx="126">
                  <c:v>0.21249999999999999</c:v>
                </c:pt>
                <c:pt idx="127">
                  <c:v>0.21319444444444444</c:v>
                </c:pt>
                <c:pt idx="128">
                  <c:v>0.21388888888888891</c:v>
                </c:pt>
                <c:pt idx="129">
                  <c:v>0.21458333333333335</c:v>
                </c:pt>
                <c:pt idx="130">
                  <c:v>0.21527777777777779</c:v>
                </c:pt>
                <c:pt idx="131">
                  <c:v>0.21597222222222223</c:v>
                </c:pt>
                <c:pt idx="132">
                  <c:v>0.21666666666666667</c:v>
                </c:pt>
                <c:pt idx="133">
                  <c:v>0.21736111111111112</c:v>
                </c:pt>
                <c:pt idx="134">
                  <c:v>0.21805555555555556</c:v>
                </c:pt>
                <c:pt idx="135">
                  <c:v>0.21875</c:v>
                </c:pt>
                <c:pt idx="136">
                  <c:v>0.21944444444444444</c:v>
                </c:pt>
                <c:pt idx="137">
                  <c:v>0.22013888888888888</c:v>
                </c:pt>
                <c:pt idx="138">
                  <c:v>0.22083333333333333</c:v>
                </c:pt>
                <c:pt idx="139">
                  <c:v>0.22152777777777777</c:v>
                </c:pt>
                <c:pt idx="140">
                  <c:v>0.22222222222222221</c:v>
                </c:pt>
                <c:pt idx="141">
                  <c:v>0.22291666666666665</c:v>
                </c:pt>
                <c:pt idx="142">
                  <c:v>0.22361111111111109</c:v>
                </c:pt>
                <c:pt idx="143">
                  <c:v>0.22430555555555556</c:v>
                </c:pt>
                <c:pt idx="144">
                  <c:v>0.22500000000000001</c:v>
                </c:pt>
                <c:pt idx="145">
                  <c:v>0.22569444444444445</c:v>
                </c:pt>
                <c:pt idx="146">
                  <c:v>0.22638888888888889</c:v>
                </c:pt>
                <c:pt idx="147">
                  <c:v>0.22708333333333333</c:v>
                </c:pt>
                <c:pt idx="148">
                  <c:v>0.22777777777777777</c:v>
                </c:pt>
                <c:pt idx="149">
                  <c:v>0.22847222222222222</c:v>
                </c:pt>
                <c:pt idx="150">
                  <c:v>0.22916666666666666</c:v>
                </c:pt>
                <c:pt idx="151">
                  <c:v>0.2298611111111111</c:v>
                </c:pt>
                <c:pt idx="152">
                  <c:v>0.23055555555555554</c:v>
                </c:pt>
                <c:pt idx="153">
                  <c:v>0.23124999999999998</c:v>
                </c:pt>
                <c:pt idx="154">
                  <c:v>0.23194444444444443</c:v>
                </c:pt>
                <c:pt idx="155">
                  <c:v>0.23263888888888887</c:v>
                </c:pt>
                <c:pt idx="156">
                  <c:v>0.23333333333333331</c:v>
                </c:pt>
                <c:pt idx="157">
                  <c:v>0.23402777777777781</c:v>
                </c:pt>
                <c:pt idx="158">
                  <c:v>0.23472222222222219</c:v>
                </c:pt>
                <c:pt idx="159">
                  <c:v>0.23541666666666669</c:v>
                </c:pt>
                <c:pt idx="160">
                  <c:v>0.23611111111111113</c:v>
                </c:pt>
                <c:pt idx="161">
                  <c:v>0.23680555555555557</c:v>
                </c:pt>
                <c:pt idx="162">
                  <c:v>0.23750000000000002</c:v>
                </c:pt>
                <c:pt idx="163">
                  <c:v>0.23819444444444446</c:v>
                </c:pt>
                <c:pt idx="164">
                  <c:v>0.2388888888888889</c:v>
                </c:pt>
                <c:pt idx="165">
                  <c:v>0.23958333333333334</c:v>
                </c:pt>
                <c:pt idx="166">
                  <c:v>0.24027777777777778</c:v>
                </c:pt>
                <c:pt idx="167">
                  <c:v>0.24097222222222223</c:v>
                </c:pt>
                <c:pt idx="168">
                  <c:v>0.24166666666666667</c:v>
                </c:pt>
                <c:pt idx="169">
                  <c:v>0.24236111111111111</c:v>
                </c:pt>
                <c:pt idx="170">
                  <c:v>0.24305555555555555</c:v>
                </c:pt>
                <c:pt idx="171">
                  <c:v>0.24374999999999999</c:v>
                </c:pt>
                <c:pt idx="172">
                  <c:v>0.24444444444444446</c:v>
                </c:pt>
                <c:pt idx="173">
                  <c:v>0.24513888888888888</c:v>
                </c:pt>
                <c:pt idx="174">
                  <c:v>0.24583333333333335</c:v>
                </c:pt>
                <c:pt idx="175">
                  <c:v>0.24652777777777779</c:v>
                </c:pt>
                <c:pt idx="176">
                  <c:v>0.24722222222222223</c:v>
                </c:pt>
                <c:pt idx="177">
                  <c:v>0.24791666666666667</c:v>
                </c:pt>
                <c:pt idx="178">
                  <c:v>0.24861111111111112</c:v>
                </c:pt>
                <c:pt idx="179">
                  <c:v>0.24930555555555556</c:v>
                </c:pt>
                <c:pt idx="180">
                  <c:v>0.25</c:v>
                </c:pt>
                <c:pt idx="181">
                  <c:v>0.25069444444444444</c:v>
                </c:pt>
                <c:pt idx="182">
                  <c:v>0.25138888888888888</c:v>
                </c:pt>
                <c:pt idx="183">
                  <c:v>0.25208333333333333</c:v>
                </c:pt>
                <c:pt idx="184">
                  <c:v>0.25277777777777777</c:v>
                </c:pt>
                <c:pt idx="185">
                  <c:v>0.25347222222222221</c:v>
                </c:pt>
                <c:pt idx="186">
                  <c:v>0.25416666666666665</c:v>
                </c:pt>
                <c:pt idx="187">
                  <c:v>0.25486111111111109</c:v>
                </c:pt>
                <c:pt idx="188">
                  <c:v>0.25555555555555559</c:v>
                </c:pt>
                <c:pt idx="189">
                  <c:v>0.25625000000000003</c:v>
                </c:pt>
                <c:pt idx="190">
                  <c:v>0.25694444444444448</c:v>
                </c:pt>
                <c:pt idx="191">
                  <c:v>0.25763888888888892</c:v>
                </c:pt>
                <c:pt idx="192">
                  <c:v>0.25833333333333336</c:v>
                </c:pt>
                <c:pt idx="193">
                  <c:v>0.2590277777777778</c:v>
                </c:pt>
                <c:pt idx="194">
                  <c:v>0.25972222222222224</c:v>
                </c:pt>
                <c:pt idx="195">
                  <c:v>0.26041666666666669</c:v>
                </c:pt>
                <c:pt idx="196">
                  <c:v>0.26111111111111113</c:v>
                </c:pt>
                <c:pt idx="197">
                  <c:v>0.26180555555555557</c:v>
                </c:pt>
                <c:pt idx="198">
                  <c:v>0.26250000000000001</c:v>
                </c:pt>
                <c:pt idx="199">
                  <c:v>0.26319444444444445</c:v>
                </c:pt>
                <c:pt idx="200">
                  <c:v>0.2638888888888889</c:v>
                </c:pt>
                <c:pt idx="201">
                  <c:v>0.26458333333333334</c:v>
                </c:pt>
                <c:pt idx="202">
                  <c:v>0.26527777777777778</c:v>
                </c:pt>
                <c:pt idx="203">
                  <c:v>0.26597222222222222</c:v>
                </c:pt>
                <c:pt idx="204">
                  <c:v>0.26666666666666666</c:v>
                </c:pt>
                <c:pt idx="205">
                  <c:v>0.2673611111111111</c:v>
                </c:pt>
                <c:pt idx="206">
                  <c:v>0.26805555555555555</c:v>
                </c:pt>
                <c:pt idx="207">
                  <c:v>0.26874999999999999</c:v>
                </c:pt>
                <c:pt idx="208">
                  <c:v>0.26944444444444443</c:v>
                </c:pt>
                <c:pt idx="209">
                  <c:v>0.27013888888888887</c:v>
                </c:pt>
                <c:pt idx="210">
                  <c:v>0.27083333333333331</c:v>
                </c:pt>
                <c:pt idx="211">
                  <c:v>0.27152777777777776</c:v>
                </c:pt>
                <c:pt idx="212">
                  <c:v>0.2722222222222222</c:v>
                </c:pt>
                <c:pt idx="213">
                  <c:v>0.27291666666666664</c:v>
                </c:pt>
                <c:pt idx="214">
                  <c:v>0.27361111111111108</c:v>
                </c:pt>
                <c:pt idx="215">
                  <c:v>0.27430555555555552</c:v>
                </c:pt>
                <c:pt idx="216">
                  <c:v>0.27499999999999997</c:v>
                </c:pt>
                <c:pt idx="217">
                  <c:v>0.27569444444444446</c:v>
                </c:pt>
                <c:pt idx="218">
                  <c:v>0.27638888888888885</c:v>
                </c:pt>
                <c:pt idx="219">
                  <c:v>0.27708333333333335</c:v>
                </c:pt>
                <c:pt idx="220">
                  <c:v>0.27777777777777779</c:v>
                </c:pt>
                <c:pt idx="221">
                  <c:v>0.27847222222222223</c:v>
                </c:pt>
                <c:pt idx="222">
                  <c:v>0.27916666666666667</c:v>
                </c:pt>
                <c:pt idx="223">
                  <c:v>0.27986111111111112</c:v>
                </c:pt>
                <c:pt idx="224">
                  <c:v>0.28055555555555556</c:v>
                </c:pt>
                <c:pt idx="225">
                  <c:v>0.28125</c:v>
                </c:pt>
                <c:pt idx="226">
                  <c:v>0.28194444444444444</c:v>
                </c:pt>
                <c:pt idx="227">
                  <c:v>0.28263888888888888</c:v>
                </c:pt>
                <c:pt idx="228">
                  <c:v>0.28333333333333333</c:v>
                </c:pt>
                <c:pt idx="229">
                  <c:v>0.28402777777777777</c:v>
                </c:pt>
                <c:pt idx="230">
                  <c:v>0.28472222222222221</c:v>
                </c:pt>
                <c:pt idx="231">
                  <c:v>0.28541666666666665</c:v>
                </c:pt>
                <c:pt idx="232">
                  <c:v>0.28611111111111115</c:v>
                </c:pt>
                <c:pt idx="233">
                  <c:v>0.28680555555555554</c:v>
                </c:pt>
                <c:pt idx="234">
                  <c:v>0.28750000000000003</c:v>
                </c:pt>
                <c:pt idx="235">
                  <c:v>0.28819444444444448</c:v>
                </c:pt>
                <c:pt idx="236">
                  <c:v>0.28888888888888892</c:v>
                </c:pt>
                <c:pt idx="237">
                  <c:v>0.28958333333333336</c:v>
                </c:pt>
                <c:pt idx="238">
                  <c:v>0.2902777777777778</c:v>
                </c:pt>
                <c:pt idx="239">
                  <c:v>0.29097222222222224</c:v>
                </c:pt>
                <c:pt idx="240">
                  <c:v>0.29166666666666669</c:v>
                </c:pt>
                <c:pt idx="241">
                  <c:v>0.29236111111111113</c:v>
                </c:pt>
                <c:pt idx="242">
                  <c:v>0.29305555555555557</c:v>
                </c:pt>
                <c:pt idx="243">
                  <c:v>0.29375000000000001</c:v>
                </c:pt>
                <c:pt idx="244">
                  <c:v>0.29444444444444445</c:v>
                </c:pt>
                <c:pt idx="245">
                  <c:v>0.2951388888888889</c:v>
                </c:pt>
                <c:pt idx="246">
                  <c:v>0.29583333333333334</c:v>
                </c:pt>
                <c:pt idx="247">
                  <c:v>0.29652777777777778</c:v>
                </c:pt>
                <c:pt idx="248">
                  <c:v>0.29722222222222222</c:v>
                </c:pt>
                <c:pt idx="249">
                  <c:v>0.29791666666666666</c:v>
                </c:pt>
                <c:pt idx="250">
                  <c:v>0.2986111111111111</c:v>
                </c:pt>
                <c:pt idx="251">
                  <c:v>0.29930555555555555</c:v>
                </c:pt>
                <c:pt idx="252">
                  <c:v>0.3</c:v>
                </c:pt>
                <c:pt idx="253">
                  <c:v>0.30069444444444443</c:v>
                </c:pt>
                <c:pt idx="254">
                  <c:v>0.30138888888888887</c:v>
                </c:pt>
                <c:pt idx="255">
                  <c:v>0.30208333333333331</c:v>
                </c:pt>
                <c:pt idx="256">
                  <c:v>0.30277777777777776</c:v>
                </c:pt>
                <c:pt idx="257">
                  <c:v>0.3034722222222222</c:v>
                </c:pt>
                <c:pt idx="258">
                  <c:v>0.30416666666666664</c:v>
                </c:pt>
                <c:pt idx="259">
                  <c:v>0.30486111111111108</c:v>
                </c:pt>
                <c:pt idx="260">
                  <c:v>0.30555555555555552</c:v>
                </c:pt>
                <c:pt idx="261">
                  <c:v>0.30624999999999997</c:v>
                </c:pt>
                <c:pt idx="262">
                  <c:v>0.30694444444444441</c:v>
                </c:pt>
                <c:pt idx="263">
                  <c:v>0.30763888888888891</c:v>
                </c:pt>
                <c:pt idx="264">
                  <c:v>0.30833333333333335</c:v>
                </c:pt>
                <c:pt idx="265">
                  <c:v>0.30902777777777779</c:v>
                </c:pt>
                <c:pt idx="266">
                  <c:v>0.30972222222222223</c:v>
                </c:pt>
                <c:pt idx="267">
                  <c:v>0.31041666666666667</c:v>
                </c:pt>
                <c:pt idx="268">
                  <c:v>0.31111111111111112</c:v>
                </c:pt>
                <c:pt idx="269">
                  <c:v>0.31180555555555556</c:v>
                </c:pt>
                <c:pt idx="270">
                  <c:v>0.3125</c:v>
                </c:pt>
                <c:pt idx="271">
                  <c:v>0.31319444444444444</c:v>
                </c:pt>
                <c:pt idx="272">
                  <c:v>0.31388888888888888</c:v>
                </c:pt>
                <c:pt idx="273">
                  <c:v>0.31458333333333333</c:v>
                </c:pt>
                <c:pt idx="274">
                  <c:v>0.31527777777777777</c:v>
                </c:pt>
                <c:pt idx="275">
                  <c:v>0.31597222222222221</c:v>
                </c:pt>
                <c:pt idx="276">
                  <c:v>0.31666666666666665</c:v>
                </c:pt>
                <c:pt idx="277">
                  <c:v>0.31736111111111115</c:v>
                </c:pt>
                <c:pt idx="278">
                  <c:v>0.31805555555555554</c:v>
                </c:pt>
                <c:pt idx="279">
                  <c:v>0.31875000000000003</c:v>
                </c:pt>
                <c:pt idx="280">
                  <c:v>0.31944444444444448</c:v>
                </c:pt>
                <c:pt idx="281">
                  <c:v>0.32013888888888892</c:v>
                </c:pt>
                <c:pt idx="282">
                  <c:v>0.32083333333333336</c:v>
                </c:pt>
                <c:pt idx="283">
                  <c:v>0.3215277777777778</c:v>
                </c:pt>
                <c:pt idx="284">
                  <c:v>0.32222222222222224</c:v>
                </c:pt>
                <c:pt idx="285">
                  <c:v>0.32291666666666669</c:v>
                </c:pt>
                <c:pt idx="286">
                  <c:v>0.32361111111111113</c:v>
                </c:pt>
                <c:pt idx="287">
                  <c:v>0.32430555555555557</c:v>
                </c:pt>
                <c:pt idx="288">
                  <c:v>0.32500000000000001</c:v>
                </c:pt>
                <c:pt idx="289">
                  <c:v>0.32569444444444445</c:v>
                </c:pt>
                <c:pt idx="290">
                  <c:v>0.3263888888888889</c:v>
                </c:pt>
                <c:pt idx="291">
                  <c:v>0.32708333333333334</c:v>
                </c:pt>
                <c:pt idx="292">
                  <c:v>0.32777777777777778</c:v>
                </c:pt>
                <c:pt idx="293">
                  <c:v>0.32847222222222222</c:v>
                </c:pt>
                <c:pt idx="294">
                  <c:v>0.32916666666666666</c:v>
                </c:pt>
                <c:pt idx="295">
                  <c:v>0.3298611111111111</c:v>
                </c:pt>
                <c:pt idx="296">
                  <c:v>0.33055555555555555</c:v>
                </c:pt>
                <c:pt idx="297">
                  <c:v>0.33124999999999999</c:v>
                </c:pt>
                <c:pt idx="298">
                  <c:v>0.33194444444444443</c:v>
                </c:pt>
                <c:pt idx="299">
                  <c:v>0.33263888888888887</c:v>
                </c:pt>
                <c:pt idx="300">
                  <c:v>0.33333333333333331</c:v>
                </c:pt>
                <c:pt idx="301">
                  <c:v>0.33402777777777781</c:v>
                </c:pt>
                <c:pt idx="302">
                  <c:v>0.3347222222222222</c:v>
                </c:pt>
                <c:pt idx="303">
                  <c:v>0.3354166666666667</c:v>
                </c:pt>
                <c:pt idx="304">
                  <c:v>0.33611111111111108</c:v>
                </c:pt>
                <c:pt idx="305">
                  <c:v>0.33680555555555558</c:v>
                </c:pt>
                <c:pt idx="306">
                  <c:v>0.33749999999999997</c:v>
                </c:pt>
                <c:pt idx="307">
                  <c:v>0.33819444444444446</c:v>
                </c:pt>
                <c:pt idx="308">
                  <c:v>0.33888888888888885</c:v>
                </c:pt>
                <c:pt idx="309">
                  <c:v>0.33958333333333335</c:v>
                </c:pt>
                <c:pt idx="310">
                  <c:v>0.34027777777777773</c:v>
                </c:pt>
                <c:pt idx="311">
                  <c:v>0.34097222222222223</c:v>
                </c:pt>
                <c:pt idx="312">
                  <c:v>0.34166666666666662</c:v>
                </c:pt>
                <c:pt idx="313">
                  <c:v>0.34236111111111112</c:v>
                </c:pt>
                <c:pt idx="314">
                  <c:v>0.3430555555555555</c:v>
                </c:pt>
                <c:pt idx="315">
                  <c:v>0.34375</c:v>
                </c:pt>
                <c:pt idx="316">
                  <c:v>0.3444444444444445</c:v>
                </c:pt>
                <c:pt idx="317">
                  <c:v>0.34513888888888888</c:v>
                </c:pt>
                <c:pt idx="318">
                  <c:v>0.34583333333333338</c:v>
                </c:pt>
                <c:pt idx="319">
                  <c:v>0.34652777777777777</c:v>
                </c:pt>
                <c:pt idx="320">
                  <c:v>0.34722222222222227</c:v>
                </c:pt>
                <c:pt idx="321">
                  <c:v>0.34791666666666665</c:v>
                </c:pt>
                <c:pt idx="322">
                  <c:v>0.34861111111111115</c:v>
                </c:pt>
                <c:pt idx="323">
                  <c:v>0.34930555555555554</c:v>
                </c:pt>
                <c:pt idx="324">
                  <c:v>0.35000000000000003</c:v>
                </c:pt>
                <c:pt idx="325">
                  <c:v>0.35069444444444442</c:v>
                </c:pt>
                <c:pt idx="326">
                  <c:v>0.35138888888888892</c:v>
                </c:pt>
                <c:pt idx="327">
                  <c:v>0.3520833333333333</c:v>
                </c:pt>
                <c:pt idx="328">
                  <c:v>0.3527777777777778</c:v>
                </c:pt>
                <c:pt idx="329">
                  <c:v>0.35347222222222219</c:v>
                </c:pt>
                <c:pt idx="330">
                  <c:v>0.35416666666666669</c:v>
                </c:pt>
                <c:pt idx="331">
                  <c:v>0.35486111111111113</c:v>
                </c:pt>
                <c:pt idx="332">
                  <c:v>0.35555555555555557</c:v>
                </c:pt>
                <c:pt idx="333">
                  <c:v>0.35625000000000001</c:v>
                </c:pt>
                <c:pt idx="334">
                  <c:v>0.35694444444444445</c:v>
                </c:pt>
                <c:pt idx="335">
                  <c:v>0.3576388888888889</c:v>
                </c:pt>
                <c:pt idx="336">
                  <c:v>0.35833333333333334</c:v>
                </c:pt>
                <c:pt idx="337">
                  <c:v>0.35902777777777778</c:v>
                </c:pt>
                <c:pt idx="338">
                  <c:v>0.35972222222222222</c:v>
                </c:pt>
                <c:pt idx="339">
                  <c:v>0.36041666666666666</c:v>
                </c:pt>
                <c:pt idx="340">
                  <c:v>0.3611111111111111</c:v>
                </c:pt>
                <c:pt idx="341">
                  <c:v>0.36180555555555555</c:v>
                </c:pt>
                <c:pt idx="342">
                  <c:v>0.36249999999999999</c:v>
                </c:pt>
                <c:pt idx="343">
                  <c:v>0.36319444444444443</c:v>
                </c:pt>
                <c:pt idx="344">
                  <c:v>0.36388888888888887</c:v>
                </c:pt>
                <c:pt idx="345">
                  <c:v>0.36458333333333331</c:v>
                </c:pt>
                <c:pt idx="346">
                  <c:v>0.36527777777777781</c:v>
                </c:pt>
                <c:pt idx="347">
                  <c:v>0.3659722222222222</c:v>
                </c:pt>
                <c:pt idx="348">
                  <c:v>0.3666666666666667</c:v>
                </c:pt>
                <c:pt idx="349">
                  <c:v>0.36736111111111108</c:v>
                </c:pt>
                <c:pt idx="350">
                  <c:v>0.36805555555555558</c:v>
                </c:pt>
                <c:pt idx="351">
                  <c:v>0.36874999999999997</c:v>
                </c:pt>
                <c:pt idx="352">
                  <c:v>0.36944444444444446</c:v>
                </c:pt>
                <c:pt idx="353">
                  <c:v>0.37013888888888885</c:v>
                </c:pt>
                <c:pt idx="354">
                  <c:v>0.37083333333333335</c:v>
                </c:pt>
                <c:pt idx="355">
                  <c:v>0.37152777777777773</c:v>
                </c:pt>
                <c:pt idx="356">
                  <c:v>0.37222222222222223</c:v>
                </c:pt>
                <c:pt idx="357">
                  <c:v>0.37291666666666662</c:v>
                </c:pt>
                <c:pt idx="358">
                  <c:v>0.37361111111111112</c:v>
                </c:pt>
                <c:pt idx="359">
                  <c:v>0.3743055555555555</c:v>
                </c:pt>
                <c:pt idx="360">
                  <c:v>0.375</c:v>
                </c:pt>
                <c:pt idx="361">
                  <c:v>0.3756944444444445</c:v>
                </c:pt>
                <c:pt idx="362">
                  <c:v>0.37638888888888888</c:v>
                </c:pt>
                <c:pt idx="363">
                  <c:v>0.37708333333333338</c:v>
                </c:pt>
                <c:pt idx="364">
                  <c:v>0.37777777777777777</c:v>
                </c:pt>
                <c:pt idx="365">
                  <c:v>0.37847222222222227</c:v>
                </c:pt>
                <c:pt idx="366">
                  <c:v>0.37916666666666665</c:v>
                </c:pt>
                <c:pt idx="367">
                  <c:v>0.37986111111111115</c:v>
                </c:pt>
                <c:pt idx="368">
                  <c:v>0.38055555555555554</c:v>
                </c:pt>
                <c:pt idx="369">
                  <c:v>0.38125000000000003</c:v>
                </c:pt>
                <c:pt idx="370">
                  <c:v>0.38194444444444442</c:v>
                </c:pt>
                <c:pt idx="371">
                  <c:v>0.38263888888888892</c:v>
                </c:pt>
                <c:pt idx="372">
                  <c:v>0.3833333333333333</c:v>
                </c:pt>
                <c:pt idx="373">
                  <c:v>0.3840277777777778</c:v>
                </c:pt>
                <c:pt idx="374">
                  <c:v>0.38472222222222219</c:v>
                </c:pt>
                <c:pt idx="375">
                  <c:v>0.38541666666666669</c:v>
                </c:pt>
                <c:pt idx="376">
                  <c:v>0.38611111111111113</c:v>
                </c:pt>
                <c:pt idx="377">
                  <c:v>0.38680555555555557</c:v>
                </c:pt>
                <c:pt idx="378">
                  <c:v>0.38750000000000001</c:v>
                </c:pt>
                <c:pt idx="379">
                  <c:v>0.38819444444444445</c:v>
                </c:pt>
                <c:pt idx="380">
                  <c:v>0.3888888888888889</c:v>
                </c:pt>
                <c:pt idx="381">
                  <c:v>0.38958333333333334</c:v>
                </c:pt>
                <c:pt idx="382">
                  <c:v>0.39027777777777778</c:v>
                </c:pt>
                <c:pt idx="383">
                  <c:v>0.39097222222222222</c:v>
                </c:pt>
                <c:pt idx="384">
                  <c:v>0.39166666666666666</c:v>
                </c:pt>
                <c:pt idx="385">
                  <c:v>0.3923611111111111</c:v>
                </c:pt>
                <c:pt idx="386">
                  <c:v>0.39305555555555555</c:v>
                </c:pt>
                <c:pt idx="387">
                  <c:v>0.39374999999999999</c:v>
                </c:pt>
                <c:pt idx="388">
                  <c:v>0.39444444444444443</c:v>
                </c:pt>
                <c:pt idx="389">
                  <c:v>0.39513888888888887</c:v>
                </c:pt>
                <c:pt idx="390">
                  <c:v>0.39583333333333331</c:v>
                </c:pt>
                <c:pt idx="391">
                  <c:v>0.39652777777777781</c:v>
                </c:pt>
                <c:pt idx="392">
                  <c:v>0.3972222222222222</c:v>
                </c:pt>
                <c:pt idx="393">
                  <c:v>0.3979166666666667</c:v>
                </c:pt>
                <c:pt idx="394">
                  <c:v>0.39861111111111108</c:v>
                </c:pt>
                <c:pt idx="395">
                  <c:v>0.39930555555555558</c:v>
                </c:pt>
                <c:pt idx="396">
                  <c:v>0.39999999999999997</c:v>
                </c:pt>
                <c:pt idx="397">
                  <c:v>0.40069444444444446</c:v>
                </c:pt>
                <c:pt idx="398">
                  <c:v>0.40138888888888885</c:v>
                </c:pt>
                <c:pt idx="399">
                  <c:v>0.40208333333333335</c:v>
                </c:pt>
                <c:pt idx="400">
                  <c:v>0.40277777777777773</c:v>
                </c:pt>
                <c:pt idx="401">
                  <c:v>0.40347222222222223</c:v>
                </c:pt>
                <c:pt idx="402">
                  <c:v>0.40416666666666662</c:v>
                </c:pt>
                <c:pt idx="403">
                  <c:v>0.40486111111111112</c:v>
                </c:pt>
                <c:pt idx="404">
                  <c:v>0.4055555555555555</c:v>
                </c:pt>
                <c:pt idx="405">
                  <c:v>0.40625</c:v>
                </c:pt>
                <c:pt idx="406">
                  <c:v>0.4069444444444445</c:v>
                </c:pt>
                <c:pt idx="407">
                  <c:v>0.40763888888888888</c:v>
                </c:pt>
                <c:pt idx="408">
                  <c:v>0.40833333333333338</c:v>
                </c:pt>
                <c:pt idx="409">
                  <c:v>0.40902777777777777</c:v>
                </c:pt>
                <c:pt idx="410">
                  <c:v>0.40972222222222227</c:v>
                </c:pt>
                <c:pt idx="411">
                  <c:v>0.41041666666666665</c:v>
                </c:pt>
                <c:pt idx="412">
                  <c:v>0.41111111111111115</c:v>
                </c:pt>
                <c:pt idx="413">
                  <c:v>0.41180555555555554</c:v>
                </c:pt>
                <c:pt idx="414">
                  <c:v>0.41250000000000003</c:v>
                </c:pt>
                <c:pt idx="415">
                  <c:v>0.41319444444444442</c:v>
                </c:pt>
                <c:pt idx="416">
                  <c:v>0.41388888888888892</c:v>
                </c:pt>
                <c:pt idx="417">
                  <c:v>0.4145833333333333</c:v>
                </c:pt>
                <c:pt idx="418">
                  <c:v>0.4152777777777778</c:v>
                </c:pt>
                <c:pt idx="419">
                  <c:v>0.41597222222222219</c:v>
                </c:pt>
                <c:pt idx="420">
                  <c:v>0.41666666666666669</c:v>
                </c:pt>
                <c:pt idx="421">
                  <c:v>0.41736111111111113</c:v>
                </c:pt>
                <c:pt idx="422">
                  <c:v>0.41805555555555557</c:v>
                </c:pt>
                <c:pt idx="423">
                  <c:v>0.41875000000000001</c:v>
                </c:pt>
                <c:pt idx="424">
                  <c:v>0.41944444444444445</c:v>
                </c:pt>
                <c:pt idx="425">
                  <c:v>0.4201388888888889</c:v>
                </c:pt>
                <c:pt idx="426">
                  <c:v>0.42083333333333334</c:v>
                </c:pt>
                <c:pt idx="427">
                  <c:v>0.42152777777777778</c:v>
                </c:pt>
                <c:pt idx="428">
                  <c:v>0.42222222222222222</c:v>
                </c:pt>
                <c:pt idx="429">
                  <c:v>0.42291666666666666</c:v>
                </c:pt>
                <c:pt idx="430">
                  <c:v>0.4236111111111111</c:v>
                </c:pt>
                <c:pt idx="431">
                  <c:v>0.42430555555555555</c:v>
                </c:pt>
                <c:pt idx="432">
                  <c:v>0.42499999999999999</c:v>
                </c:pt>
                <c:pt idx="433">
                  <c:v>0.42569444444444443</c:v>
                </c:pt>
                <c:pt idx="434">
                  <c:v>0.42638888888888887</c:v>
                </c:pt>
                <c:pt idx="435">
                  <c:v>0.42708333333333331</c:v>
                </c:pt>
                <c:pt idx="436">
                  <c:v>0.42777777777777781</c:v>
                </c:pt>
                <c:pt idx="437">
                  <c:v>0.4284722222222222</c:v>
                </c:pt>
                <c:pt idx="438">
                  <c:v>0.4291666666666667</c:v>
                </c:pt>
                <c:pt idx="439">
                  <c:v>0.42986111111111108</c:v>
                </c:pt>
                <c:pt idx="440">
                  <c:v>0.43055555555555558</c:v>
                </c:pt>
                <c:pt idx="441">
                  <c:v>0.43124999999999997</c:v>
                </c:pt>
                <c:pt idx="442">
                  <c:v>0.43194444444444446</c:v>
                </c:pt>
                <c:pt idx="443">
                  <c:v>0.43263888888888885</c:v>
                </c:pt>
                <c:pt idx="444">
                  <c:v>0.43333333333333335</c:v>
                </c:pt>
                <c:pt idx="445">
                  <c:v>0.43402777777777773</c:v>
                </c:pt>
                <c:pt idx="446">
                  <c:v>0.43472222222222223</c:v>
                </c:pt>
                <c:pt idx="447">
                  <c:v>0.43541666666666662</c:v>
                </c:pt>
                <c:pt idx="448">
                  <c:v>0.43611111111111112</c:v>
                </c:pt>
                <c:pt idx="449">
                  <c:v>0.4368055555555555</c:v>
                </c:pt>
                <c:pt idx="450">
                  <c:v>0.4375</c:v>
                </c:pt>
                <c:pt idx="451">
                  <c:v>0.4381944444444445</c:v>
                </c:pt>
                <c:pt idx="452">
                  <c:v>0.43888888888888888</c:v>
                </c:pt>
                <c:pt idx="453">
                  <c:v>0.43958333333333338</c:v>
                </c:pt>
                <c:pt idx="454">
                  <c:v>0.44027777777777777</c:v>
                </c:pt>
                <c:pt idx="455">
                  <c:v>0.44097222222222227</c:v>
                </c:pt>
                <c:pt idx="456">
                  <c:v>0.44166666666666665</c:v>
                </c:pt>
                <c:pt idx="457">
                  <c:v>0.44236111111111115</c:v>
                </c:pt>
                <c:pt idx="458">
                  <c:v>0.44305555555555554</c:v>
                </c:pt>
                <c:pt idx="459">
                  <c:v>0.44375000000000003</c:v>
                </c:pt>
                <c:pt idx="460">
                  <c:v>0.44444444444444442</c:v>
                </c:pt>
                <c:pt idx="461">
                  <c:v>0.44513888888888892</c:v>
                </c:pt>
                <c:pt idx="462">
                  <c:v>0.4458333333333333</c:v>
                </c:pt>
                <c:pt idx="463">
                  <c:v>0.4465277777777778</c:v>
                </c:pt>
                <c:pt idx="464">
                  <c:v>0.44722222222222219</c:v>
                </c:pt>
                <c:pt idx="465">
                  <c:v>0.44791666666666669</c:v>
                </c:pt>
                <c:pt idx="466">
                  <c:v>0.44861111111111113</c:v>
                </c:pt>
                <c:pt idx="467">
                  <c:v>0.44930555555555557</c:v>
                </c:pt>
                <c:pt idx="468">
                  <c:v>0.45</c:v>
                </c:pt>
                <c:pt idx="469">
                  <c:v>0.45069444444444445</c:v>
                </c:pt>
                <c:pt idx="470">
                  <c:v>0.4513888888888889</c:v>
                </c:pt>
                <c:pt idx="471">
                  <c:v>0.45208333333333334</c:v>
                </c:pt>
                <c:pt idx="472">
                  <c:v>0.45277777777777778</c:v>
                </c:pt>
                <c:pt idx="473">
                  <c:v>0.45347222222222222</c:v>
                </c:pt>
                <c:pt idx="474">
                  <c:v>0.45416666666666666</c:v>
                </c:pt>
                <c:pt idx="475">
                  <c:v>0.4548611111111111</c:v>
                </c:pt>
                <c:pt idx="476">
                  <c:v>0.45555555555555555</c:v>
                </c:pt>
                <c:pt idx="477">
                  <c:v>0.45624999999999999</c:v>
                </c:pt>
                <c:pt idx="478">
                  <c:v>0.45694444444444443</c:v>
                </c:pt>
                <c:pt idx="479">
                  <c:v>0.45763888888888887</c:v>
                </c:pt>
                <c:pt idx="480">
                  <c:v>0.45833333333333331</c:v>
                </c:pt>
                <c:pt idx="481">
                  <c:v>0.45902777777777781</c:v>
                </c:pt>
                <c:pt idx="482">
                  <c:v>0.4597222222222222</c:v>
                </c:pt>
                <c:pt idx="483">
                  <c:v>0.4604166666666667</c:v>
                </c:pt>
                <c:pt idx="484">
                  <c:v>0.46111111111111108</c:v>
                </c:pt>
                <c:pt idx="485">
                  <c:v>0.46180555555555558</c:v>
                </c:pt>
                <c:pt idx="486">
                  <c:v>0.46249999999999997</c:v>
                </c:pt>
                <c:pt idx="487">
                  <c:v>0.46319444444444446</c:v>
                </c:pt>
                <c:pt idx="488">
                  <c:v>0.46388888888888885</c:v>
                </c:pt>
                <c:pt idx="489">
                  <c:v>0.46458333333333335</c:v>
                </c:pt>
                <c:pt idx="490">
                  <c:v>0.46527777777777773</c:v>
                </c:pt>
                <c:pt idx="491">
                  <c:v>0.46597222222222223</c:v>
                </c:pt>
                <c:pt idx="492">
                  <c:v>0.46666666666666662</c:v>
                </c:pt>
                <c:pt idx="493">
                  <c:v>0.46736111111111112</c:v>
                </c:pt>
                <c:pt idx="494">
                  <c:v>0.4680555555555555</c:v>
                </c:pt>
                <c:pt idx="495">
                  <c:v>0.46875</c:v>
                </c:pt>
                <c:pt idx="496">
                  <c:v>0.4694444444444445</c:v>
                </c:pt>
                <c:pt idx="497">
                  <c:v>0.47013888888888888</c:v>
                </c:pt>
                <c:pt idx="498">
                  <c:v>0.47083333333333338</c:v>
                </c:pt>
                <c:pt idx="499">
                  <c:v>0.47152777777777777</c:v>
                </c:pt>
                <c:pt idx="500">
                  <c:v>0.47222222222222227</c:v>
                </c:pt>
                <c:pt idx="501">
                  <c:v>0.47291666666666665</c:v>
                </c:pt>
                <c:pt idx="502">
                  <c:v>0.47361111111111115</c:v>
                </c:pt>
                <c:pt idx="503">
                  <c:v>0.47430555555555554</c:v>
                </c:pt>
                <c:pt idx="504">
                  <c:v>0.47500000000000003</c:v>
                </c:pt>
                <c:pt idx="505">
                  <c:v>0.47569444444444442</c:v>
                </c:pt>
                <c:pt idx="506">
                  <c:v>0.47638888888888892</c:v>
                </c:pt>
                <c:pt idx="507">
                  <c:v>0.4770833333333333</c:v>
                </c:pt>
                <c:pt idx="508">
                  <c:v>0.4777777777777778</c:v>
                </c:pt>
                <c:pt idx="509">
                  <c:v>0.47847222222222219</c:v>
                </c:pt>
                <c:pt idx="510">
                  <c:v>0.47916666666666669</c:v>
                </c:pt>
                <c:pt idx="511">
                  <c:v>0.47986111111111113</c:v>
                </c:pt>
                <c:pt idx="512">
                  <c:v>0.48055555555555557</c:v>
                </c:pt>
                <c:pt idx="513">
                  <c:v>0.48125000000000001</c:v>
                </c:pt>
                <c:pt idx="514">
                  <c:v>0.48194444444444445</c:v>
                </c:pt>
                <c:pt idx="515">
                  <c:v>0.4826388888888889</c:v>
                </c:pt>
                <c:pt idx="516">
                  <c:v>0.48333333333333334</c:v>
                </c:pt>
                <c:pt idx="517">
                  <c:v>0.48402777777777778</c:v>
                </c:pt>
                <c:pt idx="518">
                  <c:v>0.48472222222222222</c:v>
                </c:pt>
                <c:pt idx="519">
                  <c:v>0.48541666666666666</c:v>
                </c:pt>
                <c:pt idx="520">
                  <c:v>0.4861111111111111</c:v>
                </c:pt>
                <c:pt idx="521">
                  <c:v>0.48680555555555555</c:v>
                </c:pt>
                <c:pt idx="522">
                  <c:v>0.48749999999999999</c:v>
                </c:pt>
                <c:pt idx="523">
                  <c:v>0.48819444444444443</c:v>
                </c:pt>
                <c:pt idx="524">
                  <c:v>0.48888888888888887</c:v>
                </c:pt>
                <c:pt idx="525">
                  <c:v>0.48958333333333331</c:v>
                </c:pt>
                <c:pt idx="526">
                  <c:v>0.49027777777777781</c:v>
                </c:pt>
                <c:pt idx="527">
                  <c:v>0.4909722222222222</c:v>
                </c:pt>
                <c:pt idx="528">
                  <c:v>0.4916666666666667</c:v>
                </c:pt>
                <c:pt idx="529">
                  <c:v>0.49236111111111108</c:v>
                </c:pt>
                <c:pt idx="530">
                  <c:v>0.49305555555555558</c:v>
                </c:pt>
                <c:pt idx="531">
                  <c:v>0.49374999999999997</c:v>
                </c:pt>
                <c:pt idx="532">
                  <c:v>0.49444444444444446</c:v>
                </c:pt>
                <c:pt idx="533">
                  <c:v>0.49513888888888885</c:v>
                </c:pt>
                <c:pt idx="534">
                  <c:v>0.49583333333333335</c:v>
                </c:pt>
                <c:pt idx="535">
                  <c:v>0.49652777777777773</c:v>
                </c:pt>
                <c:pt idx="536">
                  <c:v>0.49722222222222223</c:v>
                </c:pt>
                <c:pt idx="537">
                  <c:v>0.49791666666666662</c:v>
                </c:pt>
                <c:pt idx="538">
                  <c:v>0.49861111111111112</c:v>
                </c:pt>
                <c:pt idx="539">
                  <c:v>0.4993055555555555</c:v>
                </c:pt>
                <c:pt idx="540">
                  <c:v>0.5</c:v>
                </c:pt>
                <c:pt idx="541">
                  <c:v>0.50069444444444444</c:v>
                </c:pt>
                <c:pt idx="542">
                  <c:v>0.50138888888888888</c:v>
                </c:pt>
                <c:pt idx="543">
                  <c:v>0.50208333333333333</c:v>
                </c:pt>
                <c:pt idx="544">
                  <c:v>0.50277777777777777</c:v>
                </c:pt>
                <c:pt idx="545">
                  <c:v>0.50347222222222221</c:v>
                </c:pt>
                <c:pt idx="546">
                  <c:v>0.50416666666666665</c:v>
                </c:pt>
                <c:pt idx="547">
                  <c:v>0.50486111111111109</c:v>
                </c:pt>
                <c:pt idx="548">
                  <c:v>0.50555555555555554</c:v>
                </c:pt>
                <c:pt idx="549">
                  <c:v>0.50624999999999998</c:v>
                </c:pt>
                <c:pt idx="550">
                  <c:v>0.50694444444444442</c:v>
                </c:pt>
                <c:pt idx="551">
                  <c:v>0.50763888888888886</c:v>
                </c:pt>
                <c:pt idx="552">
                  <c:v>0.5083333333333333</c:v>
                </c:pt>
                <c:pt idx="553">
                  <c:v>0.50902777777777775</c:v>
                </c:pt>
                <c:pt idx="554">
                  <c:v>0.50972222222222219</c:v>
                </c:pt>
                <c:pt idx="555">
                  <c:v>0.51041666666666663</c:v>
                </c:pt>
                <c:pt idx="556">
                  <c:v>0.51111111111111118</c:v>
                </c:pt>
                <c:pt idx="557">
                  <c:v>0.51180555555555551</c:v>
                </c:pt>
                <c:pt idx="558">
                  <c:v>0.51250000000000007</c:v>
                </c:pt>
                <c:pt idx="559">
                  <c:v>0.5131944444444444</c:v>
                </c:pt>
                <c:pt idx="560">
                  <c:v>0.51388888888888895</c:v>
                </c:pt>
                <c:pt idx="561">
                  <c:v>0.51458333333333328</c:v>
                </c:pt>
                <c:pt idx="562">
                  <c:v>0.51527777777777783</c:v>
                </c:pt>
                <c:pt idx="563">
                  <c:v>0.51597222222222217</c:v>
                </c:pt>
                <c:pt idx="564">
                  <c:v>0.51666666666666672</c:v>
                </c:pt>
                <c:pt idx="565">
                  <c:v>0.51736111111111105</c:v>
                </c:pt>
                <c:pt idx="566">
                  <c:v>0.5180555555555556</c:v>
                </c:pt>
                <c:pt idx="567">
                  <c:v>0.51874999999999993</c:v>
                </c:pt>
                <c:pt idx="568">
                  <c:v>0.51944444444444449</c:v>
                </c:pt>
                <c:pt idx="569">
                  <c:v>0.52013888888888882</c:v>
                </c:pt>
                <c:pt idx="570">
                  <c:v>0.52083333333333337</c:v>
                </c:pt>
                <c:pt idx="571">
                  <c:v>0.52152777777777781</c:v>
                </c:pt>
                <c:pt idx="572">
                  <c:v>0.52222222222222225</c:v>
                </c:pt>
                <c:pt idx="573">
                  <c:v>0.5229166666666667</c:v>
                </c:pt>
                <c:pt idx="574">
                  <c:v>0.52361111111111114</c:v>
                </c:pt>
                <c:pt idx="575">
                  <c:v>0.52430555555555558</c:v>
                </c:pt>
                <c:pt idx="576">
                  <c:v>0.52500000000000002</c:v>
                </c:pt>
                <c:pt idx="577">
                  <c:v>0.52569444444444446</c:v>
                </c:pt>
                <c:pt idx="578">
                  <c:v>0.52638888888888891</c:v>
                </c:pt>
                <c:pt idx="579">
                  <c:v>0.52708333333333335</c:v>
                </c:pt>
                <c:pt idx="580">
                  <c:v>0.52777777777777779</c:v>
                </c:pt>
                <c:pt idx="581">
                  <c:v>0.52847222222222223</c:v>
                </c:pt>
                <c:pt idx="582">
                  <c:v>0.52916666666666667</c:v>
                </c:pt>
                <c:pt idx="583">
                  <c:v>0.52986111111111112</c:v>
                </c:pt>
                <c:pt idx="584">
                  <c:v>0.53055555555555556</c:v>
                </c:pt>
                <c:pt idx="585">
                  <c:v>0.53125</c:v>
                </c:pt>
                <c:pt idx="586">
                  <c:v>0.53194444444444444</c:v>
                </c:pt>
                <c:pt idx="587">
                  <c:v>0.53263888888888888</c:v>
                </c:pt>
                <c:pt idx="588">
                  <c:v>0.53333333333333333</c:v>
                </c:pt>
                <c:pt idx="589">
                  <c:v>0.53402777777777777</c:v>
                </c:pt>
                <c:pt idx="590">
                  <c:v>0.53472222222222221</c:v>
                </c:pt>
                <c:pt idx="591">
                  <c:v>0.53541666666666665</c:v>
                </c:pt>
                <c:pt idx="592">
                  <c:v>0.53611111111111109</c:v>
                </c:pt>
                <c:pt idx="593">
                  <c:v>0.53680555555555554</c:v>
                </c:pt>
                <c:pt idx="594">
                  <c:v>0.53749999999999998</c:v>
                </c:pt>
                <c:pt idx="595">
                  <c:v>0.53819444444444442</c:v>
                </c:pt>
                <c:pt idx="596">
                  <c:v>0.53888888888888886</c:v>
                </c:pt>
                <c:pt idx="597">
                  <c:v>0.5395833333333333</c:v>
                </c:pt>
                <c:pt idx="598">
                  <c:v>0.54027777777777775</c:v>
                </c:pt>
                <c:pt idx="599">
                  <c:v>0.54097222222222219</c:v>
                </c:pt>
                <c:pt idx="600">
                  <c:v>0.54166666666666663</c:v>
                </c:pt>
                <c:pt idx="601">
                  <c:v>0.54236111111111118</c:v>
                </c:pt>
                <c:pt idx="602">
                  <c:v>0.54305555555555551</c:v>
                </c:pt>
                <c:pt idx="603">
                  <c:v>0.54375000000000007</c:v>
                </c:pt>
                <c:pt idx="604">
                  <c:v>0.5444444444444444</c:v>
                </c:pt>
                <c:pt idx="605">
                  <c:v>0.54513888888888895</c:v>
                </c:pt>
                <c:pt idx="606">
                  <c:v>0.54583333333333328</c:v>
                </c:pt>
                <c:pt idx="607">
                  <c:v>0.54652777777777783</c:v>
                </c:pt>
                <c:pt idx="608">
                  <c:v>0.54722222222222217</c:v>
                </c:pt>
                <c:pt idx="609">
                  <c:v>0.54791666666666672</c:v>
                </c:pt>
                <c:pt idx="610">
                  <c:v>0.54861111111111105</c:v>
                </c:pt>
                <c:pt idx="611">
                  <c:v>0.5493055555555556</c:v>
                </c:pt>
                <c:pt idx="612">
                  <c:v>0.54999999999999993</c:v>
                </c:pt>
                <c:pt idx="613">
                  <c:v>0.55069444444444449</c:v>
                </c:pt>
                <c:pt idx="614">
                  <c:v>0.55138888888888882</c:v>
                </c:pt>
                <c:pt idx="615">
                  <c:v>0.55208333333333337</c:v>
                </c:pt>
                <c:pt idx="616">
                  <c:v>0.55277777777777781</c:v>
                </c:pt>
                <c:pt idx="617">
                  <c:v>0.55347222222222225</c:v>
                </c:pt>
                <c:pt idx="618">
                  <c:v>0.5541666666666667</c:v>
                </c:pt>
                <c:pt idx="619">
                  <c:v>0.55486111111111114</c:v>
                </c:pt>
                <c:pt idx="620">
                  <c:v>0.55555555555555558</c:v>
                </c:pt>
                <c:pt idx="621">
                  <c:v>0.55625000000000002</c:v>
                </c:pt>
                <c:pt idx="622">
                  <c:v>0.55694444444444446</c:v>
                </c:pt>
                <c:pt idx="623">
                  <c:v>0.55763888888888891</c:v>
                </c:pt>
                <c:pt idx="624">
                  <c:v>0.55833333333333335</c:v>
                </c:pt>
                <c:pt idx="625">
                  <c:v>0.55902777777777779</c:v>
                </c:pt>
                <c:pt idx="626">
                  <c:v>0.55972222222222223</c:v>
                </c:pt>
                <c:pt idx="627">
                  <c:v>0.56041666666666667</c:v>
                </c:pt>
                <c:pt idx="628">
                  <c:v>0.56111111111111112</c:v>
                </c:pt>
                <c:pt idx="629">
                  <c:v>0.56180555555555556</c:v>
                </c:pt>
                <c:pt idx="630">
                  <c:v>0.5625</c:v>
                </c:pt>
                <c:pt idx="631">
                  <c:v>0.56319444444444444</c:v>
                </c:pt>
                <c:pt idx="632">
                  <c:v>0.56388888888888888</c:v>
                </c:pt>
                <c:pt idx="633">
                  <c:v>0.56458333333333333</c:v>
                </c:pt>
                <c:pt idx="634">
                  <c:v>0.56527777777777777</c:v>
                </c:pt>
                <c:pt idx="635">
                  <c:v>0.56597222222222221</c:v>
                </c:pt>
                <c:pt idx="636">
                  <c:v>0.56666666666666665</c:v>
                </c:pt>
                <c:pt idx="637">
                  <c:v>0.56736111111111109</c:v>
                </c:pt>
                <c:pt idx="638">
                  <c:v>0.56805555555555554</c:v>
                </c:pt>
                <c:pt idx="639">
                  <c:v>0.56874999999999998</c:v>
                </c:pt>
                <c:pt idx="640">
                  <c:v>0.56944444444444442</c:v>
                </c:pt>
                <c:pt idx="641">
                  <c:v>0.57013888888888886</c:v>
                </c:pt>
                <c:pt idx="642">
                  <c:v>0.5708333333333333</c:v>
                </c:pt>
                <c:pt idx="643">
                  <c:v>0.57152777777777775</c:v>
                </c:pt>
                <c:pt idx="644">
                  <c:v>0.57222222222222219</c:v>
                </c:pt>
                <c:pt idx="645">
                  <c:v>0.57291666666666663</c:v>
                </c:pt>
                <c:pt idx="646">
                  <c:v>0.57361111111111118</c:v>
                </c:pt>
                <c:pt idx="647">
                  <c:v>0.57430555555555551</c:v>
                </c:pt>
                <c:pt idx="648">
                  <c:v>0.57500000000000007</c:v>
                </c:pt>
                <c:pt idx="649">
                  <c:v>0.5756944444444444</c:v>
                </c:pt>
                <c:pt idx="650">
                  <c:v>0.57638888888888895</c:v>
                </c:pt>
                <c:pt idx="651">
                  <c:v>0.57708333333333328</c:v>
                </c:pt>
                <c:pt idx="652">
                  <c:v>0.57777777777777783</c:v>
                </c:pt>
                <c:pt idx="653">
                  <c:v>0.57847222222222217</c:v>
                </c:pt>
                <c:pt idx="654">
                  <c:v>0.57916666666666672</c:v>
                </c:pt>
                <c:pt idx="655">
                  <c:v>0.57986111111111105</c:v>
                </c:pt>
                <c:pt idx="656">
                  <c:v>0.5805555555555556</c:v>
                </c:pt>
                <c:pt idx="657">
                  <c:v>0.58124999999999993</c:v>
                </c:pt>
                <c:pt idx="658">
                  <c:v>0.58194444444444449</c:v>
                </c:pt>
                <c:pt idx="659">
                  <c:v>0.58263888888888882</c:v>
                </c:pt>
                <c:pt idx="660">
                  <c:v>0.58333333333333337</c:v>
                </c:pt>
                <c:pt idx="661">
                  <c:v>0.58402777777777781</c:v>
                </c:pt>
                <c:pt idx="662">
                  <c:v>0.58472222222222225</c:v>
                </c:pt>
                <c:pt idx="663">
                  <c:v>0.5854166666666667</c:v>
                </c:pt>
                <c:pt idx="664">
                  <c:v>0.58611111111111114</c:v>
                </c:pt>
                <c:pt idx="665">
                  <c:v>0.58680555555555558</c:v>
                </c:pt>
                <c:pt idx="666">
                  <c:v>0.58750000000000002</c:v>
                </c:pt>
                <c:pt idx="667">
                  <c:v>0.58819444444444446</c:v>
                </c:pt>
                <c:pt idx="668">
                  <c:v>0.58888888888888891</c:v>
                </c:pt>
                <c:pt idx="669">
                  <c:v>0.58958333333333335</c:v>
                </c:pt>
                <c:pt idx="670">
                  <c:v>0.59027777777777779</c:v>
                </c:pt>
                <c:pt idx="671">
                  <c:v>0.59097222222222223</c:v>
                </c:pt>
                <c:pt idx="672">
                  <c:v>0.59166666666666667</c:v>
                </c:pt>
                <c:pt idx="673">
                  <c:v>0.59236111111111112</c:v>
                </c:pt>
                <c:pt idx="674">
                  <c:v>0.59305555555555556</c:v>
                </c:pt>
                <c:pt idx="675">
                  <c:v>0.59375</c:v>
                </c:pt>
                <c:pt idx="676">
                  <c:v>0.59444444444444444</c:v>
                </c:pt>
                <c:pt idx="677">
                  <c:v>0.59513888888888888</c:v>
                </c:pt>
                <c:pt idx="678">
                  <c:v>0.59583333333333333</c:v>
                </c:pt>
                <c:pt idx="679">
                  <c:v>0.59652777777777777</c:v>
                </c:pt>
                <c:pt idx="680">
                  <c:v>0.59722222222222221</c:v>
                </c:pt>
                <c:pt idx="681">
                  <c:v>0.59791666666666665</c:v>
                </c:pt>
                <c:pt idx="682">
                  <c:v>0.59861111111111109</c:v>
                </c:pt>
                <c:pt idx="683">
                  <c:v>0.59930555555555554</c:v>
                </c:pt>
                <c:pt idx="684">
                  <c:v>0.6</c:v>
                </c:pt>
                <c:pt idx="685">
                  <c:v>0.60069444444444442</c:v>
                </c:pt>
                <c:pt idx="686">
                  <c:v>0.60138888888888886</c:v>
                </c:pt>
                <c:pt idx="687">
                  <c:v>0.6020833333333333</c:v>
                </c:pt>
                <c:pt idx="688">
                  <c:v>0.60277777777777775</c:v>
                </c:pt>
                <c:pt idx="689">
                  <c:v>0.60347222222222219</c:v>
                </c:pt>
                <c:pt idx="690">
                  <c:v>0.60416666666666663</c:v>
                </c:pt>
                <c:pt idx="691">
                  <c:v>0.60486111111111118</c:v>
                </c:pt>
                <c:pt idx="692">
                  <c:v>0.60555555555555551</c:v>
                </c:pt>
                <c:pt idx="693">
                  <c:v>0.60625000000000007</c:v>
                </c:pt>
                <c:pt idx="694">
                  <c:v>0.6069444444444444</c:v>
                </c:pt>
                <c:pt idx="695">
                  <c:v>0.60763888888888895</c:v>
                </c:pt>
                <c:pt idx="696">
                  <c:v>0.60833333333333328</c:v>
                </c:pt>
                <c:pt idx="697">
                  <c:v>0.60902777777777783</c:v>
                </c:pt>
                <c:pt idx="698">
                  <c:v>0.60972222222222217</c:v>
                </c:pt>
                <c:pt idx="699">
                  <c:v>0.61041666666666672</c:v>
                </c:pt>
                <c:pt idx="700">
                  <c:v>0.61111111111111105</c:v>
                </c:pt>
                <c:pt idx="701">
                  <c:v>0.6118055555555556</c:v>
                </c:pt>
                <c:pt idx="702">
                  <c:v>0.61249999999999993</c:v>
                </c:pt>
                <c:pt idx="703">
                  <c:v>0.61319444444444449</c:v>
                </c:pt>
                <c:pt idx="704">
                  <c:v>0.61388888888888882</c:v>
                </c:pt>
                <c:pt idx="705">
                  <c:v>0.61458333333333337</c:v>
                </c:pt>
                <c:pt idx="706">
                  <c:v>0.61527777777777781</c:v>
                </c:pt>
                <c:pt idx="707">
                  <c:v>0.61597222222222225</c:v>
                </c:pt>
                <c:pt idx="708">
                  <c:v>0.6166666666666667</c:v>
                </c:pt>
                <c:pt idx="709">
                  <c:v>0.61736111111111114</c:v>
                </c:pt>
                <c:pt idx="710">
                  <c:v>0.61805555555555558</c:v>
                </c:pt>
                <c:pt idx="711">
                  <c:v>0.61875000000000002</c:v>
                </c:pt>
                <c:pt idx="712">
                  <c:v>0.61944444444444446</c:v>
                </c:pt>
                <c:pt idx="713">
                  <c:v>0.62013888888888891</c:v>
                </c:pt>
                <c:pt idx="714">
                  <c:v>0.62083333333333335</c:v>
                </c:pt>
                <c:pt idx="715">
                  <c:v>0.62152777777777779</c:v>
                </c:pt>
                <c:pt idx="716">
                  <c:v>0.62222222222222223</c:v>
                </c:pt>
                <c:pt idx="717">
                  <c:v>0.62291666666666667</c:v>
                </c:pt>
                <c:pt idx="718">
                  <c:v>0.62361111111111112</c:v>
                </c:pt>
                <c:pt idx="719">
                  <c:v>0.62430555555555556</c:v>
                </c:pt>
                <c:pt idx="720">
                  <c:v>0.625</c:v>
                </c:pt>
                <c:pt idx="721">
                  <c:v>0.62569444444444444</c:v>
                </c:pt>
                <c:pt idx="722">
                  <c:v>0.62638888888888888</c:v>
                </c:pt>
                <c:pt idx="723">
                  <c:v>0.62708333333333333</c:v>
                </c:pt>
                <c:pt idx="724">
                  <c:v>0.62777777777777777</c:v>
                </c:pt>
                <c:pt idx="725">
                  <c:v>0.62847222222222221</c:v>
                </c:pt>
                <c:pt idx="726">
                  <c:v>0.62916666666666665</c:v>
                </c:pt>
                <c:pt idx="727">
                  <c:v>0.62986111111111109</c:v>
                </c:pt>
                <c:pt idx="728">
                  <c:v>0.63055555555555554</c:v>
                </c:pt>
                <c:pt idx="729">
                  <c:v>0.63124999999999998</c:v>
                </c:pt>
                <c:pt idx="730">
                  <c:v>0.63194444444444442</c:v>
                </c:pt>
                <c:pt idx="731">
                  <c:v>0.63263888888888886</c:v>
                </c:pt>
                <c:pt idx="732">
                  <c:v>0.6333333333333333</c:v>
                </c:pt>
                <c:pt idx="733">
                  <c:v>0.63402777777777775</c:v>
                </c:pt>
                <c:pt idx="734">
                  <c:v>0.63472222222222219</c:v>
                </c:pt>
                <c:pt idx="735">
                  <c:v>0.63541666666666663</c:v>
                </c:pt>
                <c:pt idx="736">
                  <c:v>0.63611111111111118</c:v>
                </c:pt>
                <c:pt idx="737">
                  <c:v>0.63680555555555551</c:v>
                </c:pt>
                <c:pt idx="738">
                  <c:v>0.63750000000000007</c:v>
                </c:pt>
                <c:pt idx="739">
                  <c:v>0.6381944444444444</c:v>
                </c:pt>
                <c:pt idx="740">
                  <c:v>0.63888888888888895</c:v>
                </c:pt>
                <c:pt idx="741">
                  <c:v>0.63958333333333328</c:v>
                </c:pt>
                <c:pt idx="742">
                  <c:v>0.64027777777777783</c:v>
                </c:pt>
                <c:pt idx="743">
                  <c:v>0.64097222222222217</c:v>
                </c:pt>
                <c:pt idx="744">
                  <c:v>0.64166666666666672</c:v>
                </c:pt>
                <c:pt idx="745">
                  <c:v>0.64236111111111105</c:v>
                </c:pt>
                <c:pt idx="746">
                  <c:v>0.6430555555555556</c:v>
                </c:pt>
                <c:pt idx="747">
                  <c:v>0.64374999999999993</c:v>
                </c:pt>
                <c:pt idx="748">
                  <c:v>0.64444444444444449</c:v>
                </c:pt>
                <c:pt idx="749">
                  <c:v>0.64513888888888882</c:v>
                </c:pt>
                <c:pt idx="750">
                  <c:v>0.64583333333333337</c:v>
                </c:pt>
                <c:pt idx="751">
                  <c:v>0.64652777777777781</c:v>
                </c:pt>
                <c:pt idx="752">
                  <c:v>0.64722222222222225</c:v>
                </c:pt>
                <c:pt idx="753">
                  <c:v>0.6479166666666667</c:v>
                </c:pt>
                <c:pt idx="754">
                  <c:v>0.64861111111111114</c:v>
                </c:pt>
                <c:pt idx="755">
                  <c:v>0.64930555555555558</c:v>
                </c:pt>
                <c:pt idx="756">
                  <c:v>0.65</c:v>
                </c:pt>
                <c:pt idx="757">
                  <c:v>0.65069444444444446</c:v>
                </c:pt>
                <c:pt idx="758">
                  <c:v>0.65138888888888891</c:v>
                </c:pt>
                <c:pt idx="759">
                  <c:v>0.65208333333333335</c:v>
                </c:pt>
                <c:pt idx="760">
                  <c:v>0.65277777777777779</c:v>
                </c:pt>
                <c:pt idx="761">
                  <c:v>0.65347222222222223</c:v>
                </c:pt>
                <c:pt idx="762">
                  <c:v>0.65416666666666667</c:v>
                </c:pt>
                <c:pt idx="763">
                  <c:v>0.65486111111111112</c:v>
                </c:pt>
                <c:pt idx="764">
                  <c:v>0.65555555555555556</c:v>
                </c:pt>
                <c:pt idx="765">
                  <c:v>0.65625</c:v>
                </c:pt>
                <c:pt idx="766">
                  <c:v>0.65694444444444444</c:v>
                </c:pt>
                <c:pt idx="767">
                  <c:v>0.65763888888888888</c:v>
                </c:pt>
                <c:pt idx="768">
                  <c:v>0.65833333333333333</c:v>
                </c:pt>
                <c:pt idx="769">
                  <c:v>0.65902777777777777</c:v>
                </c:pt>
                <c:pt idx="770">
                  <c:v>0.65972222222222221</c:v>
                </c:pt>
                <c:pt idx="771">
                  <c:v>0.66041666666666665</c:v>
                </c:pt>
                <c:pt idx="772">
                  <c:v>0.66111111111111109</c:v>
                </c:pt>
                <c:pt idx="773">
                  <c:v>0.66180555555555554</c:v>
                </c:pt>
                <c:pt idx="774">
                  <c:v>0.66249999999999998</c:v>
                </c:pt>
                <c:pt idx="775">
                  <c:v>0.66319444444444442</c:v>
                </c:pt>
                <c:pt idx="776">
                  <c:v>0.66388888888888886</c:v>
                </c:pt>
                <c:pt idx="777">
                  <c:v>0.6645833333333333</c:v>
                </c:pt>
                <c:pt idx="778">
                  <c:v>0.66527777777777775</c:v>
                </c:pt>
                <c:pt idx="779">
                  <c:v>0.66597222222222219</c:v>
                </c:pt>
                <c:pt idx="780">
                  <c:v>0.66666666666666663</c:v>
                </c:pt>
                <c:pt idx="781">
                  <c:v>0.66736111111111107</c:v>
                </c:pt>
                <c:pt idx="782">
                  <c:v>0.66805555555555562</c:v>
                </c:pt>
                <c:pt idx="783">
                  <c:v>0.66875000000000007</c:v>
                </c:pt>
                <c:pt idx="784">
                  <c:v>0.6694444444444444</c:v>
                </c:pt>
                <c:pt idx="785">
                  <c:v>0.67013888888888884</c:v>
                </c:pt>
                <c:pt idx="786">
                  <c:v>0.67083333333333339</c:v>
                </c:pt>
                <c:pt idx="787">
                  <c:v>0.67152777777777783</c:v>
                </c:pt>
                <c:pt idx="788">
                  <c:v>0.67222222222222217</c:v>
                </c:pt>
                <c:pt idx="789">
                  <c:v>0.67291666666666661</c:v>
                </c:pt>
                <c:pt idx="790">
                  <c:v>0.67361111111111116</c:v>
                </c:pt>
                <c:pt idx="791">
                  <c:v>0.6743055555555556</c:v>
                </c:pt>
                <c:pt idx="792">
                  <c:v>0.67499999999999993</c:v>
                </c:pt>
                <c:pt idx="793">
                  <c:v>0.67569444444444438</c:v>
                </c:pt>
                <c:pt idx="794">
                  <c:v>0.67638888888888893</c:v>
                </c:pt>
                <c:pt idx="795">
                  <c:v>0.67708333333333337</c:v>
                </c:pt>
                <c:pt idx="796">
                  <c:v>0.6777777777777777</c:v>
                </c:pt>
                <c:pt idx="797">
                  <c:v>0.67847222222222225</c:v>
                </c:pt>
                <c:pt idx="798">
                  <c:v>0.6791666666666667</c:v>
                </c:pt>
                <c:pt idx="799">
                  <c:v>0.67986111111111114</c:v>
                </c:pt>
                <c:pt idx="800">
                  <c:v>0.68055555555555547</c:v>
                </c:pt>
                <c:pt idx="801">
                  <c:v>0.68125000000000002</c:v>
                </c:pt>
                <c:pt idx="802">
                  <c:v>0.68194444444444446</c:v>
                </c:pt>
                <c:pt idx="803">
                  <c:v>0.68263888888888891</c:v>
                </c:pt>
                <c:pt idx="804">
                  <c:v>0.68333333333333324</c:v>
                </c:pt>
                <c:pt idx="805">
                  <c:v>0.68402777777777779</c:v>
                </c:pt>
                <c:pt idx="806">
                  <c:v>0.68472222222222223</c:v>
                </c:pt>
                <c:pt idx="807">
                  <c:v>0.68541666666666667</c:v>
                </c:pt>
                <c:pt idx="808">
                  <c:v>0.68611111111111101</c:v>
                </c:pt>
                <c:pt idx="809">
                  <c:v>0.68680555555555556</c:v>
                </c:pt>
                <c:pt idx="810">
                  <c:v>0.6875</c:v>
                </c:pt>
                <c:pt idx="811">
                  <c:v>0.68819444444444444</c:v>
                </c:pt>
                <c:pt idx="812">
                  <c:v>0.68888888888888899</c:v>
                </c:pt>
                <c:pt idx="813">
                  <c:v>0.68958333333333333</c:v>
                </c:pt>
                <c:pt idx="814">
                  <c:v>0.69027777777777777</c:v>
                </c:pt>
                <c:pt idx="815">
                  <c:v>0.69097222222222221</c:v>
                </c:pt>
                <c:pt idx="816">
                  <c:v>0.69166666666666676</c:v>
                </c:pt>
                <c:pt idx="817">
                  <c:v>0.69236111111111109</c:v>
                </c:pt>
                <c:pt idx="818">
                  <c:v>0.69305555555555554</c:v>
                </c:pt>
                <c:pt idx="819">
                  <c:v>0.69374999999999998</c:v>
                </c:pt>
                <c:pt idx="820">
                  <c:v>0.69444444444444453</c:v>
                </c:pt>
                <c:pt idx="821">
                  <c:v>0.69513888888888886</c:v>
                </c:pt>
                <c:pt idx="822">
                  <c:v>0.6958333333333333</c:v>
                </c:pt>
                <c:pt idx="823">
                  <c:v>0.69652777777777775</c:v>
                </c:pt>
                <c:pt idx="824">
                  <c:v>0.6972222222222223</c:v>
                </c:pt>
                <c:pt idx="825">
                  <c:v>0.69791666666666663</c:v>
                </c:pt>
                <c:pt idx="826">
                  <c:v>0.69861111111111107</c:v>
                </c:pt>
                <c:pt idx="827">
                  <c:v>0.69930555555555562</c:v>
                </c:pt>
                <c:pt idx="828">
                  <c:v>0.70000000000000007</c:v>
                </c:pt>
                <c:pt idx="829">
                  <c:v>0.7006944444444444</c:v>
                </c:pt>
                <c:pt idx="830">
                  <c:v>0.70138888888888884</c:v>
                </c:pt>
                <c:pt idx="831">
                  <c:v>0.70208333333333339</c:v>
                </c:pt>
                <c:pt idx="832">
                  <c:v>0.70277777777777783</c:v>
                </c:pt>
                <c:pt idx="833">
                  <c:v>0.70347222222222217</c:v>
                </c:pt>
                <c:pt idx="834">
                  <c:v>0.70416666666666661</c:v>
                </c:pt>
                <c:pt idx="835">
                  <c:v>0.70486111111111116</c:v>
                </c:pt>
                <c:pt idx="836">
                  <c:v>0.7055555555555556</c:v>
                </c:pt>
                <c:pt idx="837">
                  <c:v>0.70624999999999993</c:v>
                </c:pt>
                <c:pt idx="838">
                  <c:v>0.70694444444444438</c:v>
                </c:pt>
                <c:pt idx="839">
                  <c:v>0.70763888888888893</c:v>
                </c:pt>
                <c:pt idx="840">
                  <c:v>0.70833333333333337</c:v>
                </c:pt>
                <c:pt idx="841">
                  <c:v>0.7090277777777777</c:v>
                </c:pt>
                <c:pt idx="842">
                  <c:v>0.70972222222222225</c:v>
                </c:pt>
                <c:pt idx="843">
                  <c:v>0.7104166666666667</c:v>
                </c:pt>
                <c:pt idx="844">
                  <c:v>0.71111111111111114</c:v>
                </c:pt>
                <c:pt idx="845">
                  <c:v>0.71180555555555547</c:v>
                </c:pt>
                <c:pt idx="846">
                  <c:v>0.71250000000000002</c:v>
                </c:pt>
                <c:pt idx="847">
                  <c:v>0.71319444444444446</c:v>
                </c:pt>
                <c:pt idx="848">
                  <c:v>0.71388888888888891</c:v>
                </c:pt>
                <c:pt idx="849">
                  <c:v>0.71458333333333324</c:v>
                </c:pt>
                <c:pt idx="850">
                  <c:v>0.71527777777777779</c:v>
                </c:pt>
                <c:pt idx="851">
                  <c:v>0.71597222222222223</c:v>
                </c:pt>
                <c:pt idx="852">
                  <c:v>0.71666666666666667</c:v>
                </c:pt>
                <c:pt idx="853">
                  <c:v>0.71736111111111101</c:v>
                </c:pt>
                <c:pt idx="854">
                  <c:v>0.71805555555555556</c:v>
                </c:pt>
                <c:pt idx="855">
                  <c:v>0.71875</c:v>
                </c:pt>
                <c:pt idx="856">
                  <c:v>0.71944444444444444</c:v>
                </c:pt>
                <c:pt idx="857">
                  <c:v>0.72013888888888899</c:v>
                </c:pt>
                <c:pt idx="858">
                  <c:v>0.72083333333333333</c:v>
                </c:pt>
                <c:pt idx="859">
                  <c:v>0.72152777777777777</c:v>
                </c:pt>
                <c:pt idx="860">
                  <c:v>0.72222222222222221</c:v>
                </c:pt>
                <c:pt idx="861">
                  <c:v>0.72291666666666676</c:v>
                </c:pt>
                <c:pt idx="862">
                  <c:v>0.72361111111111109</c:v>
                </c:pt>
                <c:pt idx="863">
                  <c:v>0.72430555555555554</c:v>
                </c:pt>
                <c:pt idx="864">
                  <c:v>0.72499999999999998</c:v>
                </c:pt>
                <c:pt idx="865">
                  <c:v>0.72569444444444453</c:v>
                </c:pt>
                <c:pt idx="866">
                  <c:v>0.72638888888888886</c:v>
                </c:pt>
                <c:pt idx="867">
                  <c:v>0.7270833333333333</c:v>
                </c:pt>
                <c:pt idx="868">
                  <c:v>0.72777777777777775</c:v>
                </c:pt>
                <c:pt idx="869">
                  <c:v>0.7284722222222223</c:v>
                </c:pt>
                <c:pt idx="870">
                  <c:v>0.72916666666666663</c:v>
                </c:pt>
                <c:pt idx="871">
                  <c:v>0.72986111111111107</c:v>
                </c:pt>
                <c:pt idx="872">
                  <c:v>0.73055555555555562</c:v>
                </c:pt>
                <c:pt idx="873">
                  <c:v>0.73125000000000007</c:v>
                </c:pt>
                <c:pt idx="874">
                  <c:v>0.7319444444444444</c:v>
                </c:pt>
                <c:pt idx="875">
                  <c:v>0.73263888888888884</c:v>
                </c:pt>
                <c:pt idx="876">
                  <c:v>0.73333333333333339</c:v>
                </c:pt>
                <c:pt idx="877">
                  <c:v>0.73402777777777783</c:v>
                </c:pt>
                <c:pt idx="878">
                  <c:v>0.73472222222222217</c:v>
                </c:pt>
                <c:pt idx="879">
                  <c:v>0.73541666666666661</c:v>
                </c:pt>
                <c:pt idx="880">
                  <c:v>0.73611111111111116</c:v>
                </c:pt>
                <c:pt idx="881">
                  <c:v>0.7368055555555556</c:v>
                </c:pt>
                <c:pt idx="882">
                  <c:v>0.73749999999999993</c:v>
                </c:pt>
                <c:pt idx="883">
                  <c:v>0.73819444444444438</c:v>
                </c:pt>
                <c:pt idx="884">
                  <c:v>0.73888888888888893</c:v>
                </c:pt>
                <c:pt idx="885">
                  <c:v>0.73958333333333337</c:v>
                </c:pt>
                <c:pt idx="886">
                  <c:v>0.7402777777777777</c:v>
                </c:pt>
                <c:pt idx="887">
                  <c:v>0.74097222222222225</c:v>
                </c:pt>
                <c:pt idx="888">
                  <c:v>0.7416666666666667</c:v>
                </c:pt>
                <c:pt idx="889">
                  <c:v>0.74236111111111114</c:v>
                </c:pt>
                <c:pt idx="890">
                  <c:v>0.74305555555555547</c:v>
                </c:pt>
                <c:pt idx="891">
                  <c:v>0.74375000000000002</c:v>
                </c:pt>
                <c:pt idx="892">
                  <c:v>0.74444444444444446</c:v>
                </c:pt>
                <c:pt idx="893">
                  <c:v>0.74513888888888891</c:v>
                </c:pt>
                <c:pt idx="894">
                  <c:v>0.74583333333333324</c:v>
                </c:pt>
                <c:pt idx="895">
                  <c:v>0.74652777777777779</c:v>
                </c:pt>
                <c:pt idx="896">
                  <c:v>0.74722222222222223</c:v>
                </c:pt>
                <c:pt idx="897">
                  <c:v>0.74791666666666667</c:v>
                </c:pt>
                <c:pt idx="898">
                  <c:v>0.74861111111111101</c:v>
                </c:pt>
                <c:pt idx="899">
                  <c:v>0.74930555555555556</c:v>
                </c:pt>
                <c:pt idx="900">
                  <c:v>0.75</c:v>
                </c:pt>
                <c:pt idx="901">
                  <c:v>0.75069444444444444</c:v>
                </c:pt>
                <c:pt idx="902">
                  <c:v>0.75138888888888899</c:v>
                </c:pt>
                <c:pt idx="903">
                  <c:v>0.75208333333333333</c:v>
                </c:pt>
                <c:pt idx="904">
                  <c:v>0.75277777777777777</c:v>
                </c:pt>
                <c:pt idx="905">
                  <c:v>0.75347222222222221</c:v>
                </c:pt>
                <c:pt idx="906">
                  <c:v>0.75416666666666676</c:v>
                </c:pt>
                <c:pt idx="907">
                  <c:v>0.75486111111111109</c:v>
                </c:pt>
                <c:pt idx="908">
                  <c:v>0.75555555555555554</c:v>
                </c:pt>
                <c:pt idx="909">
                  <c:v>0.75624999999999998</c:v>
                </c:pt>
                <c:pt idx="910">
                  <c:v>0.75694444444444453</c:v>
                </c:pt>
                <c:pt idx="911">
                  <c:v>0.75763888888888886</c:v>
                </c:pt>
                <c:pt idx="912">
                  <c:v>0.7583333333333333</c:v>
                </c:pt>
                <c:pt idx="913">
                  <c:v>0.75902777777777775</c:v>
                </c:pt>
                <c:pt idx="914">
                  <c:v>0.7597222222222223</c:v>
                </c:pt>
                <c:pt idx="915">
                  <c:v>0.76041666666666663</c:v>
                </c:pt>
                <c:pt idx="916">
                  <c:v>0.76111111111111107</c:v>
                </c:pt>
                <c:pt idx="917">
                  <c:v>0.76180555555555562</c:v>
                </c:pt>
                <c:pt idx="918">
                  <c:v>0.76250000000000007</c:v>
                </c:pt>
                <c:pt idx="919">
                  <c:v>0.7631944444444444</c:v>
                </c:pt>
                <c:pt idx="920">
                  <c:v>0.76388888888888884</c:v>
                </c:pt>
                <c:pt idx="921">
                  <c:v>0.76458333333333339</c:v>
                </c:pt>
                <c:pt idx="922">
                  <c:v>0.76527777777777783</c:v>
                </c:pt>
                <c:pt idx="923">
                  <c:v>0.76597222222222217</c:v>
                </c:pt>
                <c:pt idx="924">
                  <c:v>0.76666666666666661</c:v>
                </c:pt>
                <c:pt idx="925">
                  <c:v>0.76736111111111116</c:v>
                </c:pt>
                <c:pt idx="926">
                  <c:v>0.7680555555555556</c:v>
                </c:pt>
                <c:pt idx="927">
                  <c:v>0.76874999999999993</c:v>
                </c:pt>
                <c:pt idx="928">
                  <c:v>0.76944444444444438</c:v>
                </c:pt>
                <c:pt idx="929">
                  <c:v>0.77013888888888893</c:v>
                </c:pt>
                <c:pt idx="930">
                  <c:v>0.77083333333333337</c:v>
                </c:pt>
                <c:pt idx="931">
                  <c:v>0.7715277777777777</c:v>
                </c:pt>
                <c:pt idx="932">
                  <c:v>0.77222222222222225</c:v>
                </c:pt>
                <c:pt idx="933">
                  <c:v>0.7729166666666667</c:v>
                </c:pt>
                <c:pt idx="934">
                  <c:v>0.77361111111111114</c:v>
                </c:pt>
                <c:pt idx="935">
                  <c:v>0.77430555555555547</c:v>
                </c:pt>
                <c:pt idx="936">
                  <c:v>0.77500000000000002</c:v>
                </c:pt>
                <c:pt idx="937">
                  <c:v>0.77569444444444446</c:v>
                </c:pt>
                <c:pt idx="938">
                  <c:v>0.77638888888888891</c:v>
                </c:pt>
                <c:pt idx="939">
                  <c:v>0.77708333333333324</c:v>
                </c:pt>
                <c:pt idx="940">
                  <c:v>0.77777777777777779</c:v>
                </c:pt>
                <c:pt idx="941">
                  <c:v>0.77847222222222223</c:v>
                </c:pt>
                <c:pt idx="942">
                  <c:v>0.77916666666666667</c:v>
                </c:pt>
                <c:pt idx="943">
                  <c:v>0.77986111111111101</c:v>
                </c:pt>
                <c:pt idx="944">
                  <c:v>0.78055555555555556</c:v>
                </c:pt>
                <c:pt idx="945">
                  <c:v>0.78125</c:v>
                </c:pt>
                <c:pt idx="946">
                  <c:v>0.78194444444444444</c:v>
                </c:pt>
                <c:pt idx="947">
                  <c:v>0.78263888888888899</c:v>
                </c:pt>
                <c:pt idx="948">
                  <c:v>0.78333333333333333</c:v>
                </c:pt>
                <c:pt idx="949">
                  <c:v>0.78402777777777777</c:v>
                </c:pt>
                <c:pt idx="950">
                  <c:v>0.78472222222222221</c:v>
                </c:pt>
                <c:pt idx="951">
                  <c:v>0.78541666666666676</c:v>
                </c:pt>
                <c:pt idx="952">
                  <c:v>0.78611111111111109</c:v>
                </c:pt>
                <c:pt idx="953">
                  <c:v>0.78680555555555554</c:v>
                </c:pt>
                <c:pt idx="954">
                  <c:v>0.78749999999999998</c:v>
                </c:pt>
                <c:pt idx="955">
                  <c:v>0.78819444444444453</c:v>
                </c:pt>
                <c:pt idx="956">
                  <c:v>0.78888888888888886</c:v>
                </c:pt>
                <c:pt idx="957">
                  <c:v>0.7895833333333333</c:v>
                </c:pt>
                <c:pt idx="958">
                  <c:v>0.79027777777777775</c:v>
                </c:pt>
                <c:pt idx="959">
                  <c:v>0.7909722222222223</c:v>
                </c:pt>
                <c:pt idx="960">
                  <c:v>0.79166666666666663</c:v>
                </c:pt>
                <c:pt idx="961">
                  <c:v>0.79236111111111107</c:v>
                </c:pt>
                <c:pt idx="962">
                  <c:v>0.79305555555555562</c:v>
                </c:pt>
                <c:pt idx="963">
                  <c:v>0.79375000000000007</c:v>
                </c:pt>
                <c:pt idx="964">
                  <c:v>0.7944444444444444</c:v>
                </c:pt>
                <c:pt idx="965">
                  <c:v>0.79513888888888884</c:v>
                </c:pt>
                <c:pt idx="966">
                  <c:v>0.79583333333333339</c:v>
                </c:pt>
                <c:pt idx="967">
                  <c:v>0.79652777777777783</c:v>
                </c:pt>
                <c:pt idx="968">
                  <c:v>0.79722222222222217</c:v>
                </c:pt>
                <c:pt idx="969">
                  <c:v>0.79791666666666661</c:v>
                </c:pt>
                <c:pt idx="970">
                  <c:v>0.79861111111111116</c:v>
                </c:pt>
                <c:pt idx="971">
                  <c:v>0.7993055555555556</c:v>
                </c:pt>
                <c:pt idx="972">
                  <c:v>0.79999999999999993</c:v>
                </c:pt>
                <c:pt idx="973">
                  <c:v>0.80069444444444438</c:v>
                </c:pt>
                <c:pt idx="974">
                  <c:v>0.80138888888888893</c:v>
                </c:pt>
                <c:pt idx="975">
                  <c:v>0.80208333333333337</c:v>
                </c:pt>
                <c:pt idx="976">
                  <c:v>0.8027777777777777</c:v>
                </c:pt>
                <c:pt idx="977">
                  <c:v>0.80347222222222225</c:v>
                </c:pt>
                <c:pt idx="978">
                  <c:v>0.8041666666666667</c:v>
                </c:pt>
                <c:pt idx="979">
                  <c:v>0.80486111111111114</c:v>
                </c:pt>
                <c:pt idx="980">
                  <c:v>0.80555555555555547</c:v>
                </c:pt>
                <c:pt idx="981">
                  <c:v>0.80625000000000002</c:v>
                </c:pt>
                <c:pt idx="982">
                  <c:v>0.80694444444444446</c:v>
                </c:pt>
                <c:pt idx="983">
                  <c:v>0.80763888888888891</c:v>
                </c:pt>
                <c:pt idx="984">
                  <c:v>0.80833333333333324</c:v>
                </c:pt>
                <c:pt idx="985">
                  <c:v>0.80902777777777779</c:v>
                </c:pt>
                <c:pt idx="986">
                  <c:v>0.80972222222222223</c:v>
                </c:pt>
                <c:pt idx="987">
                  <c:v>0.81041666666666667</c:v>
                </c:pt>
                <c:pt idx="988">
                  <c:v>0.81111111111111101</c:v>
                </c:pt>
                <c:pt idx="989">
                  <c:v>0.81180555555555556</c:v>
                </c:pt>
                <c:pt idx="990">
                  <c:v>0.8125</c:v>
                </c:pt>
                <c:pt idx="991">
                  <c:v>0.81319444444444444</c:v>
                </c:pt>
                <c:pt idx="992">
                  <c:v>0.81388888888888899</c:v>
                </c:pt>
                <c:pt idx="993">
                  <c:v>0.81458333333333333</c:v>
                </c:pt>
                <c:pt idx="994">
                  <c:v>0.81527777777777777</c:v>
                </c:pt>
                <c:pt idx="995">
                  <c:v>0.81597222222222221</c:v>
                </c:pt>
                <c:pt idx="996">
                  <c:v>0.81666666666666676</c:v>
                </c:pt>
                <c:pt idx="997">
                  <c:v>0.81736111111111109</c:v>
                </c:pt>
                <c:pt idx="998">
                  <c:v>0.81805555555555554</c:v>
                </c:pt>
                <c:pt idx="999">
                  <c:v>0.81874999999999998</c:v>
                </c:pt>
                <c:pt idx="1000">
                  <c:v>0.81944444444444453</c:v>
                </c:pt>
                <c:pt idx="1001">
                  <c:v>0.82013888888888886</c:v>
                </c:pt>
                <c:pt idx="1002">
                  <c:v>0.8208333333333333</c:v>
                </c:pt>
                <c:pt idx="1003">
                  <c:v>0.82152777777777775</c:v>
                </c:pt>
                <c:pt idx="1004">
                  <c:v>0.8222222222222223</c:v>
                </c:pt>
                <c:pt idx="1005">
                  <c:v>0.82291666666666663</c:v>
                </c:pt>
                <c:pt idx="1006">
                  <c:v>0.82361111111111107</c:v>
                </c:pt>
                <c:pt idx="1007">
                  <c:v>0.82430555555555562</c:v>
                </c:pt>
                <c:pt idx="1008">
                  <c:v>0.82500000000000007</c:v>
                </c:pt>
                <c:pt idx="1009">
                  <c:v>0.8256944444444444</c:v>
                </c:pt>
                <c:pt idx="1010">
                  <c:v>0.82638888888888884</c:v>
                </c:pt>
                <c:pt idx="1011">
                  <c:v>0.82708333333333339</c:v>
                </c:pt>
                <c:pt idx="1012">
                  <c:v>0.82777777777777783</c:v>
                </c:pt>
                <c:pt idx="1013">
                  <c:v>0.82847222222222217</c:v>
                </c:pt>
                <c:pt idx="1014">
                  <c:v>0.82916666666666661</c:v>
                </c:pt>
                <c:pt idx="1015">
                  <c:v>0.82986111111111116</c:v>
                </c:pt>
                <c:pt idx="1016">
                  <c:v>0.8305555555555556</c:v>
                </c:pt>
                <c:pt idx="1017">
                  <c:v>0.83124999999999993</c:v>
                </c:pt>
                <c:pt idx="1018">
                  <c:v>0.83194444444444438</c:v>
                </c:pt>
                <c:pt idx="1019">
                  <c:v>0.83263888888888893</c:v>
                </c:pt>
                <c:pt idx="1020">
                  <c:v>0.83333333333333337</c:v>
                </c:pt>
                <c:pt idx="1021">
                  <c:v>0.8340277777777777</c:v>
                </c:pt>
                <c:pt idx="1022">
                  <c:v>0.83472222222222225</c:v>
                </c:pt>
                <c:pt idx="1023">
                  <c:v>0.8354166666666667</c:v>
                </c:pt>
                <c:pt idx="1024">
                  <c:v>0.83611111111111114</c:v>
                </c:pt>
                <c:pt idx="1025">
                  <c:v>0.83680555555555547</c:v>
                </c:pt>
                <c:pt idx="1026">
                  <c:v>0.83750000000000002</c:v>
                </c:pt>
                <c:pt idx="1027">
                  <c:v>0.83819444444444446</c:v>
                </c:pt>
                <c:pt idx="1028">
                  <c:v>0.83888888888888891</c:v>
                </c:pt>
                <c:pt idx="1029">
                  <c:v>0.83958333333333324</c:v>
                </c:pt>
                <c:pt idx="1030">
                  <c:v>0.84027777777777779</c:v>
                </c:pt>
                <c:pt idx="1031">
                  <c:v>0.84097222222222223</c:v>
                </c:pt>
                <c:pt idx="1032">
                  <c:v>0.84166666666666667</c:v>
                </c:pt>
                <c:pt idx="1033">
                  <c:v>0.84236111111111101</c:v>
                </c:pt>
                <c:pt idx="1034">
                  <c:v>0.84305555555555556</c:v>
                </c:pt>
                <c:pt idx="1035">
                  <c:v>0.84375</c:v>
                </c:pt>
                <c:pt idx="1036">
                  <c:v>0.84444444444444444</c:v>
                </c:pt>
                <c:pt idx="1037">
                  <c:v>0.84513888888888899</c:v>
                </c:pt>
                <c:pt idx="1038">
                  <c:v>0.84583333333333333</c:v>
                </c:pt>
                <c:pt idx="1039">
                  <c:v>0.84652777777777777</c:v>
                </c:pt>
                <c:pt idx="1040">
                  <c:v>0.84722222222222221</c:v>
                </c:pt>
                <c:pt idx="1041">
                  <c:v>0.84791666666666676</c:v>
                </c:pt>
                <c:pt idx="1042">
                  <c:v>0.84861111111111109</c:v>
                </c:pt>
                <c:pt idx="1043">
                  <c:v>0.84930555555555554</c:v>
                </c:pt>
                <c:pt idx="1044">
                  <c:v>0.85</c:v>
                </c:pt>
                <c:pt idx="1045">
                  <c:v>0.85069444444444453</c:v>
                </c:pt>
                <c:pt idx="1046">
                  <c:v>0.85138888888888886</c:v>
                </c:pt>
                <c:pt idx="1047">
                  <c:v>0.8520833333333333</c:v>
                </c:pt>
                <c:pt idx="1048">
                  <c:v>0.85277777777777775</c:v>
                </c:pt>
                <c:pt idx="1049">
                  <c:v>0.8534722222222223</c:v>
                </c:pt>
                <c:pt idx="1050">
                  <c:v>0.85416666666666663</c:v>
                </c:pt>
                <c:pt idx="1051">
                  <c:v>0.85486111111111107</c:v>
                </c:pt>
                <c:pt idx="1052">
                  <c:v>0.85555555555555562</c:v>
                </c:pt>
                <c:pt idx="1053">
                  <c:v>0.85625000000000007</c:v>
                </c:pt>
                <c:pt idx="1054">
                  <c:v>0.8569444444444444</c:v>
                </c:pt>
                <c:pt idx="1055">
                  <c:v>0.85763888888888884</c:v>
                </c:pt>
                <c:pt idx="1056">
                  <c:v>0.85833333333333339</c:v>
                </c:pt>
                <c:pt idx="1057">
                  <c:v>0.85902777777777783</c:v>
                </c:pt>
                <c:pt idx="1058">
                  <c:v>0.85972222222222217</c:v>
                </c:pt>
                <c:pt idx="1059">
                  <c:v>0.86041666666666661</c:v>
                </c:pt>
                <c:pt idx="1060">
                  <c:v>0.86111111111111116</c:v>
                </c:pt>
                <c:pt idx="1061">
                  <c:v>0.8618055555555556</c:v>
                </c:pt>
                <c:pt idx="1062">
                  <c:v>0.86249999999999993</c:v>
                </c:pt>
                <c:pt idx="1063">
                  <c:v>0.86319444444444438</c:v>
                </c:pt>
                <c:pt idx="1064">
                  <c:v>0.86388888888888893</c:v>
                </c:pt>
                <c:pt idx="1065">
                  <c:v>0.86458333333333337</c:v>
                </c:pt>
                <c:pt idx="1066">
                  <c:v>0.8652777777777777</c:v>
                </c:pt>
                <c:pt idx="1067">
                  <c:v>0.86597222222222225</c:v>
                </c:pt>
                <c:pt idx="1068">
                  <c:v>0.8666666666666667</c:v>
                </c:pt>
                <c:pt idx="1069">
                  <c:v>0.86736111111111114</c:v>
                </c:pt>
                <c:pt idx="1070">
                  <c:v>0.86805555555555547</c:v>
                </c:pt>
                <c:pt idx="1071">
                  <c:v>0.86875000000000002</c:v>
                </c:pt>
                <c:pt idx="1072">
                  <c:v>0.86944444444444446</c:v>
                </c:pt>
                <c:pt idx="1073">
                  <c:v>0.87013888888888891</c:v>
                </c:pt>
                <c:pt idx="1074">
                  <c:v>0.87083333333333324</c:v>
                </c:pt>
                <c:pt idx="1075">
                  <c:v>0.87152777777777779</c:v>
                </c:pt>
                <c:pt idx="1076">
                  <c:v>0.87222222222222223</c:v>
                </c:pt>
                <c:pt idx="1077">
                  <c:v>0.87291666666666667</c:v>
                </c:pt>
                <c:pt idx="1078">
                  <c:v>0.87361111111111101</c:v>
                </c:pt>
                <c:pt idx="1079">
                  <c:v>0.87430555555555556</c:v>
                </c:pt>
                <c:pt idx="1080">
                  <c:v>0.875</c:v>
                </c:pt>
                <c:pt idx="1081">
                  <c:v>0.87569444444444444</c:v>
                </c:pt>
                <c:pt idx="1082">
                  <c:v>0.87638888888888899</c:v>
                </c:pt>
                <c:pt idx="1083">
                  <c:v>0.87708333333333333</c:v>
                </c:pt>
                <c:pt idx="1084">
                  <c:v>0.87777777777777777</c:v>
                </c:pt>
                <c:pt idx="1085">
                  <c:v>0.87847222222222221</c:v>
                </c:pt>
                <c:pt idx="1086">
                  <c:v>0.87916666666666676</c:v>
                </c:pt>
                <c:pt idx="1087">
                  <c:v>0.87986111111111109</c:v>
                </c:pt>
                <c:pt idx="1088">
                  <c:v>0.88055555555555554</c:v>
                </c:pt>
                <c:pt idx="1089">
                  <c:v>0.88124999999999998</c:v>
                </c:pt>
                <c:pt idx="1090">
                  <c:v>0.88194444444444453</c:v>
                </c:pt>
                <c:pt idx="1091">
                  <c:v>0.88263888888888886</c:v>
                </c:pt>
                <c:pt idx="1092">
                  <c:v>0.8833333333333333</c:v>
                </c:pt>
                <c:pt idx="1093">
                  <c:v>0.88402777777777775</c:v>
                </c:pt>
                <c:pt idx="1094">
                  <c:v>0.8847222222222223</c:v>
                </c:pt>
                <c:pt idx="1095">
                  <c:v>0.88541666666666663</c:v>
                </c:pt>
                <c:pt idx="1096">
                  <c:v>0.88611111111111107</c:v>
                </c:pt>
                <c:pt idx="1097">
                  <c:v>0.88680555555555562</c:v>
                </c:pt>
                <c:pt idx="1098">
                  <c:v>0.88750000000000007</c:v>
                </c:pt>
                <c:pt idx="1099">
                  <c:v>0.8881944444444444</c:v>
                </c:pt>
                <c:pt idx="1100">
                  <c:v>0.88888888888888884</c:v>
                </c:pt>
                <c:pt idx="1101">
                  <c:v>0.88958333333333339</c:v>
                </c:pt>
                <c:pt idx="1102">
                  <c:v>0.89027777777777783</c:v>
                </c:pt>
                <c:pt idx="1103">
                  <c:v>0.89097222222222217</c:v>
                </c:pt>
                <c:pt idx="1104">
                  <c:v>0.89166666666666661</c:v>
                </c:pt>
                <c:pt idx="1105">
                  <c:v>0.89236111111111116</c:v>
                </c:pt>
                <c:pt idx="1106">
                  <c:v>0.8930555555555556</c:v>
                </c:pt>
                <c:pt idx="1107">
                  <c:v>0.89374999999999993</c:v>
                </c:pt>
                <c:pt idx="1108">
                  <c:v>0.89444444444444438</c:v>
                </c:pt>
                <c:pt idx="1109">
                  <c:v>0.89513888888888893</c:v>
                </c:pt>
                <c:pt idx="1110">
                  <c:v>0.89583333333333337</c:v>
                </c:pt>
                <c:pt idx="1111">
                  <c:v>0.8965277777777777</c:v>
                </c:pt>
                <c:pt idx="1112">
                  <c:v>0.89722222222222225</c:v>
                </c:pt>
                <c:pt idx="1113">
                  <c:v>0.8979166666666667</c:v>
                </c:pt>
                <c:pt idx="1114">
                  <c:v>0.89861111111111114</c:v>
                </c:pt>
                <c:pt idx="1115">
                  <c:v>0.89930555555555547</c:v>
                </c:pt>
                <c:pt idx="1116">
                  <c:v>0.9</c:v>
                </c:pt>
                <c:pt idx="1117">
                  <c:v>0.90069444444444446</c:v>
                </c:pt>
                <c:pt idx="1118">
                  <c:v>0.90138888888888891</c:v>
                </c:pt>
                <c:pt idx="1119">
                  <c:v>0.90208333333333324</c:v>
                </c:pt>
                <c:pt idx="1120">
                  <c:v>0.90277777777777779</c:v>
                </c:pt>
                <c:pt idx="1121">
                  <c:v>0.90347222222222223</c:v>
                </c:pt>
                <c:pt idx="1122">
                  <c:v>0.90416666666666667</c:v>
                </c:pt>
                <c:pt idx="1123">
                  <c:v>0.90486111111111101</c:v>
                </c:pt>
                <c:pt idx="1124">
                  <c:v>0.90555555555555556</c:v>
                </c:pt>
                <c:pt idx="1125">
                  <c:v>0.90625</c:v>
                </c:pt>
                <c:pt idx="1126">
                  <c:v>0.90694444444444444</c:v>
                </c:pt>
                <c:pt idx="1127">
                  <c:v>0.90763888888888899</c:v>
                </c:pt>
                <c:pt idx="1128">
                  <c:v>0.90833333333333333</c:v>
                </c:pt>
                <c:pt idx="1129">
                  <c:v>0.90902777777777777</c:v>
                </c:pt>
                <c:pt idx="1130">
                  <c:v>0.90972222222222221</c:v>
                </c:pt>
                <c:pt idx="1131">
                  <c:v>0.91041666666666676</c:v>
                </c:pt>
                <c:pt idx="1132">
                  <c:v>0.91111111111111109</c:v>
                </c:pt>
                <c:pt idx="1133">
                  <c:v>0.91180555555555554</c:v>
                </c:pt>
                <c:pt idx="1134">
                  <c:v>0.91249999999999998</c:v>
                </c:pt>
                <c:pt idx="1135">
                  <c:v>0.91319444444444453</c:v>
                </c:pt>
                <c:pt idx="1136">
                  <c:v>0.91388888888888886</c:v>
                </c:pt>
                <c:pt idx="1137">
                  <c:v>0.9145833333333333</c:v>
                </c:pt>
                <c:pt idx="1138">
                  <c:v>0.91527777777777775</c:v>
                </c:pt>
                <c:pt idx="1139">
                  <c:v>0.9159722222222223</c:v>
                </c:pt>
                <c:pt idx="1140">
                  <c:v>0.91666666666666663</c:v>
                </c:pt>
                <c:pt idx="1141">
                  <c:v>0.91736111111111107</c:v>
                </c:pt>
                <c:pt idx="1142">
                  <c:v>0.91805555555555562</c:v>
                </c:pt>
                <c:pt idx="1143">
                  <c:v>0.91875000000000007</c:v>
                </c:pt>
                <c:pt idx="1144">
                  <c:v>0.9194444444444444</c:v>
                </c:pt>
                <c:pt idx="1145">
                  <c:v>0.92013888888888884</c:v>
                </c:pt>
                <c:pt idx="1146">
                  <c:v>0.92083333333333339</c:v>
                </c:pt>
                <c:pt idx="1147">
                  <c:v>0.92152777777777783</c:v>
                </c:pt>
                <c:pt idx="1148">
                  <c:v>0.92222222222222217</c:v>
                </c:pt>
                <c:pt idx="1149">
                  <c:v>0.92291666666666661</c:v>
                </c:pt>
                <c:pt idx="1150">
                  <c:v>0.92361111111111116</c:v>
                </c:pt>
                <c:pt idx="1151">
                  <c:v>0.9243055555555556</c:v>
                </c:pt>
                <c:pt idx="1152">
                  <c:v>0.92499999999999993</c:v>
                </c:pt>
                <c:pt idx="1153">
                  <c:v>0.92569444444444438</c:v>
                </c:pt>
                <c:pt idx="1154">
                  <c:v>0.92638888888888893</c:v>
                </c:pt>
                <c:pt idx="1155">
                  <c:v>0.92708333333333337</c:v>
                </c:pt>
                <c:pt idx="1156">
                  <c:v>0.9277777777777777</c:v>
                </c:pt>
                <c:pt idx="1157">
                  <c:v>0.92847222222222225</c:v>
                </c:pt>
                <c:pt idx="1158">
                  <c:v>0.9291666666666667</c:v>
                </c:pt>
                <c:pt idx="1159">
                  <c:v>0.92986111111111114</c:v>
                </c:pt>
                <c:pt idx="1160">
                  <c:v>0.93055555555555547</c:v>
                </c:pt>
                <c:pt idx="1161">
                  <c:v>0.93125000000000002</c:v>
                </c:pt>
                <c:pt idx="1162">
                  <c:v>0.93194444444444446</c:v>
                </c:pt>
                <c:pt idx="1163">
                  <c:v>0.93263888888888891</c:v>
                </c:pt>
                <c:pt idx="1164">
                  <c:v>0.93333333333333324</c:v>
                </c:pt>
                <c:pt idx="1165">
                  <c:v>0.93402777777777779</c:v>
                </c:pt>
                <c:pt idx="1166">
                  <c:v>0.93472222222222223</c:v>
                </c:pt>
                <c:pt idx="1167">
                  <c:v>0.93541666666666667</c:v>
                </c:pt>
                <c:pt idx="1168">
                  <c:v>0.93611111111111101</c:v>
                </c:pt>
                <c:pt idx="1169">
                  <c:v>0.93680555555555556</c:v>
                </c:pt>
                <c:pt idx="1170">
                  <c:v>0.9375</c:v>
                </c:pt>
                <c:pt idx="1171">
                  <c:v>0.93819444444444444</c:v>
                </c:pt>
                <c:pt idx="1172">
                  <c:v>0.93888888888888899</c:v>
                </c:pt>
                <c:pt idx="1173">
                  <c:v>0.93958333333333333</c:v>
                </c:pt>
                <c:pt idx="1174">
                  <c:v>0.94027777777777777</c:v>
                </c:pt>
                <c:pt idx="1175">
                  <c:v>0.94097222222222221</c:v>
                </c:pt>
                <c:pt idx="1176">
                  <c:v>0.94166666666666676</c:v>
                </c:pt>
                <c:pt idx="1177">
                  <c:v>0.94236111111111109</c:v>
                </c:pt>
                <c:pt idx="1178">
                  <c:v>0.94305555555555554</c:v>
                </c:pt>
                <c:pt idx="1179">
                  <c:v>0.94374999999999998</c:v>
                </c:pt>
                <c:pt idx="1180">
                  <c:v>0.94444444444444453</c:v>
                </c:pt>
                <c:pt idx="1181">
                  <c:v>0.94513888888888886</c:v>
                </c:pt>
                <c:pt idx="1182">
                  <c:v>0.9458333333333333</c:v>
                </c:pt>
                <c:pt idx="1183">
                  <c:v>0.94652777777777775</c:v>
                </c:pt>
                <c:pt idx="1184">
                  <c:v>0.9472222222222223</c:v>
                </c:pt>
                <c:pt idx="1185">
                  <c:v>0.94791666666666663</c:v>
                </c:pt>
                <c:pt idx="1186">
                  <c:v>0.94861111111111107</c:v>
                </c:pt>
                <c:pt idx="1187">
                  <c:v>0.94930555555555562</c:v>
                </c:pt>
                <c:pt idx="1188">
                  <c:v>0.95000000000000007</c:v>
                </c:pt>
                <c:pt idx="1189">
                  <c:v>0.9506944444444444</c:v>
                </c:pt>
                <c:pt idx="1190">
                  <c:v>0.95138888888888884</c:v>
                </c:pt>
                <c:pt idx="1191">
                  <c:v>0.95208333333333339</c:v>
                </c:pt>
                <c:pt idx="1192">
                  <c:v>0.95277777777777783</c:v>
                </c:pt>
                <c:pt idx="1193">
                  <c:v>0.95347222222222217</c:v>
                </c:pt>
                <c:pt idx="1194">
                  <c:v>0.95416666666666661</c:v>
                </c:pt>
                <c:pt idx="1195">
                  <c:v>0.95486111111111116</c:v>
                </c:pt>
                <c:pt idx="1196">
                  <c:v>0.9555555555555556</c:v>
                </c:pt>
                <c:pt idx="1197">
                  <c:v>0.95624999999999993</c:v>
                </c:pt>
                <c:pt idx="1198">
                  <c:v>0.95694444444444438</c:v>
                </c:pt>
                <c:pt idx="1199">
                  <c:v>0.95763888888888893</c:v>
                </c:pt>
                <c:pt idx="1200">
                  <c:v>0.95833333333333337</c:v>
                </c:pt>
                <c:pt idx="1201">
                  <c:v>0.9590277777777777</c:v>
                </c:pt>
                <c:pt idx="1202">
                  <c:v>0.95972222222222225</c:v>
                </c:pt>
                <c:pt idx="1203">
                  <c:v>0.9604166666666667</c:v>
                </c:pt>
                <c:pt idx="1204">
                  <c:v>0.96111111111111114</c:v>
                </c:pt>
                <c:pt idx="1205">
                  <c:v>0.96180555555555547</c:v>
                </c:pt>
                <c:pt idx="1206">
                  <c:v>0.96250000000000002</c:v>
                </c:pt>
                <c:pt idx="1207">
                  <c:v>0.96319444444444446</c:v>
                </c:pt>
                <c:pt idx="1208">
                  <c:v>0.96388888888888891</c:v>
                </c:pt>
                <c:pt idx="1209">
                  <c:v>0.96458333333333324</c:v>
                </c:pt>
                <c:pt idx="1210">
                  <c:v>0.96527777777777779</c:v>
                </c:pt>
                <c:pt idx="1211">
                  <c:v>0.96597222222222223</c:v>
                </c:pt>
                <c:pt idx="1212">
                  <c:v>0.96666666666666667</c:v>
                </c:pt>
                <c:pt idx="1213">
                  <c:v>0.96736111111111101</c:v>
                </c:pt>
                <c:pt idx="1214">
                  <c:v>0.96805555555555556</c:v>
                </c:pt>
                <c:pt idx="1215">
                  <c:v>0.96875</c:v>
                </c:pt>
                <c:pt idx="1216">
                  <c:v>0.96944444444444444</c:v>
                </c:pt>
                <c:pt idx="1217">
                  <c:v>0.97013888888888899</c:v>
                </c:pt>
                <c:pt idx="1218">
                  <c:v>0.97083333333333333</c:v>
                </c:pt>
                <c:pt idx="1219">
                  <c:v>0.97152777777777777</c:v>
                </c:pt>
                <c:pt idx="1220">
                  <c:v>0.97222222222222221</c:v>
                </c:pt>
                <c:pt idx="1221">
                  <c:v>0.97291666666666676</c:v>
                </c:pt>
                <c:pt idx="1222">
                  <c:v>0.97361111111111109</c:v>
                </c:pt>
                <c:pt idx="1223">
                  <c:v>0.97430555555555554</c:v>
                </c:pt>
                <c:pt idx="1224">
                  <c:v>0.97499999999999998</c:v>
                </c:pt>
                <c:pt idx="1225">
                  <c:v>0.97569444444444453</c:v>
                </c:pt>
                <c:pt idx="1226">
                  <c:v>0.97638888888888886</c:v>
                </c:pt>
                <c:pt idx="1227">
                  <c:v>0.9770833333333333</c:v>
                </c:pt>
                <c:pt idx="1228">
                  <c:v>0.97777777777777775</c:v>
                </c:pt>
                <c:pt idx="1229">
                  <c:v>0.9784722222222223</c:v>
                </c:pt>
                <c:pt idx="1230">
                  <c:v>0.97916666666666663</c:v>
                </c:pt>
                <c:pt idx="1231">
                  <c:v>0.97986111111111107</c:v>
                </c:pt>
                <c:pt idx="1232">
                  <c:v>0.98055555555555562</c:v>
                </c:pt>
                <c:pt idx="1233">
                  <c:v>0.98125000000000007</c:v>
                </c:pt>
                <c:pt idx="1234">
                  <c:v>0.9819444444444444</c:v>
                </c:pt>
                <c:pt idx="1235">
                  <c:v>0.98263888888888884</c:v>
                </c:pt>
                <c:pt idx="1236">
                  <c:v>0.98333333333333339</c:v>
                </c:pt>
                <c:pt idx="1237">
                  <c:v>0.98402777777777783</c:v>
                </c:pt>
                <c:pt idx="1238">
                  <c:v>0.98472222222222217</c:v>
                </c:pt>
                <c:pt idx="1239">
                  <c:v>0.98541666666666661</c:v>
                </c:pt>
                <c:pt idx="1240">
                  <c:v>0.98611111111111116</c:v>
                </c:pt>
                <c:pt idx="1241">
                  <c:v>0.9868055555555556</c:v>
                </c:pt>
                <c:pt idx="1242">
                  <c:v>0.98749999999999993</c:v>
                </c:pt>
                <c:pt idx="1243">
                  <c:v>0.98819444444444438</c:v>
                </c:pt>
                <c:pt idx="1244">
                  <c:v>0.98888888888888893</c:v>
                </c:pt>
                <c:pt idx="1245">
                  <c:v>0.98958333333333337</c:v>
                </c:pt>
                <c:pt idx="1246">
                  <c:v>0.9902777777777777</c:v>
                </c:pt>
                <c:pt idx="1247">
                  <c:v>0.99097222222222225</c:v>
                </c:pt>
                <c:pt idx="1248">
                  <c:v>0.9916666666666667</c:v>
                </c:pt>
                <c:pt idx="1249">
                  <c:v>0.99236111111111114</c:v>
                </c:pt>
                <c:pt idx="1250">
                  <c:v>0.99305555555555547</c:v>
                </c:pt>
                <c:pt idx="1251">
                  <c:v>0.99375000000000002</c:v>
                </c:pt>
                <c:pt idx="1252">
                  <c:v>0.99444444444444446</c:v>
                </c:pt>
                <c:pt idx="1253">
                  <c:v>0.99513888888888891</c:v>
                </c:pt>
                <c:pt idx="1254">
                  <c:v>0.99583333333333324</c:v>
                </c:pt>
                <c:pt idx="1255">
                  <c:v>0.99652777777777779</c:v>
                </c:pt>
                <c:pt idx="1256">
                  <c:v>0.99722222222222223</c:v>
                </c:pt>
                <c:pt idx="1257">
                  <c:v>0.99791666666666667</c:v>
                </c:pt>
                <c:pt idx="1258">
                  <c:v>0.99861111111111101</c:v>
                </c:pt>
                <c:pt idx="1259">
                  <c:v>0.99930555555555556</c:v>
                </c:pt>
                <c:pt idx="1260">
                  <c:v>1</c:v>
                </c:pt>
                <c:pt idx="1261">
                  <c:v>1.0006944444444443</c:v>
                </c:pt>
                <c:pt idx="1262">
                  <c:v>1.0013888888888889</c:v>
                </c:pt>
                <c:pt idx="1263">
                  <c:v>1.0020833333333334</c:v>
                </c:pt>
                <c:pt idx="1264">
                  <c:v>1.0027777777777778</c:v>
                </c:pt>
                <c:pt idx="1265">
                  <c:v>1.0034722222222221</c:v>
                </c:pt>
                <c:pt idx="1266">
                  <c:v>1.0041666666666667</c:v>
                </c:pt>
                <c:pt idx="1267">
                  <c:v>1.0048611111111112</c:v>
                </c:pt>
                <c:pt idx="1268">
                  <c:v>1.0055555555555555</c:v>
                </c:pt>
                <c:pt idx="1269">
                  <c:v>1.0062499999999999</c:v>
                </c:pt>
                <c:pt idx="1270">
                  <c:v>1.0069444444444444</c:v>
                </c:pt>
                <c:pt idx="1271">
                  <c:v>1.007638888888889</c:v>
                </c:pt>
                <c:pt idx="1272">
                  <c:v>1.0083333333333333</c:v>
                </c:pt>
                <c:pt idx="1273">
                  <c:v>1.0090277777777776</c:v>
                </c:pt>
                <c:pt idx="1274">
                  <c:v>1.0097222222222222</c:v>
                </c:pt>
                <c:pt idx="1275">
                  <c:v>1.0104166666666667</c:v>
                </c:pt>
                <c:pt idx="1276">
                  <c:v>1.0111111111111111</c:v>
                </c:pt>
                <c:pt idx="1277">
                  <c:v>1.0118055555555556</c:v>
                </c:pt>
                <c:pt idx="1278">
                  <c:v>1.0125</c:v>
                </c:pt>
                <c:pt idx="1279">
                  <c:v>1.0131944444444445</c:v>
                </c:pt>
                <c:pt idx="1280">
                  <c:v>1.0138888888888888</c:v>
                </c:pt>
                <c:pt idx="1281">
                  <c:v>1.0145833333333334</c:v>
                </c:pt>
                <c:pt idx="1282">
                  <c:v>1.0152777777777777</c:v>
                </c:pt>
                <c:pt idx="1283">
                  <c:v>1.0159722222222223</c:v>
                </c:pt>
                <c:pt idx="1284">
                  <c:v>1.0166666666666666</c:v>
                </c:pt>
                <c:pt idx="1285">
                  <c:v>1.0173611111111112</c:v>
                </c:pt>
                <c:pt idx="1286">
                  <c:v>1.0180555555555555</c:v>
                </c:pt>
                <c:pt idx="1287">
                  <c:v>1.01875</c:v>
                </c:pt>
                <c:pt idx="1288">
                  <c:v>1.0194444444444444</c:v>
                </c:pt>
                <c:pt idx="1289">
                  <c:v>1.0201388888888889</c:v>
                </c:pt>
                <c:pt idx="1290">
                  <c:v>1.0208333333333333</c:v>
                </c:pt>
                <c:pt idx="1291">
                  <c:v>1.0215277777777778</c:v>
                </c:pt>
                <c:pt idx="1292">
                  <c:v>1.0222222222222224</c:v>
                </c:pt>
                <c:pt idx="1293">
                  <c:v>1.0229166666666667</c:v>
                </c:pt>
                <c:pt idx="1294">
                  <c:v>1.023611111111111</c:v>
                </c:pt>
                <c:pt idx="1295">
                  <c:v>1.0243055555555556</c:v>
                </c:pt>
                <c:pt idx="1296">
                  <c:v>1.0250000000000001</c:v>
                </c:pt>
                <c:pt idx="1297">
                  <c:v>1.0256944444444445</c:v>
                </c:pt>
                <c:pt idx="1298">
                  <c:v>1.0263888888888888</c:v>
                </c:pt>
                <c:pt idx="1299">
                  <c:v>1.0270833333333333</c:v>
                </c:pt>
                <c:pt idx="1300">
                  <c:v>1.0277777777777779</c:v>
                </c:pt>
                <c:pt idx="1301">
                  <c:v>1.0284722222222222</c:v>
                </c:pt>
                <c:pt idx="1302">
                  <c:v>1.0291666666666666</c:v>
                </c:pt>
                <c:pt idx="1303">
                  <c:v>1.0298611111111111</c:v>
                </c:pt>
                <c:pt idx="1304">
                  <c:v>1.0305555555555557</c:v>
                </c:pt>
                <c:pt idx="1305">
                  <c:v>1.03125</c:v>
                </c:pt>
                <c:pt idx="1306">
                  <c:v>1.0319444444444443</c:v>
                </c:pt>
                <c:pt idx="1307">
                  <c:v>1.0326388888888889</c:v>
                </c:pt>
                <c:pt idx="1308">
                  <c:v>1.0333333333333334</c:v>
                </c:pt>
                <c:pt idx="1309">
                  <c:v>1.0340277777777778</c:v>
                </c:pt>
                <c:pt idx="1310">
                  <c:v>1.0347222222222221</c:v>
                </c:pt>
                <c:pt idx="1311">
                  <c:v>1.0354166666666667</c:v>
                </c:pt>
                <c:pt idx="1312">
                  <c:v>1.0361111111111112</c:v>
                </c:pt>
                <c:pt idx="1313">
                  <c:v>1.0368055555555555</c:v>
                </c:pt>
                <c:pt idx="1314">
                  <c:v>1.0374999999999999</c:v>
                </c:pt>
                <c:pt idx="1315">
                  <c:v>1.0381944444444444</c:v>
                </c:pt>
                <c:pt idx="1316">
                  <c:v>1.038888888888889</c:v>
                </c:pt>
                <c:pt idx="1317">
                  <c:v>1.0395833333333333</c:v>
                </c:pt>
                <c:pt idx="1318">
                  <c:v>1.0402777777777776</c:v>
                </c:pt>
                <c:pt idx="1319">
                  <c:v>1.0409722222222222</c:v>
                </c:pt>
                <c:pt idx="1320">
                  <c:v>1.0416666666666667</c:v>
                </c:pt>
                <c:pt idx="1321">
                  <c:v>1.0423611111111111</c:v>
                </c:pt>
                <c:pt idx="1322">
                  <c:v>1.0430555555555556</c:v>
                </c:pt>
                <c:pt idx="1323">
                  <c:v>1.04375</c:v>
                </c:pt>
                <c:pt idx="1324">
                  <c:v>1.0444444444444445</c:v>
                </c:pt>
                <c:pt idx="1325">
                  <c:v>1.0451388888888888</c:v>
                </c:pt>
                <c:pt idx="1326">
                  <c:v>1.0458333333333334</c:v>
                </c:pt>
                <c:pt idx="1327">
                  <c:v>1.0465277777777777</c:v>
                </c:pt>
                <c:pt idx="1328">
                  <c:v>1.0472222222222223</c:v>
                </c:pt>
                <c:pt idx="1329">
                  <c:v>1.0479166666666666</c:v>
                </c:pt>
                <c:pt idx="1330">
                  <c:v>1.0486111111111112</c:v>
                </c:pt>
                <c:pt idx="1331">
                  <c:v>1.0493055555555555</c:v>
                </c:pt>
                <c:pt idx="1332">
                  <c:v>1.05</c:v>
                </c:pt>
                <c:pt idx="1333">
                  <c:v>1.0506944444444444</c:v>
                </c:pt>
                <c:pt idx="1334">
                  <c:v>1.0513888888888889</c:v>
                </c:pt>
                <c:pt idx="1335">
                  <c:v>1.0520833333333333</c:v>
                </c:pt>
                <c:pt idx="1336">
                  <c:v>1.0527777777777778</c:v>
                </c:pt>
                <c:pt idx="1337">
                  <c:v>1.0534722222222224</c:v>
                </c:pt>
                <c:pt idx="1338">
                  <c:v>1.0541666666666667</c:v>
                </c:pt>
                <c:pt idx="1339">
                  <c:v>1.054861111111111</c:v>
                </c:pt>
                <c:pt idx="1340">
                  <c:v>1.0555555555555556</c:v>
                </c:pt>
                <c:pt idx="1341">
                  <c:v>1.0562500000000001</c:v>
                </c:pt>
                <c:pt idx="1342">
                  <c:v>1.0569444444444445</c:v>
                </c:pt>
                <c:pt idx="1343">
                  <c:v>1.0576388888888888</c:v>
                </c:pt>
                <c:pt idx="1344">
                  <c:v>1.0583333333333333</c:v>
                </c:pt>
                <c:pt idx="1345">
                  <c:v>1.0590277777777779</c:v>
                </c:pt>
                <c:pt idx="1346">
                  <c:v>1.0597222222222222</c:v>
                </c:pt>
                <c:pt idx="1347">
                  <c:v>1.0604166666666666</c:v>
                </c:pt>
                <c:pt idx="1348">
                  <c:v>1.0611111111111111</c:v>
                </c:pt>
                <c:pt idx="1349">
                  <c:v>1.0618055555555557</c:v>
                </c:pt>
                <c:pt idx="1350">
                  <c:v>1.0625</c:v>
                </c:pt>
                <c:pt idx="1351">
                  <c:v>1.0631944444444443</c:v>
                </c:pt>
                <c:pt idx="1352">
                  <c:v>1.0638888888888889</c:v>
                </c:pt>
                <c:pt idx="1353">
                  <c:v>1.0645833333333334</c:v>
                </c:pt>
                <c:pt idx="1354">
                  <c:v>1.0652777777777778</c:v>
                </c:pt>
                <c:pt idx="1355">
                  <c:v>1.0659722222222221</c:v>
                </c:pt>
                <c:pt idx="1356">
                  <c:v>1.0666666666666667</c:v>
                </c:pt>
                <c:pt idx="1357">
                  <c:v>1.0673611111111112</c:v>
                </c:pt>
                <c:pt idx="1358">
                  <c:v>1.0680555555555555</c:v>
                </c:pt>
                <c:pt idx="1359">
                  <c:v>1.0687499999999999</c:v>
                </c:pt>
                <c:pt idx="1360">
                  <c:v>1.0694444444444444</c:v>
                </c:pt>
                <c:pt idx="1361">
                  <c:v>1.070138888888889</c:v>
                </c:pt>
                <c:pt idx="1362">
                  <c:v>1.0708333333333333</c:v>
                </c:pt>
                <c:pt idx="1363">
                  <c:v>1.0715277777777776</c:v>
                </c:pt>
                <c:pt idx="1364">
                  <c:v>1.0722222222222222</c:v>
                </c:pt>
                <c:pt idx="1365">
                  <c:v>1.0729166666666667</c:v>
                </c:pt>
                <c:pt idx="1366">
                  <c:v>1.0736111111111111</c:v>
                </c:pt>
                <c:pt idx="1367">
                  <c:v>1.0743055555555556</c:v>
                </c:pt>
                <c:pt idx="1368">
                  <c:v>1.075</c:v>
                </c:pt>
                <c:pt idx="1369">
                  <c:v>1.0756944444444445</c:v>
                </c:pt>
                <c:pt idx="1370">
                  <c:v>1.0763888888888888</c:v>
                </c:pt>
                <c:pt idx="1371">
                  <c:v>1.0770833333333334</c:v>
                </c:pt>
                <c:pt idx="1372">
                  <c:v>1.0777777777777777</c:v>
                </c:pt>
                <c:pt idx="1373">
                  <c:v>1.0784722222222223</c:v>
                </c:pt>
                <c:pt idx="1374">
                  <c:v>1.0791666666666666</c:v>
                </c:pt>
                <c:pt idx="1375">
                  <c:v>1.0798611111111112</c:v>
                </c:pt>
                <c:pt idx="1376">
                  <c:v>1.0805555555555555</c:v>
                </c:pt>
                <c:pt idx="1377">
                  <c:v>1.08125</c:v>
                </c:pt>
                <c:pt idx="1378">
                  <c:v>1.0819444444444444</c:v>
                </c:pt>
                <c:pt idx="1379">
                  <c:v>1.0826388888888889</c:v>
                </c:pt>
                <c:pt idx="1380">
                  <c:v>1.0833333333333333</c:v>
                </c:pt>
                <c:pt idx="1381">
                  <c:v>1.0840277777777778</c:v>
                </c:pt>
                <c:pt idx="1382">
                  <c:v>1.0847222222222224</c:v>
                </c:pt>
                <c:pt idx="1383">
                  <c:v>1.0854166666666667</c:v>
                </c:pt>
                <c:pt idx="1384">
                  <c:v>1.086111111111111</c:v>
                </c:pt>
                <c:pt idx="1385">
                  <c:v>1.0868055555555556</c:v>
                </c:pt>
                <c:pt idx="1386">
                  <c:v>1.0875000000000001</c:v>
                </c:pt>
                <c:pt idx="1387">
                  <c:v>1.0881944444444445</c:v>
                </c:pt>
                <c:pt idx="1388">
                  <c:v>1.0888888888888888</c:v>
                </c:pt>
                <c:pt idx="1389">
                  <c:v>1.0895833333333333</c:v>
                </c:pt>
                <c:pt idx="1390">
                  <c:v>1.0902777777777779</c:v>
                </c:pt>
                <c:pt idx="1391">
                  <c:v>1.0909722222222222</c:v>
                </c:pt>
                <c:pt idx="1392">
                  <c:v>1.0916666666666666</c:v>
                </c:pt>
                <c:pt idx="1393">
                  <c:v>1.0923611111111111</c:v>
                </c:pt>
                <c:pt idx="1394">
                  <c:v>1.0930555555555557</c:v>
                </c:pt>
                <c:pt idx="1395">
                  <c:v>1.09375</c:v>
                </c:pt>
                <c:pt idx="1396">
                  <c:v>1.0944444444444443</c:v>
                </c:pt>
                <c:pt idx="1397">
                  <c:v>1.0951388888888889</c:v>
                </c:pt>
                <c:pt idx="1398">
                  <c:v>1.0958333333333334</c:v>
                </c:pt>
                <c:pt idx="1399">
                  <c:v>1.0965277777777778</c:v>
                </c:pt>
                <c:pt idx="1400">
                  <c:v>1.0972222222222221</c:v>
                </c:pt>
                <c:pt idx="1401">
                  <c:v>1.0979166666666667</c:v>
                </c:pt>
                <c:pt idx="1402">
                  <c:v>1.0986111111111112</c:v>
                </c:pt>
                <c:pt idx="1403">
                  <c:v>1.0993055555555555</c:v>
                </c:pt>
                <c:pt idx="1404">
                  <c:v>1.0999999999999999</c:v>
                </c:pt>
                <c:pt idx="1405">
                  <c:v>1.1006944444444444</c:v>
                </c:pt>
                <c:pt idx="1406">
                  <c:v>1.101388888888889</c:v>
                </c:pt>
                <c:pt idx="1407">
                  <c:v>1.1020833333333333</c:v>
                </c:pt>
                <c:pt idx="1408">
                  <c:v>1.1027777777777776</c:v>
                </c:pt>
                <c:pt idx="1409">
                  <c:v>1.1034722222222222</c:v>
                </c:pt>
                <c:pt idx="1410">
                  <c:v>1.1041666666666667</c:v>
                </c:pt>
                <c:pt idx="1411">
                  <c:v>1.1048611111111111</c:v>
                </c:pt>
                <c:pt idx="1412">
                  <c:v>1.1055555555555556</c:v>
                </c:pt>
                <c:pt idx="1413">
                  <c:v>1.10625</c:v>
                </c:pt>
                <c:pt idx="1414">
                  <c:v>1.1069444444444445</c:v>
                </c:pt>
                <c:pt idx="1415">
                  <c:v>1.1076388888888888</c:v>
                </c:pt>
                <c:pt idx="1416">
                  <c:v>1.1083333333333334</c:v>
                </c:pt>
                <c:pt idx="1417">
                  <c:v>1.1090277777777777</c:v>
                </c:pt>
                <c:pt idx="1418">
                  <c:v>1.1097222222222223</c:v>
                </c:pt>
                <c:pt idx="1419">
                  <c:v>1.1104166666666666</c:v>
                </c:pt>
                <c:pt idx="1420">
                  <c:v>1.1111111111111112</c:v>
                </c:pt>
                <c:pt idx="1421">
                  <c:v>1.1118055555555555</c:v>
                </c:pt>
                <c:pt idx="1422">
                  <c:v>1.1125</c:v>
                </c:pt>
                <c:pt idx="1423">
                  <c:v>1.1131944444444444</c:v>
                </c:pt>
                <c:pt idx="1424">
                  <c:v>1.1138888888888889</c:v>
                </c:pt>
                <c:pt idx="1425">
                  <c:v>1.1145833333333333</c:v>
                </c:pt>
                <c:pt idx="1426">
                  <c:v>1.1152777777777778</c:v>
                </c:pt>
                <c:pt idx="1427">
                  <c:v>1.1159722222222224</c:v>
                </c:pt>
                <c:pt idx="1428">
                  <c:v>1.1166666666666667</c:v>
                </c:pt>
                <c:pt idx="1429">
                  <c:v>1.117361111111111</c:v>
                </c:pt>
                <c:pt idx="1430">
                  <c:v>1.1180555555555556</c:v>
                </c:pt>
                <c:pt idx="1431">
                  <c:v>1.1187500000000001</c:v>
                </c:pt>
                <c:pt idx="1432">
                  <c:v>1.1194444444444445</c:v>
                </c:pt>
                <c:pt idx="1433">
                  <c:v>1.1201388888888888</c:v>
                </c:pt>
                <c:pt idx="1434">
                  <c:v>1.1208333333333333</c:v>
                </c:pt>
                <c:pt idx="1435">
                  <c:v>1.1215277777777779</c:v>
                </c:pt>
                <c:pt idx="1436">
                  <c:v>1.1222222222222222</c:v>
                </c:pt>
                <c:pt idx="1437">
                  <c:v>1.1229166666666666</c:v>
                </c:pt>
                <c:pt idx="1438">
                  <c:v>1.1236111111111111</c:v>
                </c:pt>
                <c:pt idx="1439">
                  <c:v>1.1243055555555557</c:v>
                </c:pt>
              </c:numCache>
            </c:numRef>
          </c:cat>
          <c:val>
            <c:numRef>
              <c:f>'Ark1'!$B$2:$B$1441</c:f>
              <c:numCache>
                <c:formatCode>General</c:formatCode>
                <c:ptCount val="1440"/>
                <c:pt idx="0">
                  <c:v>0.66800000000000004</c:v>
                </c:pt>
                <c:pt idx="1">
                  <c:v>0.66500000000000004</c:v>
                </c:pt>
                <c:pt idx="2">
                  <c:v>0.66600000000000004</c:v>
                </c:pt>
                <c:pt idx="3">
                  <c:v>0.65900000000000003</c:v>
                </c:pt>
                <c:pt idx="4">
                  <c:v>0.65200000000000002</c:v>
                </c:pt>
                <c:pt idx="5">
                  <c:v>0.64</c:v>
                </c:pt>
                <c:pt idx="6">
                  <c:v>0.63300000000000001</c:v>
                </c:pt>
                <c:pt idx="7">
                  <c:v>0.628</c:v>
                </c:pt>
                <c:pt idx="8">
                  <c:v>0.625</c:v>
                </c:pt>
                <c:pt idx="9">
                  <c:v>0.61899999999999999</c:v>
                </c:pt>
                <c:pt idx="10">
                  <c:v>0.61399999999999999</c:v>
                </c:pt>
                <c:pt idx="11">
                  <c:v>0.60799999999999998</c:v>
                </c:pt>
                <c:pt idx="12">
                  <c:v>0.6</c:v>
                </c:pt>
                <c:pt idx="13">
                  <c:v>0.59799999999999998</c:v>
                </c:pt>
                <c:pt idx="14">
                  <c:v>0.59199999999999997</c:v>
                </c:pt>
                <c:pt idx="15">
                  <c:v>0.58899999999999997</c:v>
                </c:pt>
                <c:pt idx="16">
                  <c:v>0.58399999999999996</c:v>
                </c:pt>
                <c:pt idx="17">
                  <c:v>0.57399999999999995</c:v>
                </c:pt>
                <c:pt idx="18">
                  <c:v>0.56899999999999995</c:v>
                </c:pt>
                <c:pt idx="19">
                  <c:v>0.56899999999999995</c:v>
                </c:pt>
                <c:pt idx="20">
                  <c:v>0.56899999999999995</c:v>
                </c:pt>
                <c:pt idx="21">
                  <c:v>0.56399999999999995</c:v>
                </c:pt>
                <c:pt idx="22">
                  <c:v>0.56100000000000005</c:v>
                </c:pt>
                <c:pt idx="23">
                  <c:v>0.55900000000000005</c:v>
                </c:pt>
                <c:pt idx="24">
                  <c:v>0.55200000000000005</c:v>
                </c:pt>
                <c:pt idx="25">
                  <c:v>0.54600000000000004</c:v>
                </c:pt>
                <c:pt idx="26">
                  <c:v>0.54400000000000004</c:v>
                </c:pt>
                <c:pt idx="27">
                  <c:v>0.53800000000000003</c:v>
                </c:pt>
                <c:pt idx="28">
                  <c:v>0.53600000000000003</c:v>
                </c:pt>
                <c:pt idx="29">
                  <c:v>0.52800000000000002</c:v>
                </c:pt>
                <c:pt idx="30">
                  <c:v>0.53400000000000003</c:v>
                </c:pt>
                <c:pt idx="31">
                  <c:v>0.52700000000000002</c:v>
                </c:pt>
                <c:pt idx="32">
                  <c:v>0.52100000000000002</c:v>
                </c:pt>
                <c:pt idx="33">
                  <c:v>0.52</c:v>
                </c:pt>
                <c:pt idx="34">
                  <c:v>0.51900000000000002</c:v>
                </c:pt>
                <c:pt idx="35">
                  <c:v>0.51700000000000002</c:v>
                </c:pt>
                <c:pt idx="36">
                  <c:v>0.50900000000000001</c:v>
                </c:pt>
                <c:pt idx="37">
                  <c:v>0.505</c:v>
                </c:pt>
                <c:pt idx="38">
                  <c:v>0.504</c:v>
                </c:pt>
                <c:pt idx="39">
                  <c:v>0.498</c:v>
                </c:pt>
                <c:pt idx="40">
                  <c:v>0.496</c:v>
                </c:pt>
                <c:pt idx="41">
                  <c:v>0.49199999999999999</c:v>
                </c:pt>
                <c:pt idx="42">
                  <c:v>0.49</c:v>
                </c:pt>
                <c:pt idx="43">
                  <c:v>0.48799999999999999</c:v>
                </c:pt>
                <c:pt idx="44">
                  <c:v>0.48299999999999998</c:v>
                </c:pt>
                <c:pt idx="45">
                  <c:v>0.48199999999999998</c:v>
                </c:pt>
                <c:pt idx="46">
                  <c:v>0.48</c:v>
                </c:pt>
                <c:pt idx="47">
                  <c:v>0.47899999999999998</c:v>
                </c:pt>
                <c:pt idx="48">
                  <c:v>0.47899999999999998</c:v>
                </c:pt>
                <c:pt idx="49">
                  <c:v>0.47899999999999998</c:v>
                </c:pt>
                <c:pt idx="50">
                  <c:v>0.47699999999999998</c:v>
                </c:pt>
                <c:pt idx="51">
                  <c:v>0.47499999999999998</c:v>
                </c:pt>
                <c:pt idx="52">
                  <c:v>0.47199999999999998</c:v>
                </c:pt>
                <c:pt idx="53">
                  <c:v>0.46600000000000003</c:v>
                </c:pt>
                <c:pt idx="54">
                  <c:v>0.45900000000000002</c:v>
                </c:pt>
                <c:pt idx="55">
                  <c:v>0.45700000000000002</c:v>
                </c:pt>
                <c:pt idx="56">
                  <c:v>0.45400000000000001</c:v>
                </c:pt>
                <c:pt idx="57">
                  <c:v>0.45</c:v>
                </c:pt>
                <c:pt idx="58">
                  <c:v>0.44600000000000001</c:v>
                </c:pt>
                <c:pt idx="59">
                  <c:v>0.442</c:v>
                </c:pt>
                <c:pt idx="60">
                  <c:v>0.44800000000000001</c:v>
                </c:pt>
                <c:pt idx="61">
                  <c:v>0.44800000000000001</c:v>
                </c:pt>
                <c:pt idx="62">
                  <c:v>0.44700000000000001</c:v>
                </c:pt>
                <c:pt idx="63">
                  <c:v>0.439</c:v>
                </c:pt>
                <c:pt idx="64">
                  <c:v>0.437</c:v>
                </c:pt>
                <c:pt idx="65">
                  <c:v>0.434</c:v>
                </c:pt>
                <c:pt idx="66">
                  <c:v>0.434</c:v>
                </c:pt>
                <c:pt idx="67">
                  <c:v>0.433</c:v>
                </c:pt>
                <c:pt idx="68">
                  <c:v>0.442</c:v>
                </c:pt>
                <c:pt idx="69">
                  <c:v>0.44600000000000001</c:v>
                </c:pt>
                <c:pt idx="70">
                  <c:v>0.45200000000000001</c:v>
                </c:pt>
                <c:pt idx="71">
                  <c:v>0.44700000000000001</c:v>
                </c:pt>
                <c:pt idx="72">
                  <c:v>0.44800000000000001</c:v>
                </c:pt>
                <c:pt idx="73">
                  <c:v>0.441</c:v>
                </c:pt>
                <c:pt idx="74">
                  <c:v>0.442</c:v>
                </c:pt>
                <c:pt idx="75">
                  <c:v>0.45100000000000001</c:v>
                </c:pt>
                <c:pt idx="76">
                  <c:v>0.46</c:v>
                </c:pt>
                <c:pt idx="77">
                  <c:v>0.45900000000000002</c:v>
                </c:pt>
                <c:pt idx="78">
                  <c:v>0.45700000000000002</c:v>
                </c:pt>
                <c:pt idx="79">
                  <c:v>0.45500000000000002</c:v>
                </c:pt>
                <c:pt idx="80">
                  <c:v>0.45200000000000001</c:v>
                </c:pt>
                <c:pt idx="81">
                  <c:v>0.44900000000000001</c:v>
                </c:pt>
                <c:pt idx="82">
                  <c:v>0.441</c:v>
                </c:pt>
                <c:pt idx="83">
                  <c:v>0.439</c:v>
                </c:pt>
                <c:pt idx="84">
                  <c:v>0.436</c:v>
                </c:pt>
                <c:pt idx="85">
                  <c:v>0.434</c:v>
                </c:pt>
                <c:pt idx="86">
                  <c:v>0.42899999999999999</c:v>
                </c:pt>
                <c:pt idx="87">
                  <c:v>0.42499999999999999</c:v>
                </c:pt>
                <c:pt idx="88">
                  <c:v>0.42299999999999999</c:v>
                </c:pt>
                <c:pt idx="89">
                  <c:v>0.42099999999999999</c:v>
                </c:pt>
                <c:pt idx="90">
                  <c:v>0.42</c:v>
                </c:pt>
                <c:pt idx="91">
                  <c:v>0.42</c:v>
                </c:pt>
                <c:pt idx="92">
                  <c:v>0.41899999999999998</c:v>
                </c:pt>
                <c:pt idx="93">
                  <c:v>0.41699999999999998</c:v>
                </c:pt>
                <c:pt idx="94">
                  <c:v>0.41499999999999998</c:v>
                </c:pt>
                <c:pt idx="95">
                  <c:v>0.40899999999999997</c:v>
                </c:pt>
                <c:pt idx="96">
                  <c:v>0.40799999999999997</c:v>
                </c:pt>
                <c:pt idx="97">
                  <c:v>0.40600000000000003</c:v>
                </c:pt>
                <c:pt idx="98">
                  <c:v>0.40699999999999997</c:v>
                </c:pt>
                <c:pt idx="99">
                  <c:v>0.40400000000000003</c:v>
                </c:pt>
                <c:pt idx="100">
                  <c:v>0.40200000000000002</c:v>
                </c:pt>
                <c:pt idx="101">
                  <c:v>0.40100000000000002</c:v>
                </c:pt>
                <c:pt idx="102">
                  <c:v>0.4</c:v>
                </c:pt>
                <c:pt idx="103">
                  <c:v>0.4</c:v>
                </c:pt>
                <c:pt idx="104">
                  <c:v>0.39700000000000002</c:v>
                </c:pt>
                <c:pt idx="105">
                  <c:v>0.39800000000000002</c:v>
                </c:pt>
                <c:pt idx="106">
                  <c:v>0.39600000000000002</c:v>
                </c:pt>
                <c:pt idx="107">
                  <c:v>0.39600000000000002</c:v>
                </c:pt>
                <c:pt idx="108">
                  <c:v>0.39500000000000002</c:v>
                </c:pt>
                <c:pt idx="109">
                  <c:v>0.39400000000000002</c:v>
                </c:pt>
                <c:pt idx="110">
                  <c:v>0.39500000000000002</c:v>
                </c:pt>
                <c:pt idx="111">
                  <c:v>0.39300000000000002</c:v>
                </c:pt>
                <c:pt idx="112">
                  <c:v>0.38900000000000001</c:v>
                </c:pt>
                <c:pt idx="113">
                  <c:v>0.38900000000000001</c:v>
                </c:pt>
                <c:pt idx="114">
                  <c:v>0.38800000000000001</c:v>
                </c:pt>
                <c:pt idx="115">
                  <c:v>0.38500000000000001</c:v>
                </c:pt>
                <c:pt idx="116">
                  <c:v>0.38</c:v>
                </c:pt>
                <c:pt idx="117">
                  <c:v>0.38100000000000001</c:v>
                </c:pt>
                <c:pt idx="118">
                  <c:v>0.38</c:v>
                </c:pt>
                <c:pt idx="119">
                  <c:v>0.377</c:v>
                </c:pt>
                <c:pt idx="120">
                  <c:v>0.39</c:v>
                </c:pt>
                <c:pt idx="121">
                  <c:v>0.39800000000000002</c:v>
                </c:pt>
                <c:pt idx="122">
                  <c:v>0.39700000000000002</c:v>
                </c:pt>
                <c:pt idx="123">
                  <c:v>0.39300000000000002</c:v>
                </c:pt>
                <c:pt idx="124">
                  <c:v>0.39</c:v>
                </c:pt>
                <c:pt idx="125">
                  <c:v>0.39100000000000001</c:v>
                </c:pt>
                <c:pt idx="126">
                  <c:v>0.39</c:v>
                </c:pt>
                <c:pt idx="127">
                  <c:v>0.38800000000000001</c:v>
                </c:pt>
                <c:pt idx="128">
                  <c:v>0.38400000000000001</c:v>
                </c:pt>
                <c:pt idx="129">
                  <c:v>0.38800000000000001</c:v>
                </c:pt>
                <c:pt idx="130">
                  <c:v>0.38500000000000001</c:v>
                </c:pt>
                <c:pt idx="131">
                  <c:v>0.38300000000000001</c:v>
                </c:pt>
                <c:pt idx="132">
                  <c:v>0.38200000000000001</c:v>
                </c:pt>
                <c:pt idx="133">
                  <c:v>0.38300000000000001</c:v>
                </c:pt>
                <c:pt idx="134">
                  <c:v>0.38</c:v>
                </c:pt>
                <c:pt idx="135">
                  <c:v>0.38</c:v>
                </c:pt>
                <c:pt idx="136">
                  <c:v>0.38300000000000001</c:v>
                </c:pt>
                <c:pt idx="137">
                  <c:v>0.38200000000000001</c:v>
                </c:pt>
                <c:pt idx="138">
                  <c:v>0.38100000000000001</c:v>
                </c:pt>
                <c:pt idx="139">
                  <c:v>0.38300000000000001</c:v>
                </c:pt>
                <c:pt idx="140">
                  <c:v>0.38400000000000001</c:v>
                </c:pt>
                <c:pt idx="141">
                  <c:v>0.38600000000000001</c:v>
                </c:pt>
                <c:pt idx="142">
                  <c:v>0.38900000000000001</c:v>
                </c:pt>
                <c:pt idx="143">
                  <c:v>0.38500000000000001</c:v>
                </c:pt>
                <c:pt idx="144">
                  <c:v>0.38800000000000001</c:v>
                </c:pt>
                <c:pt idx="145">
                  <c:v>0.39</c:v>
                </c:pt>
                <c:pt idx="146">
                  <c:v>0.38800000000000001</c:v>
                </c:pt>
                <c:pt idx="147">
                  <c:v>0.38800000000000001</c:v>
                </c:pt>
                <c:pt idx="148">
                  <c:v>0.38600000000000001</c:v>
                </c:pt>
                <c:pt idx="149">
                  <c:v>0.378</c:v>
                </c:pt>
                <c:pt idx="150">
                  <c:v>0.39</c:v>
                </c:pt>
                <c:pt idx="151">
                  <c:v>0.39200000000000002</c:v>
                </c:pt>
                <c:pt idx="152">
                  <c:v>0.39400000000000002</c:v>
                </c:pt>
                <c:pt idx="153">
                  <c:v>0.39200000000000002</c:v>
                </c:pt>
                <c:pt idx="154">
                  <c:v>0.39100000000000001</c:v>
                </c:pt>
                <c:pt idx="155">
                  <c:v>0.38900000000000001</c:v>
                </c:pt>
                <c:pt idx="156">
                  <c:v>0.38700000000000001</c:v>
                </c:pt>
                <c:pt idx="157">
                  <c:v>0.39200000000000002</c:v>
                </c:pt>
                <c:pt idx="158">
                  <c:v>0.39700000000000002</c:v>
                </c:pt>
                <c:pt idx="159">
                  <c:v>0.39600000000000002</c:v>
                </c:pt>
                <c:pt idx="160">
                  <c:v>0.39700000000000002</c:v>
                </c:pt>
                <c:pt idx="161">
                  <c:v>0.39900000000000002</c:v>
                </c:pt>
                <c:pt idx="162">
                  <c:v>0.40300000000000002</c:v>
                </c:pt>
                <c:pt idx="163">
                  <c:v>0.4</c:v>
                </c:pt>
                <c:pt idx="164">
                  <c:v>0.40100000000000002</c:v>
                </c:pt>
                <c:pt idx="165">
                  <c:v>0.40300000000000002</c:v>
                </c:pt>
                <c:pt idx="166">
                  <c:v>0.40300000000000002</c:v>
                </c:pt>
                <c:pt idx="167">
                  <c:v>0.40100000000000002</c:v>
                </c:pt>
                <c:pt idx="168">
                  <c:v>0.40200000000000002</c:v>
                </c:pt>
                <c:pt idx="169">
                  <c:v>0.40200000000000002</c:v>
                </c:pt>
                <c:pt idx="170">
                  <c:v>0.40600000000000003</c:v>
                </c:pt>
                <c:pt idx="171">
                  <c:v>0.40799999999999997</c:v>
                </c:pt>
                <c:pt idx="172">
                  <c:v>0.41</c:v>
                </c:pt>
                <c:pt idx="173">
                  <c:v>0.39900000000000002</c:v>
                </c:pt>
                <c:pt idx="174">
                  <c:v>0.39900000000000002</c:v>
                </c:pt>
                <c:pt idx="175">
                  <c:v>0.39500000000000002</c:v>
                </c:pt>
                <c:pt idx="176">
                  <c:v>0.39100000000000001</c:v>
                </c:pt>
                <c:pt idx="177">
                  <c:v>0.39100000000000001</c:v>
                </c:pt>
                <c:pt idx="178">
                  <c:v>0.38500000000000001</c:v>
                </c:pt>
                <c:pt idx="179">
                  <c:v>0.378</c:v>
                </c:pt>
                <c:pt idx="180">
                  <c:v>0.39400000000000002</c:v>
                </c:pt>
                <c:pt idx="181">
                  <c:v>0.40799999999999997</c:v>
                </c:pt>
                <c:pt idx="182">
                  <c:v>0.41799999999999998</c:v>
                </c:pt>
                <c:pt idx="183">
                  <c:v>0.42199999999999999</c:v>
                </c:pt>
                <c:pt idx="184">
                  <c:v>0.42299999999999999</c:v>
                </c:pt>
                <c:pt idx="185">
                  <c:v>0.42799999999999999</c:v>
                </c:pt>
                <c:pt idx="186">
                  <c:v>0.43</c:v>
                </c:pt>
                <c:pt idx="187">
                  <c:v>0.435</c:v>
                </c:pt>
                <c:pt idx="188">
                  <c:v>0.439</c:v>
                </c:pt>
                <c:pt idx="189">
                  <c:v>0.442</c:v>
                </c:pt>
                <c:pt idx="190">
                  <c:v>0.44500000000000001</c:v>
                </c:pt>
                <c:pt idx="191">
                  <c:v>0.44700000000000001</c:v>
                </c:pt>
                <c:pt idx="192">
                  <c:v>0.44500000000000001</c:v>
                </c:pt>
                <c:pt idx="193">
                  <c:v>0.44600000000000001</c:v>
                </c:pt>
                <c:pt idx="194">
                  <c:v>0.44700000000000001</c:v>
                </c:pt>
                <c:pt idx="195">
                  <c:v>0.44900000000000001</c:v>
                </c:pt>
                <c:pt idx="196">
                  <c:v>0.45100000000000001</c:v>
                </c:pt>
                <c:pt idx="197">
                  <c:v>0.45500000000000002</c:v>
                </c:pt>
                <c:pt idx="198">
                  <c:v>0.46</c:v>
                </c:pt>
                <c:pt idx="199">
                  <c:v>0.46500000000000002</c:v>
                </c:pt>
                <c:pt idx="200">
                  <c:v>0.47199999999999998</c:v>
                </c:pt>
                <c:pt idx="201">
                  <c:v>0.47799999999999998</c:v>
                </c:pt>
                <c:pt idx="202">
                  <c:v>0.48399999999999999</c:v>
                </c:pt>
                <c:pt idx="203">
                  <c:v>0.47399999999999998</c:v>
                </c:pt>
                <c:pt idx="204">
                  <c:v>0.47899999999999998</c:v>
                </c:pt>
                <c:pt idx="205">
                  <c:v>0.48599999999999999</c:v>
                </c:pt>
                <c:pt idx="206">
                  <c:v>0.49199999999999999</c:v>
                </c:pt>
                <c:pt idx="207">
                  <c:v>0.5</c:v>
                </c:pt>
                <c:pt idx="208">
                  <c:v>0.51300000000000001</c:v>
                </c:pt>
                <c:pt idx="209">
                  <c:v>0.50900000000000001</c:v>
                </c:pt>
                <c:pt idx="210">
                  <c:v>0.54900000000000004</c:v>
                </c:pt>
                <c:pt idx="211">
                  <c:v>0.56200000000000006</c:v>
                </c:pt>
                <c:pt idx="212">
                  <c:v>0.56799999999999995</c:v>
                </c:pt>
                <c:pt idx="213">
                  <c:v>0.57399999999999995</c:v>
                </c:pt>
                <c:pt idx="214">
                  <c:v>0.58299999999999996</c:v>
                </c:pt>
                <c:pt idx="215">
                  <c:v>0.59099999999999997</c:v>
                </c:pt>
                <c:pt idx="216">
                  <c:v>0.60099999999999998</c:v>
                </c:pt>
                <c:pt idx="217">
                  <c:v>0.60799999999999998</c:v>
                </c:pt>
                <c:pt idx="218">
                  <c:v>0.61399999999999999</c:v>
                </c:pt>
                <c:pt idx="219">
                  <c:v>0.623</c:v>
                </c:pt>
                <c:pt idx="220">
                  <c:v>0.63100000000000001</c:v>
                </c:pt>
                <c:pt idx="221">
                  <c:v>0.63</c:v>
                </c:pt>
                <c:pt idx="222">
                  <c:v>0.64300000000000002</c:v>
                </c:pt>
                <c:pt idx="223">
                  <c:v>0.64900000000000002</c:v>
                </c:pt>
                <c:pt idx="224">
                  <c:v>0.65600000000000003</c:v>
                </c:pt>
                <c:pt idx="225">
                  <c:v>0.66400000000000003</c:v>
                </c:pt>
                <c:pt idx="226">
                  <c:v>0.67100000000000004</c:v>
                </c:pt>
                <c:pt idx="227">
                  <c:v>0.68</c:v>
                </c:pt>
                <c:pt idx="228">
                  <c:v>0.68899999999999995</c:v>
                </c:pt>
                <c:pt idx="229">
                  <c:v>0.70499999999999996</c:v>
                </c:pt>
                <c:pt idx="230">
                  <c:v>0.71699999999999997</c:v>
                </c:pt>
                <c:pt idx="231">
                  <c:v>0.72499999999999998</c:v>
                </c:pt>
                <c:pt idx="232">
                  <c:v>0.73699999999999999</c:v>
                </c:pt>
                <c:pt idx="233">
                  <c:v>0.73199999999999998</c:v>
                </c:pt>
                <c:pt idx="234">
                  <c:v>0.73699999999999999</c:v>
                </c:pt>
                <c:pt idx="235">
                  <c:v>0.752</c:v>
                </c:pt>
                <c:pt idx="236">
                  <c:v>0.76200000000000001</c:v>
                </c:pt>
                <c:pt idx="237">
                  <c:v>0.78600000000000003</c:v>
                </c:pt>
                <c:pt idx="238">
                  <c:v>0.80400000000000005</c:v>
                </c:pt>
                <c:pt idx="239">
                  <c:v>0.80300000000000005</c:v>
                </c:pt>
                <c:pt idx="240">
                  <c:v>0.89600000000000002</c:v>
                </c:pt>
                <c:pt idx="241">
                  <c:v>0.93</c:v>
                </c:pt>
                <c:pt idx="242">
                  <c:v>0.94199999999999995</c:v>
                </c:pt>
                <c:pt idx="243">
                  <c:v>0.94</c:v>
                </c:pt>
                <c:pt idx="244">
                  <c:v>0.92500000000000004</c:v>
                </c:pt>
                <c:pt idx="245">
                  <c:v>0.89100000000000001</c:v>
                </c:pt>
                <c:pt idx="246">
                  <c:v>0.92</c:v>
                </c:pt>
                <c:pt idx="247">
                  <c:v>0.93600000000000005</c:v>
                </c:pt>
                <c:pt idx="248">
                  <c:v>0.95199999999999996</c:v>
                </c:pt>
                <c:pt idx="249">
                  <c:v>0.96599999999999997</c:v>
                </c:pt>
                <c:pt idx="250">
                  <c:v>0.98299999999999998</c:v>
                </c:pt>
                <c:pt idx="251">
                  <c:v>0.999</c:v>
                </c:pt>
                <c:pt idx="252">
                  <c:v>1.0069999999999999</c:v>
                </c:pt>
                <c:pt idx="253">
                  <c:v>1.0169999999999999</c:v>
                </c:pt>
                <c:pt idx="254">
                  <c:v>1.0229999999999999</c:v>
                </c:pt>
                <c:pt idx="255">
                  <c:v>1.0389999999999999</c:v>
                </c:pt>
                <c:pt idx="256">
                  <c:v>1.06</c:v>
                </c:pt>
                <c:pt idx="257">
                  <c:v>1.079</c:v>
                </c:pt>
                <c:pt idx="258">
                  <c:v>1.1000000000000001</c:v>
                </c:pt>
                <c:pt idx="259">
                  <c:v>1.111</c:v>
                </c:pt>
                <c:pt idx="260">
                  <c:v>1.1240000000000001</c:v>
                </c:pt>
                <c:pt idx="261">
                  <c:v>1.121</c:v>
                </c:pt>
                <c:pt idx="262">
                  <c:v>1.127</c:v>
                </c:pt>
                <c:pt idx="263">
                  <c:v>1.125</c:v>
                </c:pt>
                <c:pt idx="264">
                  <c:v>1.123</c:v>
                </c:pt>
                <c:pt idx="265">
                  <c:v>1.1639999999999999</c:v>
                </c:pt>
                <c:pt idx="266">
                  <c:v>1.173</c:v>
                </c:pt>
                <c:pt idx="267">
                  <c:v>1.1719999999999999</c:v>
                </c:pt>
                <c:pt idx="268">
                  <c:v>1.1779999999999999</c:v>
                </c:pt>
                <c:pt idx="269">
                  <c:v>1.143</c:v>
                </c:pt>
                <c:pt idx="270">
                  <c:v>1.2270000000000001</c:v>
                </c:pt>
                <c:pt idx="271">
                  <c:v>1.242</c:v>
                </c:pt>
                <c:pt idx="272">
                  <c:v>1.262</c:v>
                </c:pt>
                <c:pt idx="273">
                  <c:v>1.28</c:v>
                </c:pt>
                <c:pt idx="274">
                  <c:v>1.292</c:v>
                </c:pt>
                <c:pt idx="275">
                  <c:v>1.298</c:v>
                </c:pt>
                <c:pt idx="276">
                  <c:v>1.341</c:v>
                </c:pt>
                <c:pt idx="277">
                  <c:v>1.3360000000000001</c:v>
                </c:pt>
                <c:pt idx="278">
                  <c:v>1.2769999999999999</c:v>
                </c:pt>
                <c:pt idx="279">
                  <c:v>1.325</c:v>
                </c:pt>
                <c:pt idx="280">
                  <c:v>1.345</c:v>
                </c:pt>
                <c:pt idx="281">
                  <c:v>1.3640000000000001</c:v>
                </c:pt>
                <c:pt idx="282">
                  <c:v>1.381</c:v>
                </c:pt>
                <c:pt idx="283">
                  <c:v>1.383</c:v>
                </c:pt>
                <c:pt idx="284">
                  <c:v>1.411</c:v>
                </c:pt>
                <c:pt idx="285">
                  <c:v>1.4430000000000001</c:v>
                </c:pt>
                <c:pt idx="286">
                  <c:v>1.4490000000000001</c:v>
                </c:pt>
                <c:pt idx="287">
                  <c:v>1.458</c:v>
                </c:pt>
                <c:pt idx="288">
                  <c:v>1.4770000000000001</c:v>
                </c:pt>
                <c:pt idx="289">
                  <c:v>1.4910000000000001</c:v>
                </c:pt>
                <c:pt idx="290">
                  <c:v>1.4990000000000001</c:v>
                </c:pt>
                <c:pt idx="291">
                  <c:v>1.508</c:v>
                </c:pt>
                <c:pt idx="292">
                  <c:v>1.516</c:v>
                </c:pt>
                <c:pt idx="293">
                  <c:v>1.5269999999999999</c:v>
                </c:pt>
                <c:pt idx="294">
                  <c:v>1.5449999999999999</c:v>
                </c:pt>
                <c:pt idx="295">
                  <c:v>1.56</c:v>
                </c:pt>
                <c:pt idx="296">
                  <c:v>1.5680000000000001</c:v>
                </c:pt>
                <c:pt idx="297">
                  <c:v>1.5820000000000001</c:v>
                </c:pt>
                <c:pt idx="298">
                  <c:v>1.585</c:v>
                </c:pt>
                <c:pt idx="299">
                  <c:v>1.532</c:v>
                </c:pt>
                <c:pt idx="300">
                  <c:v>1.714</c:v>
                </c:pt>
                <c:pt idx="301">
                  <c:v>1.7649999999999999</c:v>
                </c:pt>
                <c:pt idx="302">
                  <c:v>1.7589999999999999</c:v>
                </c:pt>
                <c:pt idx="303">
                  <c:v>1.7230000000000001</c:v>
                </c:pt>
                <c:pt idx="304">
                  <c:v>1.66</c:v>
                </c:pt>
                <c:pt idx="305">
                  <c:v>1.653</c:v>
                </c:pt>
                <c:pt idx="306">
                  <c:v>1.6639999999999999</c:v>
                </c:pt>
                <c:pt idx="307">
                  <c:v>1.649</c:v>
                </c:pt>
                <c:pt idx="308">
                  <c:v>1.6619999999999999</c:v>
                </c:pt>
                <c:pt idx="309">
                  <c:v>1.6739999999999999</c:v>
                </c:pt>
                <c:pt idx="310">
                  <c:v>1.631</c:v>
                </c:pt>
                <c:pt idx="311">
                  <c:v>1.679</c:v>
                </c:pt>
                <c:pt idx="312">
                  <c:v>1.6919999999999999</c:v>
                </c:pt>
                <c:pt idx="313">
                  <c:v>1.71</c:v>
                </c:pt>
                <c:pt idx="314">
                  <c:v>1.7250000000000001</c:v>
                </c:pt>
                <c:pt idx="315">
                  <c:v>1.744</c:v>
                </c:pt>
                <c:pt idx="316">
                  <c:v>1.7609999999999999</c:v>
                </c:pt>
                <c:pt idx="317">
                  <c:v>1.778</c:v>
                </c:pt>
                <c:pt idx="318">
                  <c:v>1.8080000000000001</c:v>
                </c:pt>
                <c:pt idx="319">
                  <c:v>1.835</c:v>
                </c:pt>
                <c:pt idx="320">
                  <c:v>1.853</c:v>
                </c:pt>
                <c:pt idx="321">
                  <c:v>1.861</c:v>
                </c:pt>
                <c:pt idx="322">
                  <c:v>1.875</c:v>
                </c:pt>
                <c:pt idx="323">
                  <c:v>1.8660000000000001</c:v>
                </c:pt>
                <c:pt idx="324">
                  <c:v>1.8740000000000001</c:v>
                </c:pt>
                <c:pt idx="325">
                  <c:v>1.8879999999999999</c:v>
                </c:pt>
                <c:pt idx="326">
                  <c:v>1.8959999999999999</c:v>
                </c:pt>
                <c:pt idx="327">
                  <c:v>1.919</c:v>
                </c:pt>
                <c:pt idx="328">
                  <c:v>1.92</c:v>
                </c:pt>
                <c:pt idx="329">
                  <c:v>1.867</c:v>
                </c:pt>
                <c:pt idx="330">
                  <c:v>2.0230000000000001</c:v>
                </c:pt>
                <c:pt idx="331">
                  <c:v>2.0609999999999999</c:v>
                </c:pt>
                <c:pt idx="332">
                  <c:v>2.069</c:v>
                </c:pt>
                <c:pt idx="333">
                  <c:v>2.0619999999999998</c:v>
                </c:pt>
                <c:pt idx="334">
                  <c:v>2.0569999999999999</c:v>
                </c:pt>
                <c:pt idx="335">
                  <c:v>2.0510000000000002</c:v>
                </c:pt>
                <c:pt idx="336">
                  <c:v>2.0659999999999998</c:v>
                </c:pt>
                <c:pt idx="337">
                  <c:v>2.0920000000000001</c:v>
                </c:pt>
                <c:pt idx="338">
                  <c:v>2.0990000000000002</c:v>
                </c:pt>
                <c:pt idx="339">
                  <c:v>2.0579999999999998</c:v>
                </c:pt>
                <c:pt idx="340">
                  <c:v>2.1160000000000001</c:v>
                </c:pt>
                <c:pt idx="341">
                  <c:v>2.1440000000000001</c:v>
                </c:pt>
                <c:pt idx="342">
                  <c:v>2.165</c:v>
                </c:pt>
                <c:pt idx="343">
                  <c:v>2.1720000000000002</c:v>
                </c:pt>
                <c:pt idx="344">
                  <c:v>2.1819999999999999</c:v>
                </c:pt>
                <c:pt idx="345">
                  <c:v>2.214</c:v>
                </c:pt>
                <c:pt idx="346">
                  <c:v>2.2320000000000002</c:v>
                </c:pt>
                <c:pt idx="347">
                  <c:v>2.2440000000000002</c:v>
                </c:pt>
                <c:pt idx="348">
                  <c:v>2.2679999999999998</c:v>
                </c:pt>
                <c:pt idx="349">
                  <c:v>2.29</c:v>
                </c:pt>
                <c:pt idx="350">
                  <c:v>2.3119999999999998</c:v>
                </c:pt>
                <c:pt idx="351">
                  <c:v>2.3340000000000001</c:v>
                </c:pt>
                <c:pt idx="352">
                  <c:v>2.3490000000000002</c:v>
                </c:pt>
                <c:pt idx="353">
                  <c:v>2.343</c:v>
                </c:pt>
                <c:pt idx="354">
                  <c:v>2.3559999999999999</c:v>
                </c:pt>
                <c:pt idx="355">
                  <c:v>2.363</c:v>
                </c:pt>
                <c:pt idx="356">
                  <c:v>2.3820000000000001</c:v>
                </c:pt>
                <c:pt idx="357">
                  <c:v>2.4009999999999998</c:v>
                </c:pt>
                <c:pt idx="358">
                  <c:v>2.4079999999999999</c:v>
                </c:pt>
                <c:pt idx="359">
                  <c:v>2.3650000000000002</c:v>
                </c:pt>
                <c:pt idx="360">
                  <c:v>2.59</c:v>
                </c:pt>
                <c:pt idx="361">
                  <c:v>2.64</c:v>
                </c:pt>
                <c:pt idx="362">
                  <c:v>2.641</c:v>
                </c:pt>
                <c:pt idx="363">
                  <c:v>2.6019999999999999</c:v>
                </c:pt>
                <c:pt idx="364">
                  <c:v>2.5550000000000002</c:v>
                </c:pt>
                <c:pt idx="365">
                  <c:v>2.548</c:v>
                </c:pt>
                <c:pt idx="366">
                  <c:v>2.5470000000000002</c:v>
                </c:pt>
                <c:pt idx="367">
                  <c:v>2.5539999999999998</c:v>
                </c:pt>
                <c:pt idx="368">
                  <c:v>2.573</c:v>
                </c:pt>
                <c:pt idx="369">
                  <c:v>2.57</c:v>
                </c:pt>
                <c:pt idx="370">
                  <c:v>2.5209999999999999</c:v>
                </c:pt>
                <c:pt idx="371">
                  <c:v>2.5779999999999998</c:v>
                </c:pt>
                <c:pt idx="372">
                  <c:v>2.5939999999999999</c:v>
                </c:pt>
                <c:pt idx="373">
                  <c:v>2.6139999999999999</c:v>
                </c:pt>
                <c:pt idx="374">
                  <c:v>2.621</c:v>
                </c:pt>
                <c:pt idx="375">
                  <c:v>2.637</c:v>
                </c:pt>
                <c:pt idx="376">
                  <c:v>2.6459999999999999</c:v>
                </c:pt>
                <c:pt idx="377">
                  <c:v>2.6680000000000001</c:v>
                </c:pt>
                <c:pt idx="378">
                  <c:v>2.6869999999999998</c:v>
                </c:pt>
                <c:pt idx="379">
                  <c:v>2.7090000000000001</c:v>
                </c:pt>
                <c:pt idx="380">
                  <c:v>2.7160000000000002</c:v>
                </c:pt>
                <c:pt idx="381">
                  <c:v>2.7149999999999999</c:v>
                </c:pt>
                <c:pt idx="382">
                  <c:v>2.72</c:v>
                </c:pt>
                <c:pt idx="383">
                  <c:v>2.7149999999999999</c:v>
                </c:pt>
                <c:pt idx="384">
                  <c:v>2.7189999999999999</c:v>
                </c:pt>
                <c:pt idx="385">
                  <c:v>2.7160000000000002</c:v>
                </c:pt>
                <c:pt idx="386">
                  <c:v>2.7250000000000001</c:v>
                </c:pt>
                <c:pt idx="387">
                  <c:v>2.7320000000000002</c:v>
                </c:pt>
                <c:pt idx="388">
                  <c:v>2.7210000000000001</c:v>
                </c:pt>
                <c:pt idx="389">
                  <c:v>2.6539999999999999</c:v>
                </c:pt>
                <c:pt idx="390">
                  <c:v>2.7679999999999998</c:v>
                </c:pt>
                <c:pt idx="391">
                  <c:v>2.7810000000000001</c:v>
                </c:pt>
                <c:pt idx="392">
                  <c:v>2.7949999999999999</c:v>
                </c:pt>
                <c:pt idx="393">
                  <c:v>2.794</c:v>
                </c:pt>
                <c:pt idx="394">
                  <c:v>2.7959999999999998</c:v>
                </c:pt>
                <c:pt idx="395">
                  <c:v>2.8050000000000002</c:v>
                </c:pt>
                <c:pt idx="396">
                  <c:v>2.8090000000000002</c:v>
                </c:pt>
                <c:pt idx="397">
                  <c:v>2.8170000000000002</c:v>
                </c:pt>
                <c:pt idx="398">
                  <c:v>2.8250000000000002</c:v>
                </c:pt>
                <c:pt idx="399">
                  <c:v>2.8410000000000002</c:v>
                </c:pt>
                <c:pt idx="400">
                  <c:v>2.839</c:v>
                </c:pt>
                <c:pt idx="401">
                  <c:v>2.7890000000000001</c:v>
                </c:pt>
                <c:pt idx="402">
                  <c:v>2.859</c:v>
                </c:pt>
                <c:pt idx="403">
                  <c:v>2.86</c:v>
                </c:pt>
                <c:pt idx="404">
                  <c:v>2.8740000000000001</c:v>
                </c:pt>
                <c:pt idx="405">
                  <c:v>2.8959999999999999</c:v>
                </c:pt>
                <c:pt idx="406">
                  <c:v>2.899</c:v>
                </c:pt>
                <c:pt idx="407">
                  <c:v>2.907</c:v>
                </c:pt>
                <c:pt idx="408">
                  <c:v>2.9129999999999998</c:v>
                </c:pt>
                <c:pt idx="409">
                  <c:v>2.9169999999999998</c:v>
                </c:pt>
                <c:pt idx="410">
                  <c:v>2.9119999999999999</c:v>
                </c:pt>
                <c:pt idx="411">
                  <c:v>2.9140000000000001</c:v>
                </c:pt>
                <c:pt idx="412">
                  <c:v>2.915</c:v>
                </c:pt>
                <c:pt idx="413">
                  <c:v>2.92</c:v>
                </c:pt>
                <c:pt idx="414">
                  <c:v>2.927</c:v>
                </c:pt>
                <c:pt idx="415">
                  <c:v>2.9220000000000002</c:v>
                </c:pt>
                <c:pt idx="416">
                  <c:v>2.9220000000000002</c:v>
                </c:pt>
                <c:pt idx="417">
                  <c:v>2.9049999999999998</c:v>
                </c:pt>
                <c:pt idx="418">
                  <c:v>2.8879999999999999</c:v>
                </c:pt>
                <c:pt idx="419">
                  <c:v>2.8570000000000002</c:v>
                </c:pt>
                <c:pt idx="420">
                  <c:v>3.1349999999999998</c:v>
                </c:pt>
                <c:pt idx="421">
                  <c:v>3.1840000000000002</c:v>
                </c:pt>
                <c:pt idx="422">
                  <c:v>3.1669999999999998</c:v>
                </c:pt>
                <c:pt idx="423">
                  <c:v>3.1019999999999999</c:v>
                </c:pt>
                <c:pt idx="424">
                  <c:v>3.0089999999999999</c:v>
                </c:pt>
                <c:pt idx="425">
                  <c:v>2.9350000000000001</c:v>
                </c:pt>
                <c:pt idx="426">
                  <c:v>2.9870000000000001</c:v>
                </c:pt>
                <c:pt idx="427">
                  <c:v>2.9870000000000001</c:v>
                </c:pt>
                <c:pt idx="428">
                  <c:v>2.9969999999999999</c:v>
                </c:pt>
                <c:pt idx="429">
                  <c:v>3.0009999999999999</c:v>
                </c:pt>
                <c:pt idx="430">
                  <c:v>3.008</c:v>
                </c:pt>
                <c:pt idx="431">
                  <c:v>3.02</c:v>
                </c:pt>
                <c:pt idx="432">
                  <c:v>3.0259999999999998</c:v>
                </c:pt>
                <c:pt idx="433">
                  <c:v>3.024</c:v>
                </c:pt>
                <c:pt idx="434">
                  <c:v>3.02</c:v>
                </c:pt>
                <c:pt idx="435">
                  <c:v>3.0129999999999999</c:v>
                </c:pt>
                <c:pt idx="436">
                  <c:v>3.024</c:v>
                </c:pt>
                <c:pt idx="437">
                  <c:v>3.0379999999999998</c:v>
                </c:pt>
                <c:pt idx="438">
                  <c:v>3.0619999999999998</c:v>
                </c:pt>
                <c:pt idx="439">
                  <c:v>3.0830000000000002</c:v>
                </c:pt>
                <c:pt idx="440">
                  <c:v>3.1059999999999999</c:v>
                </c:pt>
                <c:pt idx="441">
                  <c:v>3.1120000000000001</c:v>
                </c:pt>
                <c:pt idx="442">
                  <c:v>3.1120000000000001</c:v>
                </c:pt>
                <c:pt idx="443">
                  <c:v>3.097</c:v>
                </c:pt>
                <c:pt idx="444">
                  <c:v>3.093</c:v>
                </c:pt>
                <c:pt idx="445">
                  <c:v>3.1040000000000001</c:v>
                </c:pt>
                <c:pt idx="446">
                  <c:v>3.105</c:v>
                </c:pt>
                <c:pt idx="447">
                  <c:v>3.1</c:v>
                </c:pt>
                <c:pt idx="448">
                  <c:v>3.0720000000000001</c:v>
                </c:pt>
                <c:pt idx="449">
                  <c:v>3.0049999999999999</c:v>
                </c:pt>
                <c:pt idx="450">
                  <c:v>3.1019999999999999</c:v>
                </c:pt>
                <c:pt idx="451">
                  <c:v>3.089</c:v>
                </c:pt>
                <c:pt idx="452">
                  <c:v>3.0880000000000001</c:v>
                </c:pt>
                <c:pt idx="453">
                  <c:v>3.093</c:v>
                </c:pt>
                <c:pt idx="454">
                  <c:v>3.089</c:v>
                </c:pt>
                <c:pt idx="455">
                  <c:v>3.0960000000000001</c:v>
                </c:pt>
                <c:pt idx="456">
                  <c:v>3.1150000000000002</c:v>
                </c:pt>
                <c:pt idx="457">
                  <c:v>3.1030000000000002</c:v>
                </c:pt>
                <c:pt idx="458">
                  <c:v>3.052</c:v>
                </c:pt>
                <c:pt idx="459">
                  <c:v>3.1190000000000002</c:v>
                </c:pt>
                <c:pt idx="460">
                  <c:v>3.1219999999999999</c:v>
                </c:pt>
                <c:pt idx="461">
                  <c:v>3.1179999999999999</c:v>
                </c:pt>
                <c:pt idx="462">
                  <c:v>3.1150000000000002</c:v>
                </c:pt>
                <c:pt idx="463">
                  <c:v>3.101</c:v>
                </c:pt>
                <c:pt idx="464">
                  <c:v>3.1019999999999999</c:v>
                </c:pt>
                <c:pt idx="465">
                  <c:v>3.117</c:v>
                </c:pt>
                <c:pt idx="466">
                  <c:v>3.1070000000000002</c:v>
                </c:pt>
                <c:pt idx="467">
                  <c:v>3.109</c:v>
                </c:pt>
                <c:pt idx="468">
                  <c:v>3.117</c:v>
                </c:pt>
                <c:pt idx="469">
                  <c:v>3.11</c:v>
                </c:pt>
                <c:pt idx="470">
                  <c:v>3.1059999999999999</c:v>
                </c:pt>
                <c:pt idx="471">
                  <c:v>3.0880000000000001</c:v>
                </c:pt>
                <c:pt idx="472">
                  <c:v>3.073</c:v>
                </c:pt>
                <c:pt idx="473">
                  <c:v>3.0670000000000002</c:v>
                </c:pt>
                <c:pt idx="474">
                  <c:v>3.07</c:v>
                </c:pt>
                <c:pt idx="475">
                  <c:v>3.0720000000000001</c:v>
                </c:pt>
                <c:pt idx="476">
                  <c:v>3.07</c:v>
                </c:pt>
                <c:pt idx="477">
                  <c:v>3.0569999999999999</c:v>
                </c:pt>
                <c:pt idx="478">
                  <c:v>3.028</c:v>
                </c:pt>
                <c:pt idx="479">
                  <c:v>2.9969999999999999</c:v>
                </c:pt>
                <c:pt idx="480">
                  <c:v>3.246</c:v>
                </c:pt>
                <c:pt idx="481">
                  <c:v>3.2789999999999999</c:v>
                </c:pt>
                <c:pt idx="482">
                  <c:v>3.2389999999999999</c:v>
                </c:pt>
                <c:pt idx="483">
                  <c:v>3.1360000000000001</c:v>
                </c:pt>
                <c:pt idx="484">
                  <c:v>3.0470000000000002</c:v>
                </c:pt>
                <c:pt idx="485">
                  <c:v>2.9769999999999999</c:v>
                </c:pt>
                <c:pt idx="486">
                  <c:v>3.0059999999999998</c:v>
                </c:pt>
                <c:pt idx="487">
                  <c:v>2.9990000000000001</c:v>
                </c:pt>
                <c:pt idx="488">
                  <c:v>2.9860000000000002</c:v>
                </c:pt>
                <c:pt idx="489">
                  <c:v>2.9750000000000001</c:v>
                </c:pt>
                <c:pt idx="490">
                  <c:v>2.9609999999999999</c:v>
                </c:pt>
                <c:pt idx="491">
                  <c:v>2.9609999999999999</c:v>
                </c:pt>
                <c:pt idx="492">
                  <c:v>2.948</c:v>
                </c:pt>
                <c:pt idx="493">
                  <c:v>2.9470000000000001</c:v>
                </c:pt>
                <c:pt idx="494">
                  <c:v>2.9470000000000001</c:v>
                </c:pt>
                <c:pt idx="495">
                  <c:v>2.9449999999999998</c:v>
                </c:pt>
                <c:pt idx="496">
                  <c:v>2.9369999999999998</c:v>
                </c:pt>
                <c:pt idx="497">
                  <c:v>2.9359999999999999</c:v>
                </c:pt>
                <c:pt idx="498">
                  <c:v>2.9430000000000001</c:v>
                </c:pt>
                <c:pt idx="499">
                  <c:v>2.9569999999999999</c:v>
                </c:pt>
                <c:pt idx="500">
                  <c:v>2.9670000000000001</c:v>
                </c:pt>
                <c:pt idx="501">
                  <c:v>2.9689999999999999</c:v>
                </c:pt>
                <c:pt idx="502">
                  <c:v>2.9740000000000002</c:v>
                </c:pt>
                <c:pt idx="503">
                  <c:v>2.972</c:v>
                </c:pt>
                <c:pt idx="504">
                  <c:v>2.9670000000000001</c:v>
                </c:pt>
                <c:pt idx="505">
                  <c:v>2.9660000000000002</c:v>
                </c:pt>
                <c:pt idx="506">
                  <c:v>2.9630000000000001</c:v>
                </c:pt>
                <c:pt idx="507">
                  <c:v>2.9710000000000001</c:v>
                </c:pt>
                <c:pt idx="508">
                  <c:v>2.9489999999999998</c:v>
                </c:pt>
                <c:pt idx="509">
                  <c:v>2.887</c:v>
                </c:pt>
                <c:pt idx="510">
                  <c:v>2.964</c:v>
                </c:pt>
                <c:pt idx="511">
                  <c:v>2.952</c:v>
                </c:pt>
                <c:pt idx="512">
                  <c:v>2.9449999999999998</c:v>
                </c:pt>
                <c:pt idx="513">
                  <c:v>2.9449999999999998</c:v>
                </c:pt>
                <c:pt idx="514">
                  <c:v>2.9449999999999998</c:v>
                </c:pt>
                <c:pt idx="515">
                  <c:v>2.9380000000000002</c:v>
                </c:pt>
                <c:pt idx="516">
                  <c:v>2.9329999999999998</c:v>
                </c:pt>
                <c:pt idx="517">
                  <c:v>2.93</c:v>
                </c:pt>
                <c:pt idx="518">
                  <c:v>2.9119999999999999</c:v>
                </c:pt>
                <c:pt idx="519">
                  <c:v>2.944</c:v>
                </c:pt>
                <c:pt idx="520">
                  <c:v>2.9390000000000001</c:v>
                </c:pt>
                <c:pt idx="521">
                  <c:v>2.9369999999999998</c:v>
                </c:pt>
                <c:pt idx="522">
                  <c:v>2.931</c:v>
                </c:pt>
                <c:pt idx="523">
                  <c:v>2.919</c:v>
                </c:pt>
                <c:pt idx="524">
                  <c:v>2.9249999999999998</c:v>
                </c:pt>
                <c:pt idx="525">
                  <c:v>2.9289999999999998</c:v>
                </c:pt>
                <c:pt idx="526">
                  <c:v>2.927</c:v>
                </c:pt>
                <c:pt idx="527">
                  <c:v>2.927</c:v>
                </c:pt>
                <c:pt idx="528">
                  <c:v>2.915</c:v>
                </c:pt>
                <c:pt idx="529">
                  <c:v>2.9140000000000001</c:v>
                </c:pt>
                <c:pt idx="530">
                  <c:v>2.9140000000000001</c:v>
                </c:pt>
                <c:pt idx="531">
                  <c:v>2.9119999999999999</c:v>
                </c:pt>
                <c:pt idx="532">
                  <c:v>2.919</c:v>
                </c:pt>
                <c:pt idx="533">
                  <c:v>2.9350000000000001</c:v>
                </c:pt>
                <c:pt idx="534">
                  <c:v>2.9359999999999999</c:v>
                </c:pt>
                <c:pt idx="535">
                  <c:v>2.9340000000000002</c:v>
                </c:pt>
                <c:pt idx="536">
                  <c:v>2.9220000000000002</c:v>
                </c:pt>
                <c:pt idx="537">
                  <c:v>2.9049999999999998</c:v>
                </c:pt>
                <c:pt idx="538">
                  <c:v>2.8959999999999999</c:v>
                </c:pt>
                <c:pt idx="539">
                  <c:v>2.8879999999999999</c:v>
                </c:pt>
                <c:pt idx="540">
                  <c:v>3.081</c:v>
                </c:pt>
                <c:pt idx="541">
                  <c:v>3.137</c:v>
                </c:pt>
                <c:pt idx="542">
                  <c:v>3.1120000000000001</c:v>
                </c:pt>
                <c:pt idx="543">
                  <c:v>3.036</c:v>
                </c:pt>
                <c:pt idx="544">
                  <c:v>2.9580000000000002</c:v>
                </c:pt>
                <c:pt idx="545">
                  <c:v>2.9260000000000002</c:v>
                </c:pt>
                <c:pt idx="546">
                  <c:v>2.923</c:v>
                </c:pt>
                <c:pt idx="547">
                  <c:v>2.9390000000000001</c:v>
                </c:pt>
                <c:pt idx="548">
                  <c:v>2.9390000000000001</c:v>
                </c:pt>
                <c:pt idx="549">
                  <c:v>2.9289999999999998</c:v>
                </c:pt>
                <c:pt idx="550">
                  <c:v>2.8959999999999999</c:v>
                </c:pt>
                <c:pt idx="551">
                  <c:v>2.9129999999999998</c:v>
                </c:pt>
                <c:pt idx="552">
                  <c:v>2.9039999999999999</c:v>
                </c:pt>
                <c:pt idx="553">
                  <c:v>2.903</c:v>
                </c:pt>
                <c:pt idx="554">
                  <c:v>2.9060000000000001</c:v>
                </c:pt>
                <c:pt idx="555">
                  <c:v>2.9039999999999999</c:v>
                </c:pt>
                <c:pt idx="556">
                  <c:v>2.9009999999999998</c:v>
                </c:pt>
                <c:pt idx="557">
                  <c:v>2.9049999999999998</c:v>
                </c:pt>
                <c:pt idx="558">
                  <c:v>2.9060000000000001</c:v>
                </c:pt>
                <c:pt idx="559">
                  <c:v>2.9049999999999998</c:v>
                </c:pt>
                <c:pt idx="560">
                  <c:v>2.9079999999999999</c:v>
                </c:pt>
                <c:pt idx="561">
                  <c:v>2.8980000000000001</c:v>
                </c:pt>
                <c:pt idx="562">
                  <c:v>2.8849999999999998</c:v>
                </c:pt>
                <c:pt idx="563">
                  <c:v>2.879</c:v>
                </c:pt>
                <c:pt idx="564">
                  <c:v>2.87</c:v>
                </c:pt>
                <c:pt idx="565">
                  <c:v>2.87</c:v>
                </c:pt>
                <c:pt idx="566">
                  <c:v>2.8929999999999998</c:v>
                </c:pt>
                <c:pt idx="567">
                  <c:v>2.8849999999999998</c:v>
                </c:pt>
                <c:pt idx="568">
                  <c:v>2.879</c:v>
                </c:pt>
                <c:pt idx="569">
                  <c:v>2.8290000000000002</c:v>
                </c:pt>
                <c:pt idx="570">
                  <c:v>2.9079999999999999</c:v>
                </c:pt>
                <c:pt idx="571">
                  <c:v>2.91</c:v>
                </c:pt>
                <c:pt idx="572">
                  <c:v>2.91</c:v>
                </c:pt>
                <c:pt idx="573">
                  <c:v>2.9009999999999998</c:v>
                </c:pt>
                <c:pt idx="574">
                  <c:v>2.883</c:v>
                </c:pt>
                <c:pt idx="575">
                  <c:v>2.8679999999999999</c:v>
                </c:pt>
                <c:pt idx="576">
                  <c:v>2.8650000000000002</c:v>
                </c:pt>
                <c:pt idx="577">
                  <c:v>2.867</c:v>
                </c:pt>
                <c:pt idx="578">
                  <c:v>2.8639999999999999</c:v>
                </c:pt>
                <c:pt idx="579">
                  <c:v>2.8290000000000002</c:v>
                </c:pt>
                <c:pt idx="580">
                  <c:v>2.8610000000000002</c:v>
                </c:pt>
                <c:pt idx="581">
                  <c:v>2.8620000000000001</c:v>
                </c:pt>
                <c:pt idx="582">
                  <c:v>2.8610000000000002</c:v>
                </c:pt>
                <c:pt idx="583">
                  <c:v>2.85</c:v>
                </c:pt>
                <c:pt idx="584">
                  <c:v>2.839</c:v>
                </c:pt>
                <c:pt idx="585">
                  <c:v>2.847</c:v>
                </c:pt>
                <c:pt idx="586">
                  <c:v>2.855</c:v>
                </c:pt>
                <c:pt idx="587">
                  <c:v>2.8460000000000001</c:v>
                </c:pt>
                <c:pt idx="588">
                  <c:v>2.8450000000000002</c:v>
                </c:pt>
                <c:pt idx="589">
                  <c:v>2.8410000000000002</c:v>
                </c:pt>
                <c:pt idx="590">
                  <c:v>2.8380000000000001</c:v>
                </c:pt>
                <c:pt idx="591">
                  <c:v>2.8359999999999999</c:v>
                </c:pt>
                <c:pt idx="592">
                  <c:v>2.8250000000000002</c:v>
                </c:pt>
                <c:pt idx="593">
                  <c:v>2.82</c:v>
                </c:pt>
                <c:pt idx="594">
                  <c:v>2.82</c:v>
                </c:pt>
                <c:pt idx="595">
                  <c:v>2.8210000000000002</c:v>
                </c:pt>
                <c:pt idx="596">
                  <c:v>2.8220000000000001</c:v>
                </c:pt>
                <c:pt idx="597">
                  <c:v>2.8220000000000001</c:v>
                </c:pt>
                <c:pt idx="598">
                  <c:v>2.8250000000000002</c:v>
                </c:pt>
                <c:pt idx="599">
                  <c:v>2.8010000000000002</c:v>
                </c:pt>
                <c:pt idx="600">
                  <c:v>2.9609999999999999</c:v>
                </c:pt>
                <c:pt idx="601">
                  <c:v>3.0169999999999999</c:v>
                </c:pt>
                <c:pt idx="602">
                  <c:v>3.004</c:v>
                </c:pt>
                <c:pt idx="603">
                  <c:v>2.9239999999999999</c:v>
                </c:pt>
                <c:pt idx="604">
                  <c:v>2.8570000000000002</c:v>
                </c:pt>
                <c:pt idx="605">
                  <c:v>2.8319999999999999</c:v>
                </c:pt>
                <c:pt idx="606">
                  <c:v>2.8319999999999999</c:v>
                </c:pt>
                <c:pt idx="607">
                  <c:v>2.8460000000000001</c:v>
                </c:pt>
                <c:pt idx="608">
                  <c:v>2.8450000000000002</c:v>
                </c:pt>
                <c:pt idx="609">
                  <c:v>2.8260000000000001</c:v>
                </c:pt>
                <c:pt idx="610">
                  <c:v>2.8010000000000002</c:v>
                </c:pt>
                <c:pt idx="611">
                  <c:v>2.8210000000000002</c:v>
                </c:pt>
                <c:pt idx="612">
                  <c:v>2.81</c:v>
                </c:pt>
                <c:pt idx="613">
                  <c:v>2.8079999999999998</c:v>
                </c:pt>
                <c:pt idx="614">
                  <c:v>2.8090000000000002</c:v>
                </c:pt>
                <c:pt idx="615">
                  <c:v>2.8039999999999998</c:v>
                </c:pt>
                <c:pt idx="616">
                  <c:v>2.8010000000000002</c:v>
                </c:pt>
                <c:pt idx="617">
                  <c:v>2.8159999999999998</c:v>
                </c:pt>
                <c:pt idx="618">
                  <c:v>2.8170000000000002</c:v>
                </c:pt>
                <c:pt idx="619">
                  <c:v>2.8170000000000002</c:v>
                </c:pt>
                <c:pt idx="620">
                  <c:v>2.8109999999999999</c:v>
                </c:pt>
                <c:pt idx="621">
                  <c:v>2.79</c:v>
                </c:pt>
                <c:pt idx="622">
                  <c:v>2.7970000000000002</c:v>
                </c:pt>
                <c:pt idx="623">
                  <c:v>2.794</c:v>
                </c:pt>
                <c:pt idx="624">
                  <c:v>2.7930000000000001</c:v>
                </c:pt>
                <c:pt idx="625">
                  <c:v>2.7930000000000001</c:v>
                </c:pt>
                <c:pt idx="626">
                  <c:v>2.806</c:v>
                </c:pt>
                <c:pt idx="627">
                  <c:v>2.81</c:v>
                </c:pt>
                <c:pt idx="628">
                  <c:v>2.806</c:v>
                </c:pt>
                <c:pt idx="629">
                  <c:v>2.7690000000000001</c:v>
                </c:pt>
                <c:pt idx="630">
                  <c:v>2.8250000000000002</c:v>
                </c:pt>
                <c:pt idx="631">
                  <c:v>2.8220000000000001</c:v>
                </c:pt>
                <c:pt idx="632">
                  <c:v>2.8210000000000002</c:v>
                </c:pt>
                <c:pt idx="633">
                  <c:v>2.823</c:v>
                </c:pt>
                <c:pt idx="634">
                  <c:v>2.8220000000000001</c:v>
                </c:pt>
                <c:pt idx="635">
                  <c:v>2.8319999999999999</c:v>
                </c:pt>
                <c:pt idx="636">
                  <c:v>2.8260000000000001</c:v>
                </c:pt>
                <c:pt idx="637">
                  <c:v>2.8319999999999999</c:v>
                </c:pt>
                <c:pt idx="638">
                  <c:v>2.8479999999999999</c:v>
                </c:pt>
                <c:pt idx="639">
                  <c:v>2.8519999999999999</c:v>
                </c:pt>
                <c:pt idx="640">
                  <c:v>2.8519999999999999</c:v>
                </c:pt>
                <c:pt idx="641">
                  <c:v>2.8340000000000001</c:v>
                </c:pt>
                <c:pt idx="642">
                  <c:v>2.859</c:v>
                </c:pt>
                <c:pt idx="643">
                  <c:v>2.855</c:v>
                </c:pt>
                <c:pt idx="644">
                  <c:v>2.855</c:v>
                </c:pt>
                <c:pt idx="645">
                  <c:v>2.859</c:v>
                </c:pt>
                <c:pt idx="646">
                  <c:v>2.8530000000000002</c:v>
                </c:pt>
                <c:pt idx="647">
                  <c:v>2.8460000000000001</c:v>
                </c:pt>
                <c:pt idx="648">
                  <c:v>2.855</c:v>
                </c:pt>
                <c:pt idx="649">
                  <c:v>2.8540000000000001</c:v>
                </c:pt>
                <c:pt idx="650">
                  <c:v>2.8620000000000001</c:v>
                </c:pt>
                <c:pt idx="651">
                  <c:v>2.851</c:v>
                </c:pt>
                <c:pt idx="652">
                  <c:v>2.855</c:v>
                </c:pt>
                <c:pt idx="653">
                  <c:v>2.847</c:v>
                </c:pt>
                <c:pt idx="654">
                  <c:v>2.85</c:v>
                </c:pt>
                <c:pt idx="655">
                  <c:v>2.8519999999999999</c:v>
                </c:pt>
                <c:pt idx="656">
                  <c:v>2.8660000000000001</c:v>
                </c:pt>
                <c:pt idx="657">
                  <c:v>2.8679999999999999</c:v>
                </c:pt>
                <c:pt idx="658">
                  <c:v>2.8719999999999999</c:v>
                </c:pt>
                <c:pt idx="659">
                  <c:v>2.8570000000000002</c:v>
                </c:pt>
                <c:pt idx="660">
                  <c:v>3.0230000000000001</c:v>
                </c:pt>
                <c:pt idx="661">
                  <c:v>3.0950000000000002</c:v>
                </c:pt>
                <c:pt idx="662">
                  <c:v>3.0630000000000002</c:v>
                </c:pt>
                <c:pt idx="663">
                  <c:v>2.964</c:v>
                </c:pt>
                <c:pt idx="664">
                  <c:v>2.9140000000000001</c:v>
                </c:pt>
                <c:pt idx="665">
                  <c:v>2.903</c:v>
                </c:pt>
                <c:pt idx="666">
                  <c:v>2.9249999999999998</c:v>
                </c:pt>
                <c:pt idx="667">
                  <c:v>2.923</c:v>
                </c:pt>
                <c:pt idx="668">
                  <c:v>2.9279999999999999</c:v>
                </c:pt>
                <c:pt idx="669">
                  <c:v>2.9319999999999999</c:v>
                </c:pt>
                <c:pt idx="670">
                  <c:v>2.927</c:v>
                </c:pt>
                <c:pt idx="671">
                  <c:v>2.9249999999999998</c:v>
                </c:pt>
                <c:pt idx="672">
                  <c:v>2.9420000000000002</c:v>
                </c:pt>
                <c:pt idx="673">
                  <c:v>2.9489999999999998</c:v>
                </c:pt>
                <c:pt idx="674">
                  <c:v>2.9489999999999998</c:v>
                </c:pt>
                <c:pt idx="675">
                  <c:v>2.948</c:v>
                </c:pt>
                <c:pt idx="676">
                  <c:v>2.96</c:v>
                </c:pt>
                <c:pt idx="677">
                  <c:v>2.97</c:v>
                </c:pt>
                <c:pt idx="678">
                  <c:v>2.9750000000000001</c:v>
                </c:pt>
                <c:pt idx="679">
                  <c:v>2.976</c:v>
                </c:pt>
                <c:pt idx="680">
                  <c:v>2.9849999999999999</c:v>
                </c:pt>
                <c:pt idx="681">
                  <c:v>2.9809999999999999</c:v>
                </c:pt>
                <c:pt idx="682">
                  <c:v>2.992</c:v>
                </c:pt>
                <c:pt idx="683">
                  <c:v>2.9980000000000002</c:v>
                </c:pt>
                <c:pt idx="684">
                  <c:v>2.996</c:v>
                </c:pt>
                <c:pt idx="685">
                  <c:v>3</c:v>
                </c:pt>
                <c:pt idx="686">
                  <c:v>3.0049999999999999</c:v>
                </c:pt>
                <c:pt idx="687">
                  <c:v>3.012</c:v>
                </c:pt>
                <c:pt idx="688">
                  <c:v>3.012</c:v>
                </c:pt>
                <c:pt idx="689">
                  <c:v>2.9809999999999999</c:v>
                </c:pt>
                <c:pt idx="690">
                  <c:v>3.0350000000000001</c:v>
                </c:pt>
                <c:pt idx="691">
                  <c:v>3.0350000000000001</c:v>
                </c:pt>
                <c:pt idx="692">
                  <c:v>3.0390000000000001</c:v>
                </c:pt>
                <c:pt idx="693">
                  <c:v>3.0459999999999998</c:v>
                </c:pt>
                <c:pt idx="694">
                  <c:v>3.05</c:v>
                </c:pt>
                <c:pt idx="695">
                  <c:v>3.069</c:v>
                </c:pt>
                <c:pt idx="696">
                  <c:v>3.0880000000000001</c:v>
                </c:pt>
                <c:pt idx="697">
                  <c:v>3.09</c:v>
                </c:pt>
                <c:pt idx="698">
                  <c:v>3.08</c:v>
                </c:pt>
                <c:pt idx="699">
                  <c:v>3.0990000000000002</c:v>
                </c:pt>
                <c:pt idx="700">
                  <c:v>3.093</c:v>
                </c:pt>
                <c:pt idx="701">
                  <c:v>3.101</c:v>
                </c:pt>
                <c:pt idx="702">
                  <c:v>3.1139999999999999</c:v>
                </c:pt>
                <c:pt idx="703">
                  <c:v>3.133</c:v>
                </c:pt>
                <c:pt idx="704">
                  <c:v>3.1339999999999999</c:v>
                </c:pt>
                <c:pt idx="705">
                  <c:v>3.1389999999999998</c:v>
                </c:pt>
                <c:pt idx="706">
                  <c:v>3.1520000000000001</c:v>
                </c:pt>
                <c:pt idx="707">
                  <c:v>3.1509999999999998</c:v>
                </c:pt>
                <c:pt idx="708">
                  <c:v>3.1619999999999999</c:v>
                </c:pt>
                <c:pt idx="709">
                  <c:v>3.17</c:v>
                </c:pt>
                <c:pt idx="710">
                  <c:v>3.1819999999999999</c:v>
                </c:pt>
                <c:pt idx="711">
                  <c:v>3.194</c:v>
                </c:pt>
                <c:pt idx="712">
                  <c:v>3.2130000000000001</c:v>
                </c:pt>
                <c:pt idx="713">
                  <c:v>3.2189999999999999</c:v>
                </c:pt>
                <c:pt idx="714">
                  <c:v>3.2290000000000001</c:v>
                </c:pt>
                <c:pt idx="715">
                  <c:v>3.234</c:v>
                </c:pt>
                <c:pt idx="716">
                  <c:v>3.2360000000000002</c:v>
                </c:pt>
                <c:pt idx="717">
                  <c:v>3.2450000000000001</c:v>
                </c:pt>
                <c:pt idx="718">
                  <c:v>3.2519999999999998</c:v>
                </c:pt>
                <c:pt idx="719">
                  <c:v>3.2610000000000001</c:v>
                </c:pt>
                <c:pt idx="720">
                  <c:v>3.395</c:v>
                </c:pt>
                <c:pt idx="721">
                  <c:v>3.484</c:v>
                </c:pt>
                <c:pt idx="722">
                  <c:v>3.46</c:v>
                </c:pt>
                <c:pt idx="723">
                  <c:v>3.3860000000000001</c:v>
                </c:pt>
                <c:pt idx="724">
                  <c:v>3.3439999999999999</c:v>
                </c:pt>
                <c:pt idx="725">
                  <c:v>3.343</c:v>
                </c:pt>
                <c:pt idx="726">
                  <c:v>3.3540000000000001</c:v>
                </c:pt>
                <c:pt idx="727">
                  <c:v>3.359</c:v>
                </c:pt>
                <c:pt idx="728">
                  <c:v>3.367</c:v>
                </c:pt>
                <c:pt idx="729">
                  <c:v>3.3769999999999998</c:v>
                </c:pt>
                <c:pt idx="730">
                  <c:v>3.3759999999999999</c:v>
                </c:pt>
                <c:pt idx="731">
                  <c:v>3.37</c:v>
                </c:pt>
                <c:pt idx="732">
                  <c:v>3.371</c:v>
                </c:pt>
                <c:pt idx="733">
                  <c:v>3.3849999999999998</c:v>
                </c:pt>
                <c:pt idx="734">
                  <c:v>3.3980000000000001</c:v>
                </c:pt>
                <c:pt idx="735">
                  <c:v>3.4089999999999998</c:v>
                </c:pt>
                <c:pt idx="736">
                  <c:v>3.4180000000000001</c:v>
                </c:pt>
                <c:pt idx="737">
                  <c:v>3.427</c:v>
                </c:pt>
                <c:pt idx="738">
                  <c:v>3.4380000000000002</c:v>
                </c:pt>
                <c:pt idx="739">
                  <c:v>3.4420000000000002</c:v>
                </c:pt>
                <c:pt idx="740">
                  <c:v>3.4430000000000001</c:v>
                </c:pt>
                <c:pt idx="741">
                  <c:v>3.4489999999999998</c:v>
                </c:pt>
                <c:pt idx="742">
                  <c:v>3.4540000000000002</c:v>
                </c:pt>
                <c:pt idx="743">
                  <c:v>3.46</c:v>
                </c:pt>
                <c:pt idx="744">
                  <c:v>3.4580000000000002</c:v>
                </c:pt>
                <c:pt idx="745">
                  <c:v>3.4660000000000002</c:v>
                </c:pt>
                <c:pt idx="746">
                  <c:v>3.4670000000000001</c:v>
                </c:pt>
                <c:pt idx="747">
                  <c:v>3.4609999999999999</c:v>
                </c:pt>
                <c:pt idx="748">
                  <c:v>3.4630000000000001</c:v>
                </c:pt>
                <c:pt idx="749">
                  <c:v>3.4569999999999999</c:v>
                </c:pt>
                <c:pt idx="750">
                  <c:v>3.4849999999999999</c:v>
                </c:pt>
                <c:pt idx="751">
                  <c:v>3.4969999999999999</c:v>
                </c:pt>
                <c:pt idx="752">
                  <c:v>3.5089999999999999</c:v>
                </c:pt>
                <c:pt idx="753">
                  <c:v>3.51</c:v>
                </c:pt>
                <c:pt idx="754">
                  <c:v>3.5219999999999998</c:v>
                </c:pt>
                <c:pt idx="755">
                  <c:v>3.5230000000000001</c:v>
                </c:pt>
                <c:pt idx="756">
                  <c:v>3.5310000000000001</c:v>
                </c:pt>
                <c:pt idx="757">
                  <c:v>3.5339999999999998</c:v>
                </c:pt>
                <c:pt idx="758">
                  <c:v>3.5489999999999999</c:v>
                </c:pt>
                <c:pt idx="759">
                  <c:v>3.5590000000000002</c:v>
                </c:pt>
                <c:pt idx="760">
                  <c:v>3.5739999999999998</c:v>
                </c:pt>
                <c:pt idx="761">
                  <c:v>3.581</c:v>
                </c:pt>
                <c:pt idx="762">
                  <c:v>3.597</c:v>
                </c:pt>
                <c:pt idx="763">
                  <c:v>3.5990000000000002</c:v>
                </c:pt>
                <c:pt idx="764">
                  <c:v>3.6019999999999999</c:v>
                </c:pt>
                <c:pt idx="765">
                  <c:v>3.6080000000000001</c:v>
                </c:pt>
                <c:pt idx="766">
                  <c:v>3.6070000000000002</c:v>
                </c:pt>
                <c:pt idx="767">
                  <c:v>3.6190000000000002</c:v>
                </c:pt>
                <c:pt idx="768">
                  <c:v>3.6219999999999999</c:v>
                </c:pt>
                <c:pt idx="769">
                  <c:v>3.6259999999999999</c:v>
                </c:pt>
                <c:pt idx="770">
                  <c:v>3.621</c:v>
                </c:pt>
                <c:pt idx="771">
                  <c:v>3.6309999999999998</c:v>
                </c:pt>
                <c:pt idx="772">
                  <c:v>3.6459999999999999</c:v>
                </c:pt>
                <c:pt idx="773">
                  <c:v>3.6539999999999999</c:v>
                </c:pt>
                <c:pt idx="774">
                  <c:v>3.657</c:v>
                </c:pt>
                <c:pt idx="775">
                  <c:v>3.6549999999999998</c:v>
                </c:pt>
                <c:pt idx="776">
                  <c:v>3.6760000000000002</c:v>
                </c:pt>
                <c:pt idx="777">
                  <c:v>3.7029999999999998</c:v>
                </c:pt>
                <c:pt idx="778">
                  <c:v>3.7109999999999999</c:v>
                </c:pt>
                <c:pt idx="779">
                  <c:v>3.7240000000000002</c:v>
                </c:pt>
                <c:pt idx="780">
                  <c:v>3.879</c:v>
                </c:pt>
                <c:pt idx="781">
                  <c:v>3.9780000000000002</c:v>
                </c:pt>
                <c:pt idx="782">
                  <c:v>3.984</c:v>
                </c:pt>
                <c:pt idx="783">
                  <c:v>3.89</c:v>
                </c:pt>
                <c:pt idx="784">
                  <c:v>3.82</c:v>
                </c:pt>
                <c:pt idx="785">
                  <c:v>3.8180000000000001</c:v>
                </c:pt>
                <c:pt idx="786">
                  <c:v>3.8290000000000002</c:v>
                </c:pt>
                <c:pt idx="787">
                  <c:v>3.84</c:v>
                </c:pt>
                <c:pt idx="788">
                  <c:v>3.8439999999999999</c:v>
                </c:pt>
                <c:pt idx="789">
                  <c:v>3.867</c:v>
                </c:pt>
                <c:pt idx="790">
                  <c:v>3.887</c:v>
                </c:pt>
                <c:pt idx="791">
                  <c:v>3.915</c:v>
                </c:pt>
                <c:pt idx="792">
                  <c:v>3.92</c:v>
                </c:pt>
                <c:pt idx="793">
                  <c:v>3.94</c:v>
                </c:pt>
                <c:pt idx="794">
                  <c:v>3.9569999999999999</c:v>
                </c:pt>
                <c:pt idx="795">
                  <c:v>3.9830000000000001</c:v>
                </c:pt>
                <c:pt idx="796">
                  <c:v>3.99</c:v>
                </c:pt>
                <c:pt idx="797">
                  <c:v>4.0119999999999996</c:v>
                </c:pt>
                <c:pt idx="798">
                  <c:v>4.0209999999999999</c:v>
                </c:pt>
                <c:pt idx="799">
                  <c:v>4.0220000000000002</c:v>
                </c:pt>
                <c:pt idx="800">
                  <c:v>4.04</c:v>
                </c:pt>
                <c:pt idx="801">
                  <c:v>4.056</c:v>
                </c:pt>
                <c:pt idx="802">
                  <c:v>4.0609999999999999</c:v>
                </c:pt>
                <c:pt idx="803">
                  <c:v>4.0709999999999997</c:v>
                </c:pt>
                <c:pt idx="804">
                  <c:v>4.0750000000000002</c:v>
                </c:pt>
                <c:pt idx="805">
                  <c:v>4.1020000000000003</c:v>
                </c:pt>
                <c:pt idx="806">
                  <c:v>4.117</c:v>
                </c:pt>
                <c:pt idx="807">
                  <c:v>4.1260000000000003</c:v>
                </c:pt>
                <c:pt idx="808">
                  <c:v>4.1280000000000001</c:v>
                </c:pt>
                <c:pt idx="809">
                  <c:v>4.1310000000000002</c:v>
                </c:pt>
                <c:pt idx="810">
                  <c:v>4.1609999999999996</c:v>
                </c:pt>
                <c:pt idx="811">
                  <c:v>4.1710000000000003</c:v>
                </c:pt>
                <c:pt idx="812">
                  <c:v>4.1769999999999996</c:v>
                </c:pt>
                <c:pt idx="813">
                  <c:v>4.1900000000000004</c:v>
                </c:pt>
                <c:pt idx="814">
                  <c:v>4.2130000000000001</c:v>
                </c:pt>
                <c:pt idx="815">
                  <c:v>4.2270000000000003</c:v>
                </c:pt>
                <c:pt idx="816">
                  <c:v>4.2510000000000003</c:v>
                </c:pt>
                <c:pt idx="817">
                  <c:v>4.266</c:v>
                </c:pt>
                <c:pt idx="818">
                  <c:v>4.2640000000000002</c:v>
                </c:pt>
                <c:pt idx="819">
                  <c:v>4.282</c:v>
                </c:pt>
                <c:pt idx="820">
                  <c:v>4.29</c:v>
                </c:pt>
                <c:pt idx="821">
                  <c:v>4.3099999999999996</c:v>
                </c:pt>
                <c:pt idx="822">
                  <c:v>4.33</c:v>
                </c:pt>
                <c:pt idx="823">
                  <c:v>4.3419999999999996</c:v>
                </c:pt>
                <c:pt idx="824">
                  <c:v>4.3499999999999996</c:v>
                </c:pt>
                <c:pt idx="825">
                  <c:v>4.375</c:v>
                </c:pt>
                <c:pt idx="826">
                  <c:v>4.4089999999999998</c:v>
                </c:pt>
                <c:pt idx="827">
                  <c:v>4.4240000000000004</c:v>
                </c:pt>
                <c:pt idx="828">
                  <c:v>4.4489999999999998</c:v>
                </c:pt>
                <c:pt idx="829">
                  <c:v>4.4649999999999999</c:v>
                </c:pt>
                <c:pt idx="830">
                  <c:v>4.476</c:v>
                </c:pt>
                <c:pt idx="831">
                  <c:v>4.4870000000000001</c:v>
                </c:pt>
                <c:pt idx="832">
                  <c:v>4.5019999999999998</c:v>
                </c:pt>
                <c:pt idx="833">
                  <c:v>4.516</c:v>
                </c:pt>
                <c:pt idx="834">
                  <c:v>4.5359999999999996</c:v>
                </c:pt>
                <c:pt idx="835">
                  <c:v>4.5289999999999999</c:v>
                </c:pt>
                <c:pt idx="836">
                  <c:v>4.5119999999999996</c:v>
                </c:pt>
                <c:pt idx="837">
                  <c:v>4.5220000000000002</c:v>
                </c:pt>
                <c:pt idx="838">
                  <c:v>4.5090000000000003</c:v>
                </c:pt>
                <c:pt idx="839">
                  <c:v>4.5190000000000001</c:v>
                </c:pt>
                <c:pt idx="840">
                  <c:v>4.6429999999999998</c:v>
                </c:pt>
                <c:pt idx="841">
                  <c:v>4.742</c:v>
                </c:pt>
                <c:pt idx="842">
                  <c:v>4.766</c:v>
                </c:pt>
                <c:pt idx="843">
                  <c:v>4.734</c:v>
                </c:pt>
                <c:pt idx="844">
                  <c:v>4.6920000000000002</c:v>
                </c:pt>
                <c:pt idx="845">
                  <c:v>4.7</c:v>
                </c:pt>
                <c:pt idx="846">
                  <c:v>4.7110000000000003</c:v>
                </c:pt>
                <c:pt idx="847">
                  <c:v>4.7460000000000004</c:v>
                </c:pt>
                <c:pt idx="848">
                  <c:v>4.774</c:v>
                </c:pt>
                <c:pt idx="849">
                  <c:v>4.7889999999999997</c:v>
                </c:pt>
                <c:pt idx="850">
                  <c:v>4.8019999999999996</c:v>
                </c:pt>
                <c:pt idx="851">
                  <c:v>4.8310000000000004</c:v>
                </c:pt>
                <c:pt idx="852">
                  <c:v>4.8319999999999999</c:v>
                </c:pt>
                <c:pt idx="853">
                  <c:v>4.8419999999999996</c:v>
                </c:pt>
                <c:pt idx="854">
                  <c:v>4.8520000000000003</c:v>
                </c:pt>
                <c:pt idx="855">
                  <c:v>4.8570000000000002</c:v>
                </c:pt>
                <c:pt idx="856">
                  <c:v>4.87</c:v>
                </c:pt>
                <c:pt idx="857">
                  <c:v>4.8810000000000002</c:v>
                </c:pt>
                <c:pt idx="858">
                  <c:v>4.883</c:v>
                </c:pt>
                <c:pt idx="859">
                  <c:v>4.9029999999999996</c:v>
                </c:pt>
                <c:pt idx="860">
                  <c:v>4.9169999999999998</c:v>
                </c:pt>
                <c:pt idx="861">
                  <c:v>4.9279999999999999</c:v>
                </c:pt>
                <c:pt idx="862">
                  <c:v>4.9420000000000002</c:v>
                </c:pt>
                <c:pt idx="863">
                  <c:v>4.9589999999999996</c:v>
                </c:pt>
                <c:pt idx="864">
                  <c:v>4.97</c:v>
                </c:pt>
                <c:pt idx="865">
                  <c:v>4.9820000000000002</c:v>
                </c:pt>
                <c:pt idx="866">
                  <c:v>4.9969999999999999</c:v>
                </c:pt>
                <c:pt idx="867">
                  <c:v>4.9980000000000002</c:v>
                </c:pt>
                <c:pt idx="868">
                  <c:v>5.0090000000000003</c:v>
                </c:pt>
                <c:pt idx="869">
                  <c:v>5.0060000000000002</c:v>
                </c:pt>
                <c:pt idx="870">
                  <c:v>5.0250000000000004</c:v>
                </c:pt>
                <c:pt idx="871">
                  <c:v>5.0410000000000004</c:v>
                </c:pt>
                <c:pt idx="872">
                  <c:v>5.0570000000000004</c:v>
                </c:pt>
                <c:pt idx="873">
                  <c:v>5.0629999999999997</c:v>
                </c:pt>
                <c:pt idx="874">
                  <c:v>5.0839999999999996</c:v>
                </c:pt>
                <c:pt idx="875">
                  <c:v>5.0949999999999998</c:v>
                </c:pt>
                <c:pt idx="876">
                  <c:v>5.1050000000000004</c:v>
                </c:pt>
                <c:pt idx="877">
                  <c:v>5.125</c:v>
                </c:pt>
                <c:pt idx="878">
                  <c:v>5.149</c:v>
                </c:pt>
                <c:pt idx="879">
                  <c:v>5.1740000000000004</c:v>
                </c:pt>
                <c:pt idx="880">
                  <c:v>5.1959999999999997</c:v>
                </c:pt>
                <c:pt idx="881">
                  <c:v>5.218</c:v>
                </c:pt>
                <c:pt idx="882">
                  <c:v>5.2320000000000002</c:v>
                </c:pt>
                <c:pt idx="883">
                  <c:v>5.2690000000000001</c:v>
                </c:pt>
                <c:pt idx="884">
                  <c:v>5.2889999999999997</c:v>
                </c:pt>
                <c:pt idx="885">
                  <c:v>5.3040000000000003</c:v>
                </c:pt>
                <c:pt idx="886">
                  <c:v>5.3040000000000003</c:v>
                </c:pt>
                <c:pt idx="887">
                  <c:v>5.3250000000000002</c:v>
                </c:pt>
                <c:pt idx="888">
                  <c:v>5.3369999999999997</c:v>
                </c:pt>
                <c:pt idx="889">
                  <c:v>5.3730000000000002</c:v>
                </c:pt>
                <c:pt idx="890">
                  <c:v>5.4029999999999996</c:v>
                </c:pt>
                <c:pt idx="891">
                  <c:v>5.4210000000000003</c:v>
                </c:pt>
                <c:pt idx="892">
                  <c:v>5.4569999999999999</c:v>
                </c:pt>
                <c:pt idx="893">
                  <c:v>5.5049999999999999</c:v>
                </c:pt>
                <c:pt idx="894">
                  <c:v>5.5449999999999999</c:v>
                </c:pt>
                <c:pt idx="895">
                  <c:v>5.5570000000000004</c:v>
                </c:pt>
                <c:pt idx="896">
                  <c:v>5.585</c:v>
                </c:pt>
                <c:pt idx="897">
                  <c:v>5.6459999999999999</c:v>
                </c:pt>
                <c:pt idx="898">
                  <c:v>5.6890000000000001</c:v>
                </c:pt>
                <c:pt idx="899">
                  <c:v>5.7830000000000004</c:v>
                </c:pt>
                <c:pt idx="900">
                  <c:v>5.9859999999999998</c:v>
                </c:pt>
                <c:pt idx="901">
                  <c:v>6.12</c:v>
                </c:pt>
                <c:pt idx="902">
                  <c:v>6.1879999999999997</c:v>
                </c:pt>
                <c:pt idx="903">
                  <c:v>6.2050000000000001</c:v>
                </c:pt>
                <c:pt idx="904">
                  <c:v>6.2119999999999997</c:v>
                </c:pt>
                <c:pt idx="905">
                  <c:v>6.2779999999999996</c:v>
                </c:pt>
                <c:pt idx="906">
                  <c:v>6.3230000000000004</c:v>
                </c:pt>
                <c:pt idx="907">
                  <c:v>6.3680000000000003</c:v>
                </c:pt>
                <c:pt idx="908">
                  <c:v>6.415</c:v>
                </c:pt>
                <c:pt idx="909">
                  <c:v>6.4649999999999999</c:v>
                </c:pt>
                <c:pt idx="910">
                  <c:v>6.5039999999999996</c:v>
                </c:pt>
                <c:pt idx="911">
                  <c:v>6.5339999999999998</c:v>
                </c:pt>
                <c:pt idx="912">
                  <c:v>6.5670000000000002</c:v>
                </c:pt>
                <c:pt idx="913">
                  <c:v>6.6040000000000001</c:v>
                </c:pt>
                <c:pt idx="914">
                  <c:v>6.6340000000000003</c:v>
                </c:pt>
                <c:pt idx="915">
                  <c:v>6.6820000000000004</c:v>
                </c:pt>
                <c:pt idx="916">
                  <c:v>6.7290000000000001</c:v>
                </c:pt>
                <c:pt idx="917">
                  <c:v>6.7750000000000004</c:v>
                </c:pt>
                <c:pt idx="918">
                  <c:v>6.8259999999999996</c:v>
                </c:pt>
                <c:pt idx="919">
                  <c:v>6.87</c:v>
                </c:pt>
                <c:pt idx="920">
                  <c:v>6.9080000000000004</c:v>
                </c:pt>
                <c:pt idx="921">
                  <c:v>6.96</c:v>
                </c:pt>
                <c:pt idx="922">
                  <c:v>7.0250000000000004</c:v>
                </c:pt>
                <c:pt idx="923">
                  <c:v>7.077</c:v>
                </c:pt>
                <c:pt idx="924">
                  <c:v>7.117</c:v>
                </c:pt>
                <c:pt idx="925">
                  <c:v>7.18</c:v>
                </c:pt>
                <c:pt idx="926">
                  <c:v>7.2549999999999999</c:v>
                </c:pt>
                <c:pt idx="927">
                  <c:v>7.343</c:v>
                </c:pt>
                <c:pt idx="928">
                  <c:v>7.3890000000000002</c:v>
                </c:pt>
                <c:pt idx="929">
                  <c:v>7.4480000000000004</c:v>
                </c:pt>
                <c:pt idx="930">
                  <c:v>7.6639999999999997</c:v>
                </c:pt>
                <c:pt idx="931">
                  <c:v>7.782</c:v>
                </c:pt>
                <c:pt idx="932">
                  <c:v>7.875</c:v>
                </c:pt>
                <c:pt idx="933">
                  <c:v>7.923</c:v>
                </c:pt>
                <c:pt idx="934">
                  <c:v>7.9619999999999997</c:v>
                </c:pt>
                <c:pt idx="935">
                  <c:v>8.0120000000000005</c:v>
                </c:pt>
                <c:pt idx="936">
                  <c:v>8.0519999999999996</c:v>
                </c:pt>
                <c:pt idx="937">
                  <c:v>8.093</c:v>
                </c:pt>
                <c:pt idx="938">
                  <c:v>8.1170000000000009</c:v>
                </c:pt>
                <c:pt idx="939">
                  <c:v>8.1470000000000002</c:v>
                </c:pt>
                <c:pt idx="940">
                  <c:v>8.1980000000000004</c:v>
                </c:pt>
                <c:pt idx="941">
                  <c:v>8.2390000000000008</c:v>
                </c:pt>
                <c:pt idx="942">
                  <c:v>8.2810000000000006</c:v>
                </c:pt>
                <c:pt idx="943">
                  <c:v>8.3260000000000005</c:v>
                </c:pt>
                <c:pt idx="944">
                  <c:v>8.3610000000000007</c:v>
                </c:pt>
                <c:pt idx="945">
                  <c:v>8.3949999999999996</c:v>
                </c:pt>
                <c:pt idx="946">
                  <c:v>8.4369999999999994</c:v>
                </c:pt>
                <c:pt idx="947">
                  <c:v>8.4730000000000008</c:v>
                </c:pt>
                <c:pt idx="948">
                  <c:v>8.4930000000000003</c:v>
                </c:pt>
                <c:pt idx="949">
                  <c:v>8.5380000000000003</c:v>
                </c:pt>
                <c:pt idx="950">
                  <c:v>8.5860000000000003</c:v>
                </c:pt>
                <c:pt idx="951">
                  <c:v>8.6170000000000009</c:v>
                </c:pt>
                <c:pt idx="952">
                  <c:v>8.7360000000000007</c:v>
                </c:pt>
                <c:pt idx="953">
                  <c:v>8.8279999999999994</c:v>
                </c:pt>
                <c:pt idx="954">
                  <c:v>8.9329999999999998</c:v>
                </c:pt>
                <c:pt idx="955">
                  <c:v>9.0519999999999996</c:v>
                </c:pt>
                <c:pt idx="956">
                  <c:v>9.1539999999999999</c:v>
                </c:pt>
                <c:pt idx="957">
                  <c:v>9.327</c:v>
                </c:pt>
                <c:pt idx="958">
                  <c:v>9.5519999999999996</c:v>
                </c:pt>
                <c:pt idx="959">
                  <c:v>9.8170000000000002</c:v>
                </c:pt>
                <c:pt idx="960">
                  <c:v>10.167999999999999</c:v>
                </c:pt>
                <c:pt idx="961">
                  <c:v>10.497999999999999</c:v>
                </c:pt>
                <c:pt idx="962">
                  <c:v>10.654</c:v>
                </c:pt>
                <c:pt idx="963">
                  <c:v>10.7</c:v>
                </c:pt>
                <c:pt idx="964">
                  <c:v>10.759</c:v>
                </c:pt>
                <c:pt idx="965">
                  <c:v>10.824</c:v>
                </c:pt>
                <c:pt idx="966">
                  <c:v>10.872999999999999</c:v>
                </c:pt>
                <c:pt idx="967">
                  <c:v>10.926</c:v>
                </c:pt>
                <c:pt idx="968">
                  <c:v>10.978</c:v>
                </c:pt>
                <c:pt idx="969">
                  <c:v>11.010999999999999</c:v>
                </c:pt>
                <c:pt idx="970">
                  <c:v>11.069000000000001</c:v>
                </c:pt>
                <c:pt idx="971">
                  <c:v>11.093999999999999</c:v>
                </c:pt>
                <c:pt idx="972">
                  <c:v>11.129</c:v>
                </c:pt>
                <c:pt idx="973">
                  <c:v>11.147</c:v>
                </c:pt>
                <c:pt idx="974">
                  <c:v>11.191000000000001</c:v>
                </c:pt>
                <c:pt idx="975">
                  <c:v>11.211</c:v>
                </c:pt>
                <c:pt idx="976">
                  <c:v>11.23</c:v>
                </c:pt>
                <c:pt idx="977">
                  <c:v>11.259</c:v>
                </c:pt>
                <c:pt idx="978">
                  <c:v>11.281000000000001</c:v>
                </c:pt>
                <c:pt idx="979">
                  <c:v>11.298</c:v>
                </c:pt>
                <c:pt idx="980">
                  <c:v>11.333</c:v>
                </c:pt>
                <c:pt idx="981">
                  <c:v>11.358000000000001</c:v>
                </c:pt>
                <c:pt idx="982">
                  <c:v>11.381</c:v>
                </c:pt>
                <c:pt idx="983">
                  <c:v>11.385999999999999</c:v>
                </c:pt>
                <c:pt idx="984">
                  <c:v>11.397</c:v>
                </c:pt>
                <c:pt idx="985">
                  <c:v>11.396000000000001</c:v>
                </c:pt>
                <c:pt idx="986">
                  <c:v>11.404</c:v>
                </c:pt>
                <c:pt idx="987">
                  <c:v>11.398</c:v>
                </c:pt>
                <c:pt idx="988">
                  <c:v>11.396000000000001</c:v>
                </c:pt>
                <c:pt idx="989">
                  <c:v>11.377000000000001</c:v>
                </c:pt>
                <c:pt idx="990">
                  <c:v>11.388999999999999</c:v>
                </c:pt>
                <c:pt idx="991">
                  <c:v>11.401999999999999</c:v>
                </c:pt>
                <c:pt idx="992">
                  <c:v>11.438000000000001</c:v>
                </c:pt>
                <c:pt idx="993">
                  <c:v>11.473000000000001</c:v>
                </c:pt>
                <c:pt idx="994">
                  <c:v>11.491</c:v>
                </c:pt>
                <c:pt idx="995">
                  <c:v>11.507</c:v>
                </c:pt>
                <c:pt idx="996">
                  <c:v>11.515000000000001</c:v>
                </c:pt>
                <c:pt idx="997">
                  <c:v>11.52</c:v>
                </c:pt>
                <c:pt idx="998">
                  <c:v>11.523999999999999</c:v>
                </c:pt>
                <c:pt idx="999">
                  <c:v>11.513</c:v>
                </c:pt>
                <c:pt idx="1000">
                  <c:v>11.507</c:v>
                </c:pt>
                <c:pt idx="1001">
                  <c:v>11.494</c:v>
                </c:pt>
                <c:pt idx="1002">
                  <c:v>11.5</c:v>
                </c:pt>
                <c:pt idx="1003">
                  <c:v>11.502000000000001</c:v>
                </c:pt>
                <c:pt idx="1004">
                  <c:v>11.474</c:v>
                </c:pt>
                <c:pt idx="1005">
                  <c:v>11.385999999999999</c:v>
                </c:pt>
                <c:pt idx="1006">
                  <c:v>11.359</c:v>
                </c:pt>
                <c:pt idx="1007">
                  <c:v>11.366</c:v>
                </c:pt>
                <c:pt idx="1008">
                  <c:v>11.396000000000001</c:v>
                </c:pt>
                <c:pt idx="1009">
                  <c:v>11.401</c:v>
                </c:pt>
                <c:pt idx="1010">
                  <c:v>11.406000000000001</c:v>
                </c:pt>
                <c:pt idx="1011">
                  <c:v>11.416</c:v>
                </c:pt>
                <c:pt idx="1012">
                  <c:v>11.41</c:v>
                </c:pt>
                <c:pt idx="1013">
                  <c:v>11.385999999999999</c:v>
                </c:pt>
                <c:pt idx="1014">
                  <c:v>11.367000000000001</c:v>
                </c:pt>
                <c:pt idx="1015">
                  <c:v>11.355</c:v>
                </c:pt>
                <c:pt idx="1016">
                  <c:v>11.329000000000001</c:v>
                </c:pt>
                <c:pt idx="1017">
                  <c:v>11.329000000000001</c:v>
                </c:pt>
                <c:pt idx="1018">
                  <c:v>11.298</c:v>
                </c:pt>
                <c:pt idx="1019">
                  <c:v>11.172000000000001</c:v>
                </c:pt>
                <c:pt idx="1020">
                  <c:v>11.26</c:v>
                </c:pt>
                <c:pt idx="1021">
                  <c:v>11.234999999999999</c:v>
                </c:pt>
                <c:pt idx="1022">
                  <c:v>11.221</c:v>
                </c:pt>
                <c:pt idx="1023">
                  <c:v>11.183</c:v>
                </c:pt>
                <c:pt idx="1024">
                  <c:v>11.15</c:v>
                </c:pt>
                <c:pt idx="1025">
                  <c:v>11.129</c:v>
                </c:pt>
                <c:pt idx="1026">
                  <c:v>11.105</c:v>
                </c:pt>
                <c:pt idx="1027">
                  <c:v>11.090999999999999</c:v>
                </c:pt>
                <c:pt idx="1028">
                  <c:v>11.093999999999999</c:v>
                </c:pt>
                <c:pt idx="1029">
                  <c:v>11.084</c:v>
                </c:pt>
                <c:pt idx="1030">
                  <c:v>11.077999999999999</c:v>
                </c:pt>
                <c:pt idx="1031">
                  <c:v>11.06</c:v>
                </c:pt>
                <c:pt idx="1032">
                  <c:v>11.058</c:v>
                </c:pt>
                <c:pt idx="1033">
                  <c:v>11.058</c:v>
                </c:pt>
                <c:pt idx="1034">
                  <c:v>11.053000000000001</c:v>
                </c:pt>
                <c:pt idx="1035">
                  <c:v>11.031000000000001</c:v>
                </c:pt>
                <c:pt idx="1036">
                  <c:v>11.029</c:v>
                </c:pt>
                <c:pt idx="1037">
                  <c:v>11.02</c:v>
                </c:pt>
                <c:pt idx="1038">
                  <c:v>11.052</c:v>
                </c:pt>
                <c:pt idx="1039">
                  <c:v>11.069000000000001</c:v>
                </c:pt>
                <c:pt idx="1040">
                  <c:v>11.076000000000001</c:v>
                </c:pt>
                <c:pt idx="1041">
                  <c:v>11.085000000000001</c:v>
                </c:pt>
                <c:pt idx="1042">
                  <c:v>11.066000000000001</c:v>
                </c:pt>
                <c:pt idx="1043">
                  <c:v>11.052</c:v>
                </c:pt>
                <c:pt idx="1044">
                  <c:v>11.047000000000001</c:v>
                </c:pt>
                <c:pt idx="1045">
                  <c:v>11.068</c:v>
                </c:pt>
                <c:pt idx="1046">
                  <c:v>11.053000000000001</c:v>
                </c:pt>
                <c:pt idx="1047">
                  <c:v>11.036</c:v>
                </c:pt>
                <c:pt idx="1048">
                  <c:v>11.026999999999999</c:v>
                </c:pt>
                <c:pt idx="1049">
                  <c:v>11.023999999999999</c:v>
                </c:pt>
                <c:pt idx="1050">
                  <c:v>11.1</c:v>
                </c:pt>
                <c:pt idx="1051">
                  <c:v>11.141</c:v>
                </c:pt>
                <c:pt idx="1052">
                  <c:v>11.177</c:v>
                </c:pt>
                <c:pt idx="1053">
                  <c:v>11.218999999999999</c:v>
                </c:pt>
                <c:pt idx="1054">
                  <c:v>11.236000000000001</c:v>
                </c:pt>
                <c:pt idx="1055">
                  <c:v>11.273</c:v>
                </c:pt>
                <c:pt idx="1056">
                  <c:v>11.292999999999999</c:v>
                </c:pt>
                <c:pt idx="1057">
                  <c:v>11.321</c:v>
                </c:pt>
                <c:pt idx="1058">
                  <c:v>11.339</c:v>
                </c:pt>
                <c:pt idx="1059">
                  <c:v>11.349</c:v>
                </c:pt>
                <c:pt idx="1060">
                  <c:v>11.348000000000001</c:v>
                </c:pt>
                <c:pt idx="1061">
                  <c:v>11.352</c:v>
                </c:pt>
                <c:pt idx="1062">
                  <c:v>11.366</c:v>
                </c:pt>
                <c:pt idx="1063">
                  <c:v>11.398</c:v>
                </c:pt>
                <c:pt idx="1064">
                  <c:v>11.429</c:v>
                </c:pt>
                <c:pt idx="1065">
                  <c:v>11.46</c:v>
                </c:pt>
                <c:pt idx="1066">
                  <c:v>11.504</c:v>
                </c:pt>
                <c:pt idx="1067">
                  <c:v>11.528</c:v>
                </c:pt>
                <c:pt idx="1068">
                  <c:v>11.566000000000001</c:v>
                </c:pt>
                <c:pt idx="1069">
                  <c:v>11.593999999999999</c:v>
                </c:pt>
                <c:pt idx="1070">
                  <c:v>11.622999999999999</c:v>
                </c:pt>
                <c:pt idx="1071">
                  <c:v>11.641999999999999</c:v>
                </c:pt>
                <c:pt idx="1072">
                  <c:v>11.679</c:v>
                </c:pt>
                <c:pt idx="1073">
                  <c:v>11.71</c:v>
                </c:pt>
                <c:pt idx="1074">
                  <c:v>11.76</c:v>
                </c:pt>
                <c:pt idx="1075">
                  <c:v>11.744</c:v>
                </c:pt>
                <c:pt idx="1076">
                  <c:v>11.74</c:v>
                </c:pt>
                <c:pt idx="1077">
                  <c:v>11.798999999999999</c:v>
                </c:pt>
                <c:pt idx="1078">
                  <c:v>11.879</c:v>
                </c:pt>
                <c:pt idx="1079">
                  <c:v>11.984999999999999</c:v>
                </c:pt>
                <c:pt idx="1080">
                  <c:v>12.307</c:v>
                </c:pt>
                <c:pt idx="1081">
                  <c:v>12.462</c:v>
                </c:pt>
                <c:pt idx="1082">
                  <c:v>12.561</c:v>
                </c:pt>
                <c:pt idx="1083">
                  <c:v>12.613</c:v>
                </c:pt>
                <c:pt idx="1084">
                  <c:v>12.647</c:v>
                </c:pt>
                <c:pt idx="1085">
                  <c:v>12.678000000000001</c:v>
                </c:pt>
                <c:pt idx="1086">
                  <c:v>12.727</c:v>
                </c:pt>
                <c:pt idx="1087">
                  <c:v>12.749000000000001</c:v>
                </c:pt>
                <c:pt idx="1088">
                  <c:v>12.776999999999999</c:v>
                </c:pt>
                <c:pt idx="1089">
                  <c:v>12.792</c:v>
                </c:pt>
                <c:pt idx="1090">
                  <c:v>12.773</c:v>
                </c:pt>
                <c:pt idx="1091">
                  <c:v>12.769</c:v>
                </c:pt>
                <c:pt idx="1092">
                  <c:v>12.752000000000001</c:v>
                </c:pt>
                <c:pt idx="1093">
                  <c:v>12.731999999999999</c:v>
                </c:pt>
                <c:pt idx="1094">
                  <c:v>12.7</c:v>
                </c:pt>
                <c:pt idx="1095">
                  <c:v>12.663</c:v>
                </c:pt>
                <c:pt idx="1096">
                  <c:v>12.648</c:v>
                </c:pt>
                <c:pt idx="1097">
                  <c:v>12.644</c:v>
                </c:pt>
                <c:pt idx="1098">
                  <c:v>12.625</c:v>
                </c:pt>
                <c:pt idx="1099">
                  <c:v>12.523999999999999</c:v>
                </c:pt>
                <c:pt idx="1100">
                  <c:v>12.497999999999999</c:v>
                </c:pt>
                <c:pt idx="1101">
                  <c:v>12.462</c:v>
                </c:pt>
                <c:pt idx="1102">
                  <c:v>12.417</c:v>
                </c:pt>
                <c:pt idx="1103">
                  <c:v>12.355</c:v>
                </c:pt>
                <c:pt idx="1104">
                  <c:v>12.315</c:v>
                </c:pt>
                <c:pt idx="1105">
                  <c:v>12.276999999999999</c:v>
                </c:pt>
                <c:pt idx="1106">
                  <c:v>12.244</c:v>
                </c:pt>
                <c:pt idx="1107">
                  <c:v>12.191000000000001</c:v>
                </c:pt>
                <c:pt idx="1108">
                  <c:v>12.083</c:v>
                </c:pt>
                <c:pt idx="1109">
                  <c:v>12.071999999999999</c:v>
                </c:pt>
                <c:pt idx="1110">
                  <c:v>12.061</c:v>
                </c:pt>
                <c:pt idx="1111">
                  <c:v>12.048</c:v>
                </c:pt>
                <c:pt idx="1112">
                  <c:v>12.05</c:v>
                </c:pt>
                <c:pt idx="1113">
                  <c:v>12.048</c:v>
                </c:pt>
                <c:pt idx="1114">
                  <c:v>12.038</c:v>
                </c:pt>
                <c:pt idx="1115">
                  <c:v>12.007999999999999</c:v>
                </c:pt>
                <c:pt idx="1116">
                  <c:v>11.983000000000001</c:v>
                </c:pt>
                <c:pt idx="1117">
                  <c:v>11.942</c:v>
                </c:pt>
                <c:pt idx="1118">
                  <c:v>11.909000000000001</c:v>
                </c:pt>
                <c:pt idx="1119">
                  <c:v>11.879</c:v>
                </c:pt>
                <c:pt idx="1120">
                  <c:v>11.897</c:v>
                </c:pt>
                <c:pt idx="1121">
                  <c:v>11.878</c:v>
                </c:pt>
                <c:pt idx="1122">
                  <c:v>11.856</c:v>
                </c:pt>
                <c:pt idx="1123">
                  <c:v>11.846</c:v>
                </c:pt>
                <c:pt idx="1124">
                  <c:v>11.92</c:v>
                </c:pt>
                <c:pt idx="1125">
                  <c:v>11.907999999999999</c:v>
                </c:pt>
                <c:pt idx="1126">
                  <c:v>11.895</c:v>
                </c:pt>
                <c:pt idx="1127">
                  <c:v>11.835000000000001</c:v>
                </c:pt>
                <c:pt idx="1128">
                  <c:v>11.792</c:v>
                </c:pt>
                <c:pt idx="1129">
                  <c:v>11.731999999999999</c:v>
                </c:pt>
                <c:pt idx="1130">
                  <c:v>11.677</c:v>
                </c:pt>
                <c:pt idx="1131">
                  <c:v>11.625999999999999</c:v>
                </c:pt>
                <c:pt idx="1132">
                  <c:v>11.554</c:v>
                </c:pt>
                <c:pt idx="1133">
                  <c:v>11.536</c:v>
                </c:pt>
                <c:pt idx="1134">
                  <c:v>11.526999999999999</c:v>
                </c:pt>
                <c:pt idx="1135">
                  <c:v>11.505000000000001</c:v>
                </c:pt>
                <c:pt idx="1136">
                  <c:v>11.456</c:v>
                </c:pt>
                <c:pt idx="1137">
                  <c:v>11.4</c:v>
                </c:pt>
                <c:pt idx="1138">
                  <c:v>11.337</c:v>
                </c:pt>
                <c:pt idx="1139">
                  <c:v>11.311999999999999</c:v>
                </c:pt>
                <c:pt idx="1140">
                  <c:v>11.318</c:v>
                </c:pt>
                <c:pt idx="1141">
                  <c:v>11.303000000000001</c:v>
                </c:pt>
                <c:pt idx="1142">
                  <c:v>11.282</c:v>
                </c:pt>
                <c:pt idx="1143">
                  <c:v>11.228</c:v>
                </c:pt>
                <c:pt idx="1144">
                  <c:v>11.172000000000001</c:v>
                </c:pt>
                <c:pt idx="1145">
                  <c:v>11.138</c:v>
                </c:pt>
                <c:pt idx="1146">
                  <c:v>11.036</c:v>
                </c:pt>
                <c:pt idx="1147">
                  <c:v>10.946</c:v>
                </c:pt>
                <c:pt idx="1148">
                  <c:v>10.866</c:v>
                </c:pt>
                <c:pt idx="1149">
                  <c:v>10.782999999999999</c:v>
                </c:pt>
                <c:pt idx="1150">
                  <c:v>10.704000000000001</c:v>
                </c:pt>
                <c:pt idx="1151">
                  <c:v>10.638999999999999</c:v>
                </c:pt>
                <c:pt idx="1152">
                  <c:v>10.597</c:v>
                </c:pt>
                <c:pt idx="1153">
                  <c:v>10.561</c:v>
                </c:pt>
                <c:pt idx="1154">
                  <c:v>10.539</c:v>
                </c:pt>
                <c:pt idx="1155">
                  <c:v>10.513</c:v>
                </c:pt>
                <c:pt idx="1156">
                  <c:v>10.481</c:v>
                </c:pt>
                <c:pt idx="1157">
                  <c:v>10.461</c:v>
                </c:pt>
                <c:pt idx="1158">
                  <c:v>10.423999999999999</c:v>
                </c:pt>
                <c:pt idx="1159">
                  <c:v>10.393000000000001</c:v>
                </c:pt>
                <c:pt idx="1160">
                  <c:v>10.367000000000001</c:v>
                </c:pt>
                <c:pt idx="1161">
                  <c:v>10.346</c:v>
                </c:pt>
                <c:pt idx="1162">
                  <c:v>10.304</c:v>
                </c:pt>
                <c:pt idx="1163">
                  <c:v>10.26</c:v>
                </c:pt>
                <c:pt idx="1164">
                  <c:v>10.218</c:v>
                </c:pt>
                <c:pt idx="1165">
                  <c:v>10.17</c:v>
                </c:pt>
                <c:pt idx="1166">
                  <c:v>10.117000000000001</c:v>
                </c:pt>
                <c:pt idx="1167">
                  <c:v>10.050000000000001</c:v>
                </c:pt>
                <c:pt idx="1168">
                  <c:v>9.9830000000000005</c:v>
                </c:pt>
                <c:pt idx="1169">
                  <c:v>9.9179999999999993</c:v>
                </c:pt>
                <c:pt idx="1170">
                  <c:v>9.8889999999999993</c:v>
                </c:pt>
                <c:pt idx="1171">
                  <c:v>9.8629999999999995</c:v>
                </c:pt>
                <c:pt idx="1172">
                  <c:v>9.8279999999999994</c:v>
                </c:pt>
                <c:pt idx="1173">
                  <c:v>9.82</c:v>
                </c:pt>
                <c:pt idx="1174">
                  <c:v>9.7929999999999993</c:v>
                </c:pt>
                <c:pt idx="1175">
                  <c:v>9.7379999999999995</c:v>
                </c:pt>
                <c:pt idx="1176">
                  <c:v>9.6720000000000006</c:v>
                </c:pt>
                <c:pt idx="1177">
                  <c:v>9.6050000000000004</c:v>
                </c:pt>
                <c:pt idx="1178">
                  <c:v>9.5120000000000005</c:v>
                </c:pt>
                <c:pt idx="1179">
                  <c:v>9.407</c:v>
                </c:pt>
                <c:pt idx="1180">
                  <c:v>9.3420000000000005</c:v>
                </c:pt>
                <c:pt idx="1181">
                  <c:v>9.3000000000000007</c:v>
                </c:pt>
                <c:pt idx="1182">
                  <c:v>9.2449999999999992</c:v>
                </c:pt>
                <c:pt idx="1183">
                  <c:v>9.2059999999999995</c:v>
                </c:pt>
                <c:pt idx="1184">
                  <c:v>9.16</c:v>
                </c:pt>
                <c:pt idx="1185">
                  <c:v>9.1039999999999992</c:v>
                </c:pt>
                <c:pt idx="1186">
                  <c:v>9.0809999999999995</c:v>
                </c:pt>
                <c:pt idx="1187">
                  <c:v>9.0570000000000004</c:v>
                </c:pt>
                <c:pt idx="1188">
                  <c:v>9.016</c:v>
                </c:pt>
                <c:pt idx="1189">
                  <c:v>8.9909999999999997</c:v>
                </c:pt>
                <c:pt idx="1190">
                  <c:v>8.9570000000000007</c:v>
                </c:pt>
                <c:pt idx="1191">
                  <c:v>8.9350000000000005</c:v>
                </c:pt>
                <c:pt idx="1192">
                  <c:v>8.9109999999999996</c:v>
                </c:pt>
                <c:pt idx="1193">
                  <c:v>8.8620000000000001</c:v>
                </c:pt>
                <c:pt idx="1194">
                  <c:v>8.7949999999999999</c:v>
                </c:pt>
                <c:pt idx="1195">
                  <c:v>8.7230000000000008</c:v>
                </c:pt>
                <c:pt idx="1196">
                  <c:v>8.6859999999999999</c:v>
                </c:pt>
                <c:pt idx="1197">
                  <c:v>8.6679999999999993</c:v>
                </c:pt>
                <c:pt idx="1198">
                  <c:v>8.6679999999999993</c:v>
                </c:pt>
                <c:pt idx="1199">
                  <c:v>8.6530000000000005</c:v>
                </c:pt>
                <c:pt idx="1200">
                  <c:v>8.7010000000000005</c:v>
                </c:pt>
                <c:pt idx="1201">
                  <c:v>8.7050000000000001</c:v>
                </c:pt>
                <c:pt idx="1202">
                  <c:v>8.6950000000000003</c:v>
                </c:pt>
                <c:pt idx="1203">
                  <c:v>8.67</c:v>
                </c:pt>
                <c:pt idx="1204">
                  <c:v>8.609</c:v>
                </c:pt>
                <c:pt idx="1205">
                  <c:v>8.5690000000000008</c:v>
                </c:pt>
                <c:pt idx="1206">
                  <c:v>8.5299999999999994</c:v>
                </c:pt>
                <c:pt idx="1207">
                  <c:v>8.4610000000000003</c:v>
                </c:pt>
                <c:pt idx="1208">
                  <c:v>8.4109999999999996</c:v>
                </c:pt>
                <c:pt idx="1209">
                  <c:v>8.3369999999999997</c:v>
                </c:pt>
                <c:pt idx="1210">
                  <c:v>8.2520000000000007</c:v>
                </c:pt>
                <c:pt idx="1211">
                  <c:v>8.1509999999999998</c:v>
                </c:pt>
                <c:pt idx="1212">
                  <c:v>8.0530000000000008</c:v>
                </c:pt>
                <c:pt idx="1213">
                  <c:v>7.9420000000000002</c:v>
                </c:pt>
                <c:pt idx="1214">
                  <c:v>7.766</c:v>
                </c:pt>
                <c:pt idx="1215">
                  <c:v>7.5209999999999999</c:v>
                </c:pt>
                <c:pt idx="1216">
                  <c:v>7.2990000000000004</c:v>
                </c:pt>
                <c:pt idx="1217">
                  <c:v>7.1109999999999998</c:v>
                </c:pt>
                <c:pt idx="1218">
                  <c:v>6.9329999999999998</c:v>
                </c:pt>
                <c:pt idx="1219">
                  <c:v>6.7679999999999998</c:v>
                </c:pt>
                <c:pt idx="1220">
                  <c:v>6.6050000000000004</c:v>
                </c:pt>
                <c:pt idx="1221">
                  <c:v>6.4770000000000003</c:v>
                </c:pt>
                <c:pt idx="1222">
                  <c:v>6.3630000000000004</c:v>
                </c:pt>
                <c:pt idx="1223">
                  <c:v>6.2549999999999999</c:v>
                </c:pt>
                <c:pt idx="1224">
                  <c:v>6.1509999999999998</c:v>
                </c:pt>
                <c:pt idx="1225">
                  <c:v>6.0389999999999997</c:v>
                </c:pt>
                <c:pt idx="1226">
                  <c:v>5.9210000000000003</c:v>
                </c:pt>
                <c:pt idx="1227">
                  <c:v>5.8070000000000004</c:v>
                </c:pt>
                <c:pt idx="1228">
                  <c:v>5.7030000000000003</c:v>
                </c:pt>
                <c:pt idx="1229">
                  <c:v>5.609</c:v>
                </c:pt>
                <c:pt idx="1230">
                  <c:v>5.5380000000000003</c:v>
                </c:pt>
                <c:pt idx="1231">
                  <c:v>5.4740000000000002</c:v>
                </c:pt>
                <c:pt idx="1232">
                  <c:v>5.4139999999999997</c:v>
                </c:pt>
                <c:pt idx="1233">
                  <c:v>5.3449999999999998</c:v>
                </c:pt>
                <c:pt idx="1234">
                  <c:v>5.282</c:v>
                </c:pt>
                <c:pt idx="1235">
                  <c:v>5.2089999999999996</c:v>
                </c:pt>
                <c:pt idx="1236">
                  <c:v>5.1509999999999998</c:v>
                </c:pt>
                <c:pt idx="1237">
                  <c:v>5.0970000000000004</c:v>
                </c:pt>
                <c:pt idx="1238">
                  <c:v>5.04</c:v>
                </c:pt>
                <c:pt idx="1239">
                  <c:v>4.9720000000000004</c:v>
                </c:pt>
                <c:pt idx="1240">
                  <c:v>4.9180000000000001</c:v>
                </c:pt>
                <c:pt idx="1241">
                  <c:v>4.8620000000000001</c:v>
                </c:pt>
                <c:pt idx="1242">
                  <c:v>4.8</c:v>
                </c:pt>
                <c:pt idx="1243">
                  <c:v>4.7450000000000001</c:v>
                </c:pt>
                <c:pt idx="1244">
                  <c:v>4.6680000000000001</c:v>
                </c:pt>
                <c:pt idx="1245">
                  <c:v>4.601</c:v>
                </c:pt>
                <c:pt idx="1246">
                  <c:v>4.5430000000000001</c:v>
                </c:pt>
                <c:pt idx="1247">
                  <c:v>4.484</c:v>
                </c:pt>
                <c:pt idx="1248">
                  <c:v>4.4210000000000003</c:v>
                </c:pt>
                <c:pt idx="1249">
                  <c:v>4.3529999999999998</c:v>
                </c:pt>
                <c:pt idx="1250">
                  <c:v>4.2990000000000004</c:v>
                </c:pt>
                <c:pt idx="1251">
                  <c:v>4.2549999999999999</c:v>
                </c:pt>
                <c:pt idx="1252">
                  <c:v>4.2009999999999996</c:v>
                </c:pt>
                <c:pt idx="1253">
                  <c:v>4.1520000000000001</c:v>
                </c:pt>
                <c:pt idx="1254">
                  <c:v>4.1059999999999999</c:v>
                </c:pt>
                <c:pt idx="1255">
                  <c:v>4.0519999999999996</c:v>
                </c:pt>
                <c:pt idx="1256">
                  <c:v>3.9990000000000001</c:v>
                </c:pt>
                <c:pt idx="1257">
                  <c:v>3.952</c:v>
                </c:pt>
                <c:pt idx="1258">
                  <c:v>3.9049999999999998</c:v>
                </c:pt>
                <c:pt idx="1259">
                  <c:v>3.8450000000000002</c:v>
                </c:pt>
                <c:pt idx="1260">
                  <c:v>3.8239999999999998</c:v>
                </c:pt>
                <c:pt idx="1261">
                  <c:v>3.79</c:v>
                </c:pt>
                <c:pt idx="1262">
                  <c:v>3.7519999999999998</c:v>
                </c:pt>
                <c:pt idx="1263">
                  <c:v>3.694</c:v>
                </c:pt>
                <c:pt idx="1264">
                  <c:v>3.6389999999999998</c:v>
                </c:pt>
                <c:pt idx="1265">
                  <c:v>3.593</c:v>
                </c:pt>
                <c:pt idx="1266">
                  <c:v>3.556</c:v>
                </c:pt>
                <c:pt idx="1267">
                  <c:v>3.512</c:v>
                </c:pt>
                <c:pt idx="1268">
                  <c:v>3.4740000000000002</c:v>
                </c:pt>
                <c:pt idx="1269">
                  <c:v>3.44</c:v>
                </c:pt>
                <c:pt idx="1270">
                  <c:v>3.4</c:v>
                </c:pt>
                <c:pt idx="1271">
                  <c:v>3.3580000000000001</c:v>
                </c:pt>
                <c:pt idx="1272">
                  <c:v>3.3149999999999999</c:v>
                </c:pt>
                <c:pt idx="1273">
                  <c:v>3.2759999999999998</c:v>
                </c:pt>
                <c:pt idx="1274">
                  <c:v>3.2360000000000002</c:v>
                </c:pt>
                <c:pt idx="1275">
                  <c:v>3.1930000000000001</c:v>
                </c:pt>
                <c:pt idx="1276">
                  <c:v>3.1640000000000001</c:v>
                </c:pt>
                <c:pt idx="1277">
                  <c:v>3.1219999999999999</c:v>
                </c:pt>
                <c:pt idx="1278">
                  <c:v>3.0950000000000002</c:v>
                </c:pt>
                <c:pt idx="1279">
                  <c:v>3.0590000000000002</c:v>
                </c:pt>
                <c:pt idx="1280">
                  <c:v>3.0270000000000001</c:v>
                </c:pt>
                <c:pt idx="1281">
                  <c:v>2.9889999999999999</c:v>
                </c:pt>
                <c:pt idx="1282">
                  <c:v>2.9580000000000002</c:v>
                </c:pt>
                <c:pt idx="1283">
                  <c:v>2.9220000000000002</c:v>
                </c:pt>
                <c:pt idx="1284">
                  <c:v>2.8969999999999998</c:v>
                </c:pt>
                <c:pt idx="1285">
                  <c:v>2.867</c:v>
                </c:pt>
                <c:pt idx="1286">
                  <c:v>2.84</c:v>
                </c:pt>
                <c:pt idx="1287">
                  <c:v>2.8029999999999999</c:v>
                </c:pt>
                <c:pt idx="1288">
                  <c:v>2.7570000000000001</c:v>
                </c:pt>
                <c:pt idx="1289">
                  <c:v>2.7269999999999999</c:v>
                </c:pt>
                <c:pt idx="1290">
                  <c:v>2.7160000000000002</c:v>
                </c:pt>
                <c:pt idx="1291">
                  <c:v>2.6989999999999998</c:v>
                </c:pt>
                <c:pt idx="1292">
                  <c:v>2.6789999999999998</c:v>
                </c:pt>
                <c:pt idx="1293">
                  <c:v>2.6520000000000001</c:v>
                </c:pt>
                <c:pt idx="1294">
                  <c:v>2.6269999999999998</c:v>
                </c:pt>
                <c:pt idx="1295">
                  <c:v>2.5960000000000001</c:v>
                </c:pt>
                <c:pt idx="1296">
                  <c:v>2.5750000000000002</c:v>
                </c:pt>
                <c:pt idx="1297">
                  <c:v>2.5430000000000001</c:v>
                </c:pt>
                <c:pt idx="1298">
                  <c:v>2.52</c:v>
                </c:pt>
                <c:pt idx="1299">
                  <c:v>2.4780000000000002</c:v>
                </c:pt>
                <c:pt idx="1300">
                  <c:v>2.4510000000000001</c:v>
                </c:pt>
                <c:pt idx="1301">
                  <c:v>2.4239999999999999</c:v>
                </c:pt>
                <c:pt idx="1302">
                  <c:v>2.403</c:v>
                </c:pt>
                <c:pt idx="1303">
                  <c:v>2.3780000000000001</c:v>
                </c:pt>
                <c:pt idx="1304">
                  <c:v>2.3570000000000002</c:v>
                </c:pt>
                <c:pt idx="1305">
                  <c:v>2.3279999999999998</c:v>
                </c:pt>
                <c:pt idx="1306">
                  <c:v>2.3069999999999999</c:v>
                </c:pt>
                <c:pt idx="1307">
                  <c:v>2.2890000000000001</c:v>
                </c:pt>
                <c:pt idx="1308">
                  <c:v>2.2639999999999998</c:v>
                </c:pt>
                <c:pt idx="1309">
                  <c:v>2.2480000000000002</c:v>
                </c:pt>
                <c:pt idx="1310">
                  <c:v>2.2250000000000001</c:v>
                </c:pt>
                <c:pt idx="1311">
                  <c:v>2.1989999999999998</c:v>
                </c:pt>
                <c:pt idx="1312">
                  <c:v>2.177</c:v>
                </c:pt>
                <c:pt idx="1313">
                  <c:v>2.161</c:v>
                </c:pt>
                <c:pt idx="1314">
                  <c:v>2.141</c:v>
                </c:pt>
                <c:pt idx="1315">
                  <c:v>2.1219999999999999</c:v>
                </c:pt>
                <c:pt idx="1316">
                  <c:v>2.0950000000000002</c:v>
                </c:pt>
                <c:pt idx="1317">
                  <c:v>2.0630000000000002</c:v>
                </c:pt>
                <c:pt idx="1318">
                  <c:v>2.0390000000000001</c:v>
                </c:pt>
                <c:pt idx="1319">
                  <c:v>2.024</c:v>
                </c:pt>
                <c:pt idx="1320">
                  <c:v>2.016</c:v>
                </c:pt>
                <c:pt idx="1321">
                  <c:v>2.0059999999999998</c:v>
                </c:pt>
                <c:pt idx="1322">
                  <c:v>1.9870000000000001</c:v>
                </c:pt>
                <c:pt idx="1323">
                  <c:v>1.96</c:v>
                </c:pt>
                <c:pt idx="1324">
                  <c:v>1.9330000000000001</c:v>
                </c:pt>
                <c:pt idx="1325">
                  <c:v>1.911</c:v>
                </c:pt>
                <c:pt idx="1326">
                  <c:v>1.887</c:v>
                </c:pt>
                <c:pt idx="1327">
                  <c:v>1.8720000000000001</c:v>
                </c:pt>
                <c:pt idx="1328">
                  <c:v>1.859</c:v>
                </c:pt>
                <c:pt idx="1329">
                  <c:v>1.837</c:v>
                </c:pt>
                <c:pt idx="1330">
                  <c:v>1.8280000000000001</c:v>
                </c:pt>
                <c:pt idx="1331">
                  <c:v>1.8089999999999999</c:v>
                </c:pt>
                <c:pt idx="1332">
                  <c:v>1.786</c:v>
                </c:pt>
                <c:pt idx="1333">
                  <c:v>1.7649999999999999</c:v>
                </c:pt>
                <c:pt idx="1334">
                  <c:v>1.738</c:v>
                </c:pt>
                <c:pt idx="1335">
                  <c:v>1.72</c:v>
                </c:pt>
                <c:pt idx="1336">
                  <c:v>1.704</c:v>
                </c:pt>
                <c:pt idx="1337">
                  <c:v>1.694</c:v>
                </c:pt>
                <c:pt idx="1338">
                  <c:v>1.675</c:v>
                </c:pt>
                <c:pt idx="1339">
                  <c:v>1.657</c:v>
                </c:pt>
                <c:pt idx="1340">
                  <c:v>1.639</c:v>
                </c:pt>
                <c:pt idx="1341">
                  <c:v>1.63</c:v>
                </c:pt>
                <c:pt idx="1342">
                  <c:v>1.607</c:v>
                </c:pt>
                <c:pt idx="1343">
                  <c:v>1.595</c:v>
                </c:pt>
                <c:pt idx="1344">
                  <c:v>1.5720000000000001</c:v>
                </c:pt>
                <c:pt idx="1345">
                  <c:v>1.5569999999999999</c:v>
                </c:pt>
                <c:pt idx="1346">
                  <c:v>1.538</c:v>
                </c:pt>
                <c:pt idx="1347">
                  <c:v>1.524</c:v>
                </c:pt>
                <c:pt idx="1348">
                  <c:v>1.494</c:v>
                </c:pt>
                <c:pt idx="1349">
                  <c:v>1.4690000000000001</c:v>
                </c:pt>
                <c:pt idx="1350">
                  <c:v>1.46</c:v>
                </c:pt>
                <c:pt idx="1351">
                  <c:v>1.4450000000000001</c:v>
                </c:pt>
                <c:pt idx="1352">
                  <c:v>1.425</c:v>
                </c:pt>
                <c:pt idx="1353">
                  <c:v>1.415</c:v>
                </c:pt>
                <c:pt idx="1354">
                  <c:v>1.407</c:v>
                </c:pt>
                <c:pt idx="1355">
                  <c:v>1.395</c:v>
                </c:pt>
                <c:pt idx="1356">
                  <c:v>1.38</c:v>
                </c:pt>
                <c:pt idx="1357">
                  <c:v>1.3640000000000001</c:v>
                </c:pt>
                <c:pt idx="1358">
                  <c:v>1.3480000000000001</c:v>
                </c:pt>
                <c:pt idx="1359">
                  <c:v>1.337</c:v>
                </c:pt>
                <c:pt idx="1360">
                  <c:v>1.3240000000000001</c:v>
                </c:pt>
                <c:pt idx="1361">
                  <c:v>1.3129999999999999</c:v>
                </c:pt>
                <c:pt idx="1362">
                  <c:v>1.306</c:v>
                </c:pt>
                <c:pt idx="1363">
                  <c:v>1.29</c:v>
                </c:pt>
                <c:pt idx="1364">
                  <c:v>1.2729999999999999</c:v>
                </c:pt>
                <c:pt idx="1365">
                  <c:v>1.2549999999999999</c:v>
                </c:pt>
                <c:pt idx="1366">
                  <c:v>1.2430000000000001</c:v>
                </c:pt>
                <c:pt idx="1367">
                  <c:v>1.2350000000000001</c:v>
                </c:pt>
                <c:pt idx="1368">
                  <c:v>1.228</c:v>
                </c:pt>
                <c:pt idx="1369">
                  <c:v>1.218</c:v>
                </c:pt>
                <c:pt idx="1370">
                  <c:v>1.208</c:v>
                </c:pt>
                <c:pt idx="1371">
                  <c:v>1.1970000000000001</c:v>
                </c:pt>
                <c:pt idx="1372">
                  <c:v>1.1879999999999999</c:v>
                </c:pt>
                <c:pt idx="1373">
                  <c:v>1.175</c:v>
                </c:pt>
                <c:pt idx="1374">
                  <c:v>1.167</c:v>
                </c:pt>
                <c:pt idx="1375">
                  <c:v>1.157</c:v>
                </c:pt>
                <c:pt idx="1376">
                  <c:v>1.143</c:v>
                </c:pt>
                <c:pt idx="1377">
                  <c:v>1.1299999999999999</c:v>
                </c:pt>
                <c:pt idx="1378">
                  <c:v>1.1140000000000001</c:v>
                </c:pt>
                <c:pt idx="1379">
                  <c:v>1.101</c:v>
                </c:pt>
                <c:pt idx="1380">
                  <c:v>1.0980000000000001</c:v>
                </c:pt>
                <c:pt idx="1381">
                  <c:v>1.0940000000000001</c:v>
                </c:pt>
                <c:pt idx="1382">
                  <c:v>1.087</c:v>
                </c:pt>
                <c:pt idx="1383">
                  <c:v>1.0720000000000001</c:v>
                </c:pt>
                <c:pt idx="1384">
                  <c:v>1.0580000000000001</c:v>
                </c:pt>
                <c:pt idx="1385">
                  <c:v>1.054</c:v>
                </c:pt>
                <c:pt idx="1386">
                  <c:v>1.0489999999999999</c:v>
                </c:pt>
                <c:pt idx="1387">
                  <c:v>1.0389999999999999</c:v>
                </c:pt>
                <c:pt idx="1388">
                  <c:v>1.032</c:v>
                </c:pt>
                <c:pt idx="1389">
                  <c:v>1.02</c:v>
                </c:pt>
                <c:pt idx="1390">
                  <c:v>1.006</c:v>
                </c:pt>
                <c:pt idx="1391">
                  <c:v>0.99299999999999999</c:v>
                </c:pt>
                <c:pt idx="1392">
                  <c:v>0.98399999999999999</c:v>
                </c:pt>
                <c:pt idx="1393">
                  <c:v>0.97399999999999998</c:v>
                </c:pt>
                <c:pt idx="1394">
                  <c:v>0.96399999999999997</c:v>
                </c:pt>
                <c:pt idx="1395">
                  <c:v>0.95599999999999996</c:v>
                </c:pt>
                <c:pt idx="1396">
                  <c:v>0.94799999999999995</c:v>
                </c:pt>
                <c:pt idx="1397">
                  <c:v>0.93600000000000005</c:v>
                </c:pt>
                <c:pt idx="1398">
                  <c:v>0.92700000000000005</c:v>
                </c:pt>
                <c:pt idx="1399">
                  <c:v>0.91700000000000004</c:v>
                </c:pt>
                <c:pt idx="1400">
                  <c:v>0.91</c:v>
                </c:pt>
                <c:pt idx="1401">
                  <c:v>0.90300000000000002</c:v>
                </c:pt>
                <c:pt idx="1402">
                  <c:v>0.89900000000000002</c:v>
                </c:pt>
                <c:pt idx="1403">
                  <c:v>0.89300000000000002</c:v>
                </c:pt>
                <c:pt idx="1404">
                  <c:v>0.88800000000000001</c:v>
                </c:pt>
                <c:pt idx="1405">
                  <c:v>0.879</c:v>
                </c:pt>
                <c:pt idx="1406">
                  <c:v>0.875</c:v>
                </c:pt>
                <c:pt idx="1407">
                  <c:v>0.86499999999999999</c:v>
                </c:pt>
                <c:pt idx="1408">
                  <c:v>0.85699999999999998</c:v>
                </c:pt>
                <c:pt idx="1409">
                  <c:v>0.84199999999999997</c:v>
                </c:pt>
                <c:pt idx="1410">
                  <c:v>0.84</c:v>
                </c:pt>
                <c:pt idx="1411">
                  <c:v>0.83299999999999996</c:v>
                </c:pt>
                <c:pt idx="1412">
                  <c:v>0.83099999999999996</c:v>
                </c:pt>
                <c:pt idx="1413">
                  <c:v>0.82299999999999995</c:v>
                </c:pt>
                <c:pt idx="1414">
                  <c:v>0.81599999999999995</c:v>
                </c:pt>
                <c:pt idx="1415">
                  <c:v>0.80800000000000005</c:v>
                </c:pt>
                <c:pt idx="1416">
                  <c:v>0.80100000000000005</c:v>
                </c:pt>
                <c:pt idx="1417">
                  <c:v>0.79300000000000004</c:v>
                </c:pt>
                <c:pt idx="1418">
                  <c:v>0.78500000000000003</c:v>
                </c:pt>
                <c:pt idx="1419">
                  <c:v>0.77500000000000002</c:v>
                </c:pt>
                <c:pt idx="1420">
                  <c:v>0.76700000000000002</c:v>
                </c:pt>
                <c:pt idx="1421">
                  <c:v>0.76</c:v>
                </c:pt>
                <c:pt idx="1422">
                  <c:v>0.751</c:v>
                </c:pt>
                <c:pt idx="1423">
                  <c:v>0.749</c:v>
                </c:pt>
                <c:pt idx="1424">
                  <c:v>0.74099999999999999</c:v>
                </c:pt>
                <c:pt idx="1425">
                  <c:v>0.73299999999999998</c:v>
                </c:pt>
                <c:pt idx="1426">
                  <c:v>0.72299999999999998</c:v>
                </c:pt>
                <c:pt idx="1427">
                  <c:v>0.71599999999999997</c:v>
                </c:pt>
                <c:pt idx="1428">
                  <c:v>0.70799999999999996</c:v>
                </c:pt>
                <c:pt idx="1429">
                  <c:v>0.70199999999999996</c:v>
                </c:pt>
                <c:pt idx="1430">
                  <c:v>0.7</c:v>
                </c:pt>
                <c:pt idx="1431">
                  <c:v>0.69299999999999995</c:v>
                </c:pt>
                <c:pt idx="1432">
                  <c:v>0.68300000000000005</c:v>
                </c:pt>
                <c:pt idx="1433">
                  <c:v>0.67800000000000005</c:v>
                </c:pt>
                <c:pt idx="1434">
                  <c:v>0.66700000000000004</c:v>
                </c:pt>
                <c:pt idx="1435">
                  <c:v>0.65600000000000003</c:v>
                </c:pt>
                <c:pt idx="1436">
                  <c:v>0.65100000000000002</c:v>
                </c:pt>
                <c:pt idx="1437">
                  <c:v>0.63900000000000001</c:v>
                </c:pt>
                <c:pt idx="1438">
                  <c:v>0.627</c:v>
                </c:pt>
                <c:pt idx="1439">
                  <c:v>0.60799999999999998</c:v>
                </c:pt>
              </c:numCache>
            </c:numRef>
          </c:val>
          <c:smooth val="1"/>
          <c:extLst>
            <c:ext xmlns:c16="http://schemas.microsoft.com/office/drawing/2014/chart" uri="{C3380CC4-5D6E-409C-BE32-E72D297353CC}">
              <c16:uniqueId val="{00000000-DBA6-40A0-862F-9E1790DC73A2}"/>
            </c:ext>
          </c:extLst>
        </c:ser>
        <c:ser>
          <c:idx val="1"/>
          <c:order val="1"/>
          <c:tx>
            <c:strRef>
              <c:f>'Ark1'!$C$1</c:f>
              <c:strCache>
                <c:ptCount val="1"/>
                <c:pt idx="0">
                  <c:v>Playback inntil 7 dager</c:v>
                </c:pt>
              </c:strCache>
            </c:strRef>
          </c:tx>
          <c:spPr>
            <a:ln w="19050" cap="rnd" cmpd="sng" algn="ctr">
              <a:solidFill>
                <a:srgbClr val="8A504C"/>
              </a:solidFill>
              <a:prstDash val="solid"/>
              <a:round/>
            </a:ln>
            <a:effectLst/>
          </c:spPr>
          <c:marker>
            <c:symbol val="none"/>
          </c:marker>
          <c:cat>
            <c:numRef>
              <c:f>'Ark1'!$A$2:$A$1441</c:f>
              <c:numCache>
                <c:formatCode>h:mm</c:formatCode>
                <c:ptCount val="1440"/>
                <c:pt idx="0">
                  <c:v>0.125</c:v>
                </c:pt>
                <c:pt idx="1">
                  <c:v>0.12569444444444444</c:v>
                </c:pt>
                <c:pt idx="2">
                  <c:v>0.12638888888888888</c:v>
                </c:pt>
                <c:pt idx="3">
                  <c:v>0.12708333333333333</c:v>
                </c:pt>
                <c:pt idx="4">
                  <c:v>0.1277777777777778</c:v>
                </c:pt>
                <c:pt idx="5">
                  <c:v>0.12847222222222224</c:v>
                </c:pt>
                <c:pt idx="6">
                  <c:v>0.12916666666666668</c:v>
                </c:pt>
                <c:pt idx="7">
                  <c:v>0.12986111111111112</c:v>
                </c:pt>
                <c:pt idx="8">
                  <c:v>0.13055555555555556</c:v>
                </c:pt>
                <c:pt idx="9">
                  <c:v>0.13125000000000001</c:v>
                </c:pt>
                <c:pt idx="10">
                  <c:v>0.13194444444444445</c:v>
                </c:pt>
                <c:pt idx="11">
                  <c:v>0.13263888888888889</c:v>
                </c:pt>
                <c:pt idx="12">
                  <c:v>0.13333333333333333</c:v>
                </c:pt>
                <c:pt idx="13">
                  <c:v>0.13402777777777777</c:v>
                </c:pt>
                <c:pt idx="14">
                  <c:v>0.13472222222222222</c:v>
                </c:pt>
                <c:pt idx="15">
                  <c:v>0.13541666666666666</c:v>
                </c:pt>
                <c:pt idx="16">
                  <c:v>0.1361111111111111</c:v>
                </c:pt>
                <c:pt idx="17">
                  <c:v>0.13680555555555554</c:v>
                </c:pt>
                <c:pt idx="18">
                  <c:v>0.13749999999999998</c:v>
                </c:pt>
                <c:pt idx="19">
                  <c:v>0.13819444444444443</c:v>
                </c:pt>
                <c:pt idx="20">
                  <c:v>0.1388888888888889</c:v>
                </c:pt>
                <c:pt idx="21">
                  <c:v>0.13958333333333334</c:v>
                </c:pt>
                <c:pt idx="22">
                  <c:v>0.14027777777777778</c:v>
                </c:pt>
                <c:pt idx="23">
                  <c:v>0.14097222222222222</c:v>
                </c:pt>
                <c:pt idx="24">
                  <c:v>0.14166666666666666</c:v>
                </c:pt>
                <c:pt idx="25">
                  <c:v>0.1423611111111111</c:v>
                </c:pt>
                <c:pt idx="26">
                  <c:v>0.14305555555555557</c:v>
                </c:pt>
                <c:pt idx="27">
                  <c:v>0.14375000000000002</c:v>
                </c:pt>
                <c:pt idx="28">
                  <c:v>0.14444444444444446</c:v>
                </c:pt>
                <c:pt idx="29">
                  <c:v>0.1451388888888889</c:v>
                </c:pt>
                <c:pt idx="30">
                  <c:v>0.14583333333333334</c:v>
                </c:pt>
                <c:pt idx="31">
                  <c:v>0.14652777777777778</c:v>
                </c:pt>
                <c:pt idx="32">
                  <c:v>0.14722222222222223</c:v>
                </c:pt>
                <c:pt idx="33">
                  <c:v>0.14791666666666667</c:v>
                </c:pt>
                <c:pt idx="34">
                  <c:v>0.14861111111111111</c:v>
                </c:pt>
                <c:pt idx="35">
                  <c:v>0.14930555555555555</c:v>
                </c:pt>
                <c:pt idx="36">
                  <c:v>0.15</c:v>
                </c:pt>
                <c:pt idx="37">
                  <c:v>0.15069444444444444</c:v>
                </c:pt>
                <c:pt idx="38">
                  <c:v>0.15138888888888888</c:v>
                </c:pt>
                <c:pt idx="39">
                  <c:v>0.15208333333333332</c:v>
                </c:pt>
                <c:pt idx="40">
                  <c:v>0.15277777777777776</c:v>
                </c:pt>
                <c:pt idx="41">
                  <c:v>0.15347222222222223</c:v>
                </c:pt>
                <c:pt idx="42">
                  <c:v>0.15416666666666667</c:v>
                </c:pt>
                <c:pt idx="43">
                  <c:v>0.15486111111111112</c:v>
                </c:pt>
                <c:pt idx="44">
                  <c:v>0.15555555555555556</c:v>
                </c:pt>
                <c:pt idx="45">
                  <c:v>0.15625</c:v>
                </c:pt>
                <c:pt idx="46">
                  <c:v>0.15694444444444444</c:v>
                </c:pt>
                <c:pt idx="47">
                  <c:v>0.15763888888888888</c:v>
                </c:pt>
                <c:pt idx="48">
                  <c:v>0.15833333333333333</c:v>
                </c:pt>
                <c:pt idx="49">
                  <c:v>0.15902777777777777</c:v>
                </c:pt>
                <c:pt idx="50">
                  <c:v>0.15972222222222224</c:v>
                </c:pt>
                <c:pt idx="51">
                  <c:v>0.16041666666666668</c:v>
                </c:pt>
                <c:pt idx="52">
                  <c:v>0.16111111111111112</c:v>
                </c:pt>
                <c:pt idx="53">
                  <c:v>0.16180555555555556</c:v>
                </c:pt>
                <c:pt idx="54">
                  <c:v>0.16250000000000001</c:v>
                </c:pt>
                <c:pt idx="55">
                  <c:v>0.16319444444444445</c:v>
                </c:pt>
                <c:pt idx="56">
                  <c:v>0.16388888888888889</c:v>
                </c:pt>
                <c:pt idx="57">
                  <c:v>0.16458333333333333</c:v>
                </c:pt>
                <c:pt idx="58">
                  <c:v>0.16527777777777777</c:v>
                </c:pt>
                <c:pt idx="59">
                  <c:v>0.16597222222222222</c:v>
                </c:pt>
                <c:pt idx="60">
                  <c:v>0.16666666666666666</c:v>
                </c:pt>
                <c:pt idx="61">
                  <c:v>0.1673611111111111</c:v>
                </c:pt>
                <c:pt idx="62">
                  <c:v>0.16805555555555554</c:v>
                </c:pt>
                <c:pt idx="63">
                  <c:v>0.16874999999999998</c:v>
                </c:pt>
                <c:pt idx="64">
                  <c:v>0.16944444444444443</c:v>
                </c:pt>
                <c:pt idx="65">
                  <c:v>0.17013888888888887</c:v>
                </c:pt>
                <c:pt idx="66">
                  <c:v>0.17083333333333331</c:v>
                </c:pt>
                <c:pt idx="67">
                  <c:v>0.17152777777777775</c:v>
                </c:pt>
                <c:pt idx="68">
                  <c:v>0.17222222222222225</c:v>
                </c:pt>
                <c:pt idx="69">
                  <c:v>0.17291666666666669</c:v>
                </c:pt>
                <c:pt idx="70">
                  <c:v>0.17361111111111113</c:v>
                </c:pt>
                <c:pt idx="71">
                  <c:v>0.17430555555555557</c:v>
                </c:pt>
                <c:pt idx="72">
                  <c:v>0.17500000000000002</c:v>
                </c:pt>
                <c:pt idx="73">
                  <c:v>0.17569444444444446</c:v>
                </c:pt>
                <c:pt idx="74">
                  <c:v>0.1763888888888889</c:v>
                </c:pt>
                <c:pt idx="75">
                  <c:v>0.17708333333333334</c:v>
                </c:pt>
                <c:pt idx="76">
                  <c:v>0.17777777777777778</c:v>
                </c:pt>
                <c:pt idx="77">
                  <c:v>0.17847222222222223</c:v>
                </c:pt>
                <c:pt idx="78">
                  <c:v>0.17916666666666667</c:v>
                </c:pt>
                <c:pt idx="79">
                  <c:v>0.17986111111111111</c:v>
                </c:pt>
                <c:pt idx="80">
                  <c:v>0.18055555555555555</c:v>
                </c:pt>
                <c:pt idx="81">
                  <c:v>0.18124999999999999</c:v>
                </c:pt>
                <c:pt idx="82">
                  <c:v>0.18194444444444444</c:v>
                </c:pt>
                <c:pt idx="83">
                  <c:v>0.18263888888888891</c:v>
                </c:pt>
                <c:pt idx="84">
                  <c:v>0.18333333333333335</c:v>
                </c:pt>
                <c:pt idx="85">
                  <c:v>0.18402777777777779</c:v>
                </c:pt>
                <c:pt idx="86">
                  <c:v>0.18472222222222223</c:v>
                </c:pt>
                <c:pt idx="87">
                  <c:v>0.18541666666666667</c:v>
                </c:pt>
                <c:pt idx="88">
                  <c:v>0.18611111111111112</c:v>
                </c:pt>
                <c:pt idx="89">
                  <c:v>0.18680555555555556</c:v>
                </c:pt>
                <c:pt idx="90">
                  <c:v>0.1875</c:v>
                </c:pt>
                <c:pt idx="91">
                  <c:v>0.18819444444444444</c:v>
                </c:pt>
                <c:pt idx="92">
                  <c:v>0.18888888888888888</c:v>
                </c:pt>
                <c:pt idx="93">
                  <c:v>0.18958333333333333</c:v>
                </c:pt>
                <c:pt idx="94">
                  <c:v>0.19027777777777777</c:v>
                </c:pt>
                <c:pt idx="95">
                  <c:v>0.19097222222222221</c:v>
                </c:pt>
                <c:pt idx="96">
                  <c:v>0.19166666666666665</c:v>
                </c:pt>
                <c:pt idx="97">
                  <c:v>0.19236111111111112</c:v>
                </c:pt>
                <c:pt idx="98">
                  <c:v>0.19305555555555554</c:v>
                </c:pt>
                <c:pt idx="99">
                  <c:v>0.19375000000000001</c:v>
                </c:pt>
                <c:pt idx="100">
                  <c:v>0.19444444444444445</c:v>
                </c:pt>
                <c:pt idx="101">
                  <c:v>0.19513888888888889</c:v>
                </c:pt>
                <c:pt idx="102">
                  <c:v>0.19583333333333333</c:v>
                </c:pt>
                <c:pt idx="103">
                  <c:v>0.19652777777777777</c:v>
                </c:pt>
                <c:pt idx="104">
                  <c:v>0.19722222222222222</c:v>
                </c:pt>
                <c:pt idx="105">
                  <c:v>0.19791666666666666</c:v>
                </c:pt>
                <c:pt idx="106">
                  <c:v>0.1986111111111111</c:v>
                </c:pt>
                <c:pt idx="107">
                  <c:v>0.19930555555555554</c:v>
                </c:pt>
                <c:pt idx="108">
                  <c:v>0.19999999999999998</c:v>
                </c:pt>
                <c:pt idx="109">
                  <c:v>0.20069444444444443</c:v>
                </c:pt>
                <c:pt idx="110">
                  <c:v>0.20138888888888887</c:v>
                </c:pt>
                <c:pt idx="111">
                  <c:v>0.20208333333333331</c:v>
                </c:pt>
                <c:pt idx="112">
                  <c:v>0.20277777777777781</c:v>
                </c:pt>
                <c:pt idx="113">
                  <c:v>0.20347222222222219</c:v>
                </c:pt>
                <c:pt idx="114">
                  <c:v>0.20416666666666669</c:v>
                </c:pt>
                <c:pt idx="115">
                  <c:v>0.20486111111111113</c:v>
                </c:pt>
                <c:pt idx="116">
                  <c:v>0.20555555555555557</c:v>
                </c:pt>
                <c:pt idx="117">
                  <c:v>0.20625000000000002</c:v>
                </c:pt>
                <c:pt idx="118">
                  <c:v>0.20694444444444446</c:v>
                </c:pt>
                <c:pt idx="119">
                  <c:v>0.2076388888888889</c:v>
                </c:pt>
                <c:pt idx="120">
                  <c:v>0.20833333333333334</c:v>
                </c:pt>
                <c:pt idx="121">
                  <c:v>0.20902777777777778</c:v>
                </c:pt>
                <c:pt idx="122">
                  <c:v>0.20972222222222223</c:v>
                </c:pt>
                <c:pt idx="123">
                  <c:v>0.21041666666666667</c:v>
                </c:pt>
                <c:pt idx="124">
                  <c:v>0.21111111111111111</c:v>
                </c:pt>
                <c:pt idx="125">
                  <c:v>0.21180555555555555</c:v>
                </c:pt>
                <c:pt idx="126">
                  <c:v>0.21249999999999999</c:v>
                </c:pt>
                <c:pt idx="127">
                  <c:v>0.21319444444444444</c:v>
                </c:pt>
                <c:pt idx="128">
                  <c:v>0.21388888888888891</c:v>
                </c:pt>
                <c:pt idx="129">
                  <c:v>0.21458333333333335</c:v>
                </c:pt>
                <c:pt idx="130">
                  <c:v>0.21527777777777779</c:v>
                </c:pt>
                <c:pt idx="131">
                  <c:v>0.21597222222222223</c:v>
                </c:pt>
                <c:pt idx="132">
                  <c:v>0.21666666666666667</c:v>
                </c:pt>
                <c:pt idx="133">
                  <c:v>0.21736111111111112</c:v>
                </c:pt>
                <c:pt idx="134">
                  <c:v>0.21805555555555556</c:v>
                </c:pt>
                <c:pt idx="135">
                  <c:v>0.21875</c:v>
                </c:pt>
                <c:pt idx="136">
                  <c:v>0.21944444444444444</c:v>
                </c:pt>
                <c:pt idx="137">
                  <c:v>0.22013888888888888</c:v>
                </c:pt>
                <c:pt idx="138">
                  <c:v>0.22083333333333333</c:v>
                </c:pt>
                <c:pt idx="139">
                  <c:v>0.22152777777777777</c:v>
                </c:pt>
                <c:pt idx="140">
                  <c:v>0.22222222222222221</c:v>
                </c:pt>
                <c:pt idx="141">
                  <c:v>0.22291666666666665</c:v>
                </c:pt>
                <c:pt idx="142">
                  <c:v>0.22361111111111109</c:v>
                </c:pt>
                <c:pt idx="143">
                  <c:v>0.22430555555555556</c:v>
                </c:pt>
                <c:pt idx="144">
                  <c:v>0.22500000000000001</c:v>
                </c:pt>
                <c:pt idx="145">
                  <c:v>0.22569444444444445</c:v>
                </c:pt>
                <c:pt idx="146">
                  <c:v>0.22638888888888889</c:v>
                </c:pt>
                <c:pt idx="147">
                  <c:v>0.22708333333333333</c:v>
                </c:pt>
                <c:pt idx="148">
                  <c:v>0.22777777777777777</c:v>
                </c:pt>
                <c:pt idx="149">
                  <c:v>0.22847222222222222</c:v>
                </c:pt>
                <c:pt idx="150">
                  <c:v>0.22916666666666666</c:v>
                </c:pt>
                <c:pt idx="151">
                  <c:v>0.2298611111111111</c:v>
                </c:pt>
                <c:pt idx="152">
                  <c:v>0.23055555555555554</c:v>
                </c:pt>
                <c:pt idx="153">
                  <c:v>0.23124999999999998</c:v>
                </c:pt>
                <c:pt idx="154">
                  <c:v>0.23194444444444443</c:v>
                </c:pt>
                <c:pt idx="155">
                  <c:v>0.23263888888888887</c:v>
                </c:pt>
                <c:pt idx="156">
                  <c:v>0.23333333333333331</c:v>
                </c:pt>
                <c:pt idx="157">
                  <c:v>0.23402777777777781</c:v>
                </c:pt>
                <c:pt idx="158">
                  <c:v>0.23472222222222219</c:v>
                </c:pt>
                <c:pt idx="159">
                  <c:v>0.23541666666666669</c:v>
                </c:pt>
                <c:pt idx="160">
                  <c:v>0.23611111111111113</c:v>
                </c:pt>
                <c:pt idx="161">
                  <c:v>0.23680555555555557</c:v>
                </c:pt>
                <c:pt idx="162">
                  <c:v>0.23750000000000002</c:v>
                </c:pt>
                <c:pt idx="163">
                  <c:v>0.23819444444444446</c:v>
                </c:pt>
                <c:pt idx="164">
                  <c:v>0.2388888888888889</c:v>
                </c:pt>
                <c:pt idx="165">
                  <c:v>0.23958333333333334</c:v>
                </c:pt>
                <c:pt idx="166">
                  <c:v>0.24027777777777778</c:v>
                </c:pt>
                <c:pt idx="167">
                  <c:v>0.24097222222222223</c:v>
                </c:pt>
                <c:pt idx="168">
                  <c:v>0.24166666666666667</c:v>
                </c:pt>
                <c:pt idx="169">
                  <c:v>0.24236111111111111</c:v>
                </c:pt>
                <c:pt idx="170">
                  <c:v>0.24305555555555555</c:v>
                </c:pt>
                <c:pt idx="171">
                  <c:v>0.24374999999999999</c:v>
                </c:pt>
                <c:pt idx="172">
                  <c:v>0.24444444444444446</c:v>
                </c:pt>
                <c:pt idx="173">
                  <c:v>0.24513888888888888</c:v>
                </c:pt>
                <c:pt idx="174">
                  <c:v>0.24583333333333335</c:v>
                </c:pt>
                <c:pt idx="175">
                  <c:v>0.24652777777777779</c:v>
                </c:pt>
                <c:pt idx="176">
                  <c:v>0.24722222222222223</c:v>
                </c:pt>
                <c:pt idx="177">
                  <c:v>0.24791666666666667</c:v>
                </c:pt>
                <c:pt idx="178">
                  <c:v>0.24861111111111112</c:v>
                </c:pt>
                <c:pt idx="179">
                  <c:v>0.24930555555555556</c:v>
                </c:pt>
                <c:pt idx="180">
                  <c:v>0.25</c:v>
                </c:pt>
                <c:pt idx="181">
                  <c:v>0.25069444444444444</c:v>
                </c:pt>
                <c:pt idx="182">
                  <c:v>0.25138888888888888</c:v>
                </c:pt>
                <c:pt idx="183">
                  <c:v>0.25208333333333333</c:v>
                </c:pt>
                <c:pt idx="184">
                  <c:v>0.25277777777777777</c:v>
                </c:pt>
                <c:pt idx="185">
                  <c:v>0.25347222222222221</c:v>
                </c:pt>
                <c:pt idx="186">
                  <c:v>0.25416666666666665</c:v>
                </c:pt>
                <c:pt idx="187">
                  <c:v>0.25486111111111109</c:v>
                </c:pt>
                <c:pt idx="188">
                  <c:v>0.25555555555555559</c:v>
                </c:pt>
                <c:pt idx="189">
                  <c:v>0.25625000000000003</c:v>
                </c:pt>
                <c:pt idx="190">
                  <c:v>0.25694444444444448</c:v>
                </c:pt>
                <c:pt idx="191">
                  <c:v>0.25763888888888892</c:v>
                </c:pt>
                <c:pt idx="192">
                  <c:v>0.25833333333333336</c:v>
                </c:pt>
                <c:pt idx="193">
                  <c:v>0.2590277777777778</c:v>
                </c:pt>
                <c:pt idx="194">
                  <c:v>0.25972222222222224</c:v>
                </c:pt>
                <c:pt idx="195">
                  <c:v>0.26041666666666669</c:v>
                </c:pt>
                <c:pt idx="196">
                  <c:v>0.26111111111111113</c:v>
                </c:pt>
                <c:pt idx="197">
                  <c:v>0.26180555555555557</c:v>
                </c:pt>
                <c:pt idx="198">
                  <c:v>0.26250000000000001</c:v>
                </c:pt>
                <c:pt idx="199">
                  <c:v>0.26319444444444445</c:v>
                </c:pt>
                <c:pt idx="200">
                  <c:v>0.2638888888888889</c:v>
                </c:pt>
                <c:pt idx="201">
                  <c:v>0.26458333333333334</c:v>
                </c:pt>
                <c:pt idx="202">
                  <c:v>0.26527777777777778</c:v>
                </c:pt>
                <c:pt idx="203">
                  <c:v>0.26597222222222222</c:v>
                </c:pt>
                <c:pt idx="204">
                  <c:v>0.26666666666666666</c:v>
                </c:pt>
                <c:pt idx="205">
                  <c:v>0.2673611111111111</c:v>
                </c:pt>
                <c:pt idx="206">
                  <c:v>0.26805555555555555</c:v>
                </c:pt>
                <c:pt idx="207">
                  <c:v>0.26874999999999999</c:v>
                </c:pt>
                <c:pt idx="208">
                  <c:v>0.26944444444444443</c:v>
                </c:pt>
                <c:pt idx="209">
                  <c:v>0.27013888888888887</c:v>
                </c:pt>
                <c:pt idx="210">
                  <c:v>0.27083333333333331</c:v>
                </c:pt>
                <c:pt idx="211">
                  <c:v>0.27152777777777776</c:v>
                </c:pt>
                <c:pt idx="212">
                  <c:v>0.2722222222222222</c:v>
                </c:pt>
                <c:pt idx="213">
                  <c:v>0.27291666666666664</c:v>
                </c:pt>
                <c:pt idx="214">
                  <c:v>0.27361111111111108</c:v>
                </c:pt>
                <c:pt idx="215">
                  <c:v>0.27430555555555552</c:v>
                </c:pt>
                <c:pt idx="216">
                  <c:v>0.27499999999999997</c:v>
                </c:pt>
                <c:pt idx="217">
                  <c:v>0.27569444444444446</c:v>
                </c:pt>
                <c:pt idx="218">
                  <c:v>0.27638888888888885</c:v>
                </c:pt>
                <c:pt idx="219">
                  <c:v>0.27708333333333335</c:v>
                </c:pt>
                <c:pt idx="220">
                  <c:v>0.27777777777777779</c:v>
                </c:pt>
                <c:pt idx="221">
                  <c:v>0.27847222222222223</c:v>
                </c:pt>
                <c:pt idx="222">
                  <c:v>0.27916666666666667</c:v>
                </c:pt>
                <c:pt idx="223">
                  <c:v>0.27986111111111112</c:v>
                </c:pt>
                <c:pt idx="224">
                  <c:v>0.28055555555555556</c:v>
                </c:pt>
                <c:pt idx="225">
                  <c:v>0.28125</c:v>
                </c:pt>
                <c:pt idx="226">
                  <c:v>0.28194444444444444</c:v>
                </c:pt>
                <c:pt idx="227">
                  <c:v>0.28263888888888888</c:v>
                </c:pt>
                <c:pt idx="228">
                  <c:v>0.28333333333333333</c:v>
                </c:pt>
                <c:pt idx="229">
                  <c:v>0.28402777777777777</c:v>
                </c:pt>
                <c:pt idx="230">
                  <c:v>0.28472222222222221</c:v>
                </c:pt>
                <c:pt idx="231">
                  <c:v>0.28541666666666665</c:v>
                </c:pt>
                <c:pt idx="232">
                  <c:v>0.28611111111111115</c:v>
                </c:pt>
                <c:pt idx="233">
                  <c:v>0.28680555555555554</c:v>
                </c:pt>
                <c:pt idx="234">
                  <c:v>0.28750000000000003</c:v>
                </c:pt>
                <c:pt idx="235">
                  <c:v>0.28819444444444448</c:v>
                </c:pt>
                <c:pt idx="236">
                  <c:v>0.28888888888888892</c:v>
                </c:pt>
                <c:pt idx="237">
                  <c:v>0.28958333333333336</c:v>
                </c:pt>
                <c:pt idx="238">
                  <c:v>0.2902777777777778</c:v>
                </c:pt>
                <c:pt idx="239">
                  <c:v>0.29097222222222224</c:v>
                </c:pt>
                <c:pt idx="240">
                  <c:v>0.29166666666666669</c:v>
                </c:pt>
                <c:pt idx="241">
                  <c:v>0.29236111111111113</c:v>
                </c:pt>
                <c:pt idx="242">
                  <c:v>0.29305555555555557</c:v>
                </c:pt>
                <c:pt idx="243">
                  <c:v>0.29375000000000001</c:v>
                </c:pt>
                <c:pt idx="244">
                  <c:v>0.29444444444444445</c:v>
                </c:pt>
                <c:pt idx="245">
                  <c:v>0.2951388888888889</c:v>
                </c:pt>
                <c:pt idx="246">
                  <c:v>0.29583333333333334</c:v>
                </c:pt>
                <c:pt idx="247">
                  <c:v>0.29652777777777778</c:v>
                </c:pt>
                <c:pt idx="248">
                  <c:v>0.29722222222222222</c:v>
                </c:pt>
                <c:pt idx="249">
                  <c:v>0.29791666666666666</c:v>
                </c:pt>
                <c:pt idx="250">
                  <c:v>0.2986111111111111</c:v>
                </c:pt>
                <c:pt idx="251">
                  <c:v>0.29930555555555555</c:v>
                </c:pt>
                <c:pt idx="252">
                  <c:v>0.3</c:v>
                </c:pt>
                <c:pt idx="253">
                  <c:v>0.30069444444444443</c:v>
                </c:pt>
                <c:pt idx="254">
                  <c:v>0.30138888888888887</c:v>
                </c:pt>
                <c:pt idx="255">
                  <c:v>0.30208333333333331</c:v>
                </c:pt>
                <c:pt idx="256">
                  <c:v>0.30277777777777776</c:v>
                </c:pt>
                <c:pt idx="257">
                  <c:v>0.3034722222222222</c:v>
                </c:pt>
                <c:pt idx="258">
                  <c:v>0.30416666666666664</c:v>
                </c:pt>
                <c:pt idx="259">
                  <c:v>0.30486111111111108</c:v>
                </c:pt>
                <c:pt idx="260">
                  <c:v>0.30555555555555552</c:v>
                </c:pt>
                <c:pt idx="261">
                  <c:v>0.30624999999999997</c:v>
                </c:pt>
                <c:pt idx="262">
                  <c:v>0.30694444444444441</c:v>
                </c:pt>
                <c:pt idx="263">
                  <c:v>0.30763888888888891</c:v>
                </c:pt>
                <c:pt idx="264">
                  <c:v>0.30833333333333335</c:v>
                </c:pt>
                <c:pt idx="265">
                  <c:v>0.30902777777777779</c:v>
                </c:pt>
                <c:pt idx="266">
                  <c:v>0.30972222222222223</c:v>
                </c:pt>
                <c:pt idx="267">
                  <c:v>0.31041666666666667</c:v>
                </c:pt>
                <c:pt idx="268">
                  <c:v>0.31111111111111112</c:v>
                </c:pt>
                <c:pt idx="269">
                  <c:v>0.31180555555555556</c:v>
                </c:pt>
                <c:pt idx="270">
                  <c:v>0.3125</c:v>
                </c:pt>
                <c:pt idx="271">
                  <c:v>0.31319444444444444</c:v>
                </c:pt>
                <c:pt idx="272">
                  <c:v>0.31388888888888888</c:v>
                </c:pt>
                <c:pt idx="273">
                  <c:v>0.31458333333333333</c:v>
                </c:pt>
                <c:pt idx="274">
                  <c:v>0.31527777777777777</c:v>
                </c:pt>
                <c:pt idx="275">
                  <c:v>0.31597222222222221</c:v>
                </c:pt>
                <c:pt idx="276">
                  <c:v>0.31666666666666665</c:v>
                </c:pt>
                <c:pt idx="277">
                  <c:v>0.31736111111111115</c:v>
                </c:pt>
                <c:pt idx="278">
                  <c:v>0.31805555555555554</c:v>
                </c:pt>
                <c:pt idx="279">
                  <c:v>0.31875000000000003</c:v>
                </c:pt>
                <c:pt idx="280">
                  <c:v>0.31944444444444448</c:v>
                </c:pt>
                <c:pt idx="281">
                  <c:v>0.32013888888888892</c:v>
                </c:pt>
                <c:pt idx="282">
                  <c:v>0.32083333333333336</c:v>
                </c:pt>
                <c:pt idx="283">
                  <c:v>0.3215277777777778</c:v>
                </c:pt>
                <c:pt idx="284">
                  <c:v>0.32222222222222224</c:v>
                </c:pt>
                <c:pt idx="285">
                  <c:v>0.32291666666666669</c:v>
                </c:pt>
                <c:pt idx="286">
                  <c:v>0.32361111111111113</c:v>
                </c:pt>
                <c:pt idx="287">
                  <c:v>0.32430555555555557</c:v>
                </c:pt>
                <c:pt idx="288">
                  <c:v>0.32500000000000001</c:v>
                </c:pt>
                <c:pt idx="289">
                  <c:v>0.32569444444444445</c:v>
                </c:pt>
                <c:pt idx="290">
                  <c:v>0.3263888888888889</c:v>
                </c:pt>
                <c:pt idx="291">
                  <c:v>0.32708333333333334</c:v>
                </c:pt>
                <c:pt idx="292">
                  <c:v>0.32777777777777778</c:v>
                </c:pt>
                <c:pt idx="293">
                  <c:v>0.32847222222222222</c:v>
                </c:pt>
                <c:pt idx="294">
                  <c:v>0.32916666666666666</c:v>
                </c:pt>
                <c:pt idx="295">
                  <c:v>0.3298611111111111</c:v>
                </c:pt>
                <c:pt idx="296">
                  <c:v>0.33055555555555555</c:v>
                </c:pt>
                <c:pt idx="297">
                  <c:v>0.33124999999999999</c:v>
                </c:pt>
                <c:pt idx="298">
                  <c:v>0.33194444444444443</c:v>
                </c:pt>
                <c:pt idx="299">
                  <c:v>0.33263888888888887</c:v>
                </c:pt>
                <c:pt idx="300">
                  <c:v>0.33333333333333331</c:v>
                </c:pt>
                <c:pt idx="301">
                  <c:v>0.33402777777777781</c:v>
                </c:pt>
                <c:pt idx="302">
                  <c:v>0.3347222222222222</c:v>
                </c:pt>
                <c:pt idx="303">
                  <c:v>0.3354166666666667</c:v>
                </c:pt>
                <c:pt idx="304">
                  <c:v>0.33611111111111108</c:v>
                </c:pt>
                <c:pt idx="305">
                  <c:v>0.33680555555555558</c:v>
                </c:pt>
                <c:pt idx="306">
                  <c:v>0.33749999999999997</c:v>
                </c:pt>
                <c:pt idx="307">
                  <c:v>0.33819444444444446</c:v>
                </c:pt>
                <c:pt idx="308">
                  <c:v>0.33888888888888885</c:v>
                </c:pt>
                <c:pt idx="309">
                  <c:v>0.33958333333333335</c:v>
                </c:pt>
                <c:pt idx="310">
                  <c:v>0.34027777777777773</c:v>
                </c:pt>
                <c:pt idx="311">
                  <c:v>0.34097222222222223</c:v>
                </c:pt>
                <c:pt idx="312">
                  <c:v>0.34166666666666662</c:v>
                </c:pt>
                <c:pt idx="313">
                  <c:v>0.34236111111111112</c:v>
                </c:pt>
                <c:pt idx="314">
                  <c:v>0.3430555555555555</c:v>
                </c:pt>
                <c:pt idx="315">
                  <c:v>0.34375</c:v>
                </c:pt>
                <c:pt idx="316">
                  <c:v>0.3444444444444445</c:v>
                </c:pt>
                <c:pt idx="317">
                  <c:v>0.34513888888888888</c:v>
                </c:pt>
                <c:pt idx="318">
                  <c:v>0.34583333333333338</c:v>
                </c:pt>
                <c:pt idx="319">
                  <c:v>0.34652777777777777</c:v>
                </c:pt>
                <c:pt idx="320">
                  <c:v>0.34722222222222227</c:v>
                </c:pt>
                <c:pt idx="321">
                  <c:v>0.34791666666666665</c:v>
                </c:pt>
                <c:pt idx="322">
                  <c:v>0.34861111111111115</c:v>
                </c:pt>
                <c:pt idx="323">
                  <c:v>0.34930555555555554</c:v>
                </c:pt>
                <c:pt idx="324">
                  <c:v>0.35000000000000003</c:v>
                </c:pt>
                <c:pt idx="325">
                  <c:v>0.35069444444444442</c:v>
                </c:pt>
                <c:pt idx="326">
                  <c:v>0.35138888888888892</c:v>
                </c:pt>
                <c:pt idx="327">
                  <c:v>0.3520833333333333</c:v>
                </c:pt>
                <c:pt idx="328">
                  <c:v>0.3527777777777778</c:v>
                </c:pt>
                <c:pt idx="329">
                  <c:v>0.35347222222222219</c:v>
                </c:pt>
                <c:pt idx="330">
                  <c:v>0.35416666666666669</c:v>
                </c:pt>
                <c:pt idx="331">
                  <c:v>0.35486111111111113</c:v>
                </c:pt>
                <c:pt idx="332">
                  <c:v>0.35555555555555557</c:v>
                </c:pt>
                <c:pt idx="333">
                  <c:v>0.35625000000000001</c:v>
                </c:pt>
                <c:pt idx="334">
                  <c:v>0.35694444444444445</c:v>
                </c:pt>
                <c:pt idx="335">
                  <c:v>0.3576388888888889</c:v>
                </c:pt>
                <c:pt idx="336">
                  <c:v>0.35833333333333334</c:v>
                </c:pt>
                <c:pt idx="337">
                  <c:v>0.35902777777777778</c:v>
                </c:pt>
                <c:pt idx="338">
                  <c:v>0.35972222222222222</c:v>
                </c:pt>
                <c:pt idx="339">
                  <c:v>0.36041666666666666</c:v>
                </c:pt>
                <c:pt idx="340">
                  <c:v>0.3611111111111111</c:v>
                </c:pt>
                <c:pt idx="341">
                  <c:v>0.36180555555555555</c:v>
                </c:pt>
                <c:pt idx="342">
                  <c:v>0.36249999999999999</c:v>
                </c:pt>
                <c:pt idx="343">
                  <c:v>0.36319444444444443</c:v>
                </c:pt>
                <c:pt idx="344">
                  <c:v>0.36388888888888887</c:v>
                </c:pt>
                <c:pt idx="345">
                  <c:v>0.36458333333333331</c:v>
                </c:pt>
                <c:pt idx="346">
                  <c:v>0.36527777777777781</c:v>
                </c:pt>
                <c:pt idx="347">
                  <c:v>0.3659722222222222</c:v>
                </c:pt>
                <c:pt idx="348">
                  <c:v>0.3666666666666667</c:v>
                </c:pt>
                <c:pt idx="349">
                  <c:v>0.36736111111111108</c:v>
                </c:pt>
                <c:pt idx="350">
                  <c:v>0.36805555555555558</c:v>
                </c:pt>
                <c:pt idx="351">
                  <c:v>0.36874999999999997</c:v>
                </c:pt>
                <c:pt idx="352">
                  <c:v>0.36944444444444446</c:v>
                </c:pt>
                <c:pt idx="353">
                  <c:v>0.37013888888888885</c:v>
                </c:pt>
                <c:pt idx="354">
                  <c:v>0.37083333333333335</c:v>
                </c:pt>
                <c:pt idx="355">
                  <c:v>0.37152777777777773</c:v>
                </c:pt>
                <c:pt idx="356">
                  <c:v>0.37222222222222223</c:v>
                </c:pt>
                <c:pt idx="357">
                  <c:v>0.37291666666666662</c:v>
                </c:pt>
                <c:pt idx="358">
                  <c:v>0.37361111111111112</c:v>
                </c:pt>
                <c:pt idx="359">
                  <c:v>0.3743055555555555</c:v>
                </c:pt>
                <c:pt idx="360">
                  <c:v>0.375</c:v>
                </c:pt>
                <c:pt idx="361">
                  <c:v>0.3756944444444445</c:v>
                </c:pt>
                <c:pt idx="362">
                  <c:v>0.37638888888888888</c:v>
                </c:pt>
                <c:pt idx="363">
                  <c:v>0.37708333333333338</c:v>
                </c:pt>
                <c:pt idx="364">
                  <c:v>0.37777777777777777</c:v>
                </c:pt>
                <c:pt idx="365">
                  <c:v>0.37847222222222227</c:v>
                </c:pt>
                <c:pt idx="366">
                  <c:v>0.37916666666666665</c:v>
                </c:pt>
                <c:pt idx="367">
                  <c:v>0.37986111111111115</c:v>
                </c:pt>
                <c:pt idx="368">
                  <c:v>0.38055555555555554</c:v>
                </c:pt>
                <c:pt idx="369">
                  <c:v>0.38125000000000003</c:v>
                </c:pt>
                <c:pt idx="370">
                  <c:v>0.38194444444444442</c:v>
                </c:pt>
                <c:pt idx="371">
                  <c:v>0.38263888888888892</c:v>
                </c:pt>
                <c:pt idx="372">
                  <c:v>0.3833333333333333</c:v>
                </c:pt>
                <c:pt idx="373">
                  <c:v>0.3840277777777778</c:v>
                </c:pt>
                <c:pt idx="374">
                  <c:v>0.38472222222222219</c:v>
                </c:pt>
                <c:pt idx="375">
                  <c:v>0.38541666666666669</c:v>
                </c:pt>
                <c:pt idx="376">
                  <c:v>0.38611111111111113</c:v>
                </c:pt>
                <c:pt idx="377">
                  <c:v>0.38680555555555557</c:v>
                </c:pt>
                <c:pt idx="378">
                  <c:v>0.38750000000000001</c:v>
                </c:pt>
                <c:pt idx="379">
                  <c:v>0.38819444444444445</c:v>
                </c:pt>
                <c:pt idx="380">
                  <c:v>0.3888888888888889</c:v>
                </c:pt>
                <c:pt idx="381">
                  <c:v>0.38958333333333334</c:v>
                </c:pt>
                <c:pt idx="382">
                  <c:v>0.39027777777777778</c:v>
                </c:pt>
                <c:pt idx="383">
                  <c:v>0.39097222222222222</c:v>
                </c:pt>
                <c:pt idx="384">
                  <c:v>0.39166666666666666</c:v>
                </c:pt>
                <c:pt idx="385">
                  <c:v>0.3923611111111111</c:v>
                </c:pt>
                <c:pt idx="386">
                  <c:v>0.39305555555555555</c:v>
                </c:pt>
                <c:pt idx="387">
                  <c:v>0.39374999999999999</c:v>
                </c:pt>
                <c:pt idx="388">
                  <c:v>0.39444444444444443</c:v>
                </c:pt>
                <c:pt idx="389">
                  <c:v>0.39513888888888887</c:v>
                </c:pt>
                <c:pt idx="390">
                  <c:v>0.39583333333333331</c:v>
                </c:pt>
                <c:pt idx="391">
                  <c:v>0.39652777777777781</c:v>
                </c:pt>
                <c:pt idx="392">
                  <c:v>0.3972222222222222</c:v>
                </c:pt>
                <c:pt idx="393">
                  <c:v>0.3979166666666667</c:v>
                </c:pt>
                <c:pt idx="394">
                  <c:v>0.39861111111111108</c:v>
                </c:pt>
                <c:pt idx="395">
                  <c:v>0.39930555555555558</c:v>
                </c:pt>
                <c:pt idx="396">
                  <c:v>0.39999999999999997</c:v>
                </c:pt>
                <c:pt idx="397">
                  <c:v>0.40069444444444446</c:v>
                </c:pt>
                <c:pt idx="398">
                  <c:v>0.40138888888888885</c:v>
                </c:pt>
                <c:pt idx="399">
                  <c:v>0.40208333333333335</c:v>
                </c:pt>
                <c:pt idx="400">
                  <c:v>0.40277777777777773</c:v>
                </c:pt>
                <c:pt idx="401">
                  <c:v>0.40347222222222223</c:v>
                </c:pt>
                <c:pt idx="402">
                  <c:v>0.40416666666666662</c:v>
                </c:pt>
                <c:pt idx="403">
                  <c:v>0.40486111111111112</c:v>
                </c:pt>
                <c:pt idx="404">
                  <c:v>0.4055555555555555</c:v>
                </c:pt>
                <c:pt idx="405">
                  <c:v>0.40625</c:v>
                </c:pt>
                <c:pt idx="406">
                  <c:v>0.4069444444444445</c:v>
                </c:pt>
                <c:pt idx="407">
                  <c:v>0.40763888888888888</c:v>
                </c:pt>
                <c:pt idx="408">
                  <c:v>0.40833333333333338</c:v>
                </c:pt>
                <c:pt idx="409">
                  <c:v>0.40902777777777777</c:v>
                </c:pt>
                <c:pt idx="410">
                  <c:v>0.40972222222222227</c:v>
                </c:pt>
                <c:pt idx="411">
                  <c:v>0.41041666666666665</c:v>
                </c:pt>
                <c:pt idx="412">
                  <c:v>0.41111111111111115</c:v>
                </c:pt>
                <c:pt idx="413">
                  <c:v>0.41180555555555554</c:v>
                </c:pt>
                <c:pt idx="414">
                  <c:v>0.41250000000000003</c:v>
                </c:pt>
                <c:pt idx="415">
                  <c:v>0.41319444444444442</c:v>
                </c:pt>
                <c:pt idx="416">
                  <c:v>0.41388888888888892</c:v>
                </c:pt>
                <c:pt idx="417">
                  <c:v>0.4145833333333333</c:v>
                </c:pt>
                <c:pt idx="418">
                  <c:v>0.4152777777777778</c:v>
                </c:pt>
                <c:pt idx="419">
                  <c:v>0.41597222222222219</c:v>
                </c:pt>
                <c:pt idx="420">
                  <c:v>0.41666666666666669</c:v>
                </c:pt>
                <c:pt idx="421">
                  <c:v>0.41736111111111113</c:v>
                </c:pt>
                <c:pt idx="422">
                  <c:v>0.41805555555555557</c:v>
                </c:pt>
                <c:pt idx="423">
                  <c:v>0.41875000000000001</c:v>
                </c:pt>
                <c:pt idx="424">
                  <c:v>0.41944444444444445</c:v>
                </c:pt>
                <c:pt idx="425">
                  <c:v>0.4201388888888889</c:v>
                </c:pt>
                <c:pt idx="426">
                  <c:v>0.42083333333333334</c:v>
                </c:pt>
                <c:pt idx="427">
                  <c:v>0.42152777777777778</c:v>
                </c:pt>
                <c:pt idx="428">
                  <c:v>0.42222222222222222</c:v>
                </c:pt>
                <c:pt idx="429">
                  <c:v>0.42291666666666666</c:v>
                </c:pt>
                <c:pt idx="430">
                  <c:v>0.4236111111111111</c:v>
                </c:pt>
                <c:pt idx="431">
                  <c:v>0.42430555555555555</c:v>
                </c:pt>
                <c:pt idx="432">
                  <c:v>0.42499999999999999</c:v>
                </c:pt>
                <c:pt idx="433">
                  <c:v>0.42569444444444443</c:v>
                </c:pt>
                <c:pt idx="434">
                  <c:v>0.42638888888888887</c:v>
                </c:pt>
                <c:pt idx="435">
                  <c:v>0.42708333333333331</c:v>
                </c:pt>
                <c:pt idx="436">
                  <c:v>0.42777777777777781</c:v>
                </c:pt>
                <c:pt idx="437">
                  <c:v>0.4284722222222222</c:v>
                </c:pt>
                <c:pt idx="438">
                  <c:v>0.4291666666666667</c:v>
                </c:pt>
                <c:pt idx="439">
                  <c:v>0.42986111111111108</c:v>
                </c:pt>
                <c:pt idx="440">
                  <c:v>0.43055555555555558</c:v>
                </c:pt>
                <c:pt idx="441">
                  <c:v>0.43124999999999997</c:v>
                </c:pt>
                <c:pt idx="442">
                  <c:v>0.43194444444444446</c:v>
                </c:pt>
                <c:pt idx="443">
                  <c:v>0.43263888888888885</c:v>
                </c:pt>
                <c:pt idx="444">
                  <c:v>0.43333333333333335</c:v>
                </c:pt>
                <c:pt idx="445">
                  <c:v>0.43402777777777773</c:v>
                </c:pt>
                <c:pt idx="446">
                  <c:v>0.43472222222222223</c:v>
                </c:pt>
                <c:pt idx="447">
                  <c:v>0.43541666666666662</c:v>
                </c:pt>
                <c:pt idx="448">
                  <c:v>0.43611111111111112</c:v>
                </c:pt>
                <c:pt idx="449">
                  <c:v>0.4368055555555555</c:v>
                </c:pt>
                <c:pt idx="450">
                  <c:v>0.4375</c:v>
                </c:pt>
                <c:pt idx="451">
                  <c:v>0.4381944444444445</c:v>
                </c:pt>
                <c:pt idx="452">
                  <c:v>0.43888888888888888</c:v>
                </c:pt>
                <c:pt idx="453">
                  <c:v>0.43958333333333338</c:v>
                </c:pt>
                <c:pt idx="454">
                  <c:v>0.44027777777777777</c:v>
                </c:pt>
                <c:pt idx="455">
                  <c:v>0.44097222222222227</c:v>
                </c:pt>
                <c:pt idx="456">
                  <c:v>0.44166666666666665</c:v>
                </c:pt>
                <c:pt idx="457">
                  <c:v>0.44236111111111115</c:v>
                </c:pt>
                <c:pt idx="458">
                  <c:v>0.44305555555555554</c:v>
                </c:pt>
                <c:pt idx="459">
                  <c:v>0.44375000000000003</c:v>
                </c:pt>
                <c:pt idx="460">
                  <c:v>0.44444444444444442</c:v>
                </c:pt>
                <c:pt idx="461">
                  <c:v>0.44513888888888892</c:v>
                </c:pt>
                <c:pt idx="462">
                  <c:v>0.4458333333333333</c:v>
                </c:pt>
                <c:pt idx="463">
                  <c:v>0.4465277777777778</c:v>
                </c:pt>
                <c:pt idx="464">
                  <c:v>0.44722222222222219</c:v>
                </c:pt>
                <c:pt idx="465">
                  <c:v>0.44791666666666669</c:v>
                </c:pt>
                <c:pt idx="466">
                  <c:v>0.44861111111111113</c:v>
                </c:pt>
                <c:pt idx="467">
                  <c:v>0.44930555555555557</c:v>
                </c:pt>
                <c:pt idx="468">
                  <c:v>0.45</c:v>
                </c:pt>
                <c:pt idx="469">
                  <c:v>0.45069444444444445</c:v>
                </c:pt>
                <c:pt idx="470">
                  <c:v>0.4513888888888889</c:v>
                </c:pt>
                <c:pt idx="471">
                  <c:v>0.45208333333333334</c:v>
                </c:pt>
                <c:pt idx="472">
                  <c:v>0.45277777777777778</c:v>
                </c:pt>
                <c:pt idx="473">
                  <c:v>0.45347222222222222</c:v>
                </c:pt>
                <c:pt idx="474">
                  <c:v>0.45416666666666666</c:v>
                </c:pt>
                <c:pt idx="475">
                  <c:v>0.4548611111111111</c:v>
                </c:pt>
                <c:pt idx="476">
                  <c:v>0.45555555555555555</c:v>
                </c:pt>
                <c:pt idx="477">
                  <c:v>0.45624999999999999</c:v>
                </c:pt>
                <c:pt idx="478">
                  <c:v>0.45694444444444443</c:v>
                </c:pt>
                <c:pt idx="479">
                  <c:v>0.45763888888888887</c:v>
                </c:pt>
                <c:pt idx="480">
                  <c:v>0.45833333333333331</c:v>
                </c:pt>
                <c:pt idx="481">
                  <c:v>0.45902777777777781</c:v>
                </c:pt>
                <c:pt idx="482">
                  <c:v>0.4597222222222222</c:v>
                </c:pt>
                <c:pt idx="483">
                  <c:v>0.4604166666666667</c:v>
                </c:pt>
                <c:pt idx="484">
                  <c:v>0.46111111111111108</c:v>
                </c:pt>
                <c:pt idx="485">
                  <c:v>0.46180555555555558</c:v>
                </c:pt>
                <c:pt idx="486">
                  <c:v>0.46249999999999997</c:v>
                </c:pt>
                <c:pt idx="487">
                  <c:v>0.46319444444444446</c:v>
                </c:pt>
                <c:pt idx="488">
                  <c:v>0.46388888888888885</c:v>
                </c:pt>
                <c:pt idx="489">
                  <c:v>0.46458333333333335</c:v>
                </c:pt>
                <c:pt idx="490">
                  <c:v>0.46527777777777773</c:v>
                </c:pt>
                <c:pt idx="491">
                  <c:v>0.46597222222222223</c:v>
                </c:pt>
                <c:pt idx="492">
                  <c:v>0.46666666666666662</c:v>
                </c:pt>
                <c:pt idx="493">
                  <c:v>0.46736111111111112</c:v>
                </c:pt>
                <c:pt idx="494">
                  <c:v>0.4680555555555555</c:v>
                </c:pt>
                <c:pt idx="495">
                  <c:v>0.46875</c:v>
                </c:pt>
                <c:pt idx="496">
                  <c:v>0.4694444444444445</c:v>
                </c:pt>
                <c:pt idx="497">
                  <c:v>0.47013888888888888</c:v>
                </c:pt>
                <c:pt idx="498">
                  <c:v>0.47083333333333338</c:v>
                </c:pt>
                <c:pt idx="499">
                  <c:v>0.47152777777777777</c:v>
                </c:pt>
                <c:pt idx="500">
                  <c:v>0.47222222222222227</c:v>
                </c:pt>
                <c:pt idx="501">
                  <c:v>0.47291666666666665</c:v>
                </c:pt>
                <c:pt idx="502">
                  <c:v>0.47361111111111115</c:v>
                </c:pt>
                <c:pt idx="503">
                  <c:v>0.47430555555555554</c:v>
                </c:pt>
                <c:pt idx="504">
                  <c:v>0.47500000000000003</c:v>
                </c:pt>
                <c:pt idx="505">
                  <c:v>0.47569444444444442</c:v>
                </c:pt>
                <c:pt idx="506">
                  <c:v>0.47638888888888892</c:v>
                </c:pt>
                <c:pt idx="507">
                  <c:v>0.4770833333333333</c:v>
                </c:pt>
                <c:pt idx="508">
                  <c:v>0.4777777777777778</c:v>
                </c:pt>
                <c:pt idx="509">
                  <c:v>0.47847222222222219</c:v>
                </c:pt>
                <c:pt idx="510">
                  <c:v>0.47916666666666669</c:v>
                </c:pt>
                <c:pt idx="511">
                  <c:v>0.47986111111111113</c:v>
                </c:pt>
                <c:pt idx="512">
                  <c:v>0.48055555555555557</c:v>
                </c:pt>
                <c:pt idx="513">
                  <c:v>0.48125000000000001</c:v>
                </c:pt>
                <c:pt idx="514">
                  <c:v>0.48194444444444445</c:v>
                </c:pt>
                <c:pt idx="515">
                  <c:v>0.4826388888888889</c:v>
                </c:pt>
                <c:pt idx="516">
                  <c:v>0.48333333333333334</c:v>
                </c:pt>
                <c:pt idx="517">
                  <c:v>0.48402777777777778</c:v>
                </c:pt>
                <c:pt idx="518">
                  <c:v>0.48472222222222222</c:v>
                </c:pt>
                <c:pt idx="519">
                  <c:v>0.48541666666666666</c:v>
                </c:pt>
                <c:pt idx="520">
                  <c:v>0.4861111111111111</c:v>
                </c:pt>
                <c:pt idx="521">
                  <c:v>0.48680555555555555</c:v>
                </c:pt>
                <c:pt idx="522">
                  <c:v>0.48749999999999999</c:v>
                </c:pt>
                <c:pt idx="523">
                  <c:v>0.48819444444444443</c:v>
                </c:pt>
                <c:pt idx="524">
                  <c:v>0.48888888888888887</c:v>
                </c:pt>
                <c:pt idx="525">
                  <c:v>0.48958333333333331</c:v>
                </c:pt>
                <c:pt idx="526">
                  <c:v>0.49027777777777781</c:v>
                </c:pt>
                <c:pt idx="527">
                  <c:v>0.4909722222222222</c:v>
                </c:pt>
                <c:pt idx="528">
                  <c:v>0.4916666666666667</c:v>
                </c:pt>
                <c:pt idx="529">
                  <c:v>0.49236111111111108</c:v>
                </c:pt>
                <c:pt idx="530">
                  <c:v>0.49305555555555558</c:v>
                </c:pt>
                <c:pt idx="531">
                  <c:v>0.49374999999999997</c:v>
                </c:pt>
                <c:pt idx="532">
                  <c:v>0.49444444444444446</c:v>
                </c:pt>
                <c:pt idx="533">
                  <c:v>0.49513888888888885</c:v>
                </c:pt>
                <c:pt idx="534">
                  <c:v>0.49583333333333335</c:v>
                </c:pt>
                <c:pt idx="535">
                  <c:v>0.49652777777777773</c:v>
                </c:pt>
                <c:pt idx="536">
                  <c:v>0.49722222222222223</c:v>
                </c:pt>
                <c:pt idx="537">
                  <c:v>0.49791666666666662</c:v>
                </c:pt>
                <c:pt idx="538">
                  <c:v>0.49861111111111112</c:v>
                </c:pt>
                <c:pt idx="539">
                  <c:v>0.4993055555555555</c:v>
                </c:pt>
                <c:pt idx="540">
                  <c:v>0.5</c:v>
                </c:pt>
                <c:pt idx="541">
                  <c:v>0.50069444444444444</c:v>
                </c:pt>
                <c:pt idx="542">
                  <c:v>0.50138888888888888</c:v>
                </c:pt>
                <c:pt idx="543">
                  <c:v>0.50208333333333333</c:v>
                </c:pt>
                <c:pt idx="544">
                  <c:v>0.50277777777777777</c:v>
                </c:pt>
                <c:pt idx="545">
                  <c:v>0.50347222222222221</c:v>
                </c:pt>
                <c:pt idx="546">
                  <c:v>0.50416666666666665</c:v>
                </c:pt>
                <c:pt idx="547">
                  <c:v>0.50486111111111109</c:v>
                </c:pt>
                <c:pt idx="548">
                  <c:v>0.50555555555555554</c:v>
                </c:pt>
                <c:pt idx="549">
                  <c:v>0.50624999999999998</c:v>
                </c:pt>
                <c:pt idx="550">
                  <c:v>0.50694444444444442</c:v>
                </c:pt>
                <c:pt idx="551">
                  <c:v>0.50763888888888886</c:v>
                </c:pt>
                <c:pt idx="552">
                  <c:v>0.5083333333333333</c:v>
                </c:pt>
                <c:pt idx="553">
                  <c:v>0.50902777777777775</c:v>
                </c:pt>
                <c:pt idx="554">
                  <c:v>0.50972222222222219</c:v>
                </c:pt>
                <c:pt idx="555">
                  <c:v>0.51041666666666663</c:v>
                </c:pt>
                <c:pt idx="556">
                  <c:v>0.51111111111111118</c:v>
                </c:pt>
                <c:pt idx="557">
                  <c:v>0.51180555555555551</c:v>
                </c:pt>
                <c:pt idx="558">
                  <c:v>0.51250000000000007</c:v>
                </c:pt>
                <c:pt idx="559">
                  <c:v>0.5131944444444444</c:v>
                </c:pt>
                <c:pt idx="560">
                  <c:v>0.51388888888888895</c:v>
                </c:pt>
                <c:pt idx="561">
                  <c:v>0.51458333333333328</c:v>
                </c:pt>
                <c:pt idx="562">
                  <c:v>0.51527777777777783</c:v>
                </c:pt>
                <c:pt idx="563">
                  <c:v>0.51597222222222217</c:v>
                </c:pt>
                <c:pt idx="564">
                  <c:v>0.51666666666666672</c:v>
                </c:pt>
                <c:pt idx="565">
                  <c:v>0.51736111111111105</c:v>
                </c:pt>
                <c:pt idx="566">
                  <c:v>0.5180555555555556</c:v>
                </c:pt>
                <c:pt idx="567">
                  <c:v>0.51874999999999993</c:v>
                </c:pt>
                <c:pt idx="568">
                  <c:v>0.51944444444444449</c:v>
                </c:pt>
                <c:pt idx="569">
                  <c:v>0.52013888888888882</c:v>
                </c:pt>
                <c:pt idx="570">
                  <c:v>0.52083333333333337</c:v>
                </c:pt>
                <c:pt idx="571">
                  <c:v>0.52152777777777781</c:v>
                </c:pt>
                <c:pt idx="572">
                  <c:v>0.52222222222222225</c:v>
                </c:pt>
                <c:pt idx="573">
                  <c:v>0.5229166666666667</c:v>
                </c:pt>
                <c:pt idx="574">
                  <c:v>0.52361111111111114</c:v>
                </c:pt>
                <c:pt idx="575">
                  <c:v>0.52430555555555558</c:v>
                </c:pt>
                <c:pt idx="576">
                  <c:v>0.52500000000000002</c:v>
                </c:pt>
                <c:pt idx="577">
                  <c:v>0.52569444444444446</c:v>
                </c:pt>
                <c:pt idx="578">
                  <c:v>0.52638888888888891</c:v>
                </c:pt>
                <c:pt idx="579">
                  <c:v>0.52708333333333335</c:v>
                </c:pt>
                <c:pt idx="580">
                  <c:v>0.52777777777777779</c:v>
                </c:pt>
                <c:pt idx="581">
                  <c:v>0.52847222222222223</c:v>
                </c:pt>
                <c:pt idx="582">
                  <c:v>0.52916666666666667</c:v>
                </c:pt>
                <c:pt idx="583">
                  <c:v>0.52986111111111112</c:v>
                </c:pt>
                <c:pt idx="584">
                  <c:v>0.53055555555555556</c:v>
                </c:pt>
                <c:pt idx="585">
                  <c:v>0.53125</c:v>
                </c:pt>
                <c:pt idx="586">
                  <c:v>0.53194444444444444</c:v>
                </c:pt>
                <c:pt idx="587">
                  <c:v>0.53263888888888888</c:v>
                </c:pt>
                <c:pt idx="588">
                  <c:v>0.53333333333333333</c:v>
                </c:pt>
                <c:pt idx="589">
                  <c:v>0.53402777777777777</c:v>
                </c:pt>
                <c:pt idx="590">
                  <c:v>0.53472222222222221</c:v>
                </c:pt>
                <c:pt idx="591">
                  <c:v>0.53541666666666665</c:v>
                </c:pt>
                <c:pt idx="592">
                  <c:v>0.53611111111111109</c:v>
                </c:pt>
                <c:pt idx="593">
                  <c:v>0.53680555555555554</c:v>
                </c:pt>
                <c:pt idx="594">
                  <c:v>0.53749999999999998</c:v>
                </c:pt>
                <c:pt idx="595">
                  <c:v>0.53819444444444442</c:v>
                </c:pt>
                <c:pt idx="596">
                  <c:v>0.53888888888888886</c:v>
                </c:pt>
                <c:pt idx="597">
                  <c:v>0.5395833333333333</c:v>
                </c:pt>
                <c:pt idx="598">
                  <c:v>0.54027777777777775</c:v>
                </c:pt>
                <c:pt idx="599">
                  <c:v>0.54097222222222219</c:v>
                </c:pt>
                <c:pt idx="600">
                  <c:v>0.54166666666666663</c:v>
                </c:pt>
                <c:pt idx="601">
                  <c:v>0.54236111111111118</c:v>
                </c:pt>
                <c:pt idx="602">
                  <c:v>0.54305555555555551</c:v>
                </c:pt>
                <c:pt idx="603">
                  <c:v>0.54375000000000007</c:v>
                </c:pt>
                <c:pt idx="604">
                  <c:v>0.5444444444444444</c:v>
                </c:pt>
                <c:pt idx="605">
                  <c:v>0.54513888888888895</c:v>
                </c:pt>
                <c:pt idx="606">
                  <c:v>0.54583333333333328</c:v>
                </c:pt>
                <c:pt idx="607">
                  <c:v>0.54652777777777783</c:v>
                </c:pt>
                <c:pt idx="608">
                  <c:v>0.54722222222222217</c:v>
                </c:pt>
                <c:pt idx="609">
                  <c:v>0.54791666666666672</c:v>
                </c:pt>
                <c:pt idx="610">
                  <c:v>0.54861111111111105</c:v>
                </c:pt>
                <c:pt idx="611">
                  <c:v>0.5493055555555556</c:v>
                </c:pt>
                <c:pt idx="612">
                  <c:v>0.54999999999999993</c:v>
                </c:pt>
                <c:pt idx="613">
                  <c:v>0.55069444444444449</c:v>
                </c:pt>
                <c:pt idx="614">
                  <c:v>0.55138888888888882</c:v>
                </c:pt>
                <c:pt idx="615">
                  <c:v>0.55208333333333337</c:v>
                </c:pt>
                <c:pt idx="616">
                  <c:v>0.55277777777777781</c:v>
                </c:pt>
                <c:pt idx="617">
                  <c:v>0.55347222222222225</c:v>
                </c:pt>
                <c:pt idx="618">
                  <c:v>0.5541666666666667</c:v>
                </c:pt>
                <c:pt idx="619">
                  <c:v>0.55486111111111114</c:v>
                </c:pt>
                <c:pt idx="620">
                  <c:v>0.55555555555555558</c:v>
                </c:pt>
                <c:pt idx="621">
                  <c:v>0.55625000000000002</c:v>
                </c:pt>
                <c:pt idx="622">
                  <c:v>0.55694444444444446</c:v>
                </c:pt>
                <c:pt idx="623">
                  <c:v>0.55763888888888891</c:v>
                </c:pt>
                <c:pt idx="624">
                  <c:v>0.55833333333333335</c:v>
                </c:pt>
                <c:pt idx="625">
                  <c:v>0.55902777777777779</c:v>
                </c:pt>
                <c:pt idx="626">
                  <c:v>0.55972222222222223</c:v>
                </c:pt>
                <c:pt idx="627">
                  <c:v>0.56041666666666667</c:v>
                </c:pt>
                <c:pt idx="628">
                  <c:v>0.56111111111111112</c:v>
                </c:pt>
                <c:pt idx="629">
                  <c:v>0.56180555555555556</c:v>
                </c:pt>
                <c:pt idx="630">
                  <c:v>0.5625</c:v>
                </c:pt>
                <c:pt idx="631">
                  <c:v>0.56319444444444444</c:v>
                </c:pt>
                <c:pt idx="632">
                  <c:v>0.56388888888888888</c:v>
                </c:pt>
                <c:pt idx="633">
                  <c:v>0.56458333333333333</c:v>
                </c:pt>
                <c:pt idx="634">
                  <c:v>0.56527777777777777</c:v>
                </c:pt>
                <c:pt idx="635">
                  <c:v>0.56597222222222221</c:v>
                </c:pt>
                <c:pt idx="636">
                  <c:v>0.56666666666666665</c:v>
                </c:pt>
                <c:pt idx="637">
                  <c:v>0.56736111111111109</c:v>
                </c:pt>
                <c:pt idx="638">
                  <c:v>0.56805555555555554</c:v>
                </c:pt>
                <c:pt idx="639">
                  <c:v>0.56874999999999998</c:v>
                </c:pt>
                <c:pt idx="640">
                  <c:v>0.56944444444444442</c:v>
                </c:pt>
                <c:pt idx="641">
                  <c:v>0.57013888888888886</c:v>
                </c:pt>
                <c:pt idx="642">
                  <c:v>0.5708333333333333</c:v>
                </c:pt>
                <c:pt idx="643">
                  <c:v>0.57152777777777775</c:v>
                </c:pt>
                <c:pt idx="644">
                  <c:v>0.57222222222222219</c:v>
                </c:pt>
                <c:pt idx="645">
                  <c:v>0.57291666666666663</c:v>
                </c:pt>
                <c:pt idx="646">
                  <c:v>0.57361111111111118</c:v>
                </c:pt>
                <c:pt idx="647">
                  <c:v>0.57430555555555551</c:v>
                </c:pt>
                <c:pt idx="648">
                  <c:v>0.57500000000000007</c:v>
                </c:pt>
                <c:pt idx="649">
                  <c:v>0.5756944444444444</c:v>
                </c:pt>
                <c:pt idx="650">
                  <c:v>0.57638888888888895</c:v>
                </c:pt>
                <c:pt idx="651">
                  <c:v>0.57708333333333328</c:v>
                </c:pt>
                <c:pt idx="652">
                  <c:v>0.57777777777777783</c:v>
                </c:pt>
                <c:pt idx="653">
                  <c:v>0.57847222222222217</c:v>
                </c:pt>
                <c:pt idx="654">
                  <c:v>0.57916666666666672</c:v>
                </c:pt>
                <c:pt idx="655">
                  <c:v>0.57986111111111105</c:v>
                </c:pt>
                <c:pt idx="656">
                  <c:v>0.5805555555555556</c:v>
                </c:pt>
                <c:pt idx="657">
                  <c:v>0.58124999999999993</c:v>
                </c:pt>
                <c:pt idx="658">
                  <c:v>0.58194444444444449</c:v>
                </c:pt>
                <c:pt idx="659">
                  <c:v>0.58263888888888882</c:v>
                </c:pt>
                <c:pt idx="660">
                  <c:v>0.58333333333333337</c:v>
                </c:pt>
                <c:pt idx="661">
                  <c:v>0.58402777777777781</c:v>
                </c:pt>
                <c:pt idx="662">
                  <c:v>0.58472222222222225</c:v>
                </c:pt>
                <c:pt idx="663">
                  <c:v>0.5854166666666667</c:v>
                </c:pt>
                <c:pt idx="664">
                  <c:v>0.58611111111111114</c:v>
                </c:pt>
                <c:pt idx="665">
                  <c:v>0.58680555555555558</c:v>
                </c:pt>
                <c:pt idx="666">
                  <c:v>0.58750000000000002</c:v>
                </c:pt>
                <c:pt idx="667">
                  <c:v>0.58819444444444446</c:v>
                </c:pt>
                <c:pt idx="668">
                  <c:v>0.58888888888888891</c:v>
                </c:pt>
                <c:pt idx="669">
                  <c:v>0.58958333333333335</c:v>
                </c:pt>
                <c:pt idx="670">
                  <c:v>0.59027777777777779</c:v>
                </c:pt>
                <c:pt idx="671">
                  <c:v>0.59097222222222223</c:v>
                </c:pt>
                <c:pt idx="672">
                  <c:v>0.59166666666666667</c:v>
                </c:pt>
                <c:pt idx="673">
                  <c:v>0.59236111111111112</c:v>
                </c:pt>
                <c:pt idx="674">
                  <c:v>0.59305555555555556</c:v>
                </c:pt>
                <c:pt idx="675">
                  <c:v>0.59375</c:v>
                </c:pt>
                <c:pt idx="676">
                  <c:v>0.59444444444444444</c:v>
                </c:pt>
                <c:pt idx="677">
                  <c:v>0.59513888888888888</c:v>
                </c:pt>
                <c:pt idx="678">
                  <c:v>0.59583333333333333</c:v>
                </c:pt>
                <c:pt idx="679">
                  <c:v>0.59652777777777777</c:v>
                </c:pt>
                <c:pt idx="680">
                  <c:v>0.59722222222222221</c:v>
                </c:pt>
                <c:pt idx="681">
                  <c:v>0.59791666666666665</c:v>
                </c:pt>
                <c:pt idx="682">
                  <c:v>0.59861111111111109</c:v>
                </c:pt>
                <c:pt idx="683">
                  <c:v>0.59930555555555554</c:v>
                </c:pt>
                <c:pt idx="684">
                  <c:v>0.6</c:v>
                </c:pt>
                <c:pt idx="685">
                  <c:v>0.60069444444444442</c:v>
                </c:pt>
                <c:pt idx="686">
                  <c:v>0.60138888888888886</c:v>
                </c:pt>
                <c:pt idx="687">
                  <c:v>0.6020833333333333</c:v>
                </c:pt>
                <c:pt idx="688">
                  <c:v>0.60277777777777775</c:v>
                </c:pt>
                <c:pt idx="689">
                  <c:v>0.60347222222222219</c:v>
                </c:pt>
                <c:pt idx="690">
                  <c:v>0.60416666666666663</c:v>
                </c:pt>
                <c:pt idx="691">
                  <c:v>0.60486111111111118</c:v>
                </c:pt>
                <c:pt idx="692">
                  <c:v>0.60555555555555551</c:v>
                </c:pt>
                <c:pt idx="693">
                  <c:v>0.60625000000000007</c:v>
                </c:pt>
                <c:pt idx="694">
                  <c:v>0.6069444444444444</c:v>
                </c:pt>
                <c:pt idx="695">
                  <c:v>0.60763888888888895</c:v>
                </c:pt>
                <c:pt idx="696">
                  <c:v>0.60833333333333328</c:v>
                </c:pt>
                <c:pt idx="697">
                  <c:v>0.60902777777777783</c:v>
                </c:pt>
                <c:pt idx="698">
                  <c:v>0.60972222222222217</c:v>
                </c:pt>
                <c:pt idx="699">
                  <c:v>0.61041666666666672</c:v>
                </c:pt>
                <c:pt idx="700">
                  <c:v>0.61111111111111105</c:v>
                </c:pt>
                <c:pt idx="701">
                  <c:v>0.6118055555555556</c:v>
                </c:pt>
                <c:pt idx="702">
                  <c:v>0.61249999999999993</c:v>
                </c:pt>
                <c:pt idx="703">
                  <c:v>0.61319444444444449</c:v>
                </c:pt>
                <c:pt idx="704">
                  <c:v>0.61388888888888882</c:v>
                </c:pt>
                <c:pt idx="705">
                  <c:v>0.61458333333333337</c:v>
                </c:pt>
                <c:pt idx="706">
                  <c:v>0.61527777777777781</c:v>
                </c:pt>
                <c:pt idx="707">
                  <c:v>0.61597222222222225</c:v>
                </c:pt>
                <c:pt idx="708">
                  <c:v>0.6166666666666667</c:v>
                </c:pt>
                <c:pt idx="709">
                  <c:v>0.61736111111111114</c:v>
                </c:pt>
                <c:pt idx="710">
                  <c:v>0.61805555555555558</c:v>
                </c:pt>
                <c:pt idx="711">
                  <c:v>0.61875000000000002</c:v>
                </c:pt>
                <c:pt idx="712">
                  <c:v>0.61944444444444446</c:v>
                </c:pt>
                <c:pt idx="713">
                  <c:v>0.62013888888888891</c:v>
                </c:pt>
                <c:pt idx="714">
                  <c:v>0.62083333333333335</c:v>
                </c:pt>
                <c:pt idx="715">
                  <c:v>0.62152777777777779</c:v>
                </c:pt>
                <c:pt idx="716">
                  <c:v>0.62222222222222223</c:v>
                </c:pt>
                <c:pt idx="717">
                  <c:v>0.62291666666666667</c:v>
                </c:pt>
                <c:pt idx="718">
                  <c:v>0.62361111111111112</c:v>
                </c:pt>
                <c:pt idx="719">
                  <c:v>0.62430555555555556</c:v>
                </c:pt>
                <c:pt idx="720">
                  <c:v>0.625</c:v>
                </c:pt>
                <c:pt idx="721">
                  <c:v>0.62569444444444444</c:v>
                </c:pt>
                <c:pt idx="722">
                  <c:v>0.62638888888888888</c:v>
                </c:pt>
                <c:pt idx="723">
                  <c:v>0.62708333333333333</c:v>
                </c:pt>
                <c:pt idx="724">
                  <c:v>0.62777777777777777</c:v>
                </c:pt>
                <c:pt idx="725">
                  <c:v>0.62847222222222221</c:v>
                </c:pt>
                <c:pt idx="726">
                  <c:v>0.62916666666666665</c:v>
                </c:pt>
                <c:pt idx="727">
                  <c:v>0.62986111111111109</c:v>
                </c:pt>
                <c:pt idx="728">
                  <c:v>0.63055555555555554</c:v>
                </c:pt>
                <c:pt idx="729">
                  <c:v>0.63124999999999998</c:v>
                </c:pt>
                <c:pt idx="730">
                  <c:v>0.63194444444444442</c:v>
                </c:pt>
                <c:pt idx="731">
                  <c:v>0.63263888888888886</c:v>
                </c:pt>
                <c:pt idx="732">
                  <c:v>0.6333333333333333</c:v>
                </c:pt>
                <c:pt idx="733">
                  <c:v>0.63402777777777775</c:v>
                </c:pt>
                <c:pt idx="734">
                  <c:v>0.63472222222222219</c:v>
                </c:pt>
                <c:pt idx="735">
                  <c:v>0.63541666666666663</c:v>
                </c:pt>
                <c:pt idx="736">
                  <c:v>0.63611111111111118</c:v>
                </c:pt>
                <c:pt idx="737">
                  <c:v>0.63680555555555551</c:v>
                </c:pt>
                <c:pt idx="738">
                  <c:v>0.63750000000000007</c:v>
                </c:pt>
                <c:pt idx="739">
                  <c:v>0.6381944444444444</c:v>
                </c:pt>
                <c:pt idx="740">
                  <c:v>0.63888888888888895</c:v>
                </c:pt>
                <c:pt idx="741">
                  <c:v>0.63958333333333328</c:v>
                </c:pt>
                <c:pt idx="742">
                  <c:v>0.64027777777777783</c:v>
                </c:pt>
                <c:pt idx="743">
                  <c:v>0.64097222222222217</c:v>
                </c:pt>
                <c:pt idx="744">
                  <c:v>0.64166666666666672</c:v>
                </c:pt>
                <c:pt idx="745">
                  <c:v>0.64236111111111105</c:v>
                </c:pt>
                <c:pt idx="746">
                  <c:v>0.6430555555555556</c:v>
                </c:pt>
                <c:pt idx="747">
                  <c:v>0.64374999999999993</c:v>
                </c:pt>
                <c:pt idx="748">
                  <c:v>0.64444444444444449</c:v>
                </c:pt>
                <c:pt idx="749">
                  <c:v>0.64513888888888882</c:v>
                </c:pt>
                <c:pt idx="750">
                  <c:v>0.64583333333333337</c:v>
                </c:pt>
                <c:pt idx="751">
                  <c:v>0.64652777777777781</c:v>
                </c:pt>
                <c:pt idx="752">
                  <c:v>0.64722222222222225</c:v>
                </c:pt>
                <c:pt idx="753">
                  <c:v>0.6479166666666667</c:v>
                </c:pt>
                <c:pt idx="754">
                  <c:v>0.64861111111111114</c:v>
                </c:pt>
                <c:pt idx="755">
                  <c:v>0.64930555555555558</c:v>
                </c:pt>
                <c:pt idx="756">
                  <c:v>0.65</c:v>
                </c:pt>
                <c:pt idx="757">
                  <c:v>0.65069444444444446</c:v>
                </c:pt>
                <c:pt idx="758">
                  <c:v>0.65138888888888891</c:v>
                </c:pt>
                <c:pt idx="759">
                  <c:v>0.65208333333333335</c:v>
                </c:pt>
                <c:pt idx="760">
                  <c:v>0.65277777777777779</c:v>
                </c:pt>
                <c:pt idx="761">
                  <c:v>0.65347222222222223</c:v>
                </c:pt>
                <c:pt idx="762">
                  <c:v>0.65416666666666667</c:v>
                </c:pt>
                <c:pt idx="763">
                  <c:v>0.65486111111111112</c:v>
                </c:pt>
                <c:pt idx="764">
                  <c:v>0.65555555555555556</c:v>
                </c:pt>
                <c:pt idx="765">
                  <c:v>0.65625</c:v>
                </c:pt>
                <c:pt idx="766">
                  <c:v>0.65694444444444444</c:v>
                </c:pt>
                <c:pt idx="767">
                  <c:v>0.65763888888888888</c:v>
                </c:pt>
                <c:pt idx="768">
                  <c:v>0.65833333333333333</c:v>
                </c:pt>
                <c:pt idx="769">
                  <c:v>0.65902777777777777</c:v>
                </c:pt>
                <c:pt idx="770">
                  <c:v>0.65972222222222221</c:v>
                </c:pt>
                <c:pt idx="771">
                  <c:v>0.66041666666666665</c:v>
                </c:pt>
                <c:pt idx="772">
                  <c:v>0.66111111111111109</c:v>
                </c:pt>
                <c:pt idx="773">
                  <c:v>0.66180555555555554</c:v>
                </c:pt>
                <c:pt idx="774">
                  <c:v>0.66249999999999998</c:v>
                </c:pt>
                <c:pt idx="775">
                  <c:v>0.66319444444444442</c:v>
                </c:pt>
                <c:pt idx="776">
                  <c:v>0.66388888888888886</c:v>
                </c:pt>
                <c:pt idx="777">
                  <c:v>0.6645833333333333</c:v>
                </c:pt>
                <c:pt idx="778">
                  <c:v>0.66527777777777775</c:v>
                </c:pt>
                <c:pt idx="779">
                  <c:v>0.66597222222222219</c:v>
                </c:pt>
                <c:pt idx="780">
                  <c:v>0.66666666666666663</c:v>
                </c:pt>
                <c:pt idx="781">
                  <c:v>0.66736111111111107</c:v>
                </c:pt>
                <c:pt idx="782">
                  <c:v>0.66805555555555562</c:v>
                </c:pt>
                <c:pt idx="783">
                  <c:v>0.66875000000000007</c:v>
                </c:pt>
                <c:pt idx="784">
                  <c:v>0.6694444444444444</c:v>
                </c:pt>
                <c:pt idx="785">
                  <c:v>0.67013888888888884</c:v>
                </c:pt>
                <c:pt idx="786">
                  <c:v>0.67083333333333339</c:v>
                </c:pt>
                <c:pt idx="787">
                  <c:v>0.67152777777777783</c:v>
                </c:pt>
                <c:pt idx="788">
                  <c:v>0.67222222222222217</c:v>
                </c:pt>
                <c:pt idx="789">
                  <c:v>0.67291666666666661</c:v>
                </c:pt>
                <c:pt idx="790">
                  <c:v>0.67361111111111116</c:v>
                </c:pt>
                <c:pt idx="791">
                  <c:v>0.6743055555555556</c:v>
                </c:pt>
                <c:pt idx="792">
                  <c:v>0.67499999999999993</c:v>
                </c:pt>
                <c:pt idx="793">
                  <c:v>0.67569444444444438</c:v>
                </c:pt>
                <c:pt idx="794">
                  <c:v>0.67638888888888893</c:v>
                </c:pt>
                <c:pt idx="795">
                  <c:v>0.67708333333333337</c:v>
                </c:pt>
                <c:pt idx="796">
                  <c:v>0.6777777777777777</c:v>
                </c:pt>
                <c:pt idx="797">
                  <c:v>0.67847222222222225</c:v>
                </c:pt>
                <c:pt idx="798">
                  <c:v>0.6791666666666667</c:v>
                </c:pt>
                <c:pt idx="799">
                  <c:v>0.67986111111111114</c:v>
                </c:pt>
                <c:pt idx="800">
                  <c:v>0.68055555555555547</c:v>
                </c:pt>
                <c:pt idx="801">
                  <c:v>0.68125000000000002</c:v>
                </c:pt>
                <c:pt idx="802">
                  <c:v>0.68194444444444446</c:v>
                </c:pt>
                <c:pt idx="803">
                  <c:v>0.68263888888888891</c:v>
                </c:pt>
                <c:pt idx="804">
                  <c:v>0.68333333333333324</c:v>
                </c:pt>
                <c:pt idx="805">
                  <c:v>0.68402777777777779</c:v>
                </c:pt>
                <c:pt idx="806">
                  <c:v>0.68472222222222223</c:v>
                </c:pt>
                <c:pt idx="807">
                  <c:v>0.68541666666666667</c:v>
                </c:pt>
                <c:pt idx="808">
                  <c:v>0.68611111111111101</c:v>
                </c:pt>
                <c:pt idx="809">
                  <c:v>0.68680555555555556</c:v>
                </c:pt>
                <c:pt idx="810">
                  <c:v>0.6875</c:v>
                </c:pt>
                <c:pt idx="811">
                  <c:v>0.68819444444444444</c:v>
                </c:pt>
                <c:pt idx="812">
                  <c:v>0.68888888888888899</c:v>
                </c:pt>
                <c:pt idx="813">
                  <c:v>0.68958333333333333</c:v>
                </c:pt>
                <c:pt idx="814">
                  <c:v>0.69027777777777777</c:v>
                </c:pt>
                <c:pt idx="815">
                  <c:v>0.69097222222222221</c:v>
                </c:pt>
                <c:pt idx="816">
                  <c:v>0.69166666666666676</c:v>
                </c:pt>
                <c:pt idx="817">
                  <c:v>0.69236111111111109</c:v>
                </c:pt>
                <c:pt idx="818">
                  <c:v>0.69305555555555554</c:v>
                </c:pt>
                <c:pt idx="819">
                  <c:v>0.69374999999999998</c:v>
                </c:pt>
                <c:pt idx="820">
                  <c:v>0.69444444444444453</c:v>
                </c:pt>
                <c:pt idx="821">
                  <c:v>0.69513888888888886</c:v>
                </c:pt>
                <c:pt idx="822">
                  <c:v>0.6958333333333333</c:v>
                </c:pt>
                <c:pt idx="823">
                  <c:v>0.69652777777777775</c:v>
                </c:pt>
                <c:pt idx="824">
                  <c:v>0.6972222222222223</c:v>
                </c:pt>
                <c:pt idx="825">
                  <c:v>0.69791666666666663</c:v>
                </c:pt>
                <c:pt idx="826">
                  <c:v>0.69861111111111107</c:v>
                </c:pt>
                <c:pt idx="827">
                  <c:v>0.69930555555555562</c:v>
                </c:pt>
                <c:pt idx="828">
                  <c:v>0.70000000000000007</c:v>
                </c:pt>
                <c:pt idx="829">
                  <c:v>0.7006944444444444</c:v>
                </c:pt>
                <c:pt idx="830">
                  <c:v>0.70138888888888884</c:v>
                </c:pt>
                <c:pt idx="831">
                  <c:v>0.70208333333333339</c:v>
                </c:pt>
                <c:pt idx="832">
                  <c:v>0.70277777777777783</c:v>
                </c:pt>
                <c:pt idx="833">
                  <c:v>0.70347222222222217</c:v>
                </c:pt>
                <c:pt idx="834">
                  <c:v>0.70416666666666661</c:v>
                </c:pt>
                <c:pt idx="835">
                  <c:v>0.70486111111111116</c:v>
                </c:pt>
                <c:pt idx="836">
                  <c:v>0.7055555555555556</c:v>
                </c:pt>
                <c:pt idx="837">
                  <c:v>0.70624999999999993</c:v>
                </c:pt>
                <c:pt idx="838">
                  <c:v>0.70694444444444438</c:v>
                </c:pt>
                <c:pt idx="839">
                  <c:v>0.70763888888888893</c:v>
                </c:pt>
                <c:pt idx="840">
                  <c:v>0.70833333333333337</c:v>
                </c:pt>
                <c:pt idx="841">
                  <c:v>0.7090277777777777</c:v>
                </c:pt>
                <c:pt idx="842">
                  <c:v>0.70972222222222225</c:v>
                </c:pt>
                <c:pt idx="843">
                  <c:v>0.7104166666666667</c:v>
                </c:pt>
                <c:pt idx="844">
                  <c:v>0.71111111111111114</c:v>
                </c:pt>
                <c:pt idx="845">
                  <c:v>0.71180555555555547</c:v>
                </c:pt>
                <c:pt idx="846">
                  <c:v>0.71250000000000002</c:v>
                </c:pt>
                <c:pt idx="847">
                  <c:v>0.71319444444444446</c:v>
                </c:pt>
                <c:pt idx="848">
                  <c:v>0.71388888888888891</c:v>
                </c:pt>
                <c:pt idx="849">
                  <c:v>0.71458333333333324</c:v>
                </c:pt>
                <c:pt idx="850">
                  <c:v>0.71527777777777779</c:v>
                </c:pt>
                <c:pt idx="851">
                  <c:v>0.71597222222222223</c:v>
                </c:pt>
                <c:pt idx="852">
                  <c:v>0.71666666666666667</c:v>
                </c:pt>
                <c:pt idx="853">
                  <c:v>0.71736111111111101</c:v>
                </c:pt>
                <c:pt idx="854">
                  <c:v>0.71805555555555556</c:v>
                </c:pt>
                <c:pt idx="855">
                  <c:v>0.71875</c:v>
                </c:pt>
                <c:pt idx="856">
                  <c:v>0.71944444444444444</c:v>
                </c:pt>
                <c:pt idx="857">
                  <c:v>0.72013888888888899</c:v>
                </c:pt>
                <c:pt idx="858">
                  <c:v>0.72083333333333333</c:v>
                </c:pt>
                <c:pt idx="859">
                  <c:v>0.72152777777777777</c:v>
                </c:pt>
                <c:pt idx="860">
                  <c:v>0.72222222222222221</c:v>
                </c:pt>
                <c:pt idx="861">
                  <c:v>0.72291666666666676</c:v>
                </c:pt>
                <c:pt idx="862">
                  <c:v>0.72361111111111109</c:v>
                </c:pt>
                <c:pt idx="863">
                  <c:v>0.72430555555555554</c:v>
                </c:pt>
                <c:pt idx="864">
                  <c:v>0.72499999999999998</c:v>
                </c:pt>
                <c:pt idx="865">
                  <c:v>0.72569444444444453</c:v>
                </c:pt>
                <c:pt idx="866">
                  <c:v>0.72638888888888886</c:v>
                </c:pt>
                <c:pt idx="867">
                  <c:v>0.7270833333333333</c:v>
                </c:pt>
                <c:pt idx="868">
                  <c:v>0.72777777777777775</c:v>
                </c:pt>
                <c:pt idx="869">
                  <c:v>0.7284722222222223</c:v>
                </c:pt>
                <c:pt idx="870">
                  <c:v>0.72916666666666663</c:v>
                </c:pt>
                <c:pt idx="871">
                  <c:v>0.72986111111111107</c:v>
                </c:pt>
                <c:pt idx="872">
                  <c:v>0.73055555555555562</c:v>
                </c:pt>
                <c:pt idx="873">
                  <c:v>0.73125000000000007</c:v>
                </c:pt>
                <c:pt idx="874">
                  <c:v>0.7319444444444444</c:v>
                </c:pt>
                <c:pt idx="875">
                  <c:v>0.73263888888888884</c:v>
                </c:pt>
                <c:pt idx="876">
                  <c:v>0.73333333333333339</c:v>
                </c:pt>
                <c:pt idx="877">
                  <c:v>0.73402777777777783</c:v>
                </c:pt>
                <c:pt idx="878">
                  <c:v>0.73472222222222217</c:v>
                </c:pt>
                <c:pt idx="879">
                  <c:v>0.73541666666666661</c:v>
                </c:pt>
                <c:pt idx="880">
                  <c:v>0.73611111111111116</c:v>
                </c:pt>
                <c:pt idx="881">
                  <c:v>0.7368055555555556</c:v>
                </c:pt>
                <c:pt idx="882">
                  <c:v>0.73749999999999993</c:v>
                </c:pt>
                <c:pt idx="883">
                  <c:v>0.73819444444444438</c:v>
                </c:pt>
                <c:pt idx="884">
                  <c:v>0.73888888888888893</c:v>
                </c:pt>
                <c:pt idx="885">
                  <c:v>0.73958333333333337</c:v>
                </c:pt>
                <c:pt idx="886">
                  <c:v>0.7402777777777777</c:v>
                </c:pt>
                <c:pt idx="887">
                  <c:v>0.74097222222222225</c:v>
                </c:pt>
                <c:pt idx="888">
                  <c:v>0.7416666666666667</c:v>
                </c:pt>
                <c:pt idx="889">
                  <c:v>0.74236111111111114</c:v>
                </c:pt>
                <c:pt idx="890">
                  <c:v>0.74305555555555547</c:v>
                </c:pt>
                <c:pt idx="891">
                  <c:v>0.74375000000000002</c:v>
                </c:pt>
                <c:pt idx="892">
                  <c:v>0.74444444444444446</c:v>
                </c:pt>
                <c:pt idx="893">
                  <c:v>0.74513888888888891</c:v>
                </c:pt>
                <c:pt idx="894">
                  <c:v>0.74583333333333324</c:v>
                </c:pt>
                <c:pt idx="895">
                  <c:v>0.74652777777777779</c:v>
                </c:pt>
                <c:pt idx="896">
                  <c:v>0.74722222222222223</c:v>
                </c:pt>
                <c:pt idx="897">
                  <c:v>0.74791666666666667</c:v>
                </c:pt>
                <c:pt idx="898">
                  <c:v>0.74861111111111101</c:v>
                </c:pt>
                <c:pt idx="899">
                  <c:v>0.74930555555555556</c:v>
                </c:pt>
                <c:pt idx="900">
                  <c:v>0.75</c:v>
                </c:pt>
                <c:pt idx="901">
                  <c:v>0.75069444444444444</c:v>
                </c:pt>
                <c:pt idx="902">
                  <c:v>0.75138888888888899</c:v>
                </c:pt>
                <c:pt idx="903">
                  <c:v>0.75208333333333333</c:v>
                </c:pt>
                <c:pt idx="904">
                  <c:v>0.75277777777777777</c:v>
                </c:pt>
                <c:pt idx="905">
                  <c:v>0.75347222222222221</c:v>
                </c:pt>
                <c:pt idx="906">
                  <c:v>0.75416666666666676</c:v>
                </c:pt>
                <c:pt idx="907">
                  <c:v>0.75486111111111109</c:v>
                </c:pt>
                <c:pt idx="908">
                  <c:v>0.75555555555555554</c:v>
                </c:pt>
                <c:pt idx="909">
                  <c:v>0.75624999999999998</c:v>
                </c:pt>
                <c:pt idx="910">
                  <c:v>0.75694444444444453</c:v>
                </c:pt>
                <c:pt idx="911">
                  <c:v>0.75763888888888886</c:v>
                </c:pt>
                <c:pt idx="912">
                  <c:v>0.7583333333333333</c:v>
                </c:pt>
                <c:pt idx="913">
                  <c:v>0.75902777777777775</c:v>
                </c:pt>
                <c:pt idx="914">
                  <c:v>0.7597222222222223</c:v>
                </c:pt>
                <c:pt idx="915">
                  <c:v>0.76041666666666663</c:v>
                </c:pt>
                <c:pt idx="916">
                  <c:v>0.76111111111111107</c:v>
                </c:pt>
                <c:pt idx="917">
                  <c:v>0.76180555555555562</c:v>
                </c:pt>
                <c:pt idx="918">
                  <c:v>0.76250000000000007</c:v>
                </c:pt>
                <c:pt idx="919">
                  <c:v>0.7631944444444444</c:v>
                </c:pt>
                <c:pt idx="920">
                  <c:v>0.76388888888888884</c:v>
                </c:pt>
                <c:pt idx="921">
                  <c:v>0.76458333333333339</c:v>
                </c:pt>
                <c:pt idx="922">
                  <c:v>0.76527777777777783</c:v>
                </c:pt>
                <c:pt idx="923">
                  <c:v>0.76597222222222217</c:v>
                </c:pt>
                <c:pt idx="924">
                  <c:v>0.76666666666666661</c:v>
                </c:pt>
                <c:pt idx="925">
                  <c:v>0.76736111111111116</c:v>
                </c:pt>
                <c:pt idx="926">
                  <c:v>0.7680555555555556</c:v>
                </c:pt>
                <c:pt idx="927">
                  <c:v>0.76874999999999993</c:v>
                </c:pt>
                <c:pt idx="928">
                  <c:v>0.76944444444444438</c:v>
                </c:pt>
                <c:pt idx="929">
                  <c:v>0.77013888888888893</c:v>
                </c:pt>
                <c:pt idx="930">
                  <c:v>0.77083333333333337</c:v>
                </c:pt>
                <c:pt idx="931">
                  <c:v>0.7715277777777777</c:v>
                </c:pt>
                <c:pt idx="932">
                  <c:v>0.77222222222222225</c:v>
                </c:pt>
                <c:pt idx="933">
                  <c:v>0.7729166666666667</c:v>
                </c:pt>
                <c:pt idx="934">
                  <c:v>0.77361111111111114</c:v>
                </c:pt>
                <c:pt idx="935">
                  <c:v>0.77430555555555547</c:v>
                </c:pt>
                <c:pt idx="936">
                  <c:v>0.77500000000000002</c:v>
                </c:pt>
                <c:pt idx="937">
                  <c:v>0.77569444444444446</c:v>
                </c:pt>
                <c:pt idx="938">
                  <c:v>0.77638888888888891</c:v>
                </c:pt>
                <c:pt idx="939">
                  <c:v>0.77708333333333324</c:v>
                </c:pt>
                <c:pt idx="940">
                  <c:v>0.77777777777777779</c:v>
                </c:pt>
                <c:pt idx="941">
                  <c:v>0.77847222222222223</c:v>
                </c:pt>
                <c:pt idx="942">
                  <c:v>0.77916666666666667</c:v>
                </c:pt>
                <c:pt idx="943">
                  <c:v>0.77986111111111101</c:v>
                </c:pt>
                <c:pt idx="944">
                  <c:v>0.78055555555555556</c:v>
                </c:pt>
                <c:pt idx="945">
                  <c:v>0.78125</c:v>
                </c:pt>
                <c:pt idx="946">
                  <c:v>0.78194444444444444</c:v>
                </c:pt>
                <c:pt idx="947">
                  <c:v>0.78263888888888899</c:v>
                </c:pt>
                <c:pt idx="948">
                  <c:v>0.78333333333333333</c:v>
                </c:pt>
                <c:pt idx="949">
                  <c:v>0.78402777777777777</c:v>
                </c:pt>
                <c:pt idx="950">
                  <c:v>0.78472222222222221</c:v>
                </c:pt>
                <c:pt idx="951">
                  <c:v>0.78541666666666676</c:v>
                </c:pt>
                <c:pt idx="952">
                  <c:v>0.78611111111111109</c:v>
                </c:pt>
                <c:pt idx="953">
                  <c:v>0.78680555555555554</c:v>
                </c:pt>
                <c:pt idx="954">
                  <c:v>0.78749999999999998</c:v>
                </c:pt>
                <c:pt idx="955">
                  <c:v>0.78819444444444453</c:v>
                </c:pt>
                <c:pt idx="956">
                  <c:v>0.78888888888888886</c:v>
                </c:pt>
                <c:pt idx="957">
                  <c:v>0.7895833333333333</c:v>
                </c:pt>
                <c:pt idx="958">
                  <c:v>0.79027777777777775</c:v>
                </c:pt>
                <c:pt idx="959">
                  <c:v>0.7909722222222223</c:v>
                </c:pt>
                <c:pt idx="960">
                  <c:v>0.79166666666666663</c:v>
                </c:pt>
                <c:pt idx="961">
                  <c:v>0.79236111111111107</c:v>
                </c:pt>
                <c:pt idx="962">
                  <c:v>0.79305555555555562</c:v>
                </c:pt>
                <c:pt idx="963">
                  <c:v>0.79375000000000007</c:v>
                </c:pt>
                <c:pt idx="964">
                  <c:v>0.7944444444444444</c:v>
                </c:pt>
                <c:pt idx="965">
                  <c:v>0.79513888888888884</c:v>
                </c:pt>
                <c:pt idx="966">
                  <c:v>0.79583333333333339</c:v>
                </c:pt>
                <c:pt idx="967">
                  <c:v>0.79652777777777783</c:v>
                </c:pt>
                <c:pt idx="968">
                  <c:v>0.79722222222222217</c:v>
                </c:pt>
                <c:pt idx="969">
                  <c:v>0.79791666666666661</c:v>
                </c:pt>
                <c:pt idx="970">
                  <c:v>0.79861111111111116</c:v>
                </c:pt>
                <c:pt idx="971">
                  <c:v>0.7993055555555556</c:v>
                </c:pt>
                <c:pt idx="972">
                  <c:v>0.79999999999999993</c:v>
                </c:pt>
                <c:pt idx="973">
                  <c:v>0.80069444444444438</c:v>
                </c:pt>
                <c:pt idx="974">
                  <c:v>0.80138888888888893</c:v>
                </c:pt>
                <c:pt idx="975">
                  <c:v>0.80208333333333337</c:v>
                </c:pt>
                <c:pt idx="976">
                  <c:v>0.8027777777777777</c:v>
                </c:pt>
                <c:pt idx="977">
                  <c:v>0.80347222222222225</c:v>
                </c:pt>
                <c:pt idx="978">
                  <c:v>0.8041666666666667</c:v>
                </c:pt>
                <c:pt idx="979">
                  <c:v>0.80486111111111114</c:v>
                </c:pt>
                <c:pt idx="980">
                  <c:v>0.80555555555555547</c:v>
                </c:pt>
                <c:pt idx="981">
                  <c:v>0.80625000000000002</c:v>
                </c:pt>
                <c:pt idx="982">
                  <c:v>0.80694444444444446</c:v>
                </c:pt>
                <c:pt idx="983">
                  <c:v>0.80763888888888891</c:v>
                </c:pt>
                <c:pt idx="984">
                  <c:v>0.80833333333333324</c:v>
                </c:pt>
                <c:pt idx="985">
                  <c:v>0.80902777777777779</c:v>
                </c:pt>
                <c:pt idx="986">
                  <c:v>0.80972222222222223</c:v>
                </c:pt>
                <c:pt idx="987">
                  <c:v>0.81041666666666667</c:v>
                </c:pt>
                <c:pt idx="988">
                  <c:v>0.81111111111111101</c:v>
                </c:pt>
                <c:pt idx="989">
                  <c:v>0.81180555555555556</c:v>
                </c:pt>
                <c:pt idx="990">
                  <c:v>0.8125</c:v>
                </c:pt>
                <c:pt idx="991">
                  <c:v>0.81319444444444444</c:v>
                </c:pt>
                <c:pt idx="992">
                  <c:v>0.81388888888888899</c:v>
                </c:pt>
                <c:pt idx="993">
                  <c:v>0.81458333333333333</c:v>
                </c:pt>
                <c:pt idx="994">
                  <c:v>0.81527777777777777</c:v>
                </c:pt>
                <c:pt idx="995">
                  <c:v>0.81597222222222221</c:v>
                </c:pt>
                <c:pt idx="996">
                  <c:v>0.81666666666666676</c:v>
                </c:pt>
                <c:pt idx="997">
                  <c:v>0.81736111111111109</c:v>
                </c:pt>
                <c:pt idx="998">
                  <c:v>0.81805555555555554</c:v>
                </c:pt>
                <c:pt idx="999">
                  <c:v>0.81874999999999998</c:v>
                </c:pt>
                <c:pt idx="1000">
                  <c:v>0.81944444444444453</c:v>
                </c:pt>
                <c:pt idx="1001">
                  <c:v>0.82013888888888886</c:v>
                </c:pt>
                <c:pt idx="1002">
                  <c:v>0.8208333333333333</c:v>
                </c:pt>
                <c:pt idx="1003">
                  <c:v>0.82152777777777775</c:v>
                </c:pt>
                <c:pt idx="1004">
                  <c:v>0.8222222222222223</c:v>
                </c:pt>
                <c:pt idx="1005">
                  <c:v>0.82291666666666663</c:v>
                </c:pt>
                <c:pt idx="1006">
                  <c:v>0.82361111111111107</c:v>
                </c:pt>
                <c:pt idx="1007">
                  <c:v>0.82430555555555562</c:v>
                </c:pt>
                <c:pt idx="1008">
                  <c:v>0.82500000000000007</c:v>
                </c:pt>
                <c:pt idx="1009">
                  <c:v>0.8256944444444444</c:v>
                </c:pt>
                <c:pt idx="1010">
                  <c:v>0.82638888888888884</c:v>
                </c:pt>
                <c:pt idx="1011">
                  <c:v>0.82708333333333339</c:v>
                </c:pt>
                <c:pt idx="1012">
                  <c:v>0.82777777777777783</c:v>
                </c:pt>
                <c:pt idx="1013">
                  <c:v>0.82847222222222217</c:v>
                </c:pt>
                <c:pt idx="1014">
                  <c:v>0.82916666666666661</c:v>
                </c:pt>
                <c:pt idx="1015">
                  <c:v>0.82986111111111116</c:v>
                </c:pt>
                <c:pt idx="1016">
                  <c:v>0.8305555555555556</c:v>
                </c:pt>
                <c:pt idx="1017">
                  <c:v>0.83124999999999993</c:v>
                </c:pt>
                <c:pt idx="1018">
                  <c:v>0.83194444444444438</c:v>
                </c:pt>
                <c:pt idx="1019">
                  <c:v>0.83263888888888893</c:v>
                </c:pt>
                <c:pt idx="1020">
                  <c:v>0.83333333333333337</c:v>
                </c:pt>
                <c:pt idx="1021">
                  <c:v>0.8340277777777777</c:v>
                </c:pt>
                <c:pt idx="1022">
                  <c:v>0.83472222222222225</c:v>
                </c:pt>
                <c:pt idx="1023">
                  <c:v>0.8354166666666667</c:v>
                </c:pt>
                <c:pt idx="1024">
                  <c:v>0.83611111111111114</c:v>
                </c:pt>
                <c:pt idx="1025">
                  <c:v>0.83680555555555547</c:v>
                </c:pt>
                <c:pt idx="1026">
                  <c:v>0.83750000000000002</c:v>
                </c:pt>
                <c:pt idx="1027">
                  <c:v>0.83819444444444446</c:v>
                </c:pt>
                <c:pt idx="1028">
                  <c:v>0.83888888888888891</c:v>
                </c:pt>
                <c:pt idx="1029">
                  <c:v>0.83958333333333324</c:v>
                </c:pt>
                <c:pt idx="1030">
                  <c:v>0.84027777777777779</c:v>
                </c:pt>
                <c:pt idx="1031">
                  <c:v>0.84097222222222223</c:v>
                </c:pt>
                <c:pt idx="1032">
                  <c:v>0.84166666666666667</c:v>
                </c:pt>
                <c:pt idx="1033">
                  <c:v>0.84236111111111101</c:v>
                </c:pt>
                <c:pt idx="1034">
                  <c:v>0.84305555555555556</c:v>
                </c:pt>
                <c:pt idx="1035">
                  <c:v>0.84375</c:v>
                </c:pt>
                <c:pt idx="1036">
                  <c:v>0.84444444444444444</c:v>
                </c:pt>
                <c:pt idx="1037">
                  <c:v>0.84513888888888899</c:v>
                </c:pt>
                <c:pt idx="1038">
                  <c:v>0.84583333333333333</c:v>
                </c:pt>
                <c:pt idx="1039">
                  <c:v>0.84652777777777777</c:v>
                </c:pt>
                <c:pt idx="1040">
                  <c:v>0.84722222222222221</c:v>
                </c:pt>
                <c:pt idx="1041">
                  <c:v>0.84791666666666676</c:v>
                </c:pt>
                <c:pt idx="1042">
                  <c:v>0.84861111111111109</c:v>
                </c:pt>
                <c:pt idx="1043">
                  <c:v>0.84930555555555554</c:v>
                </c:pt>
                <c:pt idx="1044">
                  <c:v>0.85</c:v>
                </c:pt>
                <c:pt idx="1045">
                  <c:v>0.85069444444444453</c:v>
                </c:pt>
                <c:pt idx="1046">
                  <c:v>0.85138888888888886</c:v>
                </c:pt>
                <c:pt idx="1047">
                  <c:v>0.8520833333333333</c:v>
                </c:pt>
                <c:pt idx="1048">
                  <c:v>0.85277777777777775</c:v>
                </c:pt>
                <c:pt idx="1049">
                  <c:v>0.8534722222222223</c:v>
                </c:pt>
                <c:pt idx="1050">
                  <c:v>0.85416666666666663</c:v>
                </c:pt>
                <c:pt idx="1051">
                  <c:v>0.85486111111111107</c:v>
                </c:pt>
                <c:pt idx="1052">
                  <c:v>0.85555555555555562</c:v>
                </c:pt>
                <c:pt idx="1053">
                  <c:v>0.85625000000000007</c:v>
                </c:pt>
                <c:pt idx="1054">
                  <c:v>0.8569444444444444</c:v>
                </c:pt>
                <c:pt idx="1055">
                  <c:v>0.85763888888888884</c:v>
                </c:pt>
                <c:pt idx="1056">
                  <c:v>0.85833333333333339</c:v>
                </c:pt>
                <c:pt idx="1057">
                  <c:v>0.85902777777777783</c:v>
                </c:pt>
                <c:pt idx="1058">
                  <c:v>0.85972222222222217</c:v>
                </c:pt>
                <c:pt idx="1059">
                  <c:v>0.86041666666666661</c:v>
                </c:pt>
                <c:pt idx="1060">
                  <c:v>0.86111111111111116</c:v>
                </c:pt>
                <c:pt idx="1061">
                  <c:v>0.8618055555555556</c:v>
                </c:pt>
                <c:pt idx="1062">
                  <c:v>0.86249999999999993</c:v>
                </c:pt>
                <c:pt idx="1063">
                  <c:v>0.86319444444444438</c:v>
                </c:pt>
                <c:pt idx="1064">
                  <c:v>0.86388888888888893</c:v>
                </c:pt>
                <c:pt idx="1065">
                  <c:v>0.86458333333333337</c:v>
                </c:pt>
                <c:pt idx="1066">
                  <c:v>0.8652777777777777</c:v>
                </c:pt>
                <c:pt idx="1067">
                  <c:v>0.86597222222222225</c:v>
                </c:pt>
                <c:pt idx="1068">
                  <c:v>0.8666666666666667</c:v>
                </c:pt>
                <c:pt idx="1069">
                  <c:v>0.86736111111111114</c:v>
                </c:pt>
                <c:pt idx="1070">
                  <c:v>0.86805555555555547</c:v>
                </c:pt>
                <c:pt idx="1071">
                  <c:v>0.86875000000000002</c:v>
                </c:pt>
                <c:pt idx="1072">
                  <c:v>0.86944444444444446</c:v>
                </c:pt>
                <c:pt idx="1073">
                  <c:v>0.87013888888888891</c:v>
                </c:pt>
                <c:pt idx="1074">
                  <c:v>0.87083333333333324</c:v>
                </c:pt>
                <c:pt idx="1075">
                  <c:v>0.87152777777777779</c:v>
                </c:pt>
                <c:pt idx="1076">
                  <c:v>0.87222222222222223</c:v>
                </c:pt>
                <c:pt idx="1077">
                  <c:v>0.87291666666666667</c:v>
                </c:pt>
                <c:pt idx="1078">
                  <c:v>0.87361111111111101</c:v>
                </c:pt>
                <c:pt idx="1079">
                  <c:v>0.87430555555555556</c:v>
                </c:pt>
                <c:pt idx="1080">
                  <c:v>0.875</c:v>
                </c:pt>
                <c:pt idx="1081">
                  <c:v>0.87569444444444444</c:v>
                </c:pt>
                <c:pt idx="1082">
                  <c:v>0.87638888888888899</c:v>
                </c:pt>
                <c:pt idx="1083">
                  <c:v>0.87708333333333333</c:v>
                </c:pt>
                <c:pt idx="1084">
                  <c:v>0.87777777777777777</c:v>
                </c:pt>
                <c:pt idx="1085">
                  <c:v>0.87847222222222221</c:v>
                </c:pt>
                <c:pt idx="1086">
                  <c:v>0.87916666666666676</c:v>
                </c:pt>
                <c:pt idx="1087">
                  <c:v>0.87986111111111109</c:v>
                </c:pt>
                <c:pt idx="1088">
                  <c:v>0.88055555555555554</c:v>
                </c:pt>
                <c:pt idx="1089">
                  <c:v>0.88124999999999998</c:v>
                </c:pt>
                <c:pt idx="1090">
                  <c:v>0.88194444444444453</c:v>
                </c:pt>
                <c:pt idx="1091">
                  <c:v>0.88263888888888886</c:v>
                </c:pt>
                <c:pt idx="1092">
                  <c:v>0.8833333333333333</c:v>
                </c:pt>
                <c:pt idx="1093">
                  <c:v>0.88402777777777775</c:v>
                </c:pt>
                <c:pt idx="1094">
                  <c:v>0.8847222222222223</c:v>
                </c:pt>
                <c:pt idx="1095">
                  <c:v>0.88541666666666663</c:v>
                </c:pt>
                <c:pt idx="1096">
                  <c:v>0.88611111111111107</c:v>
                </c:pt>
                <c:pt idx="1097">
                  <c:v>0.88680555555555562</c:v>
                </c:pt>
                <c:pt idx="1098">
                  <c:v>0.88750000000000007</c:v>
                </c:pt>
                <c:pt idx="1099">
                  <c:v>0.8881944444444444</c:v>
                </c:pt>
                <c:pt idx="1100">
                  <c:v>0.88888888888888884</c:v>
                </c:pt>
                <c:pt idx="1101">
                  <c:v>0.88958333333333339</c:v>
                </c:pt>
                <c:pt idx="1102">
                  <c:v>0.89027777777777783</c:v>
                </c:pt>
                <c:pt idx="1103">
                  <c:v>0.89097222222222217</c:v>
                </c:pt>
                <c:pt idx="1104">
                  <c:v>0.89166666666666661</c:v>
                </c:pt>
                <c:pt idx="1105">
                  <c:v>0.89236111111111116</c:v>
                </c:pt>
                <c:pt idx="1106">
                  <c:v>0.8930555555555556</c:v>
                </c:pt>
                <c:pt idx="1107">
                  <c:v>0.89374999999999993</c:v>
                </c:pt>
                <c:pt idx="1108">
                  <c:v>0.89444444444444438</c:v>
                </c:pt>
                <c:pt idx="1109">
                  <c:v>0.89513888888888893</c:v>
                </c:pt>
                <c:pt idx="1110">
                  <c:v>0.89583333333333337</c:v>
                </c:pt>
                <c:pt idx="1111">
                  <c:v>0.8965277777777777</c:v>
                </c:pt>
                <c:pt idx="1112">
                  <c:v>0.89722222222222225</c:v>
                </c:pt>
                <c:pt idx="1113">
                  <c:v>0.8979166666666667</c:v>
                </c:pt>
                <c:pt idx="1114">
                  <c:v>0.89861111111111114</c:v>
                </c:pt>
                <c:pt idx="1115">
                  <c:v>0.89930555555555547</c:v>
                </c:pt>
                <c:pt idx="1116">
                  <c:v>0.9</c:v>
                </c:pt>
                <c:pt idx="1117">
                  <c:v>0.90069444444444446</c:v>
                </c:pt>
                <c:pt idx="1118">
                  <c:v>0.90138888888888891</c:v>
                </c:pt>
                <c:pt idx="1119">
                  <c:v>0.90208333333333324</c:v>
                </c:pt>
                <c:pt idx="1120">
                  <c:v>0.90277777777777779</c:v>
                </c:pt>
                <c:pt idx="1121">
                  <c:v>0.90347222222222223</c:v>
                </c:pt>
                <c:pt idx="1122">
                  <c:v>0.90416666666666667</c:v>
                </c:pt>
                <c:pt idx="1123">
                  <c:v>0.90486111111111101</c:v>
                </c:pt>
                <c:pt idx="1124">
                  <c:v>0.90555555555555556</c:v>
                </c:pt>
                <c:pt idx="1125">
                  <c:v>0.90625</c:v>
                </c:pt>
                <c:pt idx="1126">
                  <c:v>0.90694444444444444</c:v>
                </c:pt>
                <c:pt idx="1127">
                  <c:v>0.90763888888888899</c:v>
                </c:pt>
                <c:pt idx="1128">
                  <c:v>0.90833333333333333</c:v>
                </c:pt>
                <c:pt idx="1129">
                  <c:v>0.90902777777777777</c:v>
                </c:pt>
                <c:pt idx="1130">
                  <c:v>0.90972222222222221</c:v>
                </c:pt>
                <c:pt idx="1131">
                  <c:v>0.91041666666666676</c:v>
                </c:pt>
                <c:pt idx="1132">
                  <c:v>0.91111111111111109</c:v>
                </c:pt>
                <c:pt idx="1133">
                  <c:v>0.91180555555555554</c:v>
                </c:pt>
                <c:pt idx="1134">
                  <c:v>0.91249999999999998</c:v>
                </c:pt>
                <c:pt idx="1135">
                  <c:v>0.91319444444444453</c:v>
                </c:pt>
                <c:pt idx="1136">
                  <c:v>0.91388888888888886</c:v>
                </c:pt>
                <c:pt idx="1137">
                  <c:v>0.9145833333333333</c:v>
                </c:pt>
                <c:pt idx="1138">
                  <c:v>0.91527777777777775</c:v>
                </c:pt>
                <c:pt idx="1139">
                  <c:v>0.9159722222222223</c:v>
                </c:pt>
                <c:pt idx="1140">
                  <c:v>0.91666666666666663</c:v>
                </c:pt>
                <c:pt idx="1141">
                  <c:v>0.91736111111111107</c:v>
                </c:pt>
                <c:pt idx="1142">
                  <c:v>0.91805555555555562</c:v>
                </c:pt>
                <c:pt idx="1143">
                  <c:v>0.91875000000000007</c:v>
                </c:pt>
                <c:pt idx="1144">
                  <c:v>0.9194444444444444</c:v>
                </c:pt>
                <c:pt idx="1145">
                  <c:v>0.92013888888888884</c:v>
                </c:pt>
                <c:pt idx="1146">
                  <c:v>0.92083333333333339</c:v>
                </c:pt>
                <c:pt idx="1147">
                  <c:v>0.92152777777777783</c:v>
                </c:pt>
                <c:pt idx="1148">
                  <c:v>0.92222222222222217</c:v>
                </c:pt>
                <c:pt idx="1149">
                  <c:v>0.92291666666666661</c:v>
                </c:pt>
                <c:pt idx="1150">
                  <c:v>0.92361111111111116</c:v>
                </c:pt>
                <c:pt idx="1151">
                  <c:v>0.9243055555555556</c:v>
                </c:pt>
                <c:pt idx="1152">
                  <c:v>0.92499999999999993</c:v>
                </c:pt>
                <c:pt idx="1153">
                  <c:v>0.92569444444444438</c:v>
                </c:pt>
                <c:pt idx="1154">
                  <c:v>0.92638888888888893</c:v>
                </c:pt>
                <c:pt idx="1155">
                  <c:v>0.92708333333333337</c:v>
                </c:pt>
                <c:pt idx="1156">
                  <c:v>0.9277777777777777</c:v>
                </c:pt>
                <c:pt idx="1157">
                  <c:v>0.92847222222222225</c:v>
                </c:pt>
                <c:pt idx="1158">
                  <c:v>0.9291666666666667</c:v>
                </c:pt>
                <c:pt idx="1159">
                  <c:v>0.92986111111111114</c:v>
                </c:pt>
                <c:pt idx="1160">
                  <c:v>0.93055555555555547</c:v>
                </c:pt>
                <c:pt idx="1161">
                  <c:v>0.93125000000000002</c:v>
                </c:pt>
                <c:pt idx="1162">
                  <c:v>0.93194444444444446</c:v>
                </c:pt>
                <c:pt idx="1163">
                  <c:v>0.93263888888888891</c:v>
                </c:pt>
                <c:pt idx="1164">
                  <c:v>0.93333333333333324</c:v>
                </c:pt>
                <c:pt idx="1165">
                  <c:v>0.93402777777777779</c:v>
                </c:pt>
                <c:pt idx="1166">
                  <c:v>0.93472222222222223</c:v>
                </c:pt>
                <c:pt idx="1167">
                  <c:v>0.93541666666666667</c:v>
                </c:pt>
                <c:pt idx="1168">
                  <c:v>0.93611111111111101</c:v>
                </c:pt>
                <c:pt idx="1169">
                  <c:v>0.93680555555555556</c:v>
                </c:pt>
                <c:pt idx="1170">
                  <c:v>0.9375</c:v>
                </c:pt>
                <c:pt idx="1171">
                  <c:v>0.93819444444444444</c:v>
                </c:pt>
                <c:pt idx="1172">
                  <c:v>0.93888888888888899</c:v>
                </c:pt>
                <c:pt idx="1173">
                  <c:v>0.93958333333333333</c:v>
                </c:pt>
                <c:pt idx="1174">
                  <c:v>0.94027777777777777</c:v>
                </c:pt>
                <c:pt idx="1175">
                  <c:v>0.94097222222222221</c:v>
                </c:pt>
                <c:pt idx="1176">
                  <c:v>0.94166666666666676</c:v>
                </c:pt>
                <c:pt idx="1177">
                  <c:v>0.94236111111111109</c:v>
                </c:pt>
                <c:pt idx="1178">
                  <c:v>0.94305555555555554</c:v>
                </c:pt>
                <c:pt idx="1179">
                  <c:v>0.94374999999999998</c:v>
                </c:pt>
                <c:pt idx="1180">
                  <c:v>0.94444444444444453</c:v>
                </c:pt>
                <c:pt idx="1181">
                  <c:v>0.94513888888888886</c:v>
                </c:pt>
                <c:pt idx="1182">
                  <c:v>0.9458333333333333</c:v>
                </c:pt>
                <c:pt idx="1183">
                  <c:v>0.94652777777777775</c:v>
                </c:pt>
                <c:pt idx="1184">
                  <c:v>0.9472222222222223</c:v>
                </c:pt>
                <c:pt idx="1185">
                  <c:v>0.94791666666666663</c:v>
                </c:pt>
                <c:pt idx="1186">
                  <c:v>0.94861111111111107</c:v>
                </c:pt>
                <c:pt idx="1187">
                  <c:v>0.94930555555555562</c:v>
                </c:pt>
                <c:pt idx="1188">
                  <c:v>0.95000000000000007</c:v>
                </c:pt>
                <c:pt idx="1189">
                  <c:v>0.9506944444444444</c:v>
                </c:pt>
                <c:pt idx="1190">
                  <c:v>0.95138888888888884</c:v>
                </c:pt>
                <c:pt idx="1191">
                  <c:v>0.95208333333333339</c:v>
                </c:pt>
                <c:pt idx="1192">
                  <c:v>0.95277777777777783</c:v>
                </c:pt>
                <c:pt idx="1193">
                  <c:v>0.95347222222222217</c:v>
                </c:pt>
                <c:pt idx="1194">
                  <c:v>0.95416666666666661</c:v>
                </c:pt>
                <c:pt idx="1195">
                  <c:v>0.95486111111111116</c:v>
                </c:pt>
                <c:pt idx="1196">
                  <c:v>0.9555555555555556</c:v>
                </c:pt>
                <c:pt idx="1197">
                  <c:v>0.95624999999999993</c:v>
                </c:pt>
                <c:pt idx="1198">
                  <c:v>0.95694444444444438</c:v>
                </c:pt>
                <c:pt idx="1199">
                  <c:v>0.95763888888888893</c:v>
                </c:pt>
                <c:pt idx="1200">
                  <c:v>0.95833333333333337</c:v>
                </c:pt>
                <c:pt idx="1201">
                  <c:v>0.9590277777777777</c:v>
                </c:pt>
                <c:pt idx="1202">
                  <c:v>0.95972222222222225</c:v>
                </c:pt>
                <c:pt idx="1203">
                  <c:v>0.9604166666666667</c:v>
                </c:pt>
                <c:pt idx="1204">
                  <c:v>0.96111111111111114</c:v>
                </c:pt>
                <c:pt idx="1205">
                  <c:v>0.96180555555555547</c:v>
                </c:pt>
                <c:pt idx="1206">
                  <c:v>0.96250000000000002</c:v>
                </c:pt>
                <c:pt idx="1207">
                  <c:v>0.96319444444444446</c:v>
                </c:pt>
                <c:pt idx="1208">
                  <c:v>0.96388888888888891</c:v>
                </c:pt>
                <c:pt idx="1209">
                  <c:v>0.96458333333333324</c:v>
                </c:pt>
                <c:pt idx="1210">
                  <c:v>0.96527777777777779</c:v>
                </c:pt>
                <c:pt idx="1211">
                  <c:v>0.96597222222222223</c:v>
                </c:pt>
                <c:pt idx="1212">
                  <c:v>0.96666666666666667</c:v>
                </c:pt>
                <c:pt idx="1213">
                  <c:v>0.96736111111111101</c:v>
                </c:pt>
                <c:pt idx="1214">
                  <c:v>0.96805555555555556</c:v>
                </c:pt>
                <c:pt idx="1215">
                  <c:v>0.96875</c:v>
                </c:pt>
                <c:pt idx="1216">
                  <c:v>0.96944444444444444</c:v>
                </c:pt>
                <c:pt idx="1217">
                  <c:v>0.97013888888888899</c:v>
                </c:pt>
                <c:pt idx="1218">
                  <c:v>0.97083333333333333</c:v>
                </c:pt>
                <c:pt idx="1219">
                  <c:v>0.97152777777777777</c:v>
                </c:pt>
                <c:pt idx="1220">
                  <c:v>0.97222222222222221</c:v>
                </c:pt>
                <c:pt idx="1221">
                  <c:v>0.97291666666666676</c:v>
                </c:pt>
                <c:pt idx="1222">
                  <c:v>0.97361111111111109</c:v>
                </c:pt>
                <c:pt idx="1223">
                  <c:v>0.97430555555555554</c:v>
                </c:pt>
                <c:pt idx="1224">
                  <c:v>0.97499999999999998</c:v>
                </c:pt>
                <c:pt idx="1225">
                  <c:v>0.97569444444444453</c:v>
                </c:pt>
                <c:pt idx="1226">
                  <c:v>0.97638888888888886</c:v>
                </c:pt>
                <c:pt idx="1227">
                  <c:v>0.9770833333333333</c:v>
                </c:pt>
                <c:pt idx="1228">
                  <c:v>0.97777777777777775</c:v>
                </c:pt>
                <c:pt idx="1229">
                  <c:v>0.9784722222222223</c:v>
                </c:pt>
                <c:pt idx="1230">
                  <c:v>0.97916666666666663</c:v>
                </c:pt>
                <c:pt idx="1231">
                  <c:v>0.97986111111111107</c:v>
                </c:pt>
                <c:pt idx="1232">
                  <c:v>0.98055555555555562</c:v>
                </c:pt>
                <c:pt idx="1233">
                  <c:v>0.98125000000000007</c:v>
                </c:pt>
                <c:pt idx="1234">
                  <c:v>0.9819444444444444</c:v>
                </c:pt>
                <c:pt idx="1235">
                  <c:v>0.98263888888888884</c:v>
                </c:pt>
                <c:pt idx="1236">
                  <c:v>0.98333333333333339</c:v>
                </c:pt>
                <c:pt idx="1237">
                  <c:v>0.98402777777777783</c:v>
                </c:pt>
                <c:pt idx="1238">
                  <c:v>0.98472222222222217</c:v>
                </c:pt>
                <c:pt idx="1239">
                  <c:v>0.98541666666666661</c:v>
                </c:pt>
                <c:pt idx="1240">
                  <c:v>0.98611111111111116</c:v>
                </c:pt>
                <c:pt idx="1241">
                  <c:v>0.9868055555555556</c:v>
                </c:pt>
                <c:pt idx="1242">
                  <c:v>0.98749999999999993</c:v>
                </c:pt>
                <c:pt idx="1243">
                  <c:v>0.98819444444444438</c:v>
                </c:pt>
                <c:pt idx="1244">
                  <c:v>0.98888888888888893</c:v>
                </c:pt>
                <c:pt idx="1245">
                  <c:v>0.98958333333333337</c:v>
                </c:pt>
                <c:pt idx="1246">
                  <c:v>0.9902777777777777</c:v>
                </c:pt>
                <c:pt idx="1247">
                  <c:v>0.99097222222222225</c:v>
                </c:pt>
                <c:pt idx="1248">
                  <c:v>0.9916666666666667</c:v>
                </c:pt>
                <c:pt idx="1249">
                  <c:v>0.99236111111111114</c:v>
                </c:pt>
                <c:pt idx="1250">
                  <c:v>0.99305555555555547</c:v>
                </c:pt>
                <c:pt idx="1251">
                  <c:v>0.99375000000000002</c:v>
                </c:pt>
                <c:pt idx="1252">
                  <c:v>0.99444444444444446</c:v>
                </c:pt>
                <c:pt idx="1253">
                  <c:v>0.99513888888888891</c:v>
                </c:pt>
                <c:pt idx="1254">
                  <c:v>0.99583333333333324</c:v>
                </c:pt>
                <c:pt idx="1255">
                  <c:v>0.99652777777777779</c:v>
                </c:pt>
                <c:pt idx="1256">
                  <c:v>0.99722222222222223</c:v>
                </c:pt>
                <c:pt idx="1257">
                  <c:v>0.99791666666666667</c:v>
                </c:pt>
                <c:pt idx="1258">
                  <c:v>0.99861111111111101</c:v>
                </c:pt>
                <c:pt idx="1259">
                  <c:v>0.99930555555555556</c:v>
                </c:pt>
                <c:pt idx="1260">
                  <c:v>1</c:v>
                </c:pt>
                <c:pt idx="1261">
                  <c:v>1.0006944444444443</c:v>
                </c:pt>
                <c:pt idx="1262">
                  <c:v>1.0013888888888889</c:v>
                </c:pt>
                <c:pt idx="1263">
                  <c:v>1.0020833333333334</c:v>
                </c:pt>
                <c:pt idx="1264">
                  <c:v>1.0027777777777778</c:v>
                </c:pt>
                <c:pt idx="1265">
                  <c:v>1.0034722222222221</c:v>
                </c:pt>
                <c:pt idx="1266">
                  <c:v>1.0041666666666667</c:v>
                </c:pt>
                <c:pt idx="1267">
                  <c:v>1.0048611111111112</c:v>
                </c:pt>
                <c:pt idx="1268">
                  <c:v>1.0055555555555555</c:v>
                </c:pt>
                <c:pt idx="1269">
                  <c:v>1.0062499999999999</c:v>
                </c:pt>
                <c:pt idx="1270">
                  <c:v>1.0069444444444444</c:v>
                </c:pt>
                <c:pt idx="1271">
                  <c:v>1.007638888888889</c:v>
                </c:pt>
                <c:pt idx="1272">
                  <c:v>1.0083333333333333</c:v>
                </c:pt>
                <c:pt idx="1273">
                  <c:v>1.0090277777777776</c:v>
                </c:pt>
                <c:pt idx="1274">
                  <c:v>1.0097222222222222</c:v>
                </c:pt>
                <c:pt idx="1275">
                  <c:v>1.0104166666666667</c:v>
                </c:pt>
                <c:pt idx="1276">
                  <c:v>1.0111111111111111</c:v>
                </c:pt>
                <c:pt idx="1277">
                  <c:v>1.0118055555555556</c:v>
                </c:pt>
                <c:pt idx="1278">
                  <c:v>1.0125</c:v>
                </c:pt>
                <c:pt idx="1279">
                  <c:v>1.0131944444444445</c:v>
                </c:pt>
                <c:pt idx="1280">
                  <c:v>1.0138888888888888</c:v>
                </c:pt>
                <c:pt idx="1281">
                  <c:v>1.0145833333333334</c:v>
                </c:pt>
                <c:pt idx="1282">
                  <c:v>1.0152777777777777</c:v>
                </c:pt>
                <c:pt idx="1283">
                  <c:v>1.0159722222222223</c:v>
                </c:pt>
                <c:pt idx="1284">
                  <c:v>1.0166666666666666</c:v>
                </c:pt>
                <c:pt idx="1285">
                  <c:v>1.0173611111111112</c:v>
                </c:pt>
                <c:pt idx="1286">
                  <c:v>1.0180555555555555</c:v>
                </c:pt>
                <c:pt idx="1287">
                  <c:v>1.01875</c:v>
                </c:pt>
                <c:pt idx="1288">
                  <c:v>1.0194444444444444</c:v>
                </c:pt>
                <c:pt idx="1289">
                  <c:v>1.0201388888888889</c:v>
                </c:pt>
                <c:pt idx="1290">
                  <c:v>1.0208333333333333</c:v>
                </c:pt>
                <c:pt idx="1291">
                  <c:v>1.0215277777777778</c:v>
                </c:pt>
                <c:pt idx="1292">
                  <c:v>1.0222222222222224</c:v>
                </c:pt>
                <c:pt idx="1293">
                  <c:v>1.0229166666666667</c:v>
                </c:pt>
                <c:pt idx="1294">
                  <c:v>1.023611111111111</c:v>
                </c:pt>
                <c:pt idx="1295">
                  <c:v>1.0243055555555556</c:v>
                </c:pt>
                <c:pt idx="1296">
                  <c:v>1.0250000000000001</c:v>
                </c:pt>
                <c:pt idx="1297">
                  <c:v>1.0256944444444445</c:v>
                </c:pt>
                <c:pt idx="1298">
                  <c:v>1.0263888888888888</c:v>
                </c:pt>
                <c:pt idx="1299">
                  <c:v>1.0270833333333333</c:v>
                </c:pt>
                <c:pt idx="1300">
                  <c:v>1.0277777777777779</c:v>
                </c:pt>
                <c:pt idx="1301">
                  <c:v>1.0284722222222222</c:v>
                </c:pt>
                <c:pt idx="1302">
                  <c:v>1.0291666666666666</c:v>
                </c:pt>
                <c:pt idx="1303">
                  <c:v>1.0298611111111111</c:v>
                </c:pt>
                <c:pt idx="1304">
                  <c:v>1.0305555555555557</c:v>
                </c:pt>
                <c:pt idx="1305">
                  <c:v>1.03125</c:v>
                </c:pt>
                <c:pt idx="1306">
                  <c:v>1.0319444444444443</c:v>
                </c:pt>
                <c:pt idx="1307">
                  <c:v>1.0326388888888889</c:v>
                </c:pt>
                <c:pt idx="1308">
                  <c:v>1.0333333333333334</c:v>
                </c:pt>
                <c:pt idx="1309">
                  <c:v>1.0340277777777778</c:v>
                </c:pt>
                <c:pt idx="1310">
                  <c:v>1.0347222222222221</c:v>
                </c:pt>
                <c:pt idx="1311">
                  <c:v>1.0354166666666667</c:v>
                </c:pt>
                <c:pt idx="1312">
                  <c:v>1.0361111111111112</c:v>
                </c:pt>
                <c:pt idx="1313">
                  <c:v>1.0368055555555555</c:v>
                </c:pt>
                <c:pt idx="1314">
                  <c:v>1.0374999999999999</c:v>
                </c:pt>
                <c:pt idx="1315">
                  <c:v>1.0381944444444444</c:v>
                </c:pt>
                <c:pt idx="1316">
                  <c:v>1.038888888888889</c:v>
                </c:pt>
                <c:pt idx="1317">
                  <c:v>1.0395833333333333</c:v>
                </c:pt>
                <c:pt idx="1318">
                  <c:v>1.0402777777777776</c:v>
                </c:pt>
                <c:pt idx="1319">
                  <c:v>1.0409722222222222</c:v>
                </c:pt>
                <c:pt idx="1320">
                  <c:v>1.0416666666666667</c:v>
                </c:pt>
                <c:pt idx="1321">
                  <c:v>1.0423611111111111</c:v>
                </c:pt>
                <c:pt idx="1322">
                  <c:v>1.0430555555555556</c:v>
                </c:pt>
                <c:pt idx="1323">
                  <c:v>1.04375</c:v>
                </c:pt>
                <c:pt idx="1324">
                  <c:v>1.0444444444444445</c:v>
                </c:pt>
                <c:pt idx="1325">
                  <c:v>1.0451388888888888</c:v>
                </c:pt>
                <c:pt idx="1326">
                  <c:v>1.0458333333333334</c:v>
                </c:pt>
                <c:pt idx="1327">
                  <c:v>1.0465277777777777</c:v>
                </c:pt>
                <c:pt idx="1328">
                  <c:v>1.0472222222222223</c:v>
                </c:pt>
                <c:pt idx="1329">
                  <c:v>1.0479166666666666</c:v>
                </c:pt>
                <c:pt idx="1330">
                  <c:v>1.0486111111111112</c:v>
                </c:pt>
                <c:pt idx="1331">
                  <c:v>1.0493055555555555</c:v>
                </c:pt>
                <c:pt idx="1332">
                  <c:v>1.05</c:v>
                </c:pt>
                <c:pt idx="1333">
                  <c:v>1.0506944444444444</c:v>
                </c:pt>
                <c:pt idx="1334">
                  <c:v>1.0513888888888889</c:v>
                </c:pt>
                <c:pt idx="1335">
                  <c:v>1.0520833333333333</c:v>
                </c:pt>
                <c:pt idx="1336">
                  <c:v>1.0527777777777778</c:v>
                </c:pt>
                <c:pt idx="1337">
                  <c:v>1.0534722222222224</c:v>
                </c:pt>
                <c:pt idx="1338">
                  <c:v>1.0541666666666667</c:v>
                </c:pt>
                <c:pt idx="1339">
                  <c:v>1.054861111111111</c:v>
                </c:pt>
                <c:pt idx="1340">
                  <c:v>1.0555555555555556</c:v>
                </c:pt>
                <c:pt idx="1341">
                  <c:v>1.0562500000000001</c:v>
                </c:pt>
                <c:pt idx="1342">
                  <c:v>1.0569444444444445</c:v>
                </c:pt>
                <c:pt idx="1343">
                  <c:v>1.0576388888888888</c:v>
                </c:pt>
                <c:pt idx="1344">
                  <c:v>1.0583333333333333</c:v>
                </c:pt>
                <c:pt idx="1345">
                  <c:v>1.0590277777777779</c:v>
                </c:pt>
                <c:pt idx="1346">
                  <c:v>1.0597222222222222</c:v>
                </c:pt>
                <c:pt idx="1347">
                  <c:v>1.0604166666666666</c:v>
                </c:pt>
                <c:pt idx="1348">
                  <c:v>1.0611111111111111</c:v>
                </c:pt>
                <c:pt idx="1349">
                  <c:v>1.0618055555555557</c:v>
                </c:pt>
                <c:pt idx="1350">
                  <c:v>1.0625</c:v>
                </c:pt>
                <c:pt idx="1351">
                  <c:v>1.0631944444444443</c:v>
                </c:pt>
                <c:pt idx="1352">
                  <c:v>1.0638888888888889</c:v>
                </c:pt>
                <c:pt idx="1353">
                  <c:v>1.0645833333333334</c:v>
                </c:pt>
                <c:pt idx="1354">
                  <c:v>1.0652777777777778</c:v>
                </c:pt>
                <c:pt idx="1355">
                  <c:v>1.0659722222222221</c:v>
                </c:pt>
                <c:pt idx="1356">
                  <c:v>1.0666666666666667</c:v>
                </c:pt>
                <c:pt idx="1357">
                  <c:v>1.0673611111111112</c:v>
                </c:pt>
                <c:pt idx="1358">
                  <c:v>1.0680555555555555</c:v>
                </c:pt>
                <c:pt idx="1359">
                  <c:v>1.0687499999999999</c:v>
                </c:pt>
                <c:pt idx="1360">
                  <c:v>1.0694444444444444</c:v>
                </c:pt>
                <c:pt idx="1361">
                  <c:v>1.070138888888889</c:v>
                </c:pt>
                <c:pt idx="1362">
                  <c:v>1.0708333333333333</c:v>
                </c:pt>
                <c:pt idx="1363">
                  <c:v>1.0715277777777776</c:v>
                </c:pt>
                <c:pt idx="1364">
                  <c:v>1.0722222222222222</c:v>
                </c:pt>
                <c:pt idx="1365">
                  <c:v>1.0729166666666667</c:v>
                </c:pt>
                <c:pt idx="1366">
                  <c:v>1.0736111111111111</c:v>
                </c:pt>
                <c:pt idx="1367">
                  <c:v>1.0743055555555556</c:v>
                </c:pt>
                <c:pt idx="1368">
                  <c:v>1.075</c:v>
                </c:pt>
                <c:pt idx="1369">
                  <c:v>1.0756944444444445</c:v>
                </c:pt>
                <c:pt idx="1370">
                  <c:v>1.0763888888888888</c:v>
                </c:pt>
                <c:pt idx="1371">
                  <c:v>1.0770833333333334</c:v>
                </c:pt>
                <c:pt idx="1372">
                  <c:v>1.0777777777777777</c:v>
                </c:pt>
                <c:pt idx="1373">
                  <c:v>1.0784722222222223</c:v>
                </c:pt>
                <c:pt idx="1374">
                  <c:v>1.0791666666666666</c:v>
                </c:pt>
                <c:pt idx="1375">
                  <c:v>1.0798611111111112</c:v>
                </c:pt>
                <c:pt idx="1376">
                  <c:v>1.0805555555555555</c:v>
                </c:pt>
                <c:pt idx="1377">
                  <c:v>1.08125</c:v>
                </c:pt>
                <c:pt idx="1378">
                  <c:v>1.0819444444444444</c:v>
                </c:pt>
                <c:pt idx="1379">
                  <c:v>1.0826388888888889</c:v>
                </c:pt>
                <c:pt idx="1380">
                  <c:v>1.0833333333333333</c:v>
                </c:pt>
                <c:pt idx="1381">
                  <c:v>1.0840277777777778</c:v>
                </c:pt>
                <c:pt idx="1382">
                  <c:v>1.0847222222222224</c:v>
                </c:pt>
                <c:pt idx="1383">
                  <c:v>1.0854166666666667</c:v>
                </c:pt>
                <c:pt idx="1384">
                  <c:v>1.086111111111111</c:v>
                </c:pt>
                <c:pt idx="1385">
                  <c:v>1.0868055555555556</c:v>
                </c:pt>
                <c:pt idx="1386">
                  <c:v>1.0875000000000001</c:v>
                </c:pt>
                <c:pt idx="1387">
                  <c:v>1.0881944444444445</c:v>
                </c:pt>
                <c:pt idx="1388">
                  <c:v>1.0888888888888888</c:v>
                </c:pt>
                <c:pt idx="1389">
                  <c:v>1.0895833333333333</c:v>
                </c:pt>
                <c:pt idx="1390">
                  <c:v>1.0902777777777779</c:v>
                </c:pt>
                <c:pt idx="1391">
                  <c:v>1.0909722222222222</c:v>
                </c:pt>
                <c:pt idx="1392">
                  <c:v>1.0916666666666666</c:v>
                </c:pt>
                <c:pt idx="1393">
                  <c:v>1.0923611111111111</c:v>
                </c:pt>
                <c:pt idx="1394">
                  <c:v>1.0930555555555557</c:v>
                </c:pt>
                <c:pt idx="1395">
                  <c:v>1.09375</c:v>
                </c:pt>
                <c:pt idx="1396">
                  <c:v>1.0944444444444443</c:v>
                </c:pt>
                <c:pt idx="1397">
                  <c:v>1.0951388888888889</c:v>
                </c:pt>
                <c:pt idx="1398">
                  <c:v>1.0958333333333334</c:v>
                </c:pt>
                <c:pt idx="1399">
                  <c:v>1.0965277777777778</c:v>
                </c:pt>
                <c:pt idx="1400">
                  <c:v>1.0972222222222221</c:v>
                </c:pt>
                <c:pt idx="1401">
                  <c:v>1.0979166666666667</c:v>
                </c:pt>
                <c:pt idx="1402">
                  <c:v>1.0986111111111112</c:v>
                </c:pt>
                <c:pt idx="1403">
                  <c:v>1.0993055555555555</c:v>
                </c:pt>
                <c:pt idx="1404">
                  <c:v>1.0999999999999999</c:v>
                </c:pt>
                <c:pt idx="1405">
                  <c:v>1.1006944444444444</c:v>
                </c:pt>
                <c:pt idx="1406">
                  <c:v>1.101388888888889</c:v>
                </c:pt>
                <c:pt idx="1407">
                  <c:v>1.1020833333333333</c:v>
                </c:pt>
                <c:pt idx="1408">
                  <c:v>1.1027777777777776</c:v>
                </c:pt>
                <c:pt idx="1409">
                  <c:v>1.1034722222222222</c:v>
                </c:pt>
                <c:pt idx="1410">
                  <c:v>1.1041666666666667</c:v>
                </c:pt>
                <c:pt idx="1411">
                  <c:v>1.1048611111111111</c:v>
                </c:pt>
                <c:pt idx="1412">
                  <c:v>1.1055555555555556</c:v>
                </c:pt>
                <c:pt idx="1413">
                  <c:v>1.10625</c:v>
                </c:pt>
                <c:pt idx="1414">
                  <c:v>1.1069444444444445</c:v>
                </c:pt>
                <c:pt idx="1415">
                  <c:v>1.1076388888888888</c:v>
                </c:pt>
                <c:pt idx="1416">
                  <c:v>1.1083333333333334</c:v>
                </c:pt>
                <c:pt idx="1417">
                  <c:v>1.1090277777777777</c:v>
                </c:pt>
                <c:pt idx="1418">
                  <c:v>1.1097222222222223</c:v>
                </c:pt>
                <c:pt idx="1419">
                  <c:v>1.1104166666666666</c:v>
                </c:pt>
                <c:pt idx="1420">
                  <c:v>1.1111111111111112</c:v>
                </c:pt>
                <c:pt idx="1421">
                  <c:v>1.1118055555555555</c:v>
                </c:pt>
                <c:pt idx="1422">
                  <c:v>1.1125</c:v>
                </c:pt>
                <c:pt idx="1423">
                  <c:v>1.1131944444444444</c:v>
                </c:pt>
                <c:pt idx="1424">
                  <c:v>1.1138888888888889</c:v>
                </c:pt>
                <c:pt idx="1425">
                  <c:v>1.1145833333333333</c:v>
                </c:pt>
                <c:pt idx="1426">
                  <c:v>1.1152777777777778</c:v>
                </c:pt>
                <c:pt idx="1427">
                  <c:v>1.1159722222222224</c:v>
                </c:pt>
                <c:pt idx="1428">
                  <c:v>1.1166666666666667</c:v>
                </c:pt>
                <c:pt idx="1429">
                  <c:v>1.117361111111111</c:v>
                </c:pt>
                <c:pt idx="1430">
                  <c:v>1.1180555555555556</c:v>
                </c:pt>
                <c:pt idx="1431">
                  <c:v>1.1187500000000001</c:v>
                </c:pt>
                <c:pt idx="1432">
                  <c:v>1.1194444444444445</c:v>
                </c:pt>
                <c:pt idx="1433">
                  <c:v>1.1201388888888888</c:v>
                </c:pt>
                <c:pt idx="1434">
                  <c:v>1.1208333333333333</c:v>
                </c:pt>
                <c:pt idx="1435">
                  <c:v>1.1215277777777779</c:v>
                </c:pt>
                <c:pt idx="1436">
                  <c:v>1.1222222222222222</c:v>
                </c:pt>
                <c:pt idx="1437">
                  <c:v>1.1229166666666666</c:v>
                </c:pt>
                <c:pt idx="1438">
                  <c:v>1.1236111111111111</c:v>
                </c:pt>
                <c:pt idx="1439">
                  <c:v>1.1243055555555557</c:v>
                </c:pt>
              </c:numCache>
            </c:numRef>
          </c:cat>
          <c:val>
            <c:numRef>
              <c:f>'Ark1'!$C$2:$C$1441</c:f>
              <c:numCache>
                <c:formatCode>General</c:formatCode>
                <c:ptCount val="1440"/>
                <c:pt idx="0">
                  <c:v>0.20499999999999999</c:v>
                </c:pt>
                <c:pt idx="1">
                  <c:v>0.2</c:v>
                </c:pt>
                <c:pt idx="2">
                  <c:v>0.19600000000000001</c:v>
                </c:pt>
                <c:pt idx="3">
                  <c:v>0.19400000000000001</c:v>
                </c:pt>
                <c:pt idx="4">
                  <c:v>0.191</c:v>
                </c:pt>
                <c:pt idx="5">
                  <c:v>0.189</c:v>
                </c:pt>
                <c:pt idx="6">
                  <c:v>0.188</c:v>
                </c:pt>
                <c:pt idx="7">
                  <c:v>0.189</c:v>
                </c:pt>
                <c:pt idx="8">
                  <c:v>0.191</c:v>
                </c:pt>
                <c:pt idx="9">
                  <c:v>0.189</c:v>
                </c:pt>
                <c:pt idx="10">
                  <c:v>0.187</c:v>
                </c:pt>
                <c:pt idx="11">
                  <c:v>0.186</c:v>
                </c:pt>
                <c:pt idx="12">
                  <c:v>0.182</c:v>
                </c:pt>
                <c:pt idx="13">
                  <c:v>0.18099999999999999</c:v>
                </c:pt>
                <c:pt idx="14">
                  <c:v>0.17799999999999999</c:v>
                </c:pt>
                <c:pt idx="15">
                  <c:v>0.18</c:v>
                </c:pt>
                <c:pt idx="16">
                  <c:v>0.17599999999999999</c:v>
                </c:pt>
                <c:pt idx="17">
                  <c:v>0.17399999999999999</c:v>
                </c:pt>
                <c:pt idx="18">
                  <c:v>0.17199999999999999</c:v>
                </c:pt>
                <c:pt idx="19">
                  <c:v>0.17100000000000001</c:v>
                </c:pt>
                <c:pt idx="20">
                  <c:v>0.17199999999999999</c:v>
                </c:pt>
                <c:pt idx="21">
                  <c:v>0.17100000000000001</c:v>
                </c:pt>
                <c:pt idx="22">
                  <c:v>0.16700000000000001</c:v>
                </c:pt>
                <c:pt idx="23">
                  <c:v>0.17499999999999999</c:v>
                </c:pt>
                <c:pt idx="24">
                  <c:v>0.17499999999999999</c:v>
                </c:pt>
                <c:pt idx="25">
                  <c:v>0.17599999999999999</c:v>
                </c:pt>
                <c:pt idx="26">
                  <c:v>0.17399999999999999</c:v>
                </c:pt>
                <c:pt idx="27">
                  <c:v>0.17399999999999999</c:v>
                </c:pt>
                <c:pt idx="28">
                  <c:v>0.17</c:v>
                </c:pt>
                <c:pt idx="29">
                  <c:v>0.16300000000000001</c:v>
                </c:pt>
                <c:pt idx="30">
                  <c:v>0.17299999999999999</c:v>
                </c:pt>
                <c:pt idx="31">
                  <c:v>0.16600000000000001</c:v>
                </c:pt>
                <c:pt idx="32">
                  <c:v>0.16500000000000001</c:v>
                </c:pt>
                <c:pt idx="33">
                  <c:v>0.16500000000000001</c:v>
                </c:pt>
                <c:pt idx="34">
                  <c:v>0.16300000000000001</c:v>
                </c:pt>
                <c:pt idx="35">
                  <c:v>0.16300000000000001</c:v>
                </c:pt>
                <c:pt idx="36">
                  <c:v>0.16700000000000001</c:v>
                </c:pt>
                <c:pt idx="37">
                  <c:v>0.17</c:v>
                </c:pt>
                <c:pt idx="38">
                  <c:v>0.16800000000000001</c:v>
                </c:pt>
                <c:pt idx="39">
                  <c:v>0.16400000000000001</c:v>
                </c:pt>
                <c:pt idx="40">
                  <c:v>0.16600000000000001</c:v>
                </c:pt>
                <c:pt idx="41">
                  <c:v>0.16200000000000001</c:v>
                </c:pt>
                <c:pt idx="42">
                  <c:v>0.161</c:v>
                </c:pt>
                <c:pt idx="43">
                  <c:v>0.16200000000000001</c:v>
                </c:pt>
                <c:pt idx="44">
                  <c:v>0.16</c:v>
                </c:pt>
                <c:pt idx="45">
                  <c:v>0.16200000000000001</c:v>
                </c:pt>
                <c:pt idx="46">
                  <c:v>0.16</c:v>
                </c:pt>
                <c:pt idx="47">
                  <c:v>0.159</c:v>
                </c:pt>
                <c:pt idx="48">
                  <c:v>0.156</c:v>
                </c:pt>
                <c:pt idx="49">
                  <c:v>0.153</c:v>
                </c:pt>
                <c:pt idx="50">
                  <c:v>0.154</c:v>
                </c:pt>
                <c:pt idx="51">
                  <c:v>0.151</c:v>
                </c:pt>
                <c:pt idx="52">
                  <c:v>0.14599999999999999</c:v>
                </c:pt>
                <c:pt idx="53">
                  <c:v>0.14799999999999999</c:v>
                </c:pt>
                <c:pt idx="54">
                  <c:v>0.151</c:v>
                </c:pt>
                <c:pt idx="55">
                  <c:v>0.152</c:v>
                </c:pt>
                <c:pt idx="56">
                  <c:v>0.151</c:v>
                </c:pt>
                <c:pt idx="57">
                  <c:v>0.154</c:v>
                </c:pt>
                <c:pt idx="58">
                  <c:v>0.154</c:v>
                </c:pt>
                <c:pt idx="59">
                  <c:v>0.14699999999999999</c:v>
                </c:pt>
                <c:pt idx="60">
                  <c:v>0.158</c:v>
                </c:pt>
                <c:pt idx="61">
                  <c:v>0.156</c:v>
                </c:pt>
                <c:pt idx="62">
                  <c:v>0.157</c:v>
                </c:pt>
                <c:pt idx="63">
                  <c:v>0.153</c:v>
                </c:pt>
                <c:pt idx="64">
                  <c:v>0.151</c:v>
                </c:pt>
                <c:pt idx="65">
                  <c:v>0.14499999999999999</c:v>
                </c:pt>
                <c:pt idx="66">
                  <c:v>0.14399999999999999</c:v>
                </c:pt>
                <c:pt idx="67">
                  <c:v>0.14199999999999999</c:v>
                </c:pt>
                <c:pt idx="68">
                  <c:v>0.14000000000000001</c:v>
                </c:pt>
                <c:pt idx="69">
                  <c:v>0.13500000000000001</c:v>
                </c:pt>
                <c:pt idx="70">
                  <c:v>0.13300000000000001</c:v>
                </c:pt>
                <c:pt idx="71">
                  <c:v>0.13300000000000001</c:v>
                </c:pt>
                <c:pt idx="72">
                  <c:v>0.13300000000000001</c:v>
                </c:pt>
                <c:pt idx="73">
                  <c:v>0.13400000000000001</c:v>
                </c:pt>
                <c:pt idx="74">
                  <c:v>0.13600000000000001</c:v>
                </c:pt>
                <c:pt idx="75">
                  <c:v>0.13300000000000001</c:v>
                </c:pt>
                <c:pt idx="76">
                  <c:v>0.13200000000000001</c:v>
                </c:pt>
                <c:pt idx="77">
                  <c:v>0.13</c:v>
                </c:pt>
                <c:pt idx="78">
                  <c:v>0.129</c:v>
                </c:pt>
                <c:pt idx="79">
                  <c:v>0.126</c:v>
                </c:pt>
                <c:pt idx="80">
                  <c:v>0.126</c:v>
                </c:pt>
                <c:pt idx="81">
                  <c:v>0.125</c:v>
                </c:pt>
                <c:pt idx="82">
                  <c:v>0.123</c:v>
                </c:pt>
                <c:pt idx="83">
                  <c:v>0.128</c:v>
                </c:pt>
                <c:pt idx="84">
                  <c:v>0.127</c:v>
                </c:pt>
                <c:pt idx="85">
                  <c:v>0.127</c:v>
                </c:pt>
                <c:pt idx="86">
                  <c:v>0.126</c:v>
                </c:pt>
                <c:pt idx="87">
                  <c:v>0.125</c:v>
                </c:pt>
                <c:pt idx="88">
                  <c:v>0.124</c:v>
                </c:pt>
                <c:pt idx="89">
                  <c:v>0.11700000000000001</c:v>
                </c:pt>
                <c:pt idx="90">
                  <c:v>0.13</c:v>
                </c:pt>
                <c:pt idx="91">
                  <c:v>0.129</c:v>
                </c:pt>
                <c:pt idx="92">
                  <c:v>0.128</c:v>
                </c:pt>
                <c:pt idx="93">
                  <c:v>0.123</c:v>
                </c:pt>
                <c:pt idx="94">
                  <c:v>0.126</c:v>
                </c:pt>
                <c:pt idx="95">
                  <c:v>0.127</c:v>
                </c:pt>
                <c:pt idx="96">
                  <c:v>0.125</c:v>
                </c:pt>
                <c:pt idx="97">
                  <c:v>0.122</c:v>
                </c:pt>
                <c:pt idx="98">
                  <c:v>0.11700000000000001</c:v>
                </c:pt>
                <c:pt idx="99">
                  <c:v>0.115</c:v>
                </c:pt>
                <c:pt idx="100">
                  <c:v>0.113</c:v>
                </c:pt>
                <c:pt idx="101">
                  <c:v>0.107</c:v>
                </c:pt>
                <c:pt idx="102">
                  <c:v>0.107</c:v>
                </c:pt>
                <c:pt idx="103">
                  <c:v>0.108</c:v>
                </c:pt>
                <c:pt idx="104">
                  <c:v>0.109</c:v>
                </c:pt>
                <c:pt idx="105">
                  <c:v>0.109</c:v>
                </c:pt>
                <c:pt idx="106">
                  <c:v>0.107</c:v>
                </c:pt>
                <c:pt idx="107">
                  <c:v>0.104</c:v>
                </c:pt>
                <c:pt idx="108">
                  <c:v>0.106</c:v>
                </c:pt>
                <c:pt idx="109">
                  <c:v>0.105</c:v>
                </c:pt>
                <c:pt idx="110">
                  <c:v>0.107</c:v>
                </c:pt>
                <c:pt idx="111">
                  <c:v>0.107</c:v>
                </c:pt>
                <c:pt idx="112">
                  <c:v>0.106</c:v>
                </c:pt>
                <c:pt idx="113">
                  <c:v>0.109</c:v>
                </c:pt>
                <c:pt idx="114">
                  <c:v>0.109</c:v>
                </c:pt>
                <c:pt idx="115">
                  <c:v>0.111</c:v>
                </c:pt>
                <c:pt idx="116">
                  <c:v>0.114</c:v>
                </c:pt>
                <c:pt idx="117">
                  <c:v>0.114</c:v>
                </c:pt>
                <c:pt idx="118">
                  <c:v>0.111</c:v>
                </c:pt>
                <c:pt idx="119">
                  <c:v>0.109</c:v>
                </c:pt>
                <c:pt idx="120">
                  <c:v>0.123</c:v>
                </c:pt>
                <c:pt idx="121">
                  <c:v>0.125</c:v>
                </c:pt>
                <c:pt idx="122">
                  <c:v>0.126</c:v>
                </c:pt>
                <c:pt idx="123">
                  <c:v>0.122</c:v>
                </c:pt>
                <c:pt idx="124">
                  <c:v>0.11899999999999999</c:v>
                </c:pt>
                <c:pt idx="125">
                  <c:v>0.11899999999999999</c:v>
                </c:pt>
                <c:pt idx="126">
                  <c:v>0.11799999999999999</c:v>
                </c:pt>
                <c:pt idx="127">
                  <c:v>0.113</c:v>
                </c:pt>
                <c:pt idx="128">
                  <c:v>0.112</c:v>
                </c:pt>
                <c:pt idx="129">
                  <c:v>0.111</c:v>
                </c:pt>
                <c:pt idx="130">
                  <c:v>0.114</c:v>
                </c:pt>
                <c:pt idx="131">
                  <c:v>0.11</c:v>
                </c:pt>
                <c:pt idx="132">
                  <c:v>0.106</c:v>
                </c:pt>
                <c:pt idx="133">
                  <c:v>0.106</c:v>
                </c:pt>
                <c:pt idx="134">
                  <c:v>0.104</c:v>
                </c:pt>
                <c:pt idx="135">
                  <c:v>0.1</c:v>
                </c:pt>
                <c:pt idx="136">
                  <c:v>9.5000000000000001E-2</c:v>
                </c:pt>
                <c:pt idx="137">
                  <c:v>9.5000000000000001E-2</c:v>
                </c:pt>
                <c:pt idx="138">
                  <c:v>9.5000000000000001E-2</c:v>
                </c:pt>
                <c:pt idx="139">
                  <c:v>9.0999999999999998E-2</c:v>
                </c:pt>
                <c:pt idx="140">
                  <c:v>9.2999999999999999E-2</c:v>
                </c:pt>
                <c:pt idx="141">
                  <c:v>9.0999999999999998E-2</c:v>
                </c:pt>
                <c:pt idx="142">
                  <c:v>8.8999999999999996E-2</c:v>
                </c:pt>
                <c:pt idx="143">
                  <c:v>9.1999999999999998E-2</c:v>
                </c:pt>
                <c:pt idx="144">
                  <c:v>0.09</c:v>
                </c:pt>
                <c:pt idx="145">
                  <c:v>0.09</c:v>
                </c:pt>
                <c:pt idx="146">
                  <c:v>0.09</c:v>
                </c:pt>
                <c:pt idx="147">
                  <c:v>9.0999999999999998E-2</c:v>
                </c:pt>
                <c:pt idx="148">
                  <c:v>9.4E-2</c:v>
                </c:pt>
                <c:pt idx="149">
                  <c:v>9.1999999999999998E-2</c:v>
                </c:pt>
                <c:pt idx="150">
                  <c:v>0.111</c:v>
                </c:pt>
                <c:pt idx="151">
                  <c:v>0.106</c:v>
                </c:pt>
                <c:pt idx="152">
                  <c:v>0.107</c:v>
                </c:pt>
                <c:pt idx="153">
                  <c:v>0.104</c:v>
                </c:pt>
                <c:pt idx="154">
                  <c:v>0.10100000000000001</c:v>
                </c:pt>
                <c:pt idx="155">
                  <c:v>9.6000000000000002E-2</c:v>
                </c:pt>
                <c:pt idx="156">
                  <c:v>9.4E-2</c:v>
                </c:pt>
                <c:pt idx="157">
                  <c:v>9.2999999999999999E-2</c:v>
                </c:pt>
                <c:pt idx="158">
                  <c:v>9.0999999999999998E-2</c:v>
                </c:pt>
                <c:pt idx="159">
                  <c:v>8.8999999999999996E-2</c:v>
                </c:pt>
                <c:pt idx="160">
                  <c:v>8.5999999999999993E-2</c:v>
                </c:pt>
                <c:pt idx="161">
                  <c:v>8.3000000000000004E-2</c:v>
                </c:pt>
                <c:pt idx="162">
                  <c:v>8.3000000000000004E-2</c:v>
                </c:pt>
                <c:pt idx="163">
                  <c:v>8.3000000000000004E-2</c:v>
                </c:pt>
                <c:pt idx="164">
                  <c:v>8.2000000000000003E-2</c:v>
                </c:pt>
                <c:pt idx="165">
                  <c:v>8.4000000000000005E-2</c:v>
                </c:pt>
                <c:pt idx="166">
                  <c:v>8.5999999999999993E-2</c:v>
                </c:pt>
                <c:pt idx="167">
                  <c:v>8.5999999999999993E-2</c:v>
                </c:pt>
                <c:pt idx="168">
                  <c:v>9.5000000000000001E-2</c:v>
                </c:pt>
                <c:pt idx="169">
                  <c:v>0.10199999999999999</c:v>
                </c:pt>
                <c:pt idx="170">
                  <c:v>0.1</c:v>
                </c:pt>
                <c:pt idx="171">
                  <c:v>9.8000000000000004E-2</c:v>
                </c:pt>
                <c:pt idx="172">
                  <c:v>9.1999999999999998E-2</c:v>
                </c:pt>
                <c:pt idx="173">
                  <c:v>8.2000000000000003E-2</c:v>
                </c:pt>
                <c:pt idx="174">
                  <c:v>7.6999999999999999E-2</c:v>
                </c:pt>
                <c:pt idx="175">
                  <c:v>7.4999999999999997E-2</c:v>
                </c:pt>
                <c:pt idx="176">
                  <c:v>6.9000000000000006E-2</c:v>
                </c:pt>
                <c:pt idx="177">
                  <c:v>6.4000000000000001E-2</c:v>
                </c:pt>
                <c:pt idx="178">
                  <c:v>5.8000000000000003E-2</c:v>
                </c:pt>
                <c:pt idx="179">
                  <c:v>5.3999999999999999E-2</c:v>
                </c:pt>
                <c:pt idx="180">
                  <c:v>0.114</c:v>
                </c:pt>
                <c:pt idx="181">
                  <c:v>0.11899999999999999</c:v>
                </c:pt>
                <c:pt idx="182">
                  <c:v>0.115</c:v>
                </c:pt>
                <c:pt idx="183">
                  <c:v>0.113</c:v>
                </c:pt>
                <c:pt idx="184">
                  <c:v>0.114</c:v>
                </c:pt>
                <c:pt idx="185">
                  <c:v>0.11600000000000001</c:v>
                </c:pt>
                <c:pt idx="186">
                  <c:v>0.113</c:v>
                </c:pt>
                <c:pt idx="187">
                  <c:v>0.111</c:v>
                </c:pt>
                <c:pt idx="188">
                  <c:v>0.109</c:v>
                </c:pt>
                <c:pt idx="189">
                  <c:v>0.107</c:v>
                </c:pt>
                <c:pt idx="190">
                  <c:v>0.108</c:v>
                </c:pt>
                <c:pt idx="191">
                  <c:v>0.10100000000000001</c:v>
                </c:pt>
                <c:pt idx="192">
                  <c:v>9.0999999999999998E-2</c:v>
                </c:pt>
                <c:pt idx="193">
                  <c:v>8.8999999999999996E-2</c:v>
                </c:pt>
                <c:pt idx="194">
                  <c:v>8.8999999999999996E-2</c:v>
                </c:pt>
                <c:pt idx="195">
                  <c:v>9.1999999999999998E-2</c:v>
                </c:pt>
                <c:pt idx="196">
                  <c:v>9.5000000000000001E-2</c:v>
                </c:pt>
                <c:pt idx="197">
                  <c:v>9.6000000000000002E-2</c:v>
                </c:pt>
                <c:pt idx="198">
                  <c:v>9.5000000000000001E-2</c:v>
                </c:pt>
                <c:pt idx="199">
                  <c:v>9.6000000000000002E-2</c:v>
                </c:pt>
                <c:pt idx="200">
                  <c:v>9.8000000000000004E-2</c:v>
                </c:pt>
                <c:pt idx="201">
                  <c:v>9.9000000000000005E-2</c:v>
                </c:pt>
                <c:pt idx="202">
                  <c:v>9.9000000000000005E-2</c:v>
                </c:pt>
                <c:pt idx="203">
                  <c:v>0.105</c:v>
                </c:pt>
                <c:pt idx="204">
                  <c:v>0.10100000000000001</c:v>
                </c:pt>
                <c:pt idx="205">
                  <c:v>0.108</c:v>
                </c:pt>
                <c:pt idx="206">
                  <c:v>0.107</c:v>
                </c:pt>
                <c:pt idx="207">
                  <c:v>0.106</c:v>
                </c:pt>
                <c:pt idx="208">
                  <c:v>0.10199999999999999</c:v>
                </c:pt>
                <c:pt idx="209">
                  <c:v>9.5000000000000001E-2</c:v>
                </c:pt>
                <c:pt idx="210">
                  <c:v>0.16900000000000001</c:v>
                </c:pt>
                <c:pt idx="211">
                  <c:v>0.17299999999999999</c:v>
                </c:pt>
                <c:pt idx="212">
                  <c:v>0.18099999999999999</c:v>
                </c:pt>
                <c:pt idx="213">
                  <c:v>0.17799999999999999</c:v>
                </c:pt>
                <c:pt idx="214">
                  <c:v>0.17</c:v>
                </c:pt>
                <c:pt idx="215">
                  <c:v>0.157</c:v>
                </c:pt>
                <c:pt idx="216">
                  <c:v>0.155</c:v>
                </c:pt>
                <c:pt idx="217">
                  <c:v>0.153</c:v>
                </c:pt>
                <c:pt idx="218">
                  <c:v>0.14399999999999999</c:v>
                </c:pt>
                <c:pt idx="219">
                  <c:v>0.13700000000000001</c:v>
                </c:pt>
                <c:pt idx="220">
                  <c:v>0.13600000000000001</c:v>
                </c:pt>
                <c:pt idx="221">
                  <c:v>0.13300000000000001</c:v>
                </c:pt>
                <c:pt idx="222">
                  <c:v>0.13200000000000001</c:v>
                </c:pt>
                <c:pt idx="223">
                  <c:v>0.129</c:v>
                </c:pt>
                <c:pt idx="224">
                  <c:v>0.129</c:v>
                </c:pt>
                <c:pt idx="225">
                  <c:v>0.129</c:v>
                </c:pt>
                <c:pt idx="226">
                  <c:v>0.13200000000000001</c:v>
                </c:pt>
                <c:pt idx="227">
                  <c:v>0.14000000000000001</c:v>
                </c:pt>
                <c:pt idx="228">
                  <c:v>0.14299999999999999</c:v>
                </c:pt>
                <c:pt idx="229">
                  <c:v>0.13800000000000001</c:v>
                </c:pt>
                <c:pt idx="230">
                  <c:v>0.13100000000000001</c:v>
                </c:pt>
                <c:pt idx="231">
                  <c:v>0.13100000000000001</c:v>
                </c:pt>
                <c:pt idx="232">
                  <c:v>0.127</c:v>
                </c:pt>
                <c:pt idx="233">
                  <c:v>0.13600000000000001</c:v>
                </c:pt>
                <c:pt idx="234">
                  <c:v>0.16300000000000001</c:v>
                </c:pt>
                <c:pt idx="235">
                  <c:v>0.14199999999999999</c:v>
                </c:pt>
                <c:pt idx="236">
                  <c:v>0.14299999999999999</c:v>
                </c:pt>
                <c:pt idx="237">
                  <c:v>0.14099999999999999</c:v>
                </c:pt>
                <c:pt idx="238">
                  <c:v>0.14000000000000001</c:v>
                </c:pt>
                <c:pt idx="239">
                  <c:v>0.14399999999999999</c:v>
                </c:pt>
                <c:pt idx="240">
                  <c:v>0.26900000000000002</c:v>
                </c:pt>
                <c:pt idx="241">
                  <c:v>0.23300000000000001</c:v>
                </c:pt>
                <c:pt idx="242">
                  <c:v>0.22500000000000001</c:v>
                </c:pt>
                <c:pt idx="243">
                  <c:v>0.22500000000000001</c:v>
                </c:pt>
                <c:pt idx="244">
                  <c:v>0.24299999999999999</c:v>
                </c:pt>
                <c:pt idx="245">
                  <c:v>0.28599999999999998</c:v>
                </c:pt>
                <c:pt idx="246">
                  <c:v>0.40699999999999997</c:v>
                </c:pt>
                <c:pt idx="247">
                  <c:v>0.40799999999999997</c:v>
                </c:pt>
                <c:pt idx="248">
                  <c:v>0.41</c:v>
                </c:pt>
                <c:pt idx="249">
                  <c:v>0.39600000000000002</c:v>
                </c:pt>
                <c:pt idx="250">
                  <c:v>0.38100000000000001</c:v>
                </c:pt>
                <c:pt idx="251">
                  <c:v>0.372</c:v>
                </c:pt>
                <c:pt idx="252">
                  <c:v>0.36399999999999999</c:v>
                </c:pt>
                <c:pt idx="253">
                  <c:v>0.35399999999999998</c:v>
                </c:pt>
                <c:pt idx="254">
                  <c:v>0.33500000000000002</c:v>
                </c:pt>
                <c:pt idx="255">
                  <c:v>0.32800000000000001</c:v>
                </c:pt>
                <c:pt idx="256">
                  <c:v>0.33600000000000002</c:v>
                </c:pt>
                <c:pt idx="257">
                  <c:v>0.33200000000000002</c:v>
                </c:pt>
                <c:pt idx="258">
                  <c:v>0.32900000000000001</c:v>
                </c:pt>
                <c:pt idx="259">
                  <c:v>0.32600000000000001</c:v>
                </c:pt>
                <c:pt idx="260">
                  <c:v>0.32500000000000001</c:v>
                </c:pt>
                <c:pt idx="261">
                  <c:v>0.317</c:v>
                </c:pt>
                <c:pt idx="262">
                  <c:v>0.31900000000000001</c:v>
                </c:pt>
                <c:pt idx="263">
                  <c:v>0.311</c:v>
                </c:pt>
                <c:pt idx="264">
                  <c:v>0.28899999999999998</c:v>
                </c:pt>
                <c:pt idx="265">
                  <c:v>0.309</c:v>
                </c:pt>
                <c:pt idx="266">
                  <c:v>0.28799999999999998</c:v>
                </c:pt>
                <c:pt idx="267">
                  <c:v>0.27200000000000002</c:v>
                </c:pt>
                <c:pt idx="268">
                  <c:v>0.27500000000000002</c:v>
                </c:pt>
                <c:pt idx="269">
                  <c:v>0.24299999999999999</c:v>
                </c:pt>
                <c:pt idx="270">
                  <c:v>0.41</c:v>
                </c:pt>
                <c:pt idx="271">
                  <c:v>0.36299999999999999</c:v>
                </c:pt>
                <c:pt idx="272">
                  <c:v>0.36399999999999999</c:v>
                </c:pt>
                <c:pt idx="273">
                  <c:v>0.34699999999999998</c:v>
                </c:pt>
                <c:pt idx="274">
                  <c:v>0.32200000000000001</c:v>
                </c:pt>
                <c:pt idx="275">
                  <c:v>0.315</c:v>
                </c:pt>
                <c:pt idx="276">
                  <c:v>0.35799999999999998</c:v>
                </c:pt>
                <c:pt idx="277">
                  <c:v>0.29599999999999999</c:v>
                </c:pt>
                <c:pt idx="278">
                  <c:v>0.253</c:v>
                </c:pt>
                <c:pt idx="279">
                  <c:v>0.35599999999999998</c:v>
                </c:pt>
                <c:pt idx="280">
                  <c:v>0.36299999999999999</c:v>
                </c:pt>
                <c:pt idx="281">
                  <c:v>0.36899999999999999</c:v>
                </c:pt>
                <c:pt idx="282">
                  <c:v>0.37</c:v>
                </c:pt>
                <c:pt idx="283">
                  <c:v>0.36399999999999999</c:v>
                </c:pt>
                <c:pt idx="284">
                  <c:v>0.37</c:v>
                </c:pt>
                <c:pt idx="285">
                  <c:v>0.39800000000000002</c:v>
                </c:pt>
                <c:pt idx="286">
                  <c:v>0.39200000000000002</c:v>
                </c:pt>
                <c:pt idx="287">
                  <c:v>0.38700000000000001</c:v>
                </c:pt>
                <c:pt idx="288">
                  <c:v>0.38</c:v>
                </c:pt>
                <c:pt idx="289">
                  <c:v>0.379</c:v>
                </c:pt>
                <c:pt idx="290">
                  <c:v>0.38</c:v>
                </c:pt>
                <c:pt idx="291">
                  <c:v>0.36399999999999999</c:v>
                </c:pt>
                <c:pt idx="292">
                  <c:v>0.33500000000000002</c:v>
                </c:pt>
                <c:pt idx="293">
                  <c:v>0.32200000000000001</c:v>
                </c:pt>
                <c:pt idx="294">
                  <c:v>0.32</c:v>
                </c:pt>
                <c:pt idx="295">
                  <c:v>0.33</c:v>
                </c:pt>
                <c:pt idx="296">
                  <c:v>0.32600000000000001</c:v>
                </c:pt>
                <c:pt idx="297">
                  <c:v>0.32300000000000001</c:v>
                </c:pt>
                <c:pt idx="298">
                  <c:v>0.32</c:v>
                </c:pt>
                <c:pt idx="299">
                  <c:v>0.30599999999999999</c:v>
                </c:pt>
                <c:pt idx="300">
                  <c:v>0.60299999999999998</c:v>
                </c:pt>
                <c:pt idx="301">
                  <c:v>0.48399999999999999</c:v>
                </c:pt>
                <c:pt idx="302">
                  <c:v>0.46200000000000002</c:v>
                </c:pt>
                <c:pt idx="303">
                  <c:v>0.433</c:v>
                </c:pt>
                <c:pt idx="304">
                  <c:v>0.41699999999999998</c:v>
                </c:pt>
                <c:pt idx="305">
                  <c:v>0.42599999999999999</c:v>
                </c:pt>
                <c:pt idx="306">
                  <c:v>0.40100000000000002</c:v>
                </c:pt>
                <c:pt idx="307">
                  <c:v>0.379</c:v>
                </c:pt>
                <c:pt idx="308">
                  <c:v>0.375</c:v>
                </c:pt>
                <c:pt idx="309">
                  <c:v>0.371</c:v>
                </c:pt>
                <c:pt idx="310">
                  <c:v>0.35599999999999998</c:v>
                </c:pt>
                <c:pt idx="311">
                  <c:v>0.441</c:v>
                </c:pt>
                <c:pt idx="312">
                  <c:v>0.45300000000000001</c:v>
                </c:pt>
                <c:pt idx="313">
                  <c:v>0.45600000000000002</c:v>
                </c:pt>
                <c:pt idx="314">
                  <c:v>0.44400000000000001</c:v>
                </c:pt>
                <c:pt idx="315">
                  <c:v>0.432</c:v>
                </c:pt>
                <c:pt idx="316">
                  <c:v>0.42199999999999999</c:v>
                </c:pt>
                <c:pt idx="317">
                  <c:v>0.41199999999999998</c:v>
                </c:pt>
                <c:pt idx="318">
                  <c:v>0.40899999999999997</c:v>
                </c:pt>
                <c:pt idx="319">
                  <c:v>0.40400000000000003</c:v>
                </c:pt>
                <c:pt idx="320">
                  <c:v>0.41</c:v>
                </c:pt>
                <c:pt idx="321">
                  <c:v>0.40100000000000002</c:v>
                </c:pt>
                <c:pt idx="322">
                  <c:v>0.38400000000000001</c:v>
                </c:pt>
                <c:pt idx="323">
                  <c:v>0.375</c:v>
                </c:pt>
                <c:pt idx="324">
                  <c:v>0.377</c:v>
                </c:pt>
                <c:pt idx="325">
                  <c:v>0.36499999999999999</c:v>
                </c:pt>
                <c:pt idx="326">
                  <c:v>0.34300000000000003</c:v>
                </c:pt>
                <c:pt idx="327">
                  <c:v>0.33800000000000002</c:v>
                </c:pt>
                <c:pt idx="328">
                  <c:v>0.33900000000000002</c:v>
                </c:pt>
                <c:pt idx="329">
                  <c:v>0.32400000000000001</c:v>
                </c:pt>
                <c:pt idx="330">
                  <c:v>0.53800000000000003</c:v>
                </c:pt>
                <c:pt idx="331">
                  <c:v>0.44400000000000001</c:v>
                </c:pt>
                <c:pt idx="332">
                  <c:v>0.433</c:v>
                </c:pt>
                <c:pt idx="333">
                  <c:v>0.41199999999999998</c:v>
                </c:pt>
                <c:pt idx="334">
                  <c:v>0.39300000000000002</c:v>
                </c:pt>
                <c:pt idx="335">
                  <c:v>0.373</c:v>
                </c:pt>
                <c:pt idx="336">
                  <c:v>0.35899999999999999</c:v>
                </c:pt>
                <c:pt idx="337">
                  <c:v>0.35</c:v>
                </c:pt>
                <c:pt idx="338">
                  <c:v>0.34499999999999997</c:v>
                </c:pt>
                <c:pt idx="339">
                  <c:v>0.33400000000000002</c:v>
                </c:pt>
                <c:pt idx="340">
                  <c:v>0.40400000000000003</c:v>
                </c:pt>
                <c:pt idx="341">
                  <c:v>0.39200000000000002</c:v>
                </c:pt>
                <c:pt idx="342">
                  <c:v>0.38300000000000001</c:v>
                </c:pt>
                <c:pt idx="343">
                  <c:v>0.372</c:v>
                </c:pt>
                <c:pt idx="344">
                  <c:v>0.38600000000000001</c:v>
                </c:pt>
                <c:pt idx="345">
                  <c:v>0.435</c:v>
                </c:pt>
                <c:pt idx="346">
                  <c:v>0.40899999999999997</c:v>
                </c:pt>
                <c:pt idx="347">
                  <c:v>0.40300000000000002</c:v>
                </c:pt>
                <c:pt idx="348">
                  <c:v>0.39200000000000002</c:v>
                </c:pt>
                <c:pt idx="349">
                  <c:v>0.38600000000000001</c:v>
                </c:pt>
                <c:pt idx="350">
                  <c:v>0.38200000000000001</c:v>
                </c:pt>
                <c:pt idx="351">
                  <c:v>0.38100000000000001</c:v>
                </c:pt>
                <c:pt idx="352">
                  <c:v>0.38</c:v>
                </c:pt>
                <c:pt idx="353">
                  <c:v>0.38500000000000001</c:v>
                </c:pt>
                <c:pt idx="354">
                  <c:v>0.38900000000000001</c:v>
                </c:pt>
                <c:pt idx="355">
                  <c:v>0.38100000000000001</c:v>
                </c:pt>
                <c:pt idx="356">
                  <c:v>0.36599999999999999</c:v>
                </c:pt>
                <c:pt idx="357">
                  <c:v>0.35299999999999998</c:v>
                </c:pt>
                <c:pt idx="358">
                  <c:v>0.33500000000000002</c:v>
                </c:pt>
                <c:pt idx="359">
                  <c:v>0.33100000000000002</c:v>
                </c:pt>
                <c:pt idx="360">
                  <c:v>0.69099999999999995</c:v>
                </c:pt>
                <c:pt idx="361">
                  <c:v>0.58199999999999996</c:v>
                </c:pt>
                <c:pt idx="362">
                  <c:v>0.58199999999999996</c:v>
                </c:pt>
                <c:pt idx="363">
                  <c:v>0.57899999999999996</c:v>
                </c:pt>
                <c:pt idx="364">
                  <c:v>0.59099999999999997</c:v>
                </c:pt>
                <c:pt idx="365">
                  <c:v>0.64300000000000002</c:v>
                </c:pt>
                <c:pt idx="366">
                  <c:v>0.63500000000000001</c:v>
                </c:pt>
                <c:pt idx="367">
                  <c:v>0.61799999999999999</c:v>
                </c:pt>
                <c:pt idx="368">
                  <c:v>0.60399999999999998</c:v>
                </c:pt>
                <c:pt idx="369">
                  <c:v>0.59499999999999997</c:v>
                </c:pt>
                <c:pt idx="370">
                  <c:v>0.58199999999999996</c:v>
                </c:pt>
                <c:pt idx="371">
                  <c:v>0.65800000000000003</c:v>
                </c:pt>
                <c:pt idx="372">
                  <c:v>0.64600000000000002</c:v>
                </c:pt>
                <c:pt idx="373">
                  <c:v>0.63600000000000001</c:v>
                </c:pt>
                <c:pt idx="374">
                  <c:v>0.64800000000000002</c:v>
                </c:pt>
                <c:pt idx="375">
                  <c:v>0.65</c:v>
                </c:pt>
                <c:pt idx="376">
                  <c:v>0.65200000000000002</c:v>
                </c:pt>
                <c:pt idx="377">
                  <c:v>0.65300000000000002</c:v>
                </c:pt>
                <c:pt idx="378">
                  <c:v>0.64500000000000002</c:v>
                </c:pt>
                <c:pt idx="379">
                  <c:v>0.63100000000000001</c:v>
                </c:pt>
                <c:pt idx="380">
                  <c:v>0.627</c:v>
                </c:pt>
                <c:pt idx="381">
                  <c:v>0.623</c:v>
                </c:pt>
                <c:pt idx="382">
                  <c:v>0.61199999999999999</c:v>
                </c:pt>
                <c:pt idx="383">
                  <c:v>0.60099999999999998</c:v>
                </c:pt>
                <c:pt idx="384">
                  <c:v>0.59199999999999997</c:v>
                </c:pt>
                <c:pt idx="385">
                  <c:v>0.58599999999999997</c:v>
                </c:pt>
                <c:pt idx="386">
                  <c:v>0.57299999999999995</c:v>
                </c:pt>
                <c:pt idx="387">
                  <c:v>0.56200000000000006</c:v>
                </c:pt>
                <c:pt idx="388">
                  <c:v>0.55200000000000005</c:v>
                </c:pt>
                <c:pt idx="389">
                  <c:v>0.53800000000000003</c:v>
                </c:pt>
                <c:pt idx="390">
                  <c:v>0.70099999999999996</c:v>
                </c:pt>
                <c:pt idx="391">
                  <c:v>0.64300000000000002</c:v>
                </c:pt>
                <c:pt idx="392">
                  <c:v>0.627</c:v>
                </c:pt>
                <c:pt idx="393">
                  <c:v>0.60699999999999998</c:v>
                </c:pt>
                <c:pt idx="394">
                  <c:v>0.59799999999999998</c:v>
                </c:pt>
                <c:pt idx="395">
                  <c:v>0.59</c:v>
                </c:pt>
                <c:pt idx="396">
                  <c:v>0.57899999999999996</c:v>
                </c:pt>
                <c:pt idx="397">
                  <c:v>0.56699999999999995</c:v>
                </c:pt>
                <c:pt idx="398">
                  <c:v>0.56699999999999995</c:v>
                </c:pt>
                <c:pt idx="399">
                  <c:v>0.55800000000000005</c:v>
                </c:pt>
                <c:pt idx="400">
                  <c:v>0.55400000000000005</c:v>
                </c:pt>
                <c:pt idx="401">
                  <c:v>0.55300000000000005</c:v>
                </c:pt>
                <c:pt idx="402">
                  <c:v>0.626</c:v>
                </c:pt>
                <c:pt idx="403">
                  <c:v>0.61199999999999999</c:v>
                </c:pt>
                <c:pt idx="404">
                  <c:v>0.60099999999999998</c:v>
                </c:pt>
                <c:pt idx="405">
                  <c:v>0.61699999999999999</c:v>
                </c:pt>
                <c:pt idx="406">
                  <c:v>0.59699999999999998</c:v>
                </c:pt>
                <c:pt idx="407">
                  <c:v>0.58799999999999997</c:v>
                </c:pt>
                <c:pt idx="408">
                  <c:v>0.57999999999999996</c:v>
                </c:pt>
                <c:pt idx="409">
                  <c:v>0.56899999999999995</c:v>
                </c:pt>
                <c:pt idx="410">
                  <c:v>0.56299999999999994</c:v>
                </c:pt>
                <c:pt idx="411">
                  <c:v>0.55300000000000005</c:v>
                </c:pt>
                <c:pt idx="412">
                  <c:v>0.53800000000000003</c:v>
                </c:pt>
                <c:pt idx="413">
                  <c:v>0.52500000000000002</c:v>
                </c:pt>
                <c:pt idx="414">
                  <c:v>0.52100000000000002</c:v>
                </c:pt>
                <c:pt idx="415">
                  <c:v>0.50900000000000001</c:v>
                </c:pt>
                <c:pt idx="416">
                  <c:v>0.49299999999999999</c:v>
                </c:pt>
                <c:pt idx="417">
                  <c:v>0.47699999999999998</c:v>
                </c:pt>
                <c:pt idx="418">
                  <c:v>0.46600000000000003</c:v>
                </c:pt>
                <c:pt idx="419">
                  <c:v>0.47199999999999998</c:v>
                </c:pt>
                <c:pt idx="420">
                  <c:v>0.82299999999999995</c:v>
                </c:pt>
                <c:pt idx="421">
                  <c:v>0.66200000000000003</c:v>
                </c:pt>
                <c:pt idx="422">
                  <c:v>0.629</c:v>
                </c:pt>
                <c:pt idx="423">
                  <c:v>0.57899999999999996</c:v>
                </c:pt>
                <c:pt idx="424">
                  <c:v>0.54100000000000004</c:v>
                </c:pt>
                <c:pt idx="425">
                  <c:v>0.51400000000000001</c:v>
                </c:pt>
                <c:pt idx="426">
                  <c:v>0.56000000000000005</c:v>
                </c:pt>
                <c:pt idx="427">
                  <c:v>0.53700000000000003</c:v>
                </c:pt>
                <c:pt idx="428">
                  <c:v>0.52400000000000002</c:v>
                </c:pt>
                <c:pt idx="429">
                  <c:v>0.53100000000000003</c:v>
                </c:pt>
                <c:pt idx="430">
                  <c:v>0.55300000000000005</c:v>
                </c:pt>
                <c:pt idx="431">
                  <c:v>0.54700000000000004</c:v>
                </c:pt>
                <c:pt idx="432">
                  <c:v>0.54700000000000004</c:v>
                </c:pt>
                <c:pt idx="433">
                  <c:v>0.54600000000000004</c:v>
                </c:pt>
                <c:pt idx="434">
                  <c:v>0.54200000000000004</c:v>
                </c:pt>
                <c:pt idx="435">
                  <c:v>0.54300000000000004</c:v>
                </c:pt>
                <c:pt idx="436">
                  <c:v>0.53300000000000003</c:v>
                </c:pt>
                <c:pt idx="437">
                  <c:v>0.52200000000000002</c:v>
                </c:pt>
                <c:pt idx="438">
                  <c:v>0.51600000000000001</c:v>
                </c:pt>
                <c:pt idx="439">
                  <c:v>0.52</c:v>
                </c:pt>
                <c:pt idx="440">
                  <c:v>0.52100000000000002</c:v>
                </c:pt>
                <c:pt idx="441">
                  <c:v>0.51500000000000001</c:v>
                </c:pt>
                <c:pt idx="442">
                  <c:v>0.502</c:v>
                </c:pt>
                <c:pt idx="443">
                  <c:v>0.49299999999999999</c:v>
                </c:pt>
                <c:pt idx="444">
                  <c:v>0.47799999999999998</c:v>
                </c:pt>
                <c:pt idx="445">
                  <c:v>0.46700000000000003</c:v>
                </c:pt>
                <c:pt idx="446">
                  <c:v>0.46300000000000002</c:v>
                </c:pt>
                <c:pt idx="447">
                  <c:v>0.46100000000000002</c:v>
                </c:pt>
                <c:pt idx="448">
                  <c:v>0.45500000000000002</c:v>
                </c:pt>
                <c:pt idx="449">
                  <c:v>0.44800000000000001</c:v>
                </c:pt>
                <c:pt idx="450">
                  <c:v>0.60199999999999998</c:v>
                </c:pt>
                <c:pt idx="451">
                  <c:v>0.55600000000000005</c:v>
                </c:pt>
                <c:pt idx="452">
                  <c:v>0.55400000000000005</c:v>
                </c:pt>
                <c:pt idx="453">
                  <c:v>0.54100000000000004</c:v>
                </c:pt>
                <c:pt idx="454">
                  <c:v>0.52900000000000003</c:v>
                </c:pt>
                <c:pt idx="455">
                  <c:v>0.52200000000000002</c:v>
                </c:pt>
                <c:pt idx="456">
                  <c:v>0.51400000000000001</c:v>
                </c:pt>
                <c:pt idx="457">
                  <c:v>0.501</c:v>
                </c:pt>
                <c:pt idx="458">
                  <c:v>0.49099999999999999</c:v>
                </c:pt>
                <c:pt idx="459">
                  <c:v>0.54900000000000004</c:v>
                </c:pt>
                <c:pt idx="460">
                  <c:v>0.54100000000000004</c:v>
                </c:pt>
                <c:pt idx="461">
                  <c:v>0.53300000000000003</c:v>
                </c:pt>
                <c:pt idx="462">
                  <c:v>0.51100000000000001</c:v>
                </c:pt>
                <c:pt idx="463">
                  <c:v>0.5</c:v>
                </c:pt>
                <c:pt idx="464">
                  <c:v>0.49399999999999999</c:v>
                </c:pt>
                <c:pt idx="465">
                  <c:v>0.52600000000000002</c:v>
                </c:pt>
                <c:pt idx="466">
                  <c:v>0.48899999999999999</c:v>
                </c:pt>
                <c:pt idx="467">
                  <c:v>0.47599999999999998</c:v>
                </c:pt>
                <c:pt idx="468">
                  <c:v>0.46700000000000003</c:v>
                </c:pt>
                <c:pt idx="469">
                  <c:v>0.46200000000000002</c:v>
                </c:pt>
                <c:pt idx="470">
                  <c:v>0.45600000000000002</c:v>
                </c:pt>
                <c:pt idx="471">
                  <c:v>0.443</c:v>
                </c:pt>
                <c:pt idx="472">
                  <c:v>0.439</c:v>
                </c:pt>
                <c:pt idx="473">
                  <c:v>0.432</c:v>
                </c:pt>
                <c:pt idx="474">
                  <c:v>0.44500000000000001</c:v>
                </c:pt>
                <c:pt idx="475">
                  <c:v>0.44600000000000001</c:v>
                </c:pt>
                <c:pt idx="476">
                  <c:v>0.45300000000000001</c:v>
                </c:pt>
                <c:pt idx="477">
                  <c:v>0.45</c:v>
                </c:pt>
                <c:pt idx="478">
                  <c:v>0.44900000000000001</c:v>
                </c:pt>
                <c:pt idx="479">
                  <c:v>0.44700000000000001</c:v>
                </c:pt>
                <c:pt idx="480">
                  <c:v>0.78700000000000003</c:v>
                </c:pt>
                <c:pt idx="481">
                  <c:v>0.63900000000000001</c:v>
                </c:pt>
                <c:pt idx="482">
                  <c:v>0.625</c:v>
                </c:pt>
                <c:pt idx="483">
                  <c:v>0.59399999999999997</c:v>
                </c:pt>
                <c:pt idx="484">
                  <c:v>0.55400000000000005</c:v>
                </c:pt>
                <c:pt idx="485">
                  <c:v>0.53</c:v>
                </c:pt>
                <c:pt idx="486">
                  <c:v>0.51700000000000002</c:v>
                </c:pt>
                <c:pt idx="487">
                  <c:v>0.48099999999999998</c:v>
                </c:pt>
                <c:pt idx="488">
                  <c:v>0.46100000000000002</c:v>
                </c:pt>
                <c:pt idx="489">
                  <c:v>0.439</c:v>
                </c:pt>
                <c:pt idx="490">
                  <c:v>0.437</c:v>
                </c:pt>
                <c:pt idx="491">
                  <c:v>0.42599999999999999</c:v>
                </c:pt>
                <c:pt idx="492">
                  <c:v>0.43</c:v>
                </c:pt>
                <c:pt idx="493">
                  <c:v>0.42899999999999999</c:v>
                </c:pt>
                <c:pt idx="494">
                  <c:v>0.42599999999999999</c:v>
                </c:pt>
                <c:pt idx="495">
                  <c:v>0.432</c:v>
                </c:pt>
                <c:pt idx="496">
                  <c:v>0.42599999999999999</c:v>
                </c:pt>
                <c:pt idx="497">
                  <c:v>0.42899999999999999</c:v>
                </c:pt>
                <c:pt idx="498">
                  <c:v>0.42599999999999999</c:v>
                </c:pt>
                <c:pt idx="499">
                  <c:v>0.42099999999999999</c:v>
                </c:pt>
                <c:pt idx="500">
                  <c:v>0.42</c:v>
                </c:pt>
                <c:pt idx="501">
                  <c:v>0.42099999999999999</c:v>
                </c:pt>
                <c:pt idx="502">
                  <c:v>0.41599999999999998</c:v>
                </c:pt>
                <c:pt idx="503">
                  <c:v>0.41299999999999998</c:v>
                </c:pt>
                <c:pt idx="504">
                  <c:v>0.41099999999999998</c:v>
                </c:pt>
                <c:pt idx="505">
                  <c:v>0.40799999999999997</c:v>
                </c:pt>
                <c:pt idx="506">
                  <c:v>0.40899999999999997</c:v>
                </c:pt>
                <c:pt idx="507">
                  <c:v>0.40799999999999997</c:v>
                </c:pt>
                <c:pt idx="508">
                  <c:v>0.39900000000000002</c:v>
                </c:pt>
                <c:pt idx="509">
                  <c:v>0.39300000000000002</c:v>
                </c:pt>
                <c:pt idx="510">
                  <c:v>0.52600000000000002</c:v>
                </c:pt>
                <c:pt idx="511">
                  <c:v>0.47299999999999998</c:v>
                </c:pt>
                <c:pt idx="512">
                  <c:v>0.46700000000000003</c:v>
                </c:pt>
                <c:pt idx="513">
                  <c:v>0.45700000000000002</c:v>
                </c:pt>
                <c:pt idx="514">
                  <c:v>0.44600000000000001</c:v>
                </c:pt>
                <c:pt idx="515">
                  <c:v>0.438</c:v>
                </c:pt>
                <c:pt idx="516">
                  <c:v>0.438</c:v>
                </c:pt>
                <c:pt idx="517">
                  <c:v>0.42299999999999999</c:v>
                </c:pt>
                <c:pt idx="518">
                  <c:v>0.41699999999999998</c:v>
                </c:pt>
                <c:pt idx="519">
                  <c:v>0.435</c:v>
                </c:pt>
                <c:pt idx="520">
                  <c:v>0.438</c:v>
                </c:pt>
                <c:pt idx="521">
                  <c:v>0.436</c:v>
                </c:pt>
                <c:pt idx="522">
                  <c:v>0.432</c:v>
                </c:pt>
                <c:pt idx="523">
                  <c:v>0.42</c:v>
                </c:pt>
                <c:pt idx="524">
                  <c:v>0.41599999999999998</c:v>
                </c:pt>
                <c:pt idx="525">
                  <c:v>0.42799999999999999</c:v>
                </c:pt>
                <c:pt idx="526">
                  <c:v>0.41599999999999998</c:v>
                </c:pt>
                <c:pt idx="527">
                  <c:v>0.41599999999999998</c:v>
                </c:pt>
                <c:pt idx="528">
                  <c:v>0.41099999999999998</c:v>
                </c:pt>
                <c:pt idx="529">
                  <c:v>0.41</c:v>
                </c:pt>
                <c:pt idx="530">
                  <c:v>0.41499999999999998</c:v>
                </c:pt>
                <c:pt idx="531">
                  <c:v>0.41399999999999998</c:v>
                </c:pt>
                <c:pt idx="532">
                  <c:v>0.40600000000000003</c:v>
                </c:pt>
                <c:pt idx="533">
                  <c:v>0.40100000000000002</c:v>
                </c:pt>
                <c:pt idx="534">
                  <c:v>0.40699999999999997</c:v>
                </c:pt>
                <c:pt idx="535">
                  <c:v>0.433</c:v>
                </c:pt>
                <c:pt idx="536">
                  <c:v>0.41799999999999998</c:v>
                </c:pt>
                <c:pt idx="537">
                  <c:v>0.41199999999999998</c:v>
                </c:pt>
                <c:pt idx="538">
                  <c:v>0.41</c:v>
                </c:pt>
                <c:pt idx="539">
                  <c:v>0.41899999999999998</c:v>
                </c:pt>
                <c:pt idx="540">
                  <c:v>0.72699999999999998</c:v>
                </c:pt>
                <c:pt idx="541">
                  <c:v>0.65600000000000003</c:v>
                </c:pt>
                <c:pt idx="542">
                  <c:v>0.66400000000000003</c:v>
                </c:pt>
                <c:pt idx="543">
                  <c:v>0.63700000000000001</c:v>
                </c:pt>
                <c:pt idx="544">
                  <c:v>0.59199999999999997</c:v>
                </c:pt>
                <c:pt idx="545">
                  <c:v>0.56100000000000005</c:v>
                </c:pt>
                <c:pt idx="546">
                  <c:v>0.55300000000000005</c:v>
                </c:pt>
                <c:pt idx="547">
                  <c:v>0.53800000000000003</c:v>
                </c:pt>
                <c:pt idx="548">
                  <c:v>0.53</c:v>
                </c:pt>
                <c:pt idx="549">
                  <c:v>0.51300000000000001</c:v>
                </c:pt>
                <c:pt idx="550">
                  <c:v>0.499</c:v>
                </c:pt>
                <c:pt idx="551">
                  <c:v>0.495</c:v>
                </c:pt>
                <c:pt idx="552">
                  <c:v>0.48399999999999999</c:v>
                </c:pt>
                <c:pt idx="553">
                  <c:v>0.47699999999999998</c:v>
                </c:pt>
                <c:pt idx="554">
                  <c:v>0.47899999999999998</c:v>
                </c:pt>
                <c:pt idx="555">
                  <c:v>0.49199999999999999</c:v>
                </c:pt>
                <c:pt idx="556">
                  <c:v>0.495</c:v>
                </c:pt>
                <c:pt idx="557">
                  <c:v>0.504</c:v>
                </c:pt>
                <c:pt idx="558">
                  <c:v>0.504</c:v>
                </c:pt>
                <c:pt idx="559">
                  <c:v>0.5</c:v>
                </c:pt>
                <c:pt idx="560">
                  <c:v>0.497</c:v>
                </c:pt>
                <c:pt idx="561">
                  <c:v>0.503</c:v>
                </c:pt>
                <c:pt idx="562">
                  <c:v>0.50600000000000001</c:v>
                </c:pt>
                <c:pt idx="563">
                  <c:v>0.504</c:v>
                </c:pt>
                <c:pt idx="564">
                  <c:v>0.49199999999999999</c:v>
                </c:pt>
                <c:pt idx="565">
                  <c:v>0.48099999999999998</c:v>
                </c:pt>
                <c:pt idx="566">
                  <c:v>0.47199999999999998</c:v>
                </c:pt>
                <c:pt idx="567">
                  <c:v>0.46700000000000003</c:v>
                </c:pt>
                <c:pt idx="568">
                  <c:v>0.45900000000000002</c:v>
                </c:pt>
                <c:pt idx="569">
                  <c:v>0.441</c:v>
                </c:pt>
                <c:pt idx="570">
                  <c:v>0.58399999999999996</c:v>
                </c:pt>
                <c:pt idx="571">
                  <c:v>0.51100000000000001</c:v>
                </c:pt>
                <c:pt idx="572">
                  <c:v>0.49399999999999999</c:v>
                </c:pt>
                <c:pt idx="573">
                  <c:v>0.48499999999999999</c:v>
                </c:pt>
                <c:pt idx="574">
                  <c:v>0.47899999999999998</c:v>
                </c:pt>
                <c:pt idx="575">
                  <c:v>0.47699999999999998</c:v>
                </c:pt>
                <c:pt idx="576">
                  <c:v>0.46800000000000003</c:v>
                </c:pt>
                <c:pt idx="577">
                  <c:v>0.47199999999999998</c:v>
                </c:pt>
                <c:pt idx="578">
                  <c:v>0.47</c:v>
                </c:pt>
                <c:pt idx="579">
                  <c:v>0.46800000000000003</c:v>
                </c:pt>
                <c:pt idx="580">
                  <c:v>0.49199999999999999</c:v>
                </c:pt>
                <c:pt idx="581">
                  <c:v>0.48899999999999999</c:v>
                </c:pt>
                <c:pt idx="582">
                  <c:v>0.47799999999999998</c:v>
                </c:pt>
                <c:pt idx="583">
                  <c:v>0.47099999999999997</c:v>
                </c:pt>
                <c:pt idx="584">
                  <c:v>0.47299999999999998</c:v>
                </c:pt>
                <c:pt idx="585">
                  <c:v>0.51</c:v>
                </c:pt>
                <c:pt idx="586">
                  <c:v>0.48199999999999998</c:v>
                </c:pt>
                <c:pt idx="587">
                  <c:v>0.47499999999999998</c:v>
                </c:pt>
                <c:pt idx="588">
                  <c:v>0.46700000000000003</c:v>
                </c:pt>
                <c:pt idx="589">
                  <c:v>0.47</c:v>
                </c:pt>
                <c:pt idx="590">
                  <c:v>0.47</c:v>
                </c:pt>
                <c:pt idx="591">
                  <c:v>0.47099999999999997</c:v>
                </c:pt>
                <c:pt idx="592">
                  <c:v>0.46200000000000002</c:v>
                </c:pt>
                <c:pt idx="593">
                  <c:v>0.45800000000000002</c:v>
                </c:pt>
                <c:pt idx="594">
                  <c:v>0.46500000000000002</c:v>
                </c:pt>
                <c:pt idx="595">
                  <c:v>0.46200000000000002</c:v>
                </c:pt>
                <c:pt idx="596">
                  <c:v>0.45700000000000002</c:v>
                </c:pt>
                <c:pt idx="597">
                  <c:v>0.46</c:v>
                </c:pt>
                <c:pt idx="598">
                  <c:v>0.45700000000000002</c:v>
                </c:pt>
                <c:pt idx="599">
                  <c:v>0.46500000000000002</c:v>
                </c:pt>
                <c:pt idx="600">
                  <c:v>0.71799999999999997</c:v>
                </c:pt>
                <c:pt idx="601">
                  <c:v>0.628</c:v>
                </c:pt>
                <c:pt idx="602">
                  <c:v>0.63300000000000001</c:v>
                </c:pt>
                <c:pt idx="603">
                  <c:v>0.58199999999999996</c:v>
                </c:pt>
                <c:pt idx="604">
                  <c:v>0.53300000000000003</c:v>
                </c:pt>
                <c:pt idx="605">
                  <c:v>0.501</c:v>
                </c:pt>
                <c:pt idx="606">
                  <c:v>0.48199999999999998</c:v>
                </c:pt>
                <c:pt idx="607">
                  <c:v>0.48</c:v>
                </c:pt>
                <c:pt idx="608">
                  <c:v>0.46800000000000003</c:v>
                </c:pt>
                <c:pt idx="609">
                  <c:v>0.46100000000000002</c:v>
                </c:pt>
                <c:pt idx="610">
                  <c:v>0.45600000000000002</c:v>
                </c:pt>
                <c:pt idx="611">
                  <c:v>0.46300000000000002</c:v>
                </c:pt>
                <c:pt idx="612">
                  <c:v>0.45700000000000002</c:v>
                </c:pt>
                <c:pt idx="613">
                  <c:v>0.442</c:v>
                </c:pt>
                <c:pt idx="614">
                  <c:v>0.435</c:v>
                </c:pt>
                <c:pt idx="615">
                  <c:v>0.432</c:v>
                </c:pt>
                <c:pt idx="616">
                  <c:v>0.42399999999999999</c:v>
                </c:pt>
                <c:pt idx="617">
                  <c:v>0.41599999999999998</c:v>
                </c:pt>
                <c:pt idx="618">
                  <c:v>0.41599999999999998</c:v>
                </c:pt>
                <c:pt idx="619">
                  <c:v>0.42299999999999999</c:v>
                </c:pt>
                <c:pt idx="620">
                  <c:v>0.442</c:v>
                </c:pt>
                <c:pt idx="621">
                  <c:v>0.45200000000000001</c:v>
                </c:pt>
                <c:pt idx="622">
                  <c:v>0.46300000000000002</c:v>
                </c:pt>
                <c:pt idx="623">
                  <c:v>0.46</c:v>
                </c:pt>
                <c:pt idx="624">
                  <c:v>0.46500000000000002</c:v>
                </c:pt>
                <c:pt idx="625">
                  <c:v>0.46600000000000003</c:v>
                </c:pt>
                <c:pt idx="626">
                  <c:v>0.45900000000000002</c:v>
                </c:pt>
                <c:pt idx="627">
                  <c:v>0.44900000000000001</c:v>
                </c:pt>
                <c:pt idx="628">
                  <c:v>0.44800000000000001</c:v>
                </c:pt>
                <c:pt idx="629">
                  <c:v>0.44600000000000001</c:v>
                </c:pt>
                <c:pt idx="630">
                  <c:v>0.56699999999999995</c:v>
                </c:pt>
                <c:pt idx="631">
                  <c:v>0.52300000000000002</c:v>
                </c:pt>
                <c:pt idx="632">
                  <c:v>0.51300000000000001</c:v>
                </c:pt>
                <c:pt idx="633">
                  <c:v>0.49</c:v>
                </c:pt>
                <c:pt idx="634">
                  <c:v>0.47799999999999998</c:v>
                </c:pt>
                <c:pt idx="635">
                  <c:v>0.46400000000000002</c:v>
                </c:pt>
                <c:pt idx="636">
                  <c:v>0.45700000000000002</c:v>
                </c:pt>
                <c:pt idx="637">
                  <c:v>0.44600000000000001</c:v>
                </c:pt>
                <c:pt idx="638">
                  <c:v>0.44</c:v>
                </c:pt>
                <c:pt idx="639">
                  <c:v>0.441</c:v>
                </c:pt>
                <c:pt idx="640">
                  <c:v>0.45100000000000001</c:v>
                </c:pt>
                <c:pt idx="641">
                  <c:v>0.442</c:v>
                </c:pt>
                <c:pt idx="642">
                  <c:v>0.45</c:v>
                </c:pt>
                <c:pt idx="643">
                  <c:v>0.44900000000000001</c:v>
                </c:pt>
                <c:pt idx="644">
                  <c:v>0.45600000000000002</c:v>
                </c:pt>
                <c:pt idx="645">
                  <c:v>0.47899999999999998</c:v>
                </c:pt>
                <c:pt idx="646">
                  <c:v>0.47099999999999997</c:v>
                </c:pt>
                <c:pt idx="647">
                  <c:v>0.47299999999999998</c:v>
                </c:pt>
                <c:pt idx="648">
                  <c:v>0.47499999999999998</c:v>
                </c:pt>
                <c:pt idx="649">
                  <c:v>0.47699999999999998</c:v>
                </c:pt>
                <c:pt idx="650">
                  <c:v>0.48099999999999998</c:v>
                </c:pt>
                <c:pt idx="651">
                  <c:v>0.48</c:v>
                </c:pt>
                <c:pt idx="652">
                  <c:v>0.46899999999999997</c:v>
                </c:pt>
                <c:pt idx="653">
                  <c:v>0.46500000000000002</c:v>
                </c:pt>
                <c:pt idx="654">
                  <c:v>0.46100000000000002</c:v>
                </c:pt>
                <c:pt idx="655">
                  <c:v>0.47699999999999998</c:v>
                </c:pt>
                <c:pt idx="656">
                  <c:v>0.47699999999999998</c:v>
                </c:pt>
                <c:pt idx="657">
                  <c:v>0.47799999999999998</c:v>
                </c:pt>
                <c:pt idx="658">
                  <c:v>0.48</c:v>
                </c:pt>
                <c:pt idx="659">
                  <c:v>0.49</c:v>
                </c:pt>
                <c:pt idx="660">
                  <c:v>0.65900000000000003</c:v>
                </c:pt>
                <c:pt idx="661">
                  <c:v>0.623</c:v>
                </c:pt>
                <c:pt idx="662">
                  <c:v>0.63200000000000001</c:v>
                </c:pt>
                <c:pt idx="663">
                  <c:v>0.628</c:v>
                </c:pt>
                <c:pt idx="664">
                  <c:v>0.59499999999999997</c:v>
                </c:pt>
                <c:pt idx="665">
                  <c:v>0.56999999999999995</c:v>
                </c:pt>
                <c:pt idx="666">
                  <c:v>0.55800000000000005</c:v>
                </c:pt>
                <c:pt idx="667">
                  <c:v>0.54700000000000004</c:v>
                </c:pt>
                <c:pt idx="668">
                  <c:v>0.53400000000000003</c:v>
                </c:pt>
                <c:pt idx="669">
                  <c:v>0.52900000000000003</c:v>
                </c:pt>
                <c:pt idx="670">
                  <c:v>0.52300000000000002</c:v>
                </c:pt>
                <c:pt idx="671">
                  <c:v>0.51400000000000001</c:v>
                </c:pt>
                <c:pt idx="672">
                  <c:v>0.502</c:v>
                </c:pt>
                <c:pt idx="673">
                  <c:v>0.48799999999999999</c:v>
                </c:pt>
                <c:pt idx="674">
                  <c:v>0.48599999999999999</c:v>
                </c:pt>
                <c:pt idx="675">
                  <c:v>0.495</c:v>
                </c:pt>
                <c:pt idx="676">
                  <c:v>0.49399999999999999</c:v>
                </c:pt>
                <c:pt idx="677">
                  <c:v>0.49399999999999999</c:v>
                </c:pt>
                <c:pt idx="678">
                  <c:v>0.49399999999999999</c:v>
                </c:pt>
                <c:pt idx="679">
                  <c:v>0.50600000000000001</c:v>
                </c:pt>
                <c:pt idx="680">
                  <c:v>0.52100000000000002</c:v>
                </c:pt>
                <c:pt idx="681">
                  <c:v>0.52200000000000002</c:v>
                </c:pt>
                <c:pt idx="682">
                  <c:v>0.51500000000000001</c:v>
                </c:pt>
                <c:pt idx="683">
                  <c:v>0.51300000000000001</c:v>
                </c:pt>
                <c:pt idx="684">
                  <c:v>0.51600000000000001</c:v>
                </c:pt>
                <c:pt idx="685">
                  <c:v>0.52100000000000002</c:v>
                </c:pt>
                <c:pt idx="686">
                  <c:v>0.51700000000000002</c:v>
                </c:pt>
                <c:pt idx="687">
                  <c:v>0.50900000000000001</c:v>
                </c:pt>
                <c:pt idx="688">
                  <c:v>0.505</c:v>
                </c:pt>
                <c:pt idx="689">
                  <c:v>0.51700000000000002</c:v>
                </c:pt>
                <c:pt idx="690">
                  <c:v>0.61299999999999999</c:v>
                </c:pt>
                <c:pt idx="691">
                  <c:v>0.58399999999999996</c:v>
                </c:pt>
                <c:pt idx="692">
                  <c:v>0.57699999999999996</c:v>
                </c:pt>
                <c:pt idx="693">
                  <c:v>0.56999999999999995</c:v>
                </c:pt>
                <c:pt idx="694">
                  <c:v>0.56799999999999995</c:v>
                </c:pt>
                <c:pt idx="695">
                  <c:v>0.55900000000000005</c:v>
                </c:pt>
                <c:pt idx="696">
                  <c:v>0.54700000000000004</c:v>
                </c:pt>
                <c:pt idx="697">
                  <c:v>0.54500000000000004</c:v>
                </c:pt>
                <c:pt idx="698">
                  <c:v>0.53900000000000003</c:v>
                </c:pt>
                <c:pt idx="699">
                  <c:v>0.54500000000000004</c:v>
                </c:pt>
                <c:pt idx="700">
                  <c:v>0.54300000000000004</c:v>
                </c:pt>
                <c:pt idx="701">
                  <c:v>0.54100000000000004</c:v>
                </c:pt>
                <c:pt idx="702">
                  <c:v>0.54100000000000004</c:v>
                </c:pt>
                <c:pt idx="703">
                  <c:v>0.53700000000000003</c:v>
                </c:pt>
                <c:pt idx="704">
                  <c:v>0.53900000000000003</c:v>
                </c:pt>
                <c:pt idx="705">
                  <c:v>0.56499999999999995</c:v>
                </c:pt>
                <c:pt idx="706">
                  <c:v>0.55600000000000005</c:v>
                </c:pt>
                <c:pt idx="707">
                  <c:v>0.55400000000000005</c:v>
                </c:pt>
                <c:pt idx="708">
                  <c:v>0.56000000000000005</c:v>
                </c:pt>
                <c:pt idx="709">
                  <c:v>0.56299999999999994</c:v>
                </c:pt>
                <c:pt idx="710">
                  <c:v>0.57299999999999995</c:v>
                </c:pt>
                <c:pt idx="711">
                  <c:v>0.58299999999999996</c:v>
                </c:pt>
                <c:pt idx="712">
                  <c:v>0.57799999999999996</c:v>
                </c:pt>
                <c:pt idx="713">
                  <c:v>0.57899999999999996</c:v>
                </c:pt>
                <c:pt idx="714">
                  <c:v>0.58199999999999996</c:v>
                </c:pt>
                <c:pt idx="715">
                  <c:v>0.59599999999999997</c:v>
                </c:pt>
                <c:pt idx="716">
                  <c:v>0.58799999999999997</c:v>
                </c:pt>
                <c:pt idx="717">
                  <c:v>0.58299999999999996</c:v>
                </c:pt>
                <c:pt idx="718">
                  <c:v>0.58599999999999997</c:v>
                </c:pt>
                <c:pt idx="719">
                  <c:v>0.61</c:v>
                </c:pt>
                <c:pt idx="720">
                  <c:v>0.84</c:v>
                </c:pt>
                <c:pt idx="721">
                  <c:v>0.871</c:v>
                </c:pt>
                <c:pt idx="722">
                  <c:v>0.88900000000000001</c:v>
                </c:pt>
                <c:pt idx="723">
                  <c:v>0.86399999999999999</c:v>
                </c:pt>
                <c:pt idx="724">
                  <c:v>0.82</c:v>
                </c:pt>
                <c:pt idx="725">
                  <c:v>0.79</c:v>
                </c:pt>
                <c:pt idx="726">
                  <c:v>0.76700000000000002</c:v>
                </c:pt>
                <c:pt idx="727">
                  <c:v>0.751</c:v>
                </c:pt>
                <c:pt idx="728">
                  <c:v>0.73199999999999998</c:v>
                </c:pt>
                <c:pt idx="729">
                  <c:v>0.71799999999999997</c:v>
                </c:pt>
                <c:pt idx="730">
                  <c:v>0.70799999999999996</c:v>
                </c:pt>
                <c:pt idx="731">
                  <c:v>0.69699999999999995</c:v>
                </c:pt>
                <c:pt idx="732">
                  <c:v>0.68600000000000005</c:v>
                </c:pt>
                <c:pt idx="733">
                  <c:v>0.66800000000000004</c:v>
                </c:pt>
                <c:pt idx="734">
                  <c:v>0.66300000000000003</c:v>
                </c:pt>
                <c:pt idx="735">
                  <c:v>0.67100000000000004</c:v>
                </c:pt>
                <c:pt idx="736">
                  <c:v>0.67100000000000004</c:v>
                </c:pt>
                <c:pt idx="737">
                  <c:v>0.65900000000000003</c:v>
                </c:pt>
                <c:pt idx="738">
                  <c:v>0.65500000000000003</c:v>
                </c:pt>
                <c:pt idx="739">
                  <c:v>0.64500000000000002</c:v>
                </c:pt>
                <c:pt idx="740">
                  <c:v>0.65</c:v>
                </c:pt>
                <c:pt idx="741">
                  <c:v>0.65100000000000002</c:v>
                </c:pt>
                <c:pt idx="742">
                  <c:v>0.64100000000000001</c:v>
                </c:pt>
                <c:pt idx="743">
                  <c:v>0.63</c:v>
                </c:pt>
                <c:pt idx="744">
                  <c:v>0.63500000000000001</c:v>
                </c:pt>
                <c:pt idx="745">
                  <c:v>0.63400000000000001</c:v>
                </c:pt>
                <c:pt idx="746">
                  <c:v>0.624</c:v>
                </c:pt>
                <c:pt idx="747">
                  <c:v>0.621</c:v>
                </c:pt>
                <c:pt idx="748">
                  <c:v>0.626</c:v>
                </c:pt>
                <c:pt idx="749">
                  <c:v>0.63</c:v>
                </c:pt>
                <c:pt idx="750">
                  <c:v>0.74299999999999999</c:v>
                </c:pt>
                <c:pt idx="751">
                  <c:v>0.71499999999999997</c:v>
                </c:pt>
                <c:pt idx="752">
                  <c:v>0.70399999999999996</c:v>
                </c:pt>
                <c:pt idx="753">
                  <c:v>0.69699999999999995</c:v>
                </c:pt>
                <c:pt idx="754">
                  <c:v>0.69099999999999995</c:v>
                </c:pt>
                <c:pt idx="755">
                  <c:v>0.68700000000000006</c:v>
                </c:pt>
                <c:pt idx="756">
                  <c:v>0.67900000000000005</c:v>
                </c:pt>
                <c:pt idx="757">
                  <c:v>0.67600000000000005</c:v>
                </c:pt>
                <c:pt idx="758">
                  <c:v>0.67</c:v>
                </c:pt>
                <c:pt idx="759">
                  <c:v>0.66300000000000003</c:v>
                </c:pt>
                <c:pt idx="760">
                  <c:v>0.65700000000000003</c:v>
                </c:pt>
                <c:pt idx="761">
                  <c:v>0.64800000000000002</c:v>
                </c:pt>
                <c:pt idx="762">
                  <c:v>0.63700000000000001</c:v>
                </c:pt>
                <c:pt idx="763">
                  <c:v>0.627</c:v>
                </c:pt>
                <c:pt idx="764">
                  <c:v>0.63300000000000001</c:v>
                </c:pt>
                <c:pt idx="765">
                  <c:v>0.66800000000000004</c:v>
                </c:pt>
                <c:pt idx="766">
                  <c:v>0.65100000000000002</c:v>
                </c:pt>
                <c:pt idx="767">
                  <c:v>0.64500000000000002</c:v>
                </c:pt>
                <c:pt idx="768">
                  <c:v>0.63500000000000001</c:v>
                </c:pt>
                <c:pt idx="769">
                  <c:v>0.63500000000000001</c:v>
                </c:pt>
                <c:pt idx="770">
                  <c:v>0.63400000000000001</c:v>
                </c:pt>
                <c:pt idx="771">
                  <c:v>0.63700000000000001</c:v>
                </c:pt>
                <c:pt idx="772">
                  <c:v>0.63200000000000001</c:v>
                </c:pt>
                <c:pt idx="773">
                  <c:v>0.629</c:v>
                </c:pt>
                <c:pt idx="774">
                  <c:v>0.63500000000000001</c:v>
                </c:pt>
                <c:pt idx="775">
                  <c:v>0.65300000000000002</c:v>
                </c:pt>
                <c:pt idx="776">
                  <c:v>0.64</c:v>
                </c:pt>
                <c:pt idx="777">
                  <c:v>0.63900000000000001</c:v>
                </c:pt>
                <c:pt idx="778">
                  <c:v>0.63200000000000001</c:v>
                </c:pt>
                <c:pt idx="779">
                  <c:v>0.65400000000000003</c:v>
                </c:pt>
                <c:pt idx="780">
                  <c:v>0.85099999999999998</c:v>
                </c:pt>
                <c:pt idx="781">
                  <c:v>0.85899999999999999</c:v>
                </c:pt>
                <c:pt idx="782">
                  <c:v>0.85899999999999999</c:v>
                </c:pt>
                <c:pt idx="783">
                  <c:v>0.84399999999999997</c:v>
                </c:pt>
                <c:pt idx="784">
                  <c:v>0.81699999999999995</c:v>
                </c:pt>
                <c:pt idx="785">
                  <c:v>0.78400000000000003</c:v>
                </c:pt>
                <c:pt idx="786">
                  <c:v>0.75700000000000001</c:v>
                </c:pt>
                <c:pt idx="787">
                  <c:v>0.745</c:v>
                </c:pt>
                <c:pt idx="788">
                  <c:v>0.73299999999999998</c:v>
                </c:pt>
                <c:pt idx="789">
                  <c:v>0.71699999999999997</c:v>
                </c:pt>
                <c:pt idx="790">
                  <c:v>0.72</c:v>
                </c:pt>
                <c:pt idx="791">
                  <c:v>0.71699999999999997</c:v>
                </c:pt>
                <c:pt idx="792">
                  <c:v>0.71699999999999997</c:v>
                </c:pt>
                <c:pt idx="793">
                  <c:v>0.71599999999999997</c:v>
                </c:pt>
                <c:pt idx="794">
                  <c:v>0.71799999999999997</c:v>
                </c:pt>
                <c:pt idx="795">
                  <c:v>0.72</c:v>
                </c:pt>
                <c:pt idx="796">
                  <c:v>0.71799999999999997</c:v>
                </c:pt>
                <c:pt idx="797">
                  <c:v>0.70899999999999996</c:v>
                </c:pt>
                <c:pt idx="798">
                  <c:v>0.70499999999999996</c:v>
                </c:pt>
                <c:pt idx="799">
                  <c:v>0.69899999999999995</c:v>
                </c:pt>
                <c:pt idx="800">
                  <c:v>0.69399999999999995</c:v>
                </c:pt>
                <c:pt idx="801">
                  <c:v>0.68799999999999994</c:v>
                </c:pt>
                <c:pt idx="802">
                  <c:v>0.68200000000000005</c:v>
                </c:pt>
                <c:pt idx="803">
                  <c:v>0.67500000000000004</c:v>
                </c:pt>
                <c:pt idx="804">
                  <c:v>0.67500000000000004</c:v>
                </c:pt>
                <c:pt idx="805">
                  <c:v>0.71</c:v>
                </c:pt>
                <c:pt idx="806">
                  <c:v>0.71299999999999997</c:v>
                </c:pt>
                <c:pt idx="807">
                  <c:v>0.70499999999999996</c:v>
                </c:pt>
                <c:pt idx="808">
                  <c:v>0.7</c:v>
                </c:pt>
                <c:pt idx="809">
                  <c:v>0.71099999999999997</c:v>
                </c:pt>
                <c:pt idx="810">
                  <c:v>0.81200000000000006</c:v>
                </c:pt>
                <c:pt idx="811">
                  <c:v>0.79800000000000004</c:v>
                </c:pt>
                <c:pt idx="812">
                  <c:v>0.79400000000000004</c:v>
                </c:pt>
                <c:pt idx="813">
                  <c:v>0.78900000000000003</c:v>
                </c:pt>
                <c:pt idx="814">
                  <c:v>0.78900000000000003</c:v>
                </c:pt>
                <c:pt idx="815">
                  <c:v>0.78800000000000003</c:v>
                </c:pt>
                <c:pt idx="816">
                  <c:v>0.79</c:v>
                </c:pt>
                <c:pt idx="817">
                  <c:v>0.78700000000000003</c:v>
                </c:pt>
                <c:pt idx="818">
                  <c:v>0.77800000000000002</c:v>
                </c:pt>
                <c:pt idx="819">
                  <c:v>0.77400000000000002</c:v>
                </c:pt>
                <c:pt idx="820">
                  <c:v>0.77800000000000002</c:v>
                </c:pt>
                <c:pt idx="821">
                  <c:v>0.77100000000000002</c:v>
                </c:pt>
                <c:pt idx="822">
                  <c:v>0.76800000000000002</c:v>
                </c:pt>
                <c:pt idx="823">
                  <c:v>0.76900000000000002</c:v>
                </c:pt>
                <c:pt idx="824">
                  <c:v>0.76900000000000002</c:v>
                </c:pt>
                <c:pt idx="825">
                  <c:v>0.79200000000000004</c:v>
                </c:pt>
                <c:pt idx="826">
                  <c:v>0.78300000000000003</c:v>
                </c:pt>
                <c:pt idx="827">
                  <c:v>0.77700000000000002</c:v>
                </c:pt>
                <c:pt idx="828">
                  <c:v>0.77300000000000002</c:v>
                </c:pt>
                <c:pt idx="829">
                  <c:v>0.78100000000000003</c:v>
                </c:pt>
                <c:pt idx="830">
                  <c:v>0.77100000000000002</c:v>
                </c:pt>
                <c:pt idx="831">
                  <c:v>0.754</c:v>
                </c:pt>
                <c:pt idx="832">
                  <c:v>0.74</c:v>
                </c:pt>
                <c:pt idx="833">
                  <c:v>0.71799999999999997</c:v>
                </c:pt>
                <c:pt idx="834">
                  <c:v>0.71099999999999997</c:v>
                </c:pt>
                <c:pt idx="835">
                  <c:v>0.71599999999999997</c:v>
                </c:pt>
                <c:pt idx="836">
                  <c:v>0.70599999999999996</c:v>
                </c:pt>
                <c:pt idx="837">
                  <c:v>0.70099999999999996</c:v>
                </c:pt>
                <c:pt idx="838">
                  <c:v>0.69799999999999995</c:v>
                </c:pt>
                <c:pt idx="839">
                  <c:v>0.72899999999999998</c:v>
                </c:pt>
                <c:pt idx="840">
                  <c:v>0.94299999999999995</c:v>
                </c:pt>
                <c:pt idx="841">
                  <c:v>0.96799999999999997</c:v>
                </c:pt>
                <c:pt idx="842">
                  <c:v>0.96399999999999997</c:v>
                </c:pt>
                <c:pt idx="843">
                  <c:v>0.95099999999999996</c:v>
                </c:pt>
                <c:pt idx="844">
                  <c:v>0.91900000000000004</c:v>
                </c:pt>
                <c:pt idx="845">
                  <c:v>0.91700000000000004</c:v>
                </c:pt>
                <c:pt idx="846">
                  <c:v>0.89400000000000002</c:v>
                </c:pt>
                <c:pt idx="847">
                  <c:v>0.86599999999999999</c:v>
                </c:pt>
                <c:pt idx="848">
                  <c:v>0.85199999999999998</c:v>
                </c:pt>
                <c:pt idx="849">
                  <c:v>0.84299999999999997</c:v>
                </c:pt>
                <c:pt idx="850">
                  <c:v>0.83899999999999997</c:v>
                </c:pt>
                <c:pt idx="851">
                  <c:v>0.81599999999999995</c:v>
                </c:pt>
                <c:pt idx="852">
                  <c:v>0.8</c:v>
                </c:pt>
                <c:pt idx="853">
                  <c:v>0.79300000000000004</c:v>
                </c:pt>
                <c:pt idx="854">
                  <c:v>0.79200000000000004</c:v>
                </c:pt>
                <c:pt idx="855">
                  <c:v>0.79700000000000004</c:v>
                </c:pt>
                <c:pt idx="856">
                  <c:v>0.79600000000000004</c:v>
                </c:pt>
                <c:pt idx="857">
                  <c:v>0.8</c:v>
                </c:pt>
                <c:pt idx="858">
                  <c:v>0.80700000000000005</c:v>
                </c:pt>
                <c:pt idx="859">
                  <c:v>0.80600000000000005</c:v>
                </c:pt>
                <c:pt idx="860">
                  <c:v>0.80500000000000005</c:v>
                </c:pt>
                <c:pt idx="861">
                  <c:v>0.79500000000000004</c:v>
                </c:pt>
                <c:pt idx="862">
                  <c:v>0.77600000000000002</c:v>
                </c:pt>
                <c:pt idx="863">
                  <c:v>0.76900000000000002</c:v>
                </c:pt>
                <c:pt idx="864">
                  <c:v>0.753</c:v>
                </c:pt>
                <c:pt idx="865">
                  <c:v>0.745</c:v>
                </c:pt>
                <c:pt idx="866">
                  <c:v>0.73299999999999998</c:v>
                </c:pt>
                <c:pt idx="867">
                  <c:v>0.72799999999999998</c:v>
                </c:pt>
                <c:pt idx="868">
                  <c:v>0.72399999999999998</c:v>
                </c:pt>
                <c:pt idx="869">
                  <c:v>0.745</c:v>
                </c:pt>
                <c:pt idx="870">
                  <c:v>0.872</c:v>
                </c:pt>
                <c:pt idx="871">
                  <c:v>0.86899999999999999</c:v>
                </c:pt>
                <c:pt idx="872">
                  <c:v>0.871</c:v>
                </c:pt>
                <c:pt idx="873">
                  <c:v>0.87</c:v>
                </c:pt>
                <c:pt idx="874">
                  <c:v>0.86899999999999999</c:v>
                </c:pt>
                <c:pt idx="875">
                  <c:v>0.875</c:v>
                </c:pt>
                <c:pt idx="876">
                  <c:v>0.85799999999999998</c:v>
                </c:pt>
                <c:pt idx="877">
                  <c:v>0.85099999999999998</c:v>
                </c:pt>
                <c:pt idx="878">
                  <c:v>0.84299999999999997</c:v>
                </c:pt>
                <c:pt idx="879">
                  <c:v>0.84599999999999997</c:v>
                </c:pt>
                <c:pt idx="880">
                  <c:v>0.83599999999999997</c:v>
                </c:pt>
                <c:pt idx="881">
                  <c:v>0.82299999999999995</c:v>
                </c:pt>
                <c:pt idx="882">
                  <c:v>0.80600000000000005</c:v>
                </c:pt>
                <c:pt idx="883">
                  <c:v>0.79500000000000004</c:v>
                </c:pt>
                <c:pt idx="884">
                  <c:v>0.78200000000000003</c:v>
                </c:pt>
                <c:pt idx="885">
                  <c:v>0.78100000000000003</c:v>
                </c:pt>
                <c:pt idx="886">
                  <c:v>0.78</c:v>
                </c:pt>
                <c:pt idx="887">
                  <c:v>0.78200000000000003</c:v>
                </c:pt>
                <c:pt idx="888">
                  <c:v>0.77700000000000002</c:v>
                </c:pt>
                <c:pt idx="889">
                  <c:v>0.78100000000000003</c:v>
                </c:pt>
                <c:pt idx="890">
                  <c:v>0.80500000000000005</c:v>
                </c:pt>
                <c:pt idx="891">
                  <c:v>0.80600000000000005</c:v>
                </c:pt>
                <c:pt idx="892">
                  <c:v>0.80500000000000005</c:v>
                </c:pt>
                <c:pt idx="893">
                  <c:v>0.80200000000000005</c:v>
                </c:pt>
                <c:pt idx="894">
                  <c:v>0.81599999999999995</c:v>
                </c:pt>
                <c:pt idx="895">
                  <c:v>0.81899999999999995</c:v>
                </c:pt>
                <c:pt idx="896">
                  <c:v>0.80200000000000005</c:v>
                </c:pt>
                <c:pt idx="897">
                  <c:v>0.79300000000000004</c:v>
                </c:pt>
                <c:pt idx="898">
                  <c:v>0.78200000000000003</c:v>
                </c:pt>
                <c:pt idx="899">
                  <c:v>0.84799999999999998</c:v>
                </c:pt>
                <c:pt idx="900">
                  <c:v>1.2609999999999999</c:v>
                </c:pt>
                <c:pt idx="901">
                  <c:v>1.3009999999999999</c:v>
                </c:pt>
                <c:pt idx="902">
                  <c:v>1.304</c:v>
                </c:pt>
                <c:pt idx="903">
                  <c:v>1.2809999999999999</c:v>
                </c:pt>
                <c:pt idx="904">
                  <c:v>1.27</c:v>
                </c:pt>
                <c:pt idx="905">
                  <c:v>1.262</c:v>
                </c:pt>
                <c:pt idx="906">
                  <c:v>1.2430000000000001</c:v>
                </c:pt>
                <c:pt idx="907">
                  <c:v>1.2230000000000001</c:v>
                </c:pt>
                <c:pt idx="908">
                  <c:v>1.2030000000000001</c:v>
                </c:pt>
                <c:pt idx="909">
                  <c:v>1.2</c:v>
                </c:pt>
                <c:pt idx="910">
                  <c:v>1.194</c:v>
                </c:pt>
                <c:pt idx="911">
                  <c:v>1.1659999999999999</c:v>
                </c:pt>
                <c:pt idx="912">
                  <c:v>1.149</c:v>
                </c:pt>
                <c:pt idx="913">
                  <c:v>1.129</c:v>
                </c:pt>
                <c:pt idx="914">
                  <c:v>1.131</c:v>
                </c:pt>
                <c:pt idx="915">
                  <c:v>1.147</c:v>
                </c:pt>
                <c:pt idx="916">
                  <c:v>1.1339999999999999</c:v>
                </c:pt>
                <c:pt idx="917">
                  <c:v>1.1240000000000001</c:v>
                </c:pt>
                <c:pt idx="918">
                  <c:v>1.121</c:v>
                </c:pt>
                <c:pt idx="919">
                  <c:v>1.1120000000000001</c:v>
                </c:pt>
                <c:pt idx="920">
                  <c:v>1.1080000000000001</c:v>
                </c:pt>
                <c:pt idx="921">
                  <c:v>1.099</c:v>
                </c:pt>
                <c:pt idx="922">
                  <c:v>1.087</c:v>
                </c:pt>
                <c:pt idx="923">
                  <c:v>1.077</c:v>
                </c:pt>
                <c:pt idx="924">
                  <c:v>1.0669999999999999</c:v>
                </c:pt>
                <c:pt idx="925">
                  <c:v>1.0529999999999999</c:v>
                </c:pt>
                <c:pt idx="926">
                  <c:v>1.0369999999999999</c:v>
                </c:pt>
                <c:pt idx="927">
                  <c:v>1.0309999999999999</c:v>
                </c:pt>
                <c:pt idx="928">
                  <c:v>1.0369999999999999</c:v>
                </c:pt>
                <c:pt idx="929">
                  <c:v>1.1080000000000001</c:v>
                </c:pt>
                <c:pt idx="930">
                  <c:v>1.698</c:v>
                </c:pt>
                <c:pt idx="931">
                  <c:v>1.5820000000000001</c:v>
                </c:pt>
                <c:pt idx="932">
                  <c:v>1.5349999999999999</c:v>
                </c:pt>
                <c:pt idx="933">
                  <c:v>1.4930000000000001</c:v>
                </c:pt>
                <c:pt idx="934">
                  <c:v>1.478</c:v>
                </c:pt>
                <c:pt idx="935">
                  <c:v>1.4630000000000001</c:v>
                </c:pt>
                <c:pt idx="936">
                  <c:v>1.452</c:v>
                </c:pt>
                <c:pt idx="937">
                  <c:v>1.419</c:v>
                </c:pt>
                <c:pt idx="938">
                  <c:v>1.3819999999999999</c:v>
                </c:pt>
                <c:pt idx="939">
                  <c:v>1.3620000000000001</c:v>
                </c:pt>
                <c:pt idx="940">
                  <c:v>1.34</c:v>
                </c:pt>
                <c:pt idx="941">
                  <c:v>1.3169999999999999</c:v>
                </c:pt>
                <c:pt idx="942">
                  <c:v>1.2869999999999999</c:v>
                </c:pt>
                <c:pt idx="943">
                  <c:v>1.2669999999999999</c:v>
                </c:pt>
                <c:pt idx="944">
                  <c:v>1.2270000000000001</c:v>
                </c:pt>
                <c:pt idx="945">
                  <c:v>1.2050000000000001</c:v>
                </c:pt>
                <c:pt idx="946">
                  <c:v>1.23</c:v>
                </c:pt>
                <c:pt idx="947">
                  <c:v>1.206</c:v>
                </c:pt>
                <c:pt idx="948">
                  <c:v>1.1459999999999999</c:v>
                </c:pt>
                <c:pt idx="949">
                  <c:v>1.1060000000000001</c:v>
                </c:pt>
                <c:pt idx="950">
                  <c:v>1.1140000000000001</c:v>
                </c:pt>
                <c:pt idx="951">
                  <c:v>1.0900000000000001</c:v>
                </c:pt>
                <c:pt idx="952">
                  <c:v>1.2110000000000001</c:v>
                </c:pt>
                <c:pt idx="953">
                  <c:v>1.1619999999999999</c:v>
                </c:pt>
                <c:pt idx="954">
                  <c:v>1.131</c:v>
                </c:pt>
                <c:pt idx="955">
                  <c:v>1.131</c:v>
                </c:pt>
                <c:pt idx="956">
                  <c:v>1.1060000000000001</c:v>
                </c:pt>
                <c:pt idx="957">
                  <c:v>1.0589999999999999</c:v>
                </c:pt>
                <c:pt idx="958">
                  <c:v>1.048</c:v>
                </c:pt>
                <c:pt idx="959">
                  <c:v>1.415</c:v>
                </c:pt>
                <c:pt idx="960">
                  <c:v>2.9580000000000002</c:v>
                </c:pt>
                <c:pt idx="961">
                  <c:v>3.1989999999999998</c:v>
                </c:pt>
                <c:pt idx="962">
                  <c:v>3.202</c:v>
                </c:pt>
                <c:pt idx="963">
                  <c:v>3.1829999999999998</c:v>
                </c:pt>
                <c:pt idx="964">
                  <c:v>3.1509999999999998</c:v>
                </c:pt>
                <c:pt idx="965">
                  <c:v>3.1259999999999999</c:v>
                </c:pt>
                <c:pt idx="966">
                  <c:v>3.097</c:v>
                </c:pt>
                <c:pt idx="967">
                  <c:v>3.07</c:v>
                </c:pt>
                <c:pt idx="968">
                  <c:v>3.04</c:v>
                </c:pt>
                <c:pt idx="969">
                  <c:v>3.0270000000000001</c:v>
                </c:pt>
                <c:pt idx="970">
                  <c:v>3.012</c:v>
                </c:pt>
                <c:pt idx="971">
                  <c:v>2.9830000000000001</c:v>
                </c:pt>
                <c:pt idx="972">
                  <c:v>2.9550000000000001</c:v>
                </c:pt>
                <c:pt idx="973">
                  <c:v>2.931</c:v>
                </c:pt>
                <c:pt idx="974">
                  <c:v>2.9079999999999999</c:v>
                </c:pt>
                <c:pt idx="975">
                  <c:v>2.9</c:v>
                </c:pt>
                <c:pt idx="976">
                  <c:v>2.88</c:v>
                </c:pt>
                <c:pt idx="977">
                  <c:v>2.8780000000000001</c:v>
                </c:pt>
                <c:pt idx="978">
                  <c:v>2.8660000000000001</c:v>
                </c:pt>
                <c:pt idx="979">
                  <c:v>2.8570000000000002</c:v>
                </c:pt>
                <c:pt idx="980">
                  <c:v>2.839</c:v>
                </c:pt>
                <c:pt idx="981">
                  <c:v>2.8079999999999998</c:v>
                </c:pt>
                <c:pt idx="982">
                  <c:v>2.7389999999999999</c:v>
                </c:pt>
                <c:pt idx="983">
                  <c:v>2.6619999999999999</c:v>
                </c:pt>
                <c:pt idx="984">
                  <c:v>2.6240000000000001</c:v>
                </c:pt>
                <c:pt idx="985">
                  <c:v>2.5830000000000002</c:v>
                </c:pt>
                <c:pt idx="986">
                  <c:v>2.5579999999999998</c:v>
                </c:pt>
                <c:pt idx="987">
                  <c:v>2.5289999999999999</c:v>
                </c:pt>
                <c:pt idx="988">
                  <c:v>2.488</c:v>
                </c:pt>
                <c:pt idx="989">
                  <c:v>2.556</c:v>
                </c:pt>
                <c:pt idx="990">
                  <c:v>3.1520000000000001</c:v>
                </c:pt>
                <c:pt idx="991">
                  <c:v>3.3620000000000001</c:v>
                </c:pt>
                <c:pt idx="992">
                  <c:v>3.4039999999999999</c:v>
                </c:pt>
                <c:pt idx="993">
                  <c:v>3.391</c:v>
                </c:pt>
                <c:pt idx="994">
                  <c:v>3.351</c:v>
                </c:pt>
                <c:pt idx="995">
                  <c:v>3.298</c:v>
                </c:pt>
                <c:pt idx="996">
                  <c:v>3.2320000000000002</c:v>
                </c:pt>
                <c:pt idx="997">
                  <c:v>3.1709999999999998</c:v>
                </c:pt>
                <c:pt idx="998">
                  <c:v>3.1070000000000002</c:v>
                </c:pt>
                <c:pt idx="999">
                  <c:v>3.0350000000000001</c:v>
                </c:pt>
                <c:pt idx="1000">
                  <c:v>3.016</c:v>
                </c:pt>
                <c:pt idx="1001">
                  <c:v>2.9729999999999999</c:v>
                </c:pt>
                <c:pt idx="1002">
                  <c:v>2.9220000000000002</c:v>
                </c:pt>
                <c:pt idx="1003">
                  <c:v>2.8</c:v>
                </c:pt>
                <c:pt idx="1004">
                  <c:v>2.637</c:v>
                </c:pt>
                <c:pt idx="1005">
                  <c:v>2.7959999999999998</c:v>
                </c:pt>
                <c:pt idx="1006">
                  <c:v>2.7559999999999998</c:v>
                </c:pt>
                <c:pt idx="1007">
                  <c:v>2.7229999999999999</c:v>
                </c:pt>
                <c:pt idx="1008">
                  <c:v>2.6459999999999999</c:v>
                </c:pt>
                <c:pt idx="1009">
                  <c:v>2.5510000000000002</c:v>
                </c:pt>
                <c:pt idx="1010">
                  <c:v>2.5129999999999999</c:v>
                </c:pt>
                <c:pt idx="1011">
                  <c:v>2.4159999999999999</c:v>
                </c:pt>
                <c:pt idx="1012">
                  <c:v>2.3519999999999999</c:v>
                </c:pt>
                <c:pt idx="1013">
                  <c:v>2.3140000000000001</c:v>
                </c:pt>
                <c:pt idx="1014">
                  <c:v>2.2810000000000001</c:v>
                </c:pt>
                <c:pt idx="1015">
                  <c:v>2.2080000000000002</c:v>
                </c:pt>
                <c:pt idx="1016">
                  <c:v>2.1850000000000001</c:v>
                </c:pt>
                <c:pt idx="1017">
                  <c:v>2.2090000000000001</c:v>
                </c:pt>
                <c:pt idx="1018">
                  <c:v>2.27</c:v>
                </c:pt>
                <c:pt idx="1019">
                  <c:v>2.4620000000000002</c:v>
                </c:pt>
                <c:pt idx="1020">
                  <c:v>3.6989999999999998</c:v>
                </c:pt>
                <c:pt idx="1021">
                  <c:v>4.032</c:v>
                </c:pt>
                <c:pt idx="1022">
                  <c:v>4.077</c:v>
                </c:pt>
                <c:pt idx="1023">
                  <c:v>4.04</c:v>
                </c:pt>
                <c:pt idx="1024">
                  <c:v>4.0010000000000003</c:v>
                </c:pt>
                <c:pt idx="1025">
                  <c:v>4.0250000000000004</c:v>
                </c:pt>
                <c:pt idx="1026">
                  <c:v>4.0270000000000001</c:v>
                </c:pt>
                <c:pt idx="1027">
                  <c:v>3.9889999999999999</c:v>
                </c:pt>
                <c:pt idx="1028">
                  <c:v>3.9649999999999999</c:v>
                </c:pt>
                <c:pt idx="1029">
                  <c:v>3.9180000000000001</c:v>
                </c:pt>
                <c:pt idx="1030">
                  <c:v>3.8410000000000002</c:v>
                </c:pt>
                <c:pt idx="1031">
                  <c:v>3.698</c:v>
                </c:pt>
                <c:pt idx="1032">
                  <c:v>3.5409999999999999</c:v>
                </c:pt>
                <c:pt idx="1033">
                  <c:v>3.4060000000000001</c:v>
                </c:pt>
                <c:pt idx="1034">
                  <c:v>3.3679999999999999</c:v>
                </c:pt>
                <c:pt idx="1035">
                  <c:v>3.379</c:v>
                </c:pt>
                <c:pt idx="1036">
                  <c:v>3.4289999999999998</c:v>
                </c:pt>
                <c:pt idx="1037">
                  <c:v>3.5059999999999998</c:v>
                </c:pt>
                <c:pt idx="1038">
                  <c:v>3.5590000000000002</c:v>
                </c:pt>
                <c:pt idx="1039">
                  <c:v>3.5920000000000001</c:v>
                </c:pt>
                <c:pt idx="1040">
                  <c:v>3.5710000000000002</c:v>
                </c:pt>
                <c:pt idx="1041">
                  <c:v>3.464</c:v>
                </c:pt>
                <c:pt idx="1042">
                  <c:v>3.286</c:v>
                </c:pt>
                <c:pt idx="1043">
                  <c:v>3.11</c:v>
                </c:pt>
                <c:pt idx="1044">
                  <c:v>2.9860000000000002</c:v>
                </c:pt>
                <c:pt idx="1045">
                  <c:v>2.927</c:v>
                </c:pt>
                <c:pt idx="1046">
                  <c:v>2.7320000000000002</c:v>
                </c:pt>
                <c:pt idx="1047">
                  <c:v>2.6110000000000002</c:v>
                </c:pt>
                <c:pt idx="1048">
                  <c:v>2.6440000000000001</c:v>
                </c:pt>
                <c:pt idx="1049">
                  <c:v>2.9830000000000001</c:v>
                </c:pt>
                <c:pt idx="1050">
                  <c:v>3.7869999999999999</c:v>
                </c:pt>
                <c:pt idx="1051">
                  <c:v>4.0750000000000002</c:v>
                </c:pt>
                <c:pt idx="1052">
                  <c:v>4.2130000000000001</c:v>
                </c:pt>
                <c:pt idx="1053">
                  <c:v>4.2539999999999996</c:v>
                </c:pt>
                <c:pt idx="1054">
                  <c:v>4.2290000000000001</c:v>
                </c:pt>
                <c:pt idx="1055">
                  <c:v>4.2140000000000004</c:v>
                </c:pt>
                <c:pt idx="1056">
                  <c:v>4.2</c:v>
                </c:pt>
                <c:pt idx="1057">
                  <c:v>4.1779999999999999</c:v>
                </c:pt>
                <c:pt idx="1058">
                  <c:v>4.1429999999999998</c:v>
                </c:pt>
                <c:pt idx="1059">
                  <c:v>4.0979999999999999</c:v>
                </c:pt>
                <c:pt idx="1060">
                  <c:v>3.99</c:v>
                </c:pt>
                <c:pt idx="1061">
                  <c:v>3.847</c:v>
                </c:pt>
                <c:pt idx="1062">
                  <c:v>3.7130000000000001</c:v>
                </c:pt>
                <c:pt idx="1063">
                  <c:v>3.6850000000000001</c:v>
                </c:pt>
                <c:pt idx="1064">
                  <c:v>3.72</c:v>
                </c:pt>
                <c:pt idx="1065">
                  <c:v>3.7509999999999999</c:v>
                </c:pt>
                <c:pt idx="1066">
                  <c:v>3.673</c:v>
                </c:pt>
                <c:pt idx="1067">
                  <c:v>3.5550000000000002</c:v>
                </c:pt>
                <c:pt idx="1068">
                  <c:v>3.4249999999999998</c:v>
                </c:pt>
                <c:pt idx="1069">
                  <c:v>3.34</c:v>
                </c:pt>
                <c:pt idx="1070">
                  <c:v>3.2389999999999999</c:v>
                </c:pt>
                <c:pt idx="1071">
                  <c:v>3.17</c:v>
                </c:pt>
                <c:pt idx="1072">
                  <c:v>3.149</c:v>
                </c:pt>
                <c:pt idx="1073">
                  <c:v>3.125</c:v>
                </c:pt>
                <c:pt idx="1074">
                  <c:v>3.15</c:v>
                </c:pt>
                <c:pt idx="1075">
                  <c:v>2.9630000000000001</c:v>
                </c:pt>
                <c:pt idx="1076">
                  <c:v>2.8530000000000002</c:v>
                </c:pt>
                <c:pt idx="1077">
                  <c:v>2.8769999999999998</c:v>
                </c:pt>
                <c:pt idx="1078">
                  <c:v>2.9089999999999998</c:v>
                </c:pt>
                <c:pt idx="1079">
                  <c:v>3.0979999999999999</c:v>
                </c:pt>
                <c:pt idx="1080">
                  <c:v>4.5279999999999996</c:v>
                </c:pt>
                <c:pt idx="1081">
                  <c:v>4.5430000000000001</c:v>
                </c:pt>
                <c:pt idx="1082">
                  <c:v>4.532</c:v>
                </c:pt>
                <c:pt idx="1083">
                  <c:v>4.47</c:v>
                </c:pt>
                <c:pt idx="1084">
                  <c:v>4.3860000000000001</c:v>
                </c:pt>
                <c:pt idx="1085">
                  <c:v>4.29</c:v>
                </c:pt>
                <c:pt idx="1086">
                  <c:v>4.1829999999999998</c:v>
                </c:pt>
                <c:pt idx="1087">
                  <c:v>4.0910000000000002</c:v>
                </c:pt>
                <c:pt idx="1088">
                  <c:v>3.9569999999999999</c:v>
                </c:pt>
                <c:pt idx="1089">
                  <c:v>3.819</c:v>
                </c:pt>
                <c:pt idx="1090">
                  <c:v>3.7050000000000001</c:v>
                </c:pt>
                <c:pt idx="1091">
                  <c:v>3.5950000000000002</c:v>
                </c:pt>
                <c:pt idx="1092">
                  <c:v>3.5270000000000001</c:v>
                </c:pt>
                <c:pt idx="1093">
                  <c:v>3.484</c:v>
                </c:pt>
                <c:pt idx="1094">
                  <c:v>3.5049999999999999</c:v>
                </c:pt>
                <c:pt idx="1095">
                  <c:v>3.6539999999999999</c:v>
                </c:pt>
                <c:pt idx="1096">
                  <c:v>3.7360000000000002</c:v>
                </c:pt>
                <c:pt idx="1097">
                  <c:v>3.7789999999999999</c:v>
                </c:pt>
                <c:pt idx="1098">
                  <c:v>3.7480000000000002</c:v>
                </c:pt>
                <c:pt idx="1099">
                  <c:v>3.706</c:v>
                </c:pt>
                <c:pt idx="1100">
                  <c:v>3.8010000000000002</c:v>
                </c:pt>
                <c:pt idx="1101">
                  <c:v>3.722</c:v>
                </c:pt>
                <c:pt idx="1102">
                  <c:v>3.6240000000000001</c:v>
                </c:pt>
                <c:pt idx="1103">
                  <c:v>3.488</c:v>
                </c:pt>
                <c:pt idx="1104">
                  <c:v>3.4249999999999998</c:v>
                </c:pt>
                <c:pt idx="1105">
                  <c:v>3.4060000000000001</c:v>
                </c:pt>
                <c:pt idx="1106">
                  <c:v>3.274</c:v>
                </c:pt>
                <c:pt idx="1107">
                  <c:v>3.1269999999999998</c:v>
                </c:pt>
                <c:pt idx="1108">
                  <c:v>2.9540000000000002</c:v>
                </c:pt>
                <c:pt idx="1109">
                  <c:v>3.0870000000000002</c:v>
                </c:pt>
                <c:pt idx="1110">
                  <c:v>3.3719999999999999</c:v>
                </c:pt>
                <c:pt idx="1111">
                  <c:v>3.4769999999999999</c:v>
                </c:pt>
                <c:pt idx="1112">
                  <c:v>3.55</c:v>
                </c:pt>
                <c:pt idx="1113">
                  <c:v>3.5470000000000002</c:v>
                </c:pt>
                <c:pt idx="1114">
                  <c:v>3.504</c:v>
                </c:pt>
                <c:pt idx="1115">
                  <c:v>3.4750000000000001</c:v>
                </c:pt>
                <c:pt idx="1116">
                  <c:v>3.3929999999999998</c:v>
                </c:pt>
                <c:pt idx="1117">
                  <c:v>3.3279999999999998</c:v>
                </c:pt>
                <c:pt idx="1118">
                  <c:v>3.323</c:v>
                </c:pt>
                <c:pt idx="1119">
                  <c:v>3.3279999999999998</c:v>
                </c:pt>
                <c:pt idx="1120">
                  <c:v>3.47</c:v>
                </c:pt>
                <c:pt idx="1121">
                  <c:v>3.3759999999999999</c:v>
                </c:pt>
                <c:pt idx="1122">
                  <c:v>3.3159999999999998</c:v>
                </c:pt>
                <c:pt idx="1123">
                  <c:v>3.4980000000000002</c:v>
                </c:pt>
                <c:pt idx="1124">
                  <c:v>3.9140000000000001</c:v>
                </c:pt>
                <c:pt idx="1125">
                  <c:v>3.9</c:v>
                </c:pt>
                <c:pt idx="1126">
                  <c:v>3.8490000000000002</c:v>
                </c:pt>
                <c:pt idx="1127">
                  <c:v>3.782</c:v>
                </c:pt>
                <c:pt idx="1128">
                  <c:v>3.746</c:v>
                </c:pt>
                <c:pt idx="1129">
                  <c:v>3.6549999999999998</c:v>
                </c:pt>
                <c:pt idx="1130">
                  <c:v>3.5590000000000002</c:v>
                </c:pt>
                <c:pt idx="1131">
                  <c:v>3.5009999999999999</c:v>
                </c:pt>
                <c:pt idx="1132">
                  <c:v>3.4529999999999998</c:v>
                </c:pt>
                <c:pt idx="1133">
                  <c:v>3.4319999999999999</c:v>
                </c:pt>
                <c:pt idx="1134">
                  <c:v>3.4489999999999998</c:v>
                </c:pt>
                <c:pt idx="1135">
                  <c:v>3.4750000000000001</c:v>
                </c:pt>
                <c:pt idx="1136">
                  <c:v>3.5110000000000001</c:v>
                </c:pt>
                <c:pt idx="1137">
                  <c:v>3.552</c:v>
                </c:pt>
                <c:pt idx="1138">
                  <c:v>3.5659999999999998</c:v>
                </c:pt>
                <c:pt idx="1139">
                  <c:v>3.6309999999999998</c:v>
                </c:pt>
                <c:pt idx="1140">
                  <c:v>3.8740000000000001</c:v>
                </c:pt>
                <c:pt idx="1141">
                  <c:v>3.8439999999999999</c:v>
                </c:pt>
                <c:pt idx="1142">
                  <c:v>3.8109999999999999</c:v>
                </c:pt>
                <c:pt idx="1143">
                  <c:v>3.73</c:v>
                </c:pt>
                <c:pt idx="1144">
                  <c:v>3.625</c:v>
                </c:pt>
                <c:pt idx="1145">
                  <c:v>3.4620000000000002</c:v>
                </c:pt>
                <c:pt idx="1146">
                  <c:v>3.2360000000000002</c:v>
                </c:pt>
                <c:pt idx="1147">
                  <c:v>3.0470000000000002</c:v>
                </c:pt>
                <c:pt idx="1148">
                  <c:v>2.87</c:v>
                </c:pt>
                <c:pt idx="1149">
                  <c:v>2.7290000000000001</c:v>
                </c:pt>
                <c:pt idx="1150">
                  <c:v>2.649</c:v>
                </c:pt>
                <c:pt idx="1151">
                  <c:v>2.581</c:v>
                </c:pt>
                <c:pt idx="1152">
                  <c:v>2.5979999999999999</c:v>
                </c:pt>
                <c:pt idx="1153">
                  <c:v>2.6360000000000001</c:v>
                </c:pt>
                <c:pt idx="1154">
                  <c:v>2.714</c:v>
                </c:pt>
                <c:pt idx="1155">
                  <c:v>2.79</c:v>
                </c:pt>
                <c:pt idx="1156">
                  <c:v>2.8260000000000001</c:v>
                </c:pt>
                <c:pt idx="1157">
                  <c:v>2.8380000000000001</c:v>
                </c:pt>
                <c:pt idx="1158">
                  <c:v>2.851</c:v>
                </c:pt>
                <c:pt idx="1159">
                  <c:v>2.8410000000000002</c:v>
                </c:pt>
                <c:pt idx="1160">
                  <c:v>2.8250000000000002</c:v>
                </c:pt>
                <c:pt idx="1161">
                  <c:v>2.7989999999999999</c:v>
                </c:pt>
                <c:pt idx="1162">
                  <c:v>2.754</c:v>
                </c:pt>
                <c:pt idx="1163">
                  <c:v>2.6949999999999998</c:v>
                </c:pt>
                <c:pt idx="1164">
                  <c:v>2.6480000000000001</c:v>
                </c:pt>
                <c:pt idx="1165">
                  <c:v>2.585</c:v>
                </c:pt>
                <c:pt idx="1166">
                  <c:v>2.5289999999999999</c:v>
                </c:pt>
                <c:pt idx="1167">
                  <c:v>2.4830000000000001</c:v>
                </c:pt>
                <c:pt idx="1168">
                  <c:v>2.4700000000000002</c:v>
                </c:pt>
                <c:pt idx="1169">
                  <c:v>2.4500000000000002</c:v>
                </c:pt>
                <c:pt idx="1170">
                  <c:v>2.5630000000000002</c:v>
                </c:pt>
                <c:pt idx="1171">
                  <c:v>2.5550000000000002</c:v>
                </c:pt>
                <c:pt idx="1172">
                  <c:v>2.5710000000000002</c:v>
                </c:pt>
                <c:pt idx="1173">
                  <c:v>2.5630000000000002</c:v>
                </c:pt>
                <c:pt idx="1174">
                  <c:v>2.5310000000000001</c:v>
                </c:pt>
                <c:pt idx="1175">
                  <c:v>2.4710000000000001</c:v>
                </c:pt>
                <c:pt idx="1176">
                  <c:v>2.379</c:v>
                </c:pt>
                <c:pt idx="1177">
                  <c:v>2.2999999999999998</c:v>
                </c:pt>
                <c:pt idx="1178">
                  <c:v>2.177</c:v>
                </c:pt>
                <c:pt idx="1179">
                  <c:v>2.085</c:v>
                </c:pt>
                <c:pt idx="1180">
                  <c:v>2.0449999999999999</c:v>
                </c:pt>
                <c:pt idx="1181">
                  <c:v>1.986</c:v>
                </c:pt>
                <c:pt idx="1182">
                  <c:v>1.9450000000000001</c:v>
                </c:pt>
                <c:pt idx="1183">
                  <c:v>1.923</c:v>
                </c:pt>
                <c:pt idx="1184">
                  <c:v>1.8959999999999999</c:v>
                </c:pt>
                <c:pt idx="1185">
                  <c:v>1.889</c:v>
                </c:pt>
                <c:pt idx="1186">
                  <c:v>1.8560000000000001</c:v>
                </c:pt>
                <c:pt idx="1187">
                  <c:v>1.8220000000000001</c:v>
                </c:pt>
                <c:pt idx="1188">
                  <c:v>1.7749999999999999</c:v>
                </c:pt>
                <c:pt idx="1189">
                  <c:v>1.736</c:v>
                </c:pt>
                <c:pt idx="1190">
                  <c:v>1.722</c:v>
                </c:pt>
                <c:pt idx="1191">
                  <c:v>1.6879999999999999</c:v>
                </c:pt>
                <c:pt idx="1192">
                  <c:v>1.651</c:v>
                </c:pt>
                <c:pt idx="1193">
                  <c:v>1.633</c:v>
                </c:pt>
                <c:pt idx="1194">
                  <c:v>1.6419999999999999</c:v>
                </c:pt>
                <c:pt idx="1195">
                  <c:v>1.675</c:v>
                </c:pt>
                <c:pt idx="1196">
                  <c:v>1.673</c:v>
                </c:pt>
                <c:pt idx="1197">
                  <c:v>1.68</c:v>
                </c:pt>
                <c:pt idx="1198">
                  <c:v>1.6950000000000001</c:v>
                </c:pt>
                <c:pt idx="1199">
                  <c:v>1.78</c:v>
                </c:pt>
                <c:pt idx="1200">
                  <c:v>2.2789999999999999</c:v>
                </c:pt>
                <c:pt idx="1201">
                  <c:v>2.3239999999999998</c:v>
                </c:pt>
                <c:pt idx="1202">
                  <c:v>2.343</c:v>
                </c:pt>
                <c:pt idx="1203">
                  <c:v>2.3140000000000001</c:v>
                </c:pt>
                <c:pt idx="1204">
                  <c:v>2.2789999999999999</c:v>
                </c:pt>
                <c:pt idx="1205">
                  <c:v>2.2770000000000001</c:v>
                </c:pt>
                <c:pt idx="1206">
                  <c:v>2.2349999999999999</c:v>
                </c:pt>
                <c:pt idx="1207">
                  <c:v>2.1819999999999999</c:v>
                </c:pt>
                <c:pt idx="1208">
                  <c:v>2.1110000000000002</c:v>
                </c:pt>
                <c:pt idx="1209">
                  <c:v>2.0609999999999999</c:v>
                </c:pt>
                <c:pt idx="1210">
                  <c:v>2.028</c:v>
                </c:pt>
                <c:pt idx="1211">
                  <c:v>1.972</c:v>
                </c:pt>
                <c:pt idx="1212">
                  <c:v>1.9330000000000001</c:v>
                </c:pt>
                <c:pt idx="1213">
                  <c:v>1.889</c:v>
                </c:pt>
                <c:pt idx="1214">
                  <c:v>1.8240000000000001</c:v>
                </c:pt>
                <c:pt idx="1215">
                  <c:v>1.78</c:v>
                </c:pt>
                <c:pt idx="1216">
                  <c:v>1.7110000000000001</c:v>
                </c:pt>
                <c:pt idx="1217">
                  <c:v>1.649</c:v>
                </c:pt>
                <c:pt idx="1218">
                  <c:v>1.591</c:v>
                </c:pt>
                <c:pt idx="1219">
                  <c:v>1.548</c:v>
                </c:pt>
                <c:pt idx="1220">
                  <c:v>1.534</c:v>
                </c:pt>
                <c:pt idx="1221">
                  <c:v>1.512</c:v>
                </c:pt>
                <c:pt idx="1222">
                  <c:v>1.472</c:v>
                </c:pt>
                <c:pt idx="1223">
                  <c:v>1.43</c:v>
                </c:pt>
                <c:pt idx="1224">
                  <c:v>1.4039999999999999</c:v>
                </c:pt>
                <c:pt idx="1225">
                  <c:v>1.37</c:v>
                </c:pt>
                <c:pt idx="1226">
                  <c:v>1.343</c:v>
                </c:pt>
                <c:pt idx="1227">
                  <c:v>1.3240000000000001</c:v>
                </c:pt>
                <c:pt idx="1228">
                  <c:v>1.2949999999999999</c:v>
                </c:pt>
                <c:pt idx="1229">
                  <c:v>1.284</c:v>
                </c:pt>
                <c:pt idx="1230">
                  <c:v>1.345</c:v>
                </c:pt>
                <c:pt idx="1231">
                  <c:v>1.321</c:v>
                </c:pt>
                <c:pt idx="1232">
                  <c:v>1.3049999999999999</c:v>
                </c:pt>
                <c:pt idx="1233">
                  <c:v>1.278</c:v>
                </c:pt>
                <c:pt idx="1234">
                  <c:v>1.25</c:v>
                </c:pt>
                <c:pt idx="1235">
                  <c:v>1.2350000000000001</c:v>
                </c:pt>
                <c:pt idx="1236">
                  <c:v>1.218</c:v>
                </c:pt>
                <c:pt idx="1237">
                  <c:v>1.1879999999999999</c:v>
                </c:pt>
                <c:pt idx="1238">
                  <c:v>1.161</c:v>
                </c:pt>
                <c:pt idx="1239">
                  <c:v>1.1379999999999999</c:v>
                </c:pt>
                <c:pt idx="1240">
                  <c:v>1.133</c:v>
                </c:pt>
                <c:pt idx="1241">
                  <c:v>1.121</c:v>
                </c:pt>
                <c:pt idx="1242">
                  <c:v>1.101</c:v>
                </c:pt>
                <c:pt idx="1243">
                  <c:v>1.091</c:v>
                </c:pt>
                <c:pt idx="1244">
                  <c:v>1.08</c:v>
                </c:pt>
                <c:pt idx="1245">
                  <c:v>1.0820000000000001</c:v>
                </c:pt>
                <c:pt idx="1246">
                  <c:v>1.0640000000000001</c:v>
                </c:pt>
                <c:pt idx="1247">
                  <c:v>1.0449999999999999</c:v>
                </c:pt>
                <c:pt idx="1248">
                  <c:v>1.03</c:v>
                </c:pt>
                <c:pt idx="1249">
                  <c:v>1.0129999999999999</c:v>
                </c:pt>
                <c:pt idx="1250">
                  <c:v>0.998</c:v>
                </c:pt>
                <c:pt idx="1251">
                  <c:v>0.98599999999999999</c:v>
                </c:pt>
                <c:pt idx="1252">
                  <c:v>0.96899999999999997</c:v>
                </c:pt>
                <c:pt idx="1253">
                  <c:v>0.96399999999999997</c:v>
                </c:pt>
                <c:pt idx="1254">
                  <c:v>0.95599999999999996</c:v>
                </c:pt>
                <c:pt idx="1255">
                  <c:v>0.95499999999999996</c:v>
                </c:pt>
                <c:pt idx="1256">
                  <c:v>0.94499999999999995</c:v>
                </c:pt>
                <c:pt idx="1257">
                  <c:v>0.93600000000000005</c:v>
                </c:pt>
                <c:pt idx="1258">
                  <c:v>0.93200000000000005</c:v>
                </c:pt>
                <c:pt idx="1259">
                  <c:v>0.92700000000000005</c:v>
                </c:pt>
                <c:pt idx="1260">
                  <c:v>0.96399999999999997</c:v>
                </c:pt>
                <c:pt idx="1261">
                  <c:v>0.94399999999999995</c:v>
                </c:pt>
                <c:pt idx="1262">
                  <c:v>0.92300000000000004</c:v>
                </c:pt>
                <c:pt idx="1263">
                  <c:v>0.89500000000000002</c:v>
                </c:pt>
                <c:pt idx="1264">
                  <c:v>0.86899999999999999</c:v>
                </c:pt>
                <c:pt idx="1265">
                  <c:v>0.84299999999999997</c:v>
                </c:pt>
                <c:pt idx="1266">
                  <c:v>0.81799999999999995</c:v>
                </c:pt>
                <c:pt idx="1267">
                  <c:v>0.79500000000000004</c:v>
                </c:pt>
                <c:pt idx="1268">
                  <c:v>0.77200000000000002</c:v>
                </c:pt>
                <c:pt idx="1269">
                  <c:v>0.76</c:v>
                </c:pt>
                <c:pt idx="1270">
                  <c:v>0.753</c:v>
                </c:pt>
                <c:pt idx="1271">
                  <c:v>0.747</c:v>
                </c:pt>
                <c:pt idx="1272">
                  <c:v>0.73899999999999999</c:v>
                </c:pt>
                <c:pt idx="1273">
                  <c:v>0.72899999999999998</c:v>
                </c:pt>
                <c:pt idx="1274">
                  <c:v>0.72099999999999997</c:v>
                </c:pt>
                <c:pt idx="1275">
                  <c:v>0.72299999999999998</c:v>
                </c:pt>
                <c:pt idx="1276">
                  <c:v>0.71899999999999997</c:v>
                </c:pt>
                <c:pt idx="1277">
                  <c:v>0.71699999999999997</c:v>
                </c:pt>
                <c:pt idx="1278">
                  <c:v>0.71199999999999997</c:v>
                </c:pt>
                <c:pt idx="1279">
                  <c:v>0.71099999999999997</c:v>
                </c:pt>
                <c:pt idx="1280">
                  <c:v>0.70299999999999996</c:v>
                </c:pt>
                <c:pt idx="1281">
                  <c:v>0.69499999999999995</c:v>
                </c:pt>
                <c:pt idx="1282">
                  <c:v>0.68600000000000005</c:v>
                </c:pt>
                <c:pt idx="1283">
                  <c:v>0.68500000000000005</c:v>
                </c:pt>
                <c:pt idx="1284">
                  <c:v>0.68</c:v>
                </c:pt>
                <c:pt idx="1285">
                  <c:v>0.67300000000000004</c:v>
                </c:pt>
                <c:pt idx="1286">
                  <c:v>0.67</c:v>
                </c:pt>
                <c:pt idx="1287">
                  <c:v>0.66500000000000004</c:v>
                </c:pt>
                <c:pt idx="1288">
                  <c:v>0.65700000000000003</c:v>
                </c:pt>
                <c:pt idx="1289">
                  <c:v>0.65</c:v>
                </c:pt>
                <c:pt idx="1290">
                  <c:v>0.66600000000000004</c:v>
                </c:pt>
                <c:pt idx="1291">
                  <c:v>0.65800000000000003</c:v>
                </c:pt>
                <c:pt idx="1292">
                  <c:v>0.65</c:v>
                </c:pt>
                <c:pt idx="1293">
                  <c:v>0.63600000000000001</c:v>
                </c:pt>
                <c:pt idx="1294">
                  <c:v>0.625</c:v>
                </c:pt>
                <c:pt idx="1295">
                  <c:v>0.62</c:v>
                </c:pt>
                <c:pt idx="1296">
                  <c:v>0.60899999999999999</c:v>
                </c:pt>
                <c:pt idx="1297">
                  <c:v>0.59399999999999997</c:v>
                </c:pt>
                <c:pt idx="1298">
                  <c:v>0.58499999999999996</c:v>
                </c:pt>
                <c:pt idx="1299">
                  <c:v>0.57499999999999996</c:v>
                </c:pt>
                <c:pt idx="1300">
                  <c:v>0.57899999999999996</c:v>
                </c:pt>
                <c:pt idx="1301">
                  <c:v>0.57299999999999995</c:v>
                </c:pt>
                <c:pt idx="1302">
                  <c:v>0.56699999999999995</c:v>
                </c:pt>
                <c:pt idx="1303">
                  <c:v>0.55700000000000005</c:v>
                </c:pt>
                <c:pt idx="1304">
                  <c:v>0.55200000000000005</c:v>
                </c:pt>
                <c:pt idx="1305">
                  <c:v>0.54400000000000004</c:v>
                </c:pt>
                <c:pt idx="1306">
                  <c:v>0.54200000000000004</c:v>
                </c:pt>
                <c:pt idx="1307">
                  <c:v>0.53500000000000003</c:v>
                </c:pt>
                <c:pt idx="1308">
                  <c:v>0.53</c:v>
                </c:pt>
                <c:pt idx="1309">
                  <c:v>0.52600000000000002</c:v>
                </c:pt>
                <c:pt idx="1310">
                  <c:v>0.52200000000000002</c:v>
                </c:pt>
                <c:pt idx="1311">
                  <c:v>0.51800000000000002</c:v>
                </c:pt>
                <c:pt idx="1312">
                  <c:v>0.51200000000000001</c:v>
                </c:pt>
                <c:pt idx="1313">
                  <c:v>0.50800000000000001</c:v>
                </c:pt>
                <c:pt idx="1314">
                  <c:v>0.503</c:v>
                </c:pt>
                <c:pt idx="1315">
                  <c:v>0.50900000000000001</c:v>
                </c:pt>
                <c:pt idx="1316">
                  <c:v>0.504</c:v>
                </c:pt>
                <c:pt idx="1317">
                  <c:v>0.496</c:v>
                </c:pt>
                <c:pt idx="1318">
                  <c:v>0.497</c:v>
                </c:pt>
                <c:pt idx="1319">
                  <c:v>0.49299999999999999</c:v>
                </c:pt>
                <c:pt idx="1320">
                  <c:v>0.50900000000000001</c:v>
                </c:pt>
                <c:pt idx="1321">
                  <c:v>0.501</c:v>
                </c:pt>
                <c:pt idx="1322">
                  <c:v>0.49099999999999999</c:v>
                </c:pt>
                <c:pt idx="1323">
                  <c:v>0.47399999999999998</c:v>
                </c:pt>
                <c:pt idx="1324">
                  <c:v>0.46400000000000002</c:v>
                </c:pt>
                <c:pt idx="1325">
                  <c:v>0.45300000000000001</c:v>
                </c:pt>
                <c:pt idx="1326">
                  <c:v>0.443</c:v>
                </c:pt>
                <c:pt idx="1327">
                  <c:v>0.436</c:v>
                </c:pt>
                <c:pt idx="1328">
                  <c:v>0.432</c:v>
                </c:pt>
                <c:pt idx="1329">
                  <c:v>0.42699999999999999</c:v>
                </c:pt>
                <c:pt idx="1330">
                  <c:v>0.42599999999999999</c:v>
                </c:pt>
                <c:pt idx="1331">
                  <c:v>0.42299999999999999</c:v>
                </c:pt>
                <c:pt idx="1332">
                  <c:v>0.42199999999999999</c:v>
                </c:pt>
                <c:pt idx="1333">
                  <c:v>0.41</c:v>
                </c:pt>
                <c:pt idx="1334">
                  <c:v>0.40600000000000003</c:v>
                </c:pt>
                <c:pt idx="1335">
                  <c:v>0.40899999999999997</c:v>
                </c:pt>
                <c:pt idx="1336">
                  <c:v>0.39900000000000002</c:v>
                </c:pt>
                <c:pt idx="1337">
                  <c:v>0.39800000000000002</c:v>
                </c:pt>
                <c:pt idx="1338">
                  <c:v>0.38700000000000001</c:v>
                </c:pt>
                <c:pt idx="1339">
                  <c:v>0.38200000000000001</c:v>
                </c:pt>
                <c:pt idx="1340">
                  <c:v>0.38</c:v>
                </c:pt>
                <c:pt idx="1341">
                  <c:v>0.38100000000000001</c:v>
                </c:pt>
                <c:pt idx="1342">
                  <c:v>0.378</c:v>
                </c:pt>
                <c:pt idx="1343">
                  <c:v>0.379</c:v>
                </c:pt>
                <c:pt idx="1344">
                  <c:v>0.373</c:v>
                </c:pt>
                <c:pt idx="1345">
                  <c:v>0.37</c:v>
                </c:pt>
                <c:pt idx="1346">
                  <c:v>0.371</c:v>
                </c:pt>
                <c:pt idx="1347">
                  <c:v>0.36499999999999999</c:v>
                </c:pt>
                <c:pt idx="1348">
                  <c:v>0.36199999999999999</c:v>
                </c:pt>
                <c:pt idx="1349">
                  <c:v>0.35299999999999998</c:v>
                </c:pt>
                <c:pt idx="1350">
                  <c:v>0.36099999999999999</c:v>
                </c:pt>
                <c:pt idx="1351">
                  <c:v>0.35599999999999998</c:v>
                </c:pt>
                <c:pt idx="1352">
                  <c:v>0.34899999999999998</c:v>
                </c:pt>
                <c:pt idx="1353">
                  <c:v>0.34799999999999998</c:v>
                </c:pt>
                <c:pt idx="1354">
                  <c:v>0.33900000000000002</c:v>
                </c:pt>
                <c:pt idx="1355">
                  <c:v>0.33500000000000002</c:v>
                </c:pt>
                <c:pt idx="1356">
                  <c:v>0.33100000000000002</c:v>
                </c:pt>
                <c:pt idx="1357">
                  <c:v>0.32300000000000001</c:v>
                </c:pt>
                <c:pt idx="1358">
                  <c:v>0.32200000000000001</c:v>
                </c:pt>
                <c:pt idx="1359">
                  <c:v>0.32400000000000001</c:v>
                </c:pt>
                <c:pt idx="1360">
                  <c:v>0.32100000000000001</c:v>
                </c:pt>
                <c:pt idx="1361">
                  <c:v>0.317</c:v>
                </c:pt>
                <c:pt idx="1362">
                  <c:v>0.314</c:v>
                </c:pt>
                <c:pt idx="1363">
                  <c:v>0.30499999999999999</c:v>
                </c:pt>
                <c:pt idx="1364">
                  <c:v>0.30399999999999999</c:v>
                </c:pt>
                <c:pt idx="1365">
                  <c:v>0.307</c:v>
                </c:pt>
                <c:pt idx="1366">
                  <c:v>0.30199999999999999</c:v>
                </c:pt>
                <c:pt idx="1367">
                  <c:v>0.29799999999999999</c:v>
                </c:pt>
                <c:pt idx="1368">
                  <c:v>0.29299999999999998</c:v>
                </c:pt>
                <c:pt idx="1369">
                  <c:v>0.29399999999999998</c:v>
                </c:pt>
                <c:pt idx="1370">
                  <c:v>0.29199999999999998</c:v>
                </c:pt>
                <c:pt idx="1371">
                  <c:v>0.28999999999999998</c:v>
                </c:pt>
                <c:pt idx="1372">
                  <c:v>0.28499999999999998</c:v>
                </c:pt>
                <c:pt idx="1373">
                  <c:v>0.28799999999999998</c:v>
                </c:pt>
                <c:pt idx="1374">
                  <c:v>0.28499999999999998</c:v>
                </c:pt>
                <c:pt idx="1375">
                  <c:v>0.28799999999999998</c:v>
                </c:pt>
                <c:pt idx="1376">
                  <c:v>0.28799999999999998</c:v>
                </c:pt>
                <c:pt idx="1377">
                  <c:v>0.28999999999999998</c:v>
                </c:pt>
                <c:pt idx="1378">
                  <c:v>0.28799999999999998</c:v>
                </c:pt>
                <c:pt idx="1379">
                  <c:v>0.28499999999999998</c:v>
                </c:pt>
                <c:pt idx="1380">
                  <c:v>0.29699999999999999</c:v>
                </c:pt>
                <c:pt idx="1381">
                  <c:v>0.29899999999999999</c:v>
                </c:pt>
                <c:pt idx="1382">
                  <c:v>0.29299999999999998</c:v>
                </c:pt>
                <c:pt idx="1383">
                  <c:v>0.28899999999999998</c:v>
                </c:pt>
                <c:pt idx="1384">
                  <c:v>0.28499999999999998</c:v>
                </c:pt>
                <c:pt idx="1385">
                  <c:v>0.28199999999999997</c:v>
                </c:pt>
                <c:pt idx="1386">
                  <c:v>0.27900000000000003</c:v>
                </c:pt>
                <c:pt idx="1387">
                  <c:v>0.27400000000000002</c:v>
                </c:pt>
                <c:pt idx="1388">
                  <c:v>0.26900000000000002</c:v>
                </c:pt>
                <c:pt idx="1389">
                  <c:v>0.26700000000000002</c:v>
                </c:pt>
                <c:pt idx="1390">
                  <c:v>0.26700000000000002</c:v>
                </c:pt>
                <c:pt idx="1391">
                  <c:v>0.25900000000000001</c:v>
                </c:pt>
                <c:pt idx="1392">
                  <c:v>0.25800000000000001</c:v>
                </c:pt>
                <c:pt idx="1393">
                  <c:v>0.255</c:v>
                </c:pt>
                <c:pt idx="1394">
                  <c:v>0.255</c:v>
                </c:pt>
                <c:pt idx="1395">
                  <c:v>0.25600000000000001</c:v>
                </c:pt>
                <c:pt idx="1396">
                  <c:v>0.255</c:v>
                </c:pt>
                <c:pt idx="1397">
                  <c:v>0.254</c:v>
                </c:pt>
                <c:pt idx="1398">
                  <c:v>0.251</c:v>
                </c:pt>
                <c:pt idx="1399">
                  <c:v>0.249</c:v>
                </c:pt>
                <c:pt idx="1400">
                  <c:v>0.24299999999999999</c:v>
                </c:pt>
                <c:pt idx="1401">
                  <c:v>0.23899999999999999</c:v>
                </c:pt>
                <c:pt idx="1402">
                  <c:v>0.23899999999999999</c:v>
                </c:pt>
                <c:pt idx="1403">
                  <c:v>0.24299999999999999</c:v>
                </c:pt>
                <c:pt idx="1404">
                  <c:v>0.23799999999999999</c:v>
                </c:pt>
                <c:pt idx="1405">
                  <c:v>0.23899999999999999</c:v>
                </c:pt>
                <c:pt idx="1406">
                  <c:v>0.23300000000000001</c:v>
                </c:pt>
                <c:pt idx="1407">
                  <c:v>0.23200000000000001</c:v>
                </c:pt>
                <c:pt idx="1408">
                  <c:v>0.23200000000000001</c:v>
                </c:pt>
                <c:pt idx="1409">
                  <c:v>0.22600000000000001</c:v>
                </c:pt>
                <c:pt idx="1410">
                  <c:v>0.23899999999999999</c:v>
                </c:pt>
                <c:pt idx="1411">
                  <c:v>0.23300000000000001</c:v>
                </c:pt>
                <c:pt idx="1412">
                  <c:v>0.23</c:v>
                </c:pt>
                <c:pt idx="1413">
                  <c:v>0.23</c:v>
                </c:pt>
                <c:pt idx="1414">
                  <c:v>0.224</c:v>
                </c:pt>
                <c:pt idx="1415">
                  <c:v>0.221</c:v>
                </c:pt>
                <c:pt idx="1416">
                  <c:v>0.217</c:v>
                </c:pt>
                <c:pt idx="1417">
                  <c:v>0.217</c:v>
                </c:pt>
                <c:pt idx="1418">
                  <c:v>0.21199999999999999</c:v>
                </c:pt>
                <c:pt idx="1419">
                  <c:v>0.21099999999999999</c:v>
                </c:pt>
                <c:pt idx="1420">
                  <c:v>0.20699999999999999</c:v>
                </c:pt>
                <c:pt idx="1421">
                  <c:v>0.20599999999999999</c:v>
                </c:pt>
                <c:pt idx="1422">
                  <c:v>0.2</c:v>
                </c:pt>
                <c:pt idx="1423">
                  <c:v>0.19700000000000001</c:v>
                </c:pt>
                <c:pt idx="1424">
                  <c:v>0.191</c:v>
                </c:pt>
                <c:pt idx="1425">
                  <c:v>0.19400000000000001</c:v>
                </c:pt>
                <c:pt idx="1426">
                  <c:v>0.19600000000000001</c:v>
                </c:pt>
                <c:pt idx="1427">
                  <c:v>0.192</c:v>
                </c:pt>
                <c:pt idx="1428">
                  <c:v>0.19</c:v>
                </c:pt>
                <c:pt idx="1429">
                  <c:v>0.186</c:v>
                </c:pt>
                <c:pt idx="1430">
                  <c:v>0.188</c:v>
                </c:pt>
                <c:pt idx="1431">
                  <c:v>0.191</c:v>
                </c:pt>
                <c:pt idx="1432">
                  <c:v>0.189</c:v>
                </c:pt>
                <c:pt idx="1433">
                  <c:v>0.19700000000000001</c:v>
                </c:pt>
                <c:pt idx="1434">
                  <c:v>0.19400000000000001</c:v>
                </c:pt>
                <c:pt idx="1435">
                  <c:v>0.19500000000000001</c:v>
                </c:pt>
                <c:pt idx="1436">
                  <c:v>0.19400000000000001</c:v>
                </c:pt>
                <c:pt idx="1437">
                  <c:v>0.193</c:v>
                </c:pt>
                <c:pt idx="1438">
                  <c:v>0.189</c:v>
                </c:pt>
                <c:pt idx="1439">
                  <c:v>0.17899999999999999</c:v>
                </c:pt>
              </c:numCache>
            </c:numRef>
          </c:val>
          <c:smooth val="1"/>
          <c:extLst>
            <c:ext xmlns:c16="http://schemas.microsoft.com/office/drawing/2014/chart" uri="{C3380CC4-5D6E-409C-BE32-E72D297353CC}">
              <c16:uniqueId val="{00000001-DBA6-40A0-862F-9E1790DC73A2}"/>
            </c:ext>
          </c:extLst>
        </c:ser>
        <c:ser>
          <c:idx val="2"/>
          <c:order val="2"/>
          <c:tx>
            <c:strRef>
              <c:f>'Ark1'!$D$1</c:f>
              <c:strCache>
                <c:ptCount val="1"/>
                <c:pt idx="0">
                  <c:v>VOD</c:v>
                </c:pt>
              </c:strCache>
            </c:strRef>
          </c:tx>
          <c:spPr>
            <a:ln w="19050" cap="rnd" cmpd="sng" algn="ctr">
              <a:solidFill>
                <a:srgbClr val="B574DF"/>
              </a:solidFill>
              <a:prstDash val="solid"/>
              <a:round/>
            </a:ln>
            <a:effectLst/>
          </c:spPr>
          <c:marker>
            <c:symbol val="none"/>
          </c:marker>
          <c:cat>
            <c:numRef>
              <c:f>'Ark1'!$A$2:$A$1441</c:f>
              <c:numCache>
                <c:formatCode>h:mm</c:formatCode>
                <c:ptCount val="1440"/>
                <c:pt idx="0">
                  <c:v>0.125</c:v>
                </c:pt>
                <c:pt idx="1">
                  <c:v>0.12569444444444444</c:v>
                </c:pt>
                <c:pt idx="2">
                  <c:v>0.12638888888888888</c:v>
                </c:pt>
                <c:pt idx="3">
                  <c:v>0.12708333333333333</c:v>
                </c:pt>
                <c:pt idx="4">
                  <c:v>0.1277777777777778</c:v>
                </c:pt>
                <c:pt idx="5">
                  <c:v>0.12847222222222224</c:v>
                </c:pt>
                <c:pt idx="6">
                  <c:v>0.12916666666666668</c:v>
                </c:pt>
                <c:pt idx="7">
                  <c:v>0.12986111111111112</c:v>
                </c:pt>
                <c:pt idx="8">
                  <c:v>0.13055555555555556</c:v>
                </c:pt>
                <c:pt idx="9">
                  <c:v>0.13125000000000001</c:v>
                </c:pt>
                <c:pt idx="10">
                  <c:v>0.13194444444444445</c:v>
                </c:pt>
                <c:pt idx="11">
                  <c:v>0.13263888888888889</c:v>
                </c:pt>
                <c:pt idx="12">
                  <c:v>0.13333333333333333</c:v>
                </c:pt>
                <c:pt idx="13">
                  <c:v>0.13402777777777777</c:v>
                </c:pt>
                <c:pt idx="14">
                  <c:v>0.13472222222222222</c:v>
                </c:pt>
                <c:pt idx="15">
                  <c:v>0.13541666666666666</c:v>
                </c:pt>
                <c:pt idx="16">
                  <c:v>0.1361111111111111</c:v>
                </c:pt>
                <c:pt idx="17">
                  <c:v>0.13680555555555554</c:v>
                </c:pt>
                <c:pt idx="18">
                  <c:v>0.13749999999999998</c:v>
                </c:pt>
                <c:pt idx="19">
                  <c:v>0.13819444444444443</c:v>
                </c:pt>
                <c:pt idx="20">
                  <c:v>0.1388888888888889</c:v>
                </c:pt>
                <c:pt idx="21">
                  <c:v>0.13958333333333334</c:v>
                </c:pt>
                <c:pt idx="22">
                  <c:v>0.14027777777777778</c:v>
                </c:pt>
                <c:pt idx="23">
                  <c:v>0.14097222222222222</c:v>
                </c:pt>
                <c:pt idx="24">
                  <c:v>0.14166666666666666</c:v>
                </c:pt>
                <c:pt idx="25">
                  <c:v>0.1423611111111111</c:v>
                </c:pt>
                <c:pt idx="26">
                  <c:v>0.14305555555555557</c:v>
                </c:pt>
                <c:pt idx="27">
                  <c:v>0.14375000000000002</c:v>
                </c:pt>
                <c:pt idx="28">
                  <c:v>0.14444444444444446</c:v>
                </c:pt>
                <c:pt idx="29">
                  <c:v>0.1451388888888889</c:v>
                </c:pt>
                <c:pt idx="30">
                  <c:v>0.14583333333333334</c:v>
                </c:pt>
                <c:pt idx="31">
                  <c:v>0.14652777777777778</c:v>
                </c:pt>
                <c:pt idx="32">
                  <c:v>0.14722222222222223</c:v>
                </c:pt>
                <c:pt idx="33">
                  <c:v>0.14791666666666667</c:v>
                </c:pt>
                <c:pt idx="34">
                  <c:v>0.14861111111111111</c:v>
                </c:pt>
                <c:pt idx="35">
                  <c:v>0.14930555555555555</c:v>
                </c:pt>
                <c:pt idx="36">
                  <c:v>0.15</c:v>
                </c:pt>
                <c:pt idx="37">
                  <c:v>0.15069444444444444</c:v>
                </c:pt>
                <c:pt idx="38">
                  <c:v>0.15138888888888888</c:v>
                </c:pt>
                <c:pt idx="39">
                  <c:v>0.15208333333333332</c:v>
                </c:pt>
                <c:pt idx="40">
                  <c:v>0.15277777777777776</c:v>
                </c:pt>
                <c:pt idx="41">
                  <c:v>0.15347222222222223</c:v>
                </c:pt>
                <c:pt idx="42">
                  <c:v>0.15416666666666667</c:v>
                </c:pt>
                <c:pt idx="43">
                  <c:v>0.15486111111111112</c:v>
                </c:pt>
                <c:pt idx="44">
                  <c:v>0.15555555555555556</c:v>
                </c:pt>
                <c:pt idx="45">
                  <c:v>0.15625</c:v>
                </c:pt>
                <c:pt idx="46">
                  <c:v>0.15694444444444444</c:v>
                </c:pt>
                <c:pt idx="47">
                  <c:v>0.15763888888888888</c:v>
                </c:pt>
                <c:pt idx="48">
                  <c:v>0.15833333333333333</c:v>
                </c:pt>
                <c:pt idx="49">
                  <c:v>0.15902777777777777</c:v>
                </c:pt>
                <c:pt idx="50">
                  <c:v>0.15972222222222224</c:v>
                </c:pt>
                <c:pt idx="51">
                  <c:v>0.16041666666666668</c:v>
                </c:pt>
                <c:pt idx="52">
                  <c:v>0.16111111111111112</c:v>
                </c:pt>
                <c:pt idx="53">
                  <c:v>0.16180555555555556</c:v>
                </c:pt>
                <c:pt idx="54">
                  <c:v>0.16250000000000001</c:v>
                </c:pt>
                <c:pt idx="55">
                  <c:v>0.16319444444444445</c:v>
                </c:pt>
                <c:pt idx="56">
                  <c:v>0.16388888888888889</c:v>
                </c:pt>
                <c:pt idx="57">
                  <c:v>0.16458333333333333</c:v>
                </c:pt>
                <c:pt idx="58">
                  <c:v>0.16527777777777777</c:v>
                </c:pt>
                <c:pt idx="59">
                  <c:v>0.16597222222222222</c:v>
                </c:pt>
                <c:pt idx="60">
                  <c:v>0.16666666666666666</c:v>
                </c:pt>
                <c:pt idx="61">
                  <c:v>0.1673611111111111</c:v>
                </c:pt>
                <c:pt idx="62">
                  <c:v>0.16805555555555554</c:v>
                </c:pt>
                <c:pt idx="63">
                  <c:v>0.16874999999999998</c:v>
                </c:pt>
                <c:pt idx="64">
                  <c:v>0.16944444444444443</c:v>
                </c:pt>
                <c:pt idx="65">
                  <c:v>0.17013888888888887</c:v>
                </c:pt>
                <c:pt idx="66">
                  <c:v>0.17083333333333331</c:v>
                </c:pt>
                <c:pt idx="67">
                  <c:v>0.17152777777777775</c:v>
                </c:pt>
                <c:pt idx="68">
                  <c:v>0.17222222222222225</c:v>
                </c:pt>
                <c:pt idx="69">
                  <c:v>0.17291666666666669</c:v>
                </c:pt>
                <c:pt idx="70">
                  <c:v>0.17361111111111113</c:v>
                </c:pt>
                <c:pt idx="71">
                  <c:v>0.17430555555555557</c:v>
                </c:pt>
                <c:pt idx="72">
                  <c:v>0.17500000000000002</c:v>
                </c:pt>
                <c:pt idx="73">
                  <c:v>0.17569444444444446</c:v>
                </c:pt>
                <c:pt idx="74">
                  <c:v>0.1763888888888889</c:v>
                </c:pt>
                <c:pt idx="75">
                  <c:v>0.17708333333333334</c:v>
                </c:pt>
                <c:pt idx="76">
                  <c:v>0.17777777777777778</c:v>
                </c:pt>
                <c:pt idx="77">
                  <c:v>0.17847222222222223</c:v>
                </c:pt>
                <c:pt idx="78">
                  <c:v>0.17916666666666667</c:v>
                </c:pt>
                <c:pt idx="79">
                  <c:v>0.17986111111111111</c:v>
                </c:pt>
                <c:pt idx="80">
                  <c:v>0.18055555555555555</c:v>
                </c:pt>
                <c:pt idx="81">
                  <c:v>0.18124999999999999</c:v>
                </c:pt>
                <c:pt idx="82">
                  <c:v>0.18194444444444444</c:v>
                </c:pt>
                <c:pt idx="83">
                  <c:v>0.18263888888888891</c:v>
                </c:pt>
                <c:pt idx="84">
                  <c:v>0.18333333333333335</c:v>
                </c:pt>
                <c:pt idx="85">
                  <c:v>0.18402777777777779</c:v>
                </c:pt>
                <c:pt idx="86">
                  <c:v>0.18472222222222223</c:v>
                </c:pt>
                <c:pt idx="87">
                  <c:v>0.18541666666666667</c:v>
                </c:pt>
                <c:pt idx="88">
                  <c:v>0.18611111111111112</c:v>
                </c:pt>
                <c:pt idx="89">
                  <c:v>0.18680555555555556</c:v>
                </c:pt>
                <c:pt idx="90">
                  <c:v>0.1875</c:v>
                </c:pt>
                <c:pt idx="91">
                  <c:v>0.18819444444444444</c:v>
                </c:pt>
                <c:pt idx="92">
                  <c:v>0.18888888888888888</c:v>
                </c:pt>
                <c:pt idx="93">
                  <c:v>0.18958333333333333</c:v>
                </c:pt>
                <c:pt idx="94">
                  <c:v>0.19027777777777777</c:v>
                </c:pt>
                <c:pt idx="95">
                  <c:v>0.19097222222222221</c:v>
                </c:pt>
                <c:pt idx="96">
                  <c:v>0.19166666666666665</c:v>
                </c:pt>
                <c:pt idx="97">
                  <c:v>0.19236111111111112</c:v>
                </c:pt>
                <c:pt idx="98">
                  <c:v>0.19305555555555554</c:v>
                </c:pt>
                <c:pt idx="99">
                  <c:v>0.19375000000000001</c:v>
                </c:pt>
                <c:pt idx="100">
                  <c:v>0.19444444444444445</c:v>
                </c:pt>
                <c:pt idx="101">
                  <c:v>0.19513888888888889</c:v>
                </c:pt>
                <c:pt idx="102">
                  <c:v>0.19583333333333333</c:v>
                </c:pt>
                <c:pt idx="103">
                  <c:v>0.19652777777777777</c:v>
                </c:pt>
                <c:pt idx="104">
                  <c:v>0.19722222222222222</c:v>
                </c:pt>
                <c:pt idx="105">
                  <c:v>0.19791666666666666</c:v>
                </c:pt>
                <c:pt idx="106">
                  <c:v>0.1986111111111111</c:v>
                </c:pt>
                <c:pt idx="107">
                  <c:v>0.19930555555555554</c:v>
                </c:pt>
                <c:pt idx="108">
                  <c:v>0.19999999999999998</c:v>
                </c:pt>
                <c:pt idx="109">
                  <c:v>0.20069444444444443</c:v>
                </c:pt>
                <c:pt idx="110">
                  <c:v>0.20138888888888887</c:v>
                </c:pt>
                <c:pt idx="111">
                  <c:v>0.20208333333333331</c:v>
                </c:pt>
                <c:pt idx="112">
                  <c:v>0.20277777777777781</c:v>
                </c:pt>
                <c:pt idx="113">
                  <c:v>0.20347222222222219</c:v>
                </c:pt>
                <c:pt idx="114">
                  <c:v>0.20416666666666669</c:v>
                </c:pt>
                <c:pt idx="115">
                  <c:v>0.20486111111111113</c:v>
                </c:pt>
                <c:pt idx="116">
                  <c:v>0.20555555555555557</c:v>
                </c:pt>
                <c:pt idx="117">
                  <c:v>0.20625000000000002</c:v>
                </c:pt>
                <c:pt idx="118">
                  <c:v>0.20694444444444446</c:v>
                </c:pt>
                <c:pt idx="119">
                  <c:v>0.2076388888888889</c:v>
                </c:pt>
                <c:pt idx="120">
                  <c:v>0.20833333333333334</c:v>
                </c:pt>
                <c:pt idx="121">
                  <c:v>0.20902777777777778</c:v>
                </c:pt>
                <c:pt idx="122">
                  <c:v>0.20972222222222223</c:v>
                </c:pt>
                <c:pt idx="123">
                  <c:v>0.21041666666666667</c:v>
                </c:pt>
                <c:pt idx="124">
                  <c:v>0.21111111111111111</c:v>
                </c:pt>
                <c:pt idx="125">
                  <c:v>0.21180555555555555</c:v>
                </c:pt>
                <c:pt idx="126">
                  <c:v>0.21249999999999999</c:v>
                </c:pt>
                <c:pt idx="127">
                  <c:v>0.21319444444444444</c:v>
                </c:pt>
                <c:pt idx="128">
                  <c:v>0.21388888888888891</c:v>
                </c:pt>
                <c:pt idx="129">
                  <c:v>0.21458333333333335</c:v>
                </c:pt>
                <c:pt idx="130">
                  <c:v>0.21527777777777779</c:v>
                </c:pt>
                <c:pt idx="131">
                  <c:v>0.21597222222222223</c:v>
                </c:pt>
                <c:pt idx="132">
                  <c:v>0.21666666666666667</c:v>
                </c:pt>
                <c:pt idx="133">
                  <c:v>0.21736111111111112</c:v>
                </c:pt>
                <c:pt idx="134">
                  <c:v>0.21805555555555556</c:v>
                </c:pt>
                <c:pt idx="135">
                  <c:v>0.21875</c:v>
                </c:pt>
                <c:pt idx="136">
                  <c:v>0.21944444444444444</c:v>
                </c:pt>
                <c:pt idx="137">
                  <c:v>0.22013888888888888</c:v>
                </c:pt>
                <c:pt idx="138">
                  <c:v>0.22083333333333333</c:v>
                </c:pt>
                <c:pt idx="139">
                  <c:v>0.22152777777777777</c:v>
                </c:pt>
                <c:pt idx="140">
                  <c:v>0.22222222222222221</c:v>
                </c:pt>
                <c:pt idx="141">
                  <c:v>0.22291666666666665</c:v>
                </c:pt>
                <c:pt idx="142">
                  <c:v>0.22361111111111109</c:v>
                </c:pt>
                <c:pt idx="143">
                  <c:v>0.22430555555555556</c:v>
                </c:pt>
                <c:pt idx="144">
                  <c:v>0.22500000000000001</c:v>
                </c:pt>
                <c:pt idx="145">
                  <c:v>0.22569444444444445</c:v>
                </c:pt>
                <c:pt idx="146">
                  <c:v>0.22638888888888889</c:v>
                </c:pt>
                <c:pt idx="147">
                  <c:v>0.22708333333333333</c:v>
                </c:pt>
                <c:pt idx="148">
                  <c:v>0.22777777777777777</c:v>
                </c:pt>
                <c:pt idx="149">
                  <c:v>0.22847222222222222</c:v>
                </c:pt>
                <c:pt idx="150">
                  <c:v>0.22916666666666666</c:v>
                </c:pt>
                <c:pt idx="151">
                  <c:v>0.2298611111111111</c:v>
                </c:pt>
                <c:pt idx="152">
                  <c:v>0.23055555555555554</c:v>
                </c:pt>
                <c:pt idx="153">
                  <c:v>0.23124999999999998</c:v>
                </c:pt>
                <c:pt idx="154">
                  <c:v>0.23194444444444443</c:v>
                </c:pt>
                <c:pt idx="155">
                  <c:v>0.23263888888888887</c:v>
                </c:pt>
                <c:pt idx="156">
                  <c:v>0.23333333333333331</c:v>
                </c:pt>
                <c:pt idx="157">
                  <c:v>0.23402777777777781</c:v>
                </c:pt>
                <c:pt idx="158">
                  <c:v>0.23472222222222219</c:v>
                </c:pt>
                <c:pt idx="159">
                  <c:v>0.23541666666666669</c:v>
                </c:pt>
                <c:pt idx="160">
                  <c:v>0.23611111111111113</c:v>
                </c:pt>
                <c:pt idx="161">
                  <c:v>0.23680555555555557</c:v>
                </c:pt>
                <c:pt idx="162">
                  <c:v>0.23750000000000002</c:v>
                </c:pt>
                <c:pt idx="163">
                  <c:v>0.23819444444444446</c:v>
                </c:pt>
                <c:pt idx="164">
                  <c:v>0.2388888888888889</c:v>
                </c:pt>
                <c:pt idx="165">
                  <c:v>0.23958333333333334</c:v>
                </c:pt>
                <c:pt idx="166">
                  <c:v>0.24027777777777778</c:v>
                </c:pt>
                <c:pt idx="167">
                  <c:v>0.24097222222222223</c:v>
                </c:pt>
                <c:pt idx="168">
                  <c:v>0.24166666666666667</c:v>
                </c:pt>
                <c:pt idx="169">
                  <c:v>0.24236111111111111</c:v>
                </c:pt>
                <c:pt idx="170">
                  <c:v>0.24305555555555555</c:v>
                </c:pt>
                <c:pt idx="171">
                  <c:v>0.24374999999999999</c:v>
                </c:pt>
                <c:pt idx="172">
                  <c:v>0.24444444444444446</c:v>
                </c:pt>
                <c:pt idx="173">
                  <c:v>0.24513888888888888</c:v>
                </c:pt>
                <c:pt idx="174">
                  <c:v>0.24583333333333335</c:v>
                </c:pt>
                <c:pt idx="175">
                  <c:v>0.24652777777777779</c:v>
                </c:pt>
                <c:pt idx="176">
                  <c:v>0.24722222222222223</c:v>
                </c:pt>
                <c:pt idx="177">
                  <c:v>0.24791666666666667</c:v>
                </c:pt>
                <c:pt idx="178">
                  <c:v>0.24861111111111112</c:v>
                </c:pt>
                <c:pt idx="179">
                  <c:v>0.24930555555555556</c:v>
                </c:pt>
                <c:pt idx="180">
                  <c:v>0.25</c:v>
                </c:pt>
                <c:pt idx="181">
                  <c:v>0.25069444444444444</c:v>
                </c:pt>
                <c:pt idx="182">
                  <c:v>0.25138888888888888</c:v>
                </c:pt>
                <c:pt idx="183">
                  <c:v>0.25208333333333333</c:v>
                </c:pt>
                <c:pt idx="184">
                  <c:v>0.25277777777777777</c:v>
                </c:pt>
                <c:pt idx="185">
                  <c:v>0.25347222222222221</c:v>
                </c:pt>
                <c:pt idx="186">
                  <c:v>0.25416666666666665</c:v>
                </c:pt>
                <c:pt idx="187">
                  <c:v>0.25486111111111109</c:v>
                </c:pt>
                <c:pt idx="188">
                  <c:v>0.25555555555555559</c:v>
                </c:pt>
                <c:pt idx="189">
                  <c:v>0.25625000000000003</c:v>
                </c:pt>
                <c:pt idx="190">
                  <c:v>0.25694444444444448</c:v>
                </c:pt>
                <c:pt idx="191">
                  <c:v>0.25763888888888892</c:v>
                </c:pt>
                <c:pt idx="192">
                  <c:v>0.25833333333333336</c:v>
                </c:pt>
                <c:pt idx="193">
                  <c:v>0.2590277777777778</c:v>
                </c:pt>
                <c:pt idx="194">
                  <c:v>0.25972222222222224</c:v>
                </c:pt>
                <c:pt idx="195">
                  <c:v>0.26041666666666669</c:v>
                </c:pt>
                <c:pt idx="196">
                  <c:v>0.26111111111111113</c:v>
                </c:pt>
                <c:pt idx="197">
                  <c:v>0.26180555555555557</c:v>
                </c:pt>
                <c:pt idx="198">
                  <c:v>0.26250000000000001</c:v>
                </c:pt>
                <c:pt idx="199">
                  <c:v>0.26319444444444445</c:v>
                </c:pt>
                <c:pt idx="200">
                  <c:v>0.2638888888888889</c:v>
                </c:pt>
                <c:pt idx="201">
                  <c:v>0.26458333333333334</c:v>
                </c:pt>
                <c:pt idx="202">
                  <c:v>0.26527777777777778</c:v>
                </c:pt>
                <c:pt idx="203">
                  <c:v>0.26597222222222222</c:v>
                </c:pt>
                <c:pt idx="204">
                  <c:v>0.26666666666666666</c:v>
                </c:pt>
                <c:pt idx="205">
                  <c:v>0.2673611111111111</c:v>
                </c:pt>
                <c:pt idx="206">
                  <c:v>0.26805555555555555</c:v>
                </c:pt>
                <c:pt idx="207">
                  <c:v>0.26874999999999999</c:v>
                </c:pt>
                <c:pt idx="208">
                  <c:v>0.26944444444444443</c:v>
                </c:pt>
                <c:pt idx="209">
                  <c:v>0.27013888888888887</c:v>
                </c:pt>
                <c:pt idx="210">
                  <c:v>0.27083333333333331</c:v>
                </c:pt>
                <c:pt idx="211">
                  <c:v>0.27152777777777776</c:v>
                </c:pt>
                <c:pt idx="212">
                  <c:v>0.2722222222222222</c:v>
                </c:pt>
                <c:pt idx="213">
                  <c:v>0.27291666666666664</c:v>
                </c:pt>
                <c:pt idx="214">
                  <c:v>0.27361111111111108</c:v>
                </c:pt>
                <c:pt idx="215">
                  <c:v>0.27430555555555552</c:v>
                </c:pt>
                <c:pt idx="216">
                  <c:v>0.27499999999999997</c:v>
                </c:pt>
                <c:pt idx="217">
                  <c:v>0.27569444444444446</c:v>
                </c:pt>
                <c:pt idx="218">
                  <c:v>0.27638888888888885</c:v>
                </c:pt>
                <c:pt idx="219">
                  <c:v>0.27708333333333335</c:v>
                </c:pt>
                <c:pt idx="220">
                  <c:v>0.27777777777777779</c:v>
                </c:pt>
                <c:pt idx="221">
                  <c:v>0.27847222222222223</c:v>
                </c:pt>
                <c:pt idx="222">
                  <c:v>0.27916666666666667</c:v>
                </c:pt>
                <c:pt idx="223">
                  <c:v>0.27986111111111112</c:v>
                </c:pt>
                <c:pt idx="224">
                  <c:v>0.28055555555555556</c:v>
                </c:pt>
                <c:pt idx="225">
                  <c:v>0.28125</c:v>
                </c:pt>
                <c:pt idx="226">
                  <c:v>0.28194444444444444</c:v>
                </c:pt>
                <c:pt idx="227">
                  <c:v>0.28263888888888888</c:v>
                </c:pt>
                <c:pt idx="228">
                  <c:v>0.28333333333333333</c:v>
                </c:pt>
                <c:pt idx="229">
                  <c:v>0.28402777777777777</c:v>
                </c:pt>
                <c:pt idx="230">
                  <c:v>0.28472222222222221</c:v>
                </c:pt>
                <c:pt idx="231">
                  <c:v>0.28541666666666665</c:v>
                </c:pt>
                <c:pt idx="232">
                  <c:v>0.28611111111111115</c:v>
                </c:pt>
                <c:pt idx="233">
                  <c:v>0.28680555555555554</c:v>
                </c:pt>
                <c:pt idx="234">
                  <c:v>0.28750000000000003</c:v>
                </c:pt>
                <c:pt idx="235">
                  <c:v>0.28819444444444448</c:v>
                </c:pt>
                <c:pt idx="236">
                  <c:v>0.28888888888888892</c:v>
                </c:pt>
                <c:pt idx="237">
                  <c:v>0.28958333333333336</c:v>
                </c:pt>
                <c:pt idx="238">
                  <c:v>0.2902777777777778</c:v>
                </c:pt>
                <c:pt idx="239">
                  <c:v>0.29097222222222224</c:v>
                </c:pt>
                <c:pt idx="240">
                  <c:v>0.29166666666666669</c:v>
                </c:pt>
                <c:pt idx="241">
                  <c:v>0.29236111111111113</c:v>
                </c:pt>
                <c:pt idx="242">
                  <c:v>0.29305555555555557</c:v>
                </c:pt>
                <c:pt idx="243">
                  <c:v>0.29375000000000001</c:v>
                </c:pt>
                <c:pt idx="244">
                  <c:v>0.29444444444444445</c:v>
                </c:pt>
                <c:pt idx="245">
                  <c:v>0.2951388888888889</c:v>
                </c:pt>
                <c:pt idx="246">
                  <c:v>0.29583333333333334</c:v>
                </c:pt>
                <c:pt idx="247">
                  <c:v>0.29652777777777778</c:v>
                </c:pt>
                <c:pt idx="248">
                  <c:v>0.29722222222222222</c:v>
                </c:pt>
                <c:pt idx="249">
                  <c:v>0.29791666666666666</c:v>
                </c:pt>
                <c:pt idx="250">
                  <c:v>0.2986111111111111</c:v>
                </c:pt>
                <c:pt idx="251">
                  <c:v>0.29930555555555555</c:v>
                </c:pt>
                <c:pt idx="252">
                  <c:v>0.3</c:v>
                </c:pt>
                <c:pt idx="253">
                  <c:v>0.30069444444444443</c:v>
                </c:pt>
                <c:pt idx="254">
                  <c:v>0.30138888888888887</c:v>
                </c:pt>
                <c:pt idx="255">
                  <c:v>0.30208333333333331</c:v>
                </c:pt>
                <c:pt idx="256">
                  <c:v>0.30277777777777776</c:v>
                </c:pt>
                <c:pt idx="257">
                  <c:v>0.3034722222222222</c:v>
                </c:pt>
                <c:pt idx="258">
                  <c:v>0.30416666666666664</c:v>
                </c:pt>
                <c:pt idx="259">
                  <c:v>0.30486111111111108</c:v>
                </c:pt>
                <c:pt idx="260">
                  <c:v>0.30555555555555552</c:v>
                </c:pt>
                <c:pt idx="261">
                  <c:v>0.30624999999999997</c:v>
                </c:pt>
                <c:pt idx="262">
                  <c:v>0.30694444444444441</c:v>
                </c:pt>
                <c:pt idx="263">
                  <c:v>0.30763888888888891</c:v>
                </c:pt>
                <c:pt idx="264">
                  <c:v>0.30833333333333335</c:v>
                </c:pt>
                <c:pt idx="265">
                  <c:v>0.30902777777777779</c:v>
                </c:pt>
                <c:pt idx="266">
                  <c:v>0.30972222222222223</c:v>
                </c:pt>
                <c:pt idx="267">
                  <c:v>0.31041666666666667</c:v>
                </c:pt>
                <c:pt idx="268">
                  <c:v>0.31111111111111112</c:v>
                </c:pt>
                <c:pt idx="269">
                  <c:v>0.31180555555555556</c:v>
                </c:pt>
                <c:pt idx="270">
                  <c:v>0.3125</c:v>
                </c:pt>
                <c:pt idx="271">
                  <c:v>0.31319444444444444</c:v>
                </c:pt>
                <c:pt idx="272">
                  <c:v>0.31388888888888888</c:v>
                </c:pt>
                <c:pt idx="273">
                  <c:v>0.31458333333333333</c:v>
                </c:pt>
                <c:pt idx="274">
                  <c:v>0.31527777777777777</c:v>
                </c:pt>
                <c:pt idx="275">
                  <c:v>0.31597222222222221</c:v>
                </c:pt>
                <c:pt idx="276">
                  <c:v>0.31666666666666665</c:v>
                </c:pt>
                <c:pt idx="277">
                  <c:v>0.31736111111111115</c:v>
                </c:pt>
                <c:pt idx="278">
                  <c:v>0.31805555555555554</c:v>
                </c:pt>
                <c:pt idx="279">
                  <c:v>0.31875000000000003</c:v>
                </c:pt>
                <c:pt idx="280">
                  <c:v>0.31944444444444448</c:v>
                </c:pt>
                <c:pt idx="281">
                  <c:v>0.32013888888888892</c:v>
                </c:pt>
                <c:pt idx="282">
                  <c:v>0.32083333333333336</c:v>
                </c:pt>
                <c:pt idx="283">
                  <c:v>0.3215277777777778</c:v>
                </c:pt>
                <c:pt idx="284">
                  <c:v>0.32222222222222224</c:v>
                </c:pt>
                <c:pt idx="285">
                  <c:v>0.32291666666666669</c:v>
                </c:pt>
                <c:pt idx="286">
                  <c:v>0.32361111111111113</c:v>
                </c:pt>
                <c:pt idx="287">
                  <c:v>0.32430555555555557</c:v>
                </c:pt>
                <c:pt idx="288">
                  <c:v>0.32500000000000001</c:v>
                </c:pt>
                <c:pt idx="289">
                  <c:v>0.32569444444444445</c:v>
                </c:pt>
                <c:pt idx="290">
                  <c:v>0.3263888888888889</c:v>
                </c:pt>
                <c:pt idx="291">
                  <c:v>0.32708333333333334</c:v>
                </c:pt>
                <c:pt idx="292">
                  <c:v>0.32777777777777778</c:v>
                </c:pt>
                <c:pt idx="293">
                  <c:v>0.32847222222222222</c:v>
                </c:pt>
                <c:pt idx="294">
                  <c:v>0.32916666666666666</c:v>
                </c:pt>
                <c:pt idx="295">
                  <c:v>0.3298611111111111</c:v>
                </c:pt>
                <c:pt idx="296">
                  <c:v>0.33055555555555555</c:v>
                </c:pt>
                <c:pt idx="297">
                  <c:v>0.33124999999999999</c:v>
                </c:pt>
                <c:pt idx="298">
                  <c:v>0.33194444444444443</c:v>
                </c:pt>
                <c:pt idx="299">
                  <c:v>0.33263888888888887</c:v>
                </c:pt>
                <c:pt idx="300">
                  <c:v>0.33333333333333331</c:v>
                </c:pt>
                <c:pt idx="301">
                  <c:v>0.33402777777777781</c:v>
                </c:pt>
                <c:pt idx="302">
                  <c:v>0.3347222222222222</c:v>
                </c:pt>
                <c:pt idx="303">
                  <c:v>0.3354166666666667</c:v>
                </c:pt>
                <c:pt idx="304">
                  <c:v>0.33611111111111108</c:v>
                </c:pt>
                <c:pt idx="305">
                  <c:v>0.33680555555555558</c:v>
                </c:pt>
                <c:pt idx="306">
                  <c:v>0.33749999999999997</c:v>
                </c:pt>
                <c:pt idx="307">
                  <c:v>0.33819444444444446</c:v>
                </c:pt>
                <c:pt idx="308">
                  <c:v>0.33888888888888885</c:v>
                </c:pt>
                <c:pt idx="309">
                  <c:v>0.33958333333333335</c:v>
                </c:pt>
                <c:pt idx="310">
                  <c:v>0.34027777777777773</c:v>
                </c:pt>
                <c:pt idx="311">
                  <c:v>0.34097222222222223</c:v>
                </c:pt>
                <c:pt idx="312">
                  <c:v>0.34166666666666662</c:v>
                </c:pt>
                <c:pt idx="313">
                  <c:v>0.34236111111111112</c:v>
                </c:pt>
                <c:pt idx="314">
                  <c:v>0.3430555555555555</c:v>
                </c:pt>
                <c:pt idx="315">
                  <c:v>0.34375</c:v>
                </c:pt>
                <c:pt idx="316">
                  <c:v>0.3444444444444445</c:v>
                </c:pt>
                <c:pt idx="317">
                  <c:v>0.34513888888888888</c:v>
                </c:pt>
                <c:pt idx="318">
                  <c:v>0.34583333333333338</c:v>
                </c:pt>
                <c:pt idx="319">
                  <c:v>0.34652777777777777</c:v>
                </c:pt>
                <c:pt idx="320">
                  <c:v>0.34722222222222227</c:v>
                </c:pt>
                <c:pt idx="321">
                  <c:v>0.34791666666666665</c:v>
                </c:pt>
                <c:pt idx="322">
                  <c:v>0.34861111111111115</c:v>
                </c:pt>
                <c:pt idx="323">
                  <c:v>0.34930555555555554</c:v>
                </c:pt>
                <c:pt idx="324">
                  <c:v>0.35000000000000003</c:v>
                </c:pt>
                <c:pt idx="325">
                  <c:v>0.35069444444444442</c:v>
                </c:pt>
                <c:pt idx="326">
                  <c:v>0.35138888888888892</c:v>
                </c:pt>
                <c:pt idx="327">
                  <c:v>0.3520833333333333</c:v>
                </c:pt>
                <c:pt idx="328">
                  <c:v>0.3527777777777778</c:v>
                </c:pt>
                <c:pt idx="329">
                  <c:v>0.35347222222222219</c:v>
                </c:pt>
                <c:pt idx="330">
                  <c:v>0.35416666666666669</c:v>
                </c:pt>
                <c:pt idx="331">
                  <c:v>0.35486111111111113</c:v>
                </c:pt>
                <c:pt idx="332">
                  <c:v>0.35555555555555557</c:v>
                </c:pt>
                <c:pt idx="333">
                  <c:v>0.35625000000000001</c:v>
                </c:pt>
                <c:pt idx="334">
                  <c:v>0.35694444444444445</c:v>
                </c:pt>
                <c:pt idx="335">
                  <c:v>0.3576388888888889</c:v>
                </c:pt>
                <c:pt idx="336">
                  <c:v>0.35833333333333334</c:v>
                </c:pt>
                <c:pt idx="337">
                  <c:v>0.35902777777777778</c:v>
                </c:pt>
                <c:pt idx="338">
                  <c:v>0.35972222222222222</c:v>
                </c:pt>
                <c:pt idx="339">
                  <c:v>0.36041666666666666</c:v>
                </c:pt>
                <c:pt idx="340">
                  <c:v>0.3611111111111111</c:v>
                </c:pt>
                <c:pt idx="341">
                  <c:v>0.36180555555555555</c:v>
                </c:pt>
                <c:pt idx="342">
                  <c:v>0.36249999999999999</c:v>
                </c:pt>
                <c:pt idx="343">
                  <c:v>0.36319444444444443</c:v>
                </c:pt>
                <c:pt idx="344">
                  <c:v>0.36388888888888887</c:v>
                </c:pt>
                <c:pt idx="345">
                  <c:v>0.36458333333333331</c:v>
                </c:pt>
                <c:pt idx="346">
                  <c:v>0.36527777777777781</c:v>
                </c:pt>
                <c:pt idx="347">
                  <c:v>0.3659722222222222</c:v>
                </c:pt>
                <c:pt idx="348">
                  <c:v>0.3666666666666667</c:v>
                </c:pt>
                <c:pt idx="349">
                  <c:v>0.36736111111111108</c:v>
                </c:pt>
                <c:pt idx="350">
                  <c:v>0.36805555555555558</c:v>
                </c:pt>
                <c:pt idx="351">
                  <c:v>0.36874999999999997</c:v>
                </c:pt>
                <c:pt idx="352">
                  <c:v>0.36944444444444446</c:v>
                </c:pt>
                <c:pt idx="353">
                  <c:v>0.37013888888888885</c:v>
                </c:pt>
                <c:pt idx="354">
                  <c:v>0.37083333333333335</c:v>
                </c:pt>
                <c:pt idx="355">
                  <c:v>0.37152777777777773</c:v>
                </c:pt>
                <c:pt idx="356">
                  <c:v>0.37222222222222223</c:v>
                </c:pt>
                <c:pt idx="357">
                  <c:v>0.37291666666666662</c:v>
                </c:pt>
                <c:pt idx="358">
                  <c:v>0.37361111111111112</c:v>
                </c:pt>
                <c:pt idx="359">
                  <c:v>0.3743055555555555</c:v>
                </c:pt>
                <c:pt idx="360">
                  <c:v>0.375</c:v>
                </c:pt>
                <c:pt idx="361">
                  <c:v>0.3756944444444445</c:v>
                </c:pt>
                <c:pt idx="362">
                  <c:v>0.37638888888888888</c:v>
                </c:pt>
                <c:pt idx="363">
                  <c:v>0.37708333333333338</c:v>
                </c:pt>
                <c:pt idx="364">
                  <c:v>0.37777777777777777</c:v>
                </c:pt>
                <c:pt idx="365">
                  <c:v>0.37847222222222227</c:v>
                </c:pt>
                <c:pt idx="366">
                  <c:v>0.37916666666666665</c:v>
                </c:pt>
                <c:pt idx="367">
                  <c:v>0.37986111111111115</c:v>
                </c:pt>
                <c:pt idx="368">
                  <c:v>0.38055555555555554</c:v>
                </c:pt>
                <c:pt idx="369">
                  <c:v>0.38125000000000003</c:v>
                </c:pt>
                <c:pt idx="370">
                  <c:v>0.38194444444444442</c:v>
                </c:pt>
                <c:pt idx="371">
                  <c:v>0.38263888888888892</c:v>
                </c:pt>
                <c:pt idx="372">
                  <c:v>0.3833333333333333</c:v>
                </c:pt>
                <c:pt idx="373">
                  <c:v>0.3840277777777778</c:v>
                </c:pt>
                <c:pt idx="374">
                  <c:v>0.38472222222222219</c:v>
                </c:pt>
                <c:pt idx="375">
                  <c:v>0.38541666666666669</c:v>
                </c:pt>
                <c:pt idx="376">
                  <c:v>0.38611111111111113</c:v>
                </c:pt>
                <c:pt idx="377">
                  <c:v>0.38680555555555557</c:v>
                </c:pt>
                <c:pt idx="378">
                  <c:v>0.38750000000000001</c:v>
                </c:pt>
                <c:pt idx="379">
                  <c:v>0.38819444444444445</c:v>
                </c:pt>
                <c:pt idx="380">
                  <c:v>0.3888888888888889</c:v>
                </c:pt>
                <c:pt idx="381">
                  <c:v>0.38958333333333334</c:v>
                </c:pt>
                <c:pt idx="382">
                  <c:v>0.39027777777777778</c:v>
                </c:pt>
                <c:pt idx="383">
                  <c:v>0.39097222222222222</c:v>
                </c:pt>
                <c:pt idx="384">
                  <c:v>0.39166666666666666</c:v>
                </c:pt>
                <c:pt idx="385">
                  <c:v>0.3923611111111111</c:v>
                </c:pt>
                <c:pt idx="386">
                  <c:v>0.39305555555555555</c:v>
                </c:pt>
                <c:pt idx="387">
                  <c:v>0.39374999999999999</c:v>
                </c:pt>
                <c:pt idx="388">
                  <c:v>0.39444444444444443</c:v>
                </c:pt>
                <c:pt idx="389">
                  <c:v>0.39513888888888887</c:v>
                </c:pt>
                <c:pt idx="390">
                  <c:v>0.39583333333333331</c:v>
                </c:pt>
                <c:pt idx="391">
                  <c:v>0.39652777777777781</c:v>
                </c:pt>
                <c:pt idx="392">
                  <c:v>0.3972222222222222</c:v>
                </c:pt>
                <c:pt idx="393">
                  <c:v>0.3979166666666667</c:v>
                </c:pt>
                <c:pt idx="394">
                  <c:v>0.39861111111111108</c:v>
                </c:pt>
                <c:pt idx="395">
                  <c:v>0.39930555555555558</c:v>
                </c:pt>
                <c:pt idx="396">
                  <c:v>0.39999999999999997</c:v>
                </c:pt>
                <c:pt idx="397">
                  <c:v>0.40069444444444446</c:v>
                </c:pt>
                <c:pt idx="398">
                  <c:v>0.40138888888888885</c:v>
                </c:pt>
                <c:pt idx="399">
                  <c:v>0.40208333333333335</c:v>
                </c:pt>
                <c:pt idx="400">
                  <c:v>0.40277777777777773</c:v>
                </c:pt>
                <c:pt idx="401">
                  <c:v>0.40347222222222223</c:v>
                </c:pt>
                <c:pt idx="402">
                  <c:v>0.40416666666666662</c:v>
                </c:pt>
                <c:pt idx="403">
                  <c:v>0.40486111111111112</c:v>
                </c:pt>
                <c:pt idx="404">
                  <c:v>0.4055555555555555</c:v>
                </c:pt>
                <c:pt idx="405">
                  <c:v>0.40625</c:v>
                </c:pt>
                <c:pt idx="406">
                  <c:v>0.4069444444444445</c:v>
                </c:pt>
                <c:pt idx="407">
                  <c:v>0.40763888888888888</c:v>
                </c:pt>
                <c:pt idx="408">
                  <c:v>0.40833333333333338</c:v>
                </c:pt>
                <c:pt idx="409">
                  <c:v>0.40902777777777777</c:v>
                </c:pt>
                <c:pt idx="410">
                  <c:v>0.40972222222222227</c:v>
                </c:pt>
                <c:pt idx="411">
                  <c:v>0.41041666666666665</c:v>
                </c:pt>
                <c:pt idx="412">
                  <c:v>0.41111111111111115</c:v>
                </c:pt>
                <c:pt idx="413">
                  <c:v>0.41180555555555554</c:v>
                </c:pt>
                <c:pt idx="414">
                  <c:v>0.41250000000000003</c:v>
                </c:pt>
                <c:pt idx="415">
                  <c:v>0.41319444444444442</c:v>
                </c:pt>
                <c:pt idx="416">
                  <c:v>0.41388888888888892</c:v>
                </c:pt>
                <c:pt idx="417">
                  <c:v>0.4145833333333333</c:v>
                </c:pt>
                <c:pt idx="418">
                  <c:v>0.4152777777777778</c:v>
                </c:pt>
                <c:pt idx="419">
                  <c:v>0.41597222222222219</c:v>
                </c:pt>
                <c:pt idx="420">
                  <c:v>0.41666666666666669</c:v>
                </c:pt>
                <c:pt idx="421">
                  <c:v>0.41736111111111113</c:v>
                </c:pt>
                <c:pt idx="422">
                  <c:v>0.41805555555555557</c:v>
                </c:pt>
                <c:pt idx="423">
                  <c:v>0.41875000000000001</c:v>
                </c:pt>
                <c:pt idx="424">
                  <c:v>0.41944444444444445</c:v>
                </c:pt>
                <c:pt idx="425">
                  <c:v>0.4201388888888889</c:v>
                </c:pt>
                <c:pt idx="426">
                  <c:v>0.42083333333333334</c:v>
                </c:pt>
                <c:pt idx="427">
                  <c:v>0.42152777777777778</c:v>
                </c:pt>
                <c:pt idx="428">
                  <c:v>0.42222222222222222</c:v>
                </c:pt>
                <c:pt idx="429">
                  <c:v>0.42291666666666666</c:v>
                </c:pt>
                <c:pt idx="430">
                  <c:v>0.4236111111111111</c:v>
                </c:pt>
                <c:pt idx="431">
                  <c:v>0.42430555555555555</c:v>
                </c:pt>
                <c:pt idx="432">
                  <c:v>0.42499999999999999</c:v>
                </c:pt>
                <c:pt idx="433">
                  <c:v>0.42569444444444443</c:v>
                </c:pt>
                <c:pt idx="434">
                  <c:v>0.42638888888888887</c:v>
                </c:pt>
                <c:pt idx="435">
                  <c:v>0.42708333333333331</c:v>
                </c:pt>
                <c:pt idx="436">
                  <c:v>0.42777777777777781</c:v>
                </c:pt>
                <c:pt idx="437">
                  <c:v>0.4284722222222222</c:v>
                </c:pt>
                <c:pt idx="438">
                  <c:v>0.4291666666666667</c:v>
                </c:pt>
                <c:pt idx="439">
                  <c:v>0.42986111111111108</c:v>
                </c:pt>
                <c:pt idx="440">
                  <c:v>0.43055555555555558</c:v>
                </c:pt>
                <c:pt idx="441">
                  <c:v>0.43124999999999997</c:v>
                </c:pt>
                <c:pt idx="442">
                  <c:v>0.43194444444444446</c:v>
                </c:pt>
                <c:pt idx="443">
                  <c:v>0.43263888888888885</c:v>
                </c:pt>
                <c:pt idx="444">
                  <c:v>0.43333333333333335</c:v>
                </c:pt>
                <c:pt idx="445">
                  <c:v>0.43402777777777773</c:v>
                </c:pt>
                <c:pt idx="446">
                  <c:v>0.43472222222222223</c:v>
                </c:pt>
                <c:pt idx="447">
                  <c:v>0.43541666666666662</c:v>
                </c:pt>
                <c:pt idx="448">
                  <c:v>0.43611111111111112</c:v>
                </c:pt>
                <c:pt idx="449">
                  <c:v>0.4368055555555555</c:v>
                </c:pt>
                <c:pt idx="450">
                  <c:v>0.4375</c:v>
                </c:pt>
                <c:pt idx="451">
                  <c:v>0.4381944444444445</c:v>
                </c:pt>
                <c:pt idx="452">
                  <c:v>0.43888888888888888</c:v>
                </c:pt>
                <c:pt idx="453">
                  <c:v>0.43958333333333338</c:v>
                </c:pt>
                <c:pt idx="454">
                  <c:v>0.44027777777777777</c:v>
                </c:pt>
                <c:pt idx="455">
                  <c:v>0.44097222222222227</c:v>
                </c:pt>
                <c:pt idx="456">
                  <c:v>0.44166666666666665</c:v>
                </c:pt>
                <c:pt idx="457">
                  <c:v>0.44236111111111115</c:v>
                </c:pt>
                <c:pt idx="458">
                  <c:v>0.44305555555555554</c:v>
                </c:pt>
                <c:pt idx="459">
                  <c:v>0.44375000000000003</c:v>
                </c:pt>
                <c:pt idx="460">
                  <c:v>0.44444444444444442</c:v>
                </c:pt>
                <c:pt idx="461">
                  <c:v>0.44513888888888892</c:v>
                </c:pt>
                <c:pt idx="462">
                  <c:v>0.4458333333333333</c:v>
                </c:pt>
                <c:pt idx="463">
                  <c:v>0.4465277777777778</c:v>
                </c:pt>
                <c:pt idx="464">
                  <c:v>0.44722222222222219</c:v>
                </c:pt>
                <c:pt idx="465">
                  <c:v>0.44791666666666669</c:v>
                </c:pt>
                <c:pt idx="466">
                  <c:v>0.44861111111111113</c:v>
                </c:pt>
                <c:pt idx="467">
                  <c:v>0.44930555555555557</c:v>
                </c:pt>
                <c:pt idx="468">
                  <c:v>0.45</c:v>
                </c:pt>
                <c:pt idx="469">
                  <c:v>0.45069444444444445</c:v>
                </c:pt>
                <c:pt idx="470">
                  <c:v>0.4513888888888889</c:v>
                </c:pt>
                <c:pt idx="471">
                  <c:v>0.45208333333333334</c:v>
                </c:pt>
                <c:pt idx="472">
                  <c:v>0.45277777777777778</c:v>
                </c:pt>
                <c:pt idx="473">
                  <c:v>0.45347222222222222</c:v>
                </c:pt>
                <c:pt idx="474">
                  <c:v>0.45416666666666666</c:v>
                </c:pt>
                <c:pt idx="475">
                  <c:v>0.4548611111111111</c:v>
                </c:pt>
                <c:pt idx="476">
                  <c:v>0.45555555555555555</c:v>
                </c:pt>
                <c:pt idx="477">
                  <c:v>0.45624999999999999</c:v>
                </c:pt>
                <c:pt idx="478">
                  <c:v>0.45694444444444443</c:v>
                </c:pt>
                <c:pt idx="479">
                  <c:v>0.45763888888888887</c:v>
                </c:pt>
                <c:pt idx="480">
                  <c:v>0.45833333333333331</c:v>
                </c:pt>
                <c:pt idx="481">
                  <c:v>0.45902777777777781</c:v>
                </c:pt>
                <c:pt idx="482">
                  <c:v>0.4597222222222222</c:v>
                </c:pt>
                <c:pt idx="483">
                  <c:v>0.4604166666666667</c:v>
                </c:pt>
                <c:pt idx="484">
                  <c:v>0.46111111111111108</c:v>
                </c:pt>
                <c:pt idx="485">
                  <c:v>0.46180555555555558</c:v>
                </c:pt>
                <c:pt idx="486">
                  <c:v>0.46249999999999997</c:v>
                </c:pt>
                <c:pt idx="487">
                  <c:v>0.46319444444444446</c:v>
                </c:pt>
                <c:pt idx="488">
                  <c:v>0.46388888888888885</c:v>
                </c:pt>
                <c:pt idx="489">
                  <c:v>0.46458333333333335</c:v>
                </c:pt>
                <c:pt idx="490">
                  <c:v>0.46527777777777773</c:v>
                </c:pt>
                <c:pt idx="491">
                  <c:v>0.46597222222222223</c:v>
                </c:pt>
                <c:pt idx="492">
                  <c:v>0.46666666666666662</c:v>
                </c:pt>
                <c:pt idx="493">
                  <c:v>0.46736111111111112</c:v>
                </c:pt>
                <c:pt idx="494">
                  <c:v>0.4680555555555555</c:v>
                </c:pt>
                <c:pt idx="495">
                  <c:v>0.46875</c:v>
                </c:pt>
                <c:pt idx="496">
                  <c:v>0.4694444444444445</c:v>
                </c:pt>
                <c:pt idx="497">
                  <c:v>0.47013888888888888</c:v>
                </c:pt>
                <c:pt idx="498">
                  <c:v>0.47083333333333338</c:v>
                </c:pt>
                <c:pt idx="499">
                  <c:v>0.47152777777777777</c:v>
                </c:pt>
                <c:pt idx="500">
                  <c:v>0.47222222222222227</c:v>
                </c:pt>
                <c:pt idx="501">
                  <c:v>0.47291666666666665</c:v>
                </c:pt>
                <c:pt idx="502">
                  <c:v>0.47361111111111115</c:v>
                </c:pt>
                <c:pt idx="503">
                  <c:v>0.47430555555555554</c:v>
                </c:pt>
                <c:pt idx="504">
                  <c:v>0.47500000000000003</c:v>
                </c:pt>
                <c:pt idx="505">
                  <c:v>0.47569444444444442</c:v>
                </c:pt>
                <c:pt idx="506">
                  <c:v>0.47638888888888892</c:v>
                </c:pt>
                <c:pt idx="507">
                  <c:v>0.4770833333333333</c:v>
                </c:pt>
                <c:pt idx="508">
                  <c:v>0.4777777777777778</c:v>
                </c:pt>
                <c:pt idx="509">
                  <c:v>0.47847222222222219</c:v>
                </c:pt>
                <c:pt idx="510">
                  <c:v>0.47916666666666669</c:v>
                </c:pt>
                <c:pt idx="511">
                  <c:v>0.47986111111111113</c:v>
                </c:pt>
                <c:pt idx="512">
                  <c:v>0.48055555555555557</c:v>
                </c:pt>
                <c:pt idx="513">
                  <c:v>0.48125000000000001</c:v>
                </c:pt>
                <c:pt idx="514">
                  <c:v>0.48194444444444445</c:v>
                </c:pt>
                <c:pt idx="515">
                  <c:v>0.4826388888888889</c:v>
                </c:pt>
                <c:pt idx="516">
                  <c:v>0.48333333333333334</c:v>
                </c:pt>
                <c:pt idx="517">
                  <c:v>0.48402777777777778</c:v>
                </c:pt>
                <c:pt idx="518">
                  <c:v>0.48472222222222222</c:v>
                </c:pt>
                <c:pt idx="519">
                  <c:v>0.48541666666666666</c:v>
                </c:pt>
                <c:pt idx="520">
                  <c:v>0.4861111111111111</c:v>
                </c:pt>
                <c:pt idx="521">
                  <c:v>0.48680555555555555</c:v>
                </c:pt>
                <c:pt idx="522">
                  <c:v>0.48749999999999999</c:v>
                </c:pt>
                <c:pt idx="523">
                  <c:v>0.48819444444444443</c:v>
                </c:pt>
                <c:pt idx="524">
                  <c:v>0.48888888888888887</c:v>
                </c:pt>
                <c:pt idx="525">
                  <c:v>0.48958333333333331</c:v>
                </c:pt>
                <c:pt idx="526">
                  <c:v>0.49027777777777781</c:v>
                </c:pt>
                <c:pt idx="527">
                  <c:v>0.4909722222222222</c:v>
                </c:pt>
                <c:pt idx="528">
                  <c:v>0.4916666666666667</c:v>
                </c:pt>
                <c:pt idx="529">
                  <c:v>0.49236111111111108</c:v>
                </c:pt>
                <c:pt idx="530">
                  <c:v>0.49305555555555558</c:v>
                </c:pt>
                <c:pt idx="531">
                  <c:v>0.49374999999999997</c:v>
                </c:pt>
                <c:pt idx="532">
                  <c:v>0.49444444444444446</c:v>
                </c:pt>
                <c:pt idx="533">
                  <c:v>0.49513888888888885</c:v>
                </c:pt>
                <c:pt idx="534">
                  <c:v>0.49583333333333335</c:v>
                </c:pt>
                <c:pt idx="535">
                  <c:v>0.49652777777777773</c:v>
                </c:pt>
                <c:pt idx="536">
                  <c:v>0.49722222222222223</c:v>
                </c:pt>
                <c:pt idx="537">
                  <c:v>0.49791666666666662</c:v>
                </c:pt>
                <c:pt idx="538">
                  <c:v>0.49861111111111112</c:v>
                </c:pt>
                <c:pt idx="539">
                  <c:v>0.4993055555555555</c:v>
                </c:pt>
                <c:pt idx="540">
                  <c:v>0.5</c:v>
                </c:pt>
                <c:pt idx="541">
                  <c:v>0.50069444444444444</c:v>
                </c:pt>
                <c:pt idx="542">
                  <c:v>0.50138888888888888</c:v>
                </c:pt>
                <c:pt idx="543">
                  <c:v>0.50208333333333333</c:v>
                </c:pt>
                <c:pt idx="544">
                  <c:v>0.50277777777777777</c:v>
                </c:pt>
                <c:pt idx="545">
                  <c:v>0.50347222222222221</c:v>
                </c:pt>
                <c:pt idx="546">
                  <c:v>0.50416666666666665</c:v>
                </c:pt>
                <c:pt idx="547">
                  <c:v>0.50486111111111109</c:v>
                </c:pt>
                <c:pt idx="548">
                  <c:v>0.50555555555555554</c:v>
                </c:pt>
                <c:pt idx="549">
                  <c:v>0.50624999999999998</c:v>
                </c:pt>
                <c:pt idx="550">
                  <c:v>0.50694444444444442</c:v>
                </c:pt>
                <c:pt idx="551">
                  <c:v>0.50763888888888886</c:v>
                </c:pt>
                <c:pt idx="552">
                  <c:v>0.5083333333333333</c:v>
                </c:pt>
                <c:pt idx="553">
                  <c:v>0.50902777777777775</c:v>
                </c:pt>
                <c:pt idx="554">
                  <c:v>0.50972222222222219</c:v>
                </c:pt>
                <c:pt idx="555">
                  <c:v>0.51041666666666663</c:v>
                </c:pt>
                <c:pt idx="556">
                  <c:v>0.51111111111111118</c:v>
                </c:pt>
                <c:pt idx="557">
                  <c:v>0.51180555555555551</c:v>
                </c:pt>
                <c:pt idx="558">
                  <c:v>0.51250000000000007</c:v>
                </c:pt>
                <c:pt idx="559">
                  <c:v>0.5131944444444444</c:v>
                </c:pt>
                <c:pt idx="560">
                  <c:v>0.51388888888888895</c:v>
                </c:pt>
                <c:pt idx="561">
                  <c:v>0.51458333333333328</c:v>
                </c:pt>
                <c:pt idx="562">
                  <c:v>0.51527777777777783</c:v>
                </c:pt>
                <c:pt idx="563">
                  <c:v>0.51597222222222217</c:v>
                </c:pt>
                <c:pt idx="564">
                  <c:v>0.51666666666666672</c:v>
                </c:pt>
                <c:pt idx="565">
                  <c:v>0.51736111111111105</c:v>
                </c:pt>
                <c:pt idx="566">
                  <c:v>0.5180555555555556</c:v>
                </c:pt>
                <c:pt idx="567">
                  <c:v>0.51874999999999993</c:v>
                </c:pt>
                <c:pt idx="568">
                  <c:v>0.51944444444444449</c:v>
                </c:pt>
                <c:pt idx="569">
                  <c:v>0.52013888888888882</c:v>
                </c:pt>
                <c:pt idx="570">
                  <c:v>0.52083333333333337</c:v>
                </c:pt>
                <c:pt idx="571">
                  <c:v>0.52152777777777781</c:v>
                </c:pt>
                <c:pt idx="572">
                  <c:v>0.52222222222222225</c:v>
                </c:pt>
                <c:pt idx="573">
                  <c:v>0.5229166666666667</c:v>
                </c:pt>
                <c:pt idx="574">
                  <c:v>0.52361111111111114</c:v>
                </c:pt>
                <c:pt idx="575">
                  <c:v>0.52430555555555558</c:v>
                </c:pt>
                <c:pt idx="576">
                  <c:v>0.52500000000000002</c:v>
                </c:pt>
                <c:pt idx="577">
                  <c:v>0.52569444444444446</c:v>
                </c:pt>
                <c:pt idx="578">
                  <c:v>0.52638888888888891</c:v>
                </c:pt>
                <c:pt idx="579">
                  <c:v>0.52708333333333335</c:v>
                </c:pt>
                <c:pt idx="580">
                  <c:v>0.52777777777777779</c:v>
                </c:pt>
                <c:pt idx="581">
                  <c:v>0.52847222222222223</c:v>
                </c:pt>
                <c:pt idx="582">
                  <c:v>0.52916666666666667</c:v>
                </c:pt>
                <c:pt idx="583">
                  <c:v>0.52986111111111112</c:v>
                </c:pt>
                <c:pt idx="584">
                  <c:v>0.53055555555555556</c:v>
                </c:pt>
                <c:pt idx="585">
                  <c:v>0.53125</c:v>
                </c:pt>
                <c:pt idx="586">
                  <c:v>0.53194444444444444</c:v>
                </c:pt>
                <c:pt idx="587">
                  <c:v>0.53263888888888888</c:v>
                </c:pt>
                <c:pt idx="588">
                  <c:v>0.53333333333333333</c:v>
                </c:pt>
                <c:pt idx="589">
                  <c:v>0.53402777777777777</c:v>
                </c:pt>
                <c:pt idx="590">
                  <c:v>0.53472222222222221</c:v>
                </c:pt>
                <c:pt idx="591">
                  <c:v>0.53541666666666665</c:v>
                </c:pt>
                <c:pt idx="592">
                  <c:v>0.53611111111111109</c:v>
                </c:pt>
                <c:pt idx="593">
                  <c:v>0.53680555555555554</c:v>
                </c:pt>
                <c:pt idx="594">
                  <c:v>0.53749999999999998</c:v>
                </c:pt>
                <c:pt idx="595">
                  <c:v>0.53819444444444442</c:v>
                </c:pt>
                <c:pt idx="596">
                  <c:v>0.53888888888888886</c:v>
                </c:pt>
                <c:pt idx="597">
                  <c:v>0.5395833333333333</c:v>
                </c:pt>
                <c:pt idx="598">
                  <c:v>0.54027777777777775</c:v>
                </c:pt>
                <c:pt idx="599">
                  <c:v>0.54097222222222219</c:v>
                </c:pt>
                <c:pt idx="600">
                  <c:v>0.54166666666666663</c:v>
                </c:pt>
                <c:pt idx="601">
                  <c:v>0.54236111111111118</c:v>
                </c:pt>
                <c:pt idx="602">
                  <c:v>0.54305555555555551</c:v>
                </c:pt>
                <c:pt idx="603">
                  <c:v>0.54375000000000007</c:v>
                </c:pt>
                <c:pt idx="604">
                  <c:v>0.5444444444444444</c:v>
                </c:pt>
                <c:pt idx="605">
                  <c:v>0.54513888888888895</c:v>
                </c:pt>
                <c:pt idx="606">
                  <c:v>0.54583333333333328</c:v>
                </c:pt>
                <c:pt idx="607">
                  <c:v>0.54652777777777783</c:v>
                </c:pt>
                <c:pt idx="608">
                  <c:v>0.54722222222222217</c:v>
                </c:pt>
                <c:pt idx="609">
                  <c:v>0.54791666666666672</c:v>
                </c:pt>
                <c:pt idx="610">
                  <c:v>0.54861111111111105</c:v>
                </c:pt>
                <c:pt idx="611">
                  <c:v>0.5493055555555556</c:v>
                </c:pt>
                <c:pt idx="612">
                  <c:v>0.54999999999999993</c:v>
                </c:pt>
                <c:pt idx="613">
                  <c:v>0.55069444444444449</c:v>
                </c:pt>
                <c:pt idx="614">
                  <c:v>0.55138888888888882</c:v>
                </c:pt>
                <c:pt idx="615">
                  <c:v>0.55208333333333337</c:v>
                </c:pt>
                <c:pt idx="616">
                  <c:v>0.55277777777777781</c:v>
                </c:pt>
                <c:pt idx="617">
                  <c:v>0.55347222222222225</c:v>
                </c:pt>
                <c:pt idx="618">
                  <c:v>0.5541666666666667</c:v>
                </c:pt>
                <c:pt idx="619">
                  <c:v>0.55486111111111114</c:v>
                </c:pt>
                <c:pt idx="620">
                  <c:v>0.55555555555555558</c:v>
                </c:pt>
                <c:pt idx="621">
                  <c:v>0.55625000000000002</c:v>
                </c:pt>
                <c:pt idx="622">
                  <c:v>0.55694444444444446</c:v>
                </c:pt>
                <c:pt idx="623">
                  <c:v>0.55763888888888891</c:v>
                </c:pt>
                <c:pt idx="624">
                  <c:v>0.55833333333333335</c:v>
                </c:pt>
                <c:pt idx="625">
                  <c:v>0.55902777777777779</c:v>
                </c:pt>
                <c:pt idx="626">
                  <c:v>0.55972222222222223</c:v>
                </c:pt>
                <c:pt idx="627">
                  <c:v>0.56041666666666667</c:v>
                </c:pt>
                <c:pt idx="628">
                  <c:v>0.56111111111111112</c:v>
                </c:pt>
                <c:pt idx="629">
                  <c:v>0.56180555555555556</c:v>
                </c:pt>
                <c:pt idx="630">
                  <c:v>0.5625</c:v>
                </c:pt>
                <c:pt idx="631">
                  <c:v>0.56319444444444444</c:v>
                </c:pt>
                <c:pt idx="632">
                  <c:v>0.56388888888888888</c:v>
                </c:pt>
                <c:pt idx="633">
                  <c:v>0.56458333333333333</c:v>
                </c:pt>
                <c:pt idx="634">
                  <c:v>0.56527777777777777</c:v>
                </c:pt>
                <c:pt idx="635">
                  <c:v>0.56597222222222221</c:v>
                </c:pt>
                <c:pt idx="636">
                  <c:v>0.56666666666666665</c:v>
                </c:pt>
                <c:pt idx="637">
                  <c:v>0.56736111111111109</c:v>
                </c:pt>
                <c:pt idx="638">
                  <c:v>0.56805555555555554</c:v>
                </c:pt>
                <c:pt idx="639">
                  <c:v>0.56874999999999998</c:v>
                </c:pt>
                <c:pt idx="640">
                  <c:v>0.56944444444444442</c:v>
                </c:pt>
                <c:pt idx="641">
                  <c:v>0.57013888888888886</c:v>
                </c:pt>
                <c:pt idx="642">
                  <c:v>0.5708333333333333</c:v>
                </c:pt>
                <c:pt idx="643">
                  <c:v>0.57152777777777775</c:v>
                </c:pt>
                <c:pt idx="644">
                  <c:v>0.57222222222222219</c:v>
                </c:pt>
                <c:pt idx="645">
                  <c:v>0.57291666666666663</c:v>
                </c:pt>
                <c:pt idx="646">
                  <c:v>0.57361111111111118</c:v>
                </c:pt>
                <c:pt idx="647">
                  <c:v>0.57430555555555551</c:v>
                </c:pt>
                <c:pt idx="648">
                  <c:v>0.57500000000000007</c:v>
                </c:pt>
                <c:pt idx="649">
                  <c:v>0.5756944444444444</c:v>
                </c:pt>
                <c:pt idx="650">
                  <c:v>0.57638888888888895</c:v>
                </c:pt>
                <c:pt idx="651">
                  <c:v>0.57708333333333328</c:v>
                </c:pt>
                <c:pt idx="652">
                  <c:v>0.57777777777777783</c:v>
                </c:pt>
                <c:pt idx="653">
                  <c:v>0.57847222222222217</c:v>
                </c:pt>
                <c:pt idx="654">
                  <c:v>0.57916666666666672</c:v>
                </c:pt>
                <c:pt idx="655">
                  <c:v>0.57986111111111105</c:v>
                </c:pt>
                <c:pt idx="656">
                  <c:v>0.5805555555555556</c:v>
                </c:pt>
                <c:pt idx="657">
                  <c:v>0.58124999999999993</c:v>
                </c:pt>
                <c:pt idx="658">
                  <c:v>0.58194444444444449</c:v>
                </c:pt>
                <c:pt idx="659">
                  <c:v>0.58263888888888882</c:v>
                </c:pt>
                <c:pt idx="660">
                  <c:v>0.58333333333333337</c:v>
                </c:pt>
                <c:pt idx="661">
                  <c:v>0.58402777777777781</c:v>
                </c:pt>
                <c:pt idx="662">
                  <c:v>0.58472222222222225</c:v>
                </c:pt>
                <c:pt idx="663">
                  <c:v>0.5854166666666667</c:v>
                </c:pt>
                <c:pt idx="664">
                  <c:v>0.58611111111111114</c:v>
                </c:pt>
                <c:pt idx="665">
                  <c:v>0.58680555555555558</c:v>
                </c:pt>
                <c:pt idx="666">
                  <c:v>0.58750000000000002</c:v>
                </c:pt>
                <c:pt idx="667">
                  <c:v>0.58819444444444446</c:v>
                </c:pt>
                <c:pt idx="668">
                  <c:v>0.58888888888888891</c:v>
                </c:pt>
                <c:pt idx="669">
                  <c:v>0.58958333333333335</c:v>
                </c:pt>
                <c:pt idx="670">
                  <c:v>0.59027777777777779</c:v>
                </c:pt>
                <c:pt idx="671">
                  <c:v>0.59097222222222223</c:v>
                </c:pt>
                <c:pt idx="672">
                  <c:v>0.59166666666666667</c:v>
                </c:pt>
                <c:pt idx="673">
                  <c:v>0.59236111111111112</c:v>
                </c:pt>
                <c:pt idx="674">
                  <c:v>0.59305555555555556</c:v>
                </c:pt>
                <c:pt idx="675">
                  <c:v>0.59375</c:v>
                </c:pt>
                <c:pt idx="676">
                  <c:v>0.59444444444444444</c:v>
                </c:pt>
                <c:pt idx="677">
                  <c:v>0.59513888888888888</c:v>
                </c:pt>
                <c:pt idx="678">
                  <c:v>0.59583333333333333</c:v>
                </c:pt>
                <c:pt idx="679">
                  <c:v>0.59652777777777777</c:v>
                </c:pt>
                <c:pt idx="680">
                  <c:v>0.59722222222222221</c:v>
                </c:pt>
                <c:pt idx="681">
                  <c:v>0.59791666666666665</c:v>
                </c:pt>
                <c:pt idx="682">
                  <c:v>0.59861111111111109</c:v>
                </c:pt>
                <c:pt idx="683">
                  <c:v>0.59930555555555554</c:v>
                </c:pt>
                <c:pt idx="684">
                  <c:v>0.6</c:v>
                </c:pt>
                <c:pt idx="685">
                  <c:v>0.60069444444444442</c:v>
                </c:pt>
                <c:pt idx="686">
                  <c:v>0.60138888888888886</c:v>
                </c:pt>
                <c:pt idx="687">
                  <c:v>0.6020833333333333</c:v>
                </c:pt>
                <c:pt idx="688">
                  <c:v>0.60277777777777775</c:v>
                </c:pt>
                <c:pt idx="689">
                  <c:v>0.60347222222222219</c:v>
                </c:pt>
                <c:pt idx="690">
                  <c:v>0.60416666666666663</c:v>
                </c:pt>
                <c:pt idx="691">
                  <c:v>0.60486111111111118</c:v>
                </c:pt>
                <c:pt idx="692">
                  <c:v>0.60555555555555551</c:v>
                </c:pt>
                <c:pt idx="693">
                  <c:v>0.60625000000000007</c:v>
                </c:pt>
                <c:pt idx="694">
                  <c:v>0.6069444444444444</c:v>
                </c:pt>
                <c:pt idx="695">
                  <c:v>0.60763888888888895</c:v>
                </c:pt>
                <c:pt idx="696">
                  <c:v>0.60833333333333328</c:v>
                </c:pt>
                <c:pt idx="697">
                  <c:v>0.60902777777777783</c:v>
                </c:pt>
                <c:pt idx="698">
                  <c:v>0.60972222222222217</c:v>
                </c:pt>
                <c:pt idx="699">
                  <c:v>0.61041666666666672</c:v>
                </c:pt>
                <c:pt idx="700">
                  <c:v>0.61111111111111105</c:v>
                </c:pt>
                <c:pt idx="701">
                  <c:v>0.6118055555555556</c:v>
                </c:pt>
                <c:pt idx="702">
                  <c:v>0.61249999999999993</c:v>
                </c:pt>
                <c:pt idx="703">
                  <c:v>0.61319444444444449</c:v>
                </c:pt>
                <c:pt idx="704">
                  <c:v>0.61388888888888882</c:v>
                </c:pt>
                <c:pt idx="705">
                  <c:v>0.61458333333333337</c:v>
                </c:pt>
                <c:pt idx="706">
                  <c:v>0.61527777777777781</c:v>
                </c:pt>
                <c:pt idx="707">
                  <c:v>0.61597222222222225</c:v>
                </c:pt>
                <c:pt idx="708">
                  <c:v>0.6166666666666667</c:v>
                </c:pt>
                <c:pt idx="709">
                  <c:v>0.61736111111111114</c:v>
                </c:pt>
                <c:pt idx="710">
                  <c:v>0.61805555555555558</c:v>
                </c:pt>
                <c:pt idx="711">
                  <c:v>0.61875000000000002</c:v>
                </c:pt>
                <c:pt idx="712">
                  <c:v>0.61944444444444446</c:v>
                </c:pt>
                <c:pt idx="713">
                  <c:v>0.62013888888888891</c:v>
                </c:pt>
                <c:pt idx="714">
                  <c:v>0.62083333333333335</c:v>
                </c:pt>
                <c:pt idx="715">
                  <c:v>0.62152777777777779</c:v>
                </c:pt>
                <c:pt idx="716">
                  <c:v>0.62222222222222223</c:v>
                </c:pt>
                <c:pt idx="717">
                  <c:v>0.62291666666666667</c:v>
                </c:pt>
                <c:pt idx="718">
                  <c:v>0.62361111111111112</c:v>
                </c:pt>
                <c:pt idx="719">
                  <c:v>0.62430555555555556</c:v>
                </c:pt>
                <c:pt idx="720">
                  <c:v>0.625</c:v>
                </c:pt>
                <c:pt idx="721">
                  <c:v>0.62569444444444444</c:v>
                </c:pt>
                <c:pt idx="722">
                  <c:v>0.62638888888888888</c:v>
                </c:pt>
                <c:pt idx="723">
                  <c:v>0.62708333333333333</c:v>
                </c:pt>
                <c:pt idx="724">
                  <c:v>0.62777777777777777</c:v>
                </c:pt>
                <c:pt idx="725">
                  <c:v>0.62847222222222221</c:v>
                </c:pt>
                <c:pt idx="726">
                  <c:v>0.62916666666666665</c:v>
                </c:pt>
                <c:pt idx="727">
                  <c:v>0.62986111111111109</c:v>
                </c:pt>
                <c:pt idx="728">
                  <c:v>0.63055555555555554</c:v>
                </c:pt>
                <c:pt idx="729">
                  <c:v>0.63124999999999998</c:v>
                </c:pt>
                <c:pt idx="730">
                  <c:v>0.63194444444444442</c:v>
                </c:pt>
                <c:pt idx="731">
                  <c:v>0.63263888888888886</c:v>
                </c:pt>
                <c:pt idx="732">
                  <c:v>0.6333333333333333</c:v>
                </c:pt>
                <c:pt idx="733">
                  <c:v>0.63402777777777775</c:v>
                </c:pt>
                <c:pt idx="734">
                  <c:v>0.63472222222222219</c:v>
                </c:pt>
                <c:pt idx="735">
                  <c:v>0.63541666666666663</c:v>
                </c:pt>
                <c:pt idx="736">
                  <c:v>0.63611111111111118</c:v>
                </c:pt>
                <c:pt idx="737">
                  <c:v>0.63680555555555551</c:v>
                </c:pt>
                <c:pt idx="738">
                  <c:v>0.63750000000000007</c:v>
                </c:pt>
                <c:pt idx="739">
                  <c:v>0.6381944444444444</c:v>
                </c:pt>
                <c:pt idx="740">
                  <c:v>0.63888888888888895</c:v>
                </c:pt>
                <c:pt idx="741">
                  <c:v>0.63958333333333328</c:v>
                </c:pt>
                <c:pt idx="742">
                  <c:v>0.64027777777777783</c:v>
                </c:pt>
                <c:pt idx="743">
                  <c:v>0.64097222222222217</c:v>
                </c:pt>
                <c:pt idx="744">
                  <c:v>0.64166666666666672</c:v>
                </c:pt>
                <c:pt idx="745">
                  <c:v>0.64236111111111105</c:v>
                </c:pt>
                <c:pt idx="746">
                  <c:v>0.6430555555555556</c:v>
                </c:pt>
                <c:pt idx="747">
                  <c:v>0.64374999999999993</c:v>
                </c:pt>
                <c:pt idx="748">
                  <c:v>0.64444444444444449</c:v>
                </c:pt>
                <c:pt idx="749">
                  <c:v>0.64513888888888882</c:v>
                </c:pt>
                <c:pt idx="750">
                  <c:v>0.64583333333333337</c:v>
                </c:pt>
                <c:pt idx="751">
                  <c:v>0.64652777777777781</c:v>
                </c:pt>
                <c:pt idx="752">
                  <c:v>0.64722222222222225</c:v>
                </c:pt>
                <c:pt idx="753">
                  <c:v>0.6479166666666667</c:v>
                </c:pt>
                <c:pt idx="754">
                  <c:v>0.64861111111111114</c:v>
                </c:pt>
                <c:pt idx="755">
                  <c:v>0.64930555555555558</c:v>
                </c:pt>
                <c:pt idx="756">
                  <c:v>0.65</c:v>
                </c:pt>
                <c:pt idx="757">
                  <c:v>0.65069444444444446</c:v>
                </c:pt>
                <c:pt idx="758">
                  <c:v>0.65138888888888891</c:v>
                </c:pt>
                <c:pt idx="759">
                  <c:v>0.65208333333333335</c:v>
                </c:pt>
                <c:pt idx="760">
                  <c:v>0.65277777777777779</c:v>
                </c:pt>
                <c:pt idx="761">
                  <c:v>0.65347222222222223</c:v>
                </c:pt>
                <c:pt idx="762">
                  <c:v>0.65416666666666667</c:v>
                </c:pt>
                <c:pt idx="763">
                  <c:v>0.65486111111111112</c:v>
                </c:pt>
                <c:pt idx="764">
                  <c:v>0.65555555555555556</c:v>
                </c:pt>
                <c:pt idx="765">
                  <c:v>0.65625</c:v>
                </c:pt>
                <c:pt idx="766">
                  <c:v>0.65694444444444444</c:v>
                </c:pt>
                <c:pt idx="767">
                  <c:v>0.65763888888888888</c:v>
                </c:pt>
                <c:pt idx="768">
                  <c:v>0.65833333333333333</c:v>
                </c:pt>
                <c:pt idx="769">
                  <c:v>0.65902777777777777</c:v>
                </c:pt>
                <c:pt idx="770">
                  <c:v>0.65972222222222221</c:v>
                </c:pt>
                <c:pt idx="771">
                  <c:v>0.66041666666666665</c:v>
                </c:pt>
                <c:pt idx="772">
                  <c:v>0.66111111111111109</c:v>
                </c:pt>
                <c:pt idx="773">
                  <c:v>0.66180555555555554</c:v>
                </c:pt>
                <c:pt idx="774">
                  <c:v>0.66249999999999998</c:v>
                </c:pt>
                <c:pt idx="775">
                  <c:v>0.66319444444444442</c:v>
                </c:pt>
                <c:pt idx="776">
                  <c:v>0.66388888888888886</c:v>
                </c:pt>
                <c:pt idx="777">
                  <c:v>0.6645833333333333</c:v>
                </c:pt>
                <c:pt idx="778">
                  <c:v>0.66527777777777775</c:v>
                </c:pt>
                <c:pt idx="779">
                  <c:v>0.66597222222222219</c:v>
                </c:pt>
                <c:pt idx="780">
                  <c:v>0.66666666666666663</c:v>
                </c:pt>
                <c:pt idx="781">
                  <c:v>0.66736111111111107</c:v>
                </c:pt>
                <c:pt idx="782">
                  <c:v>0.66805555555555562</c:v>
                </c:pt>
                <c:pt idx="783">
                  <c:v>0.66875000000000007</c:v>
                </c:pt>
                <c:pt idx="784">
                  <c:v>0.6694444444444444</c:v>
                </c:pt>
                <c:pt idx="785">
                  <c:v>0.67013888888888884</c:v>
                </c:pt>
                <c:pt idx="786">
                  <c:v>0.67083333333333339</c:v>
                </c:pt>
                <c:pt idx="787">
                  <c:v>0.67152777777777783</c:v>
                </c:pt>
                <c:pt idx="788">
                  <c:v>0.67222222222222217</c:v>
                </c:pt>
                <c:pt idx="789">
                  <c:v>0.67291666666666661</c:v>
                </c:pt>
                <c:pt idx="790">
                  <c:v>0.67361111111111116</c:v>
                </c:pt>
                <c:pt idx="791">
                  <c:v>0.6743055555555556</c:v>
                </c:pt>
                <c:pt idx="792">
                  <c:v>0.67499999999999993</c:v>
                </c:pt>
                <c:pt idx="793">
                  <c:v>0.67569444444444438</c:v>
                </c:pt>
                <c:pt idx="794">
                  <c:v>0.67638888888888893</c:v>
                </c:pt>
                <c:pt idx="795">
                  <c:v>0.67708333333333337</c:v>
                </c:pt>
                <c:pt idx="796">
                  <c:v>0.6777777777777777</c:v>
                </c:pt>
                <c:pt idx="797">
                  <c:v>0.67847222222222225</c:v>
                </c:pt>
                <c:pt idx="798">
                  <c:v>0.6791666666666667</c:v>
                </c:pt>
                <c:pt idx="799">
                  <c:v>0.67986111111111114</c:v>
                </c:pt>
                <c:pt idx="800">
                  <c:v>0.68055555555555547</c:v>
                </c:pt>
                <c:pt idx="801">
                  <c:v>0.68125000000000002</c:v>
                </c:pt>
                <c:pt idx="802">
                  <c:v>0.68194444444444446</c:v>
                </c:pt>
                <c:pt idx="803">
                  <c:v>0.68263888888888891</c:v>
                </c:pt>
                <c:pt idx="804">
                  <c:v>0.68333333333333324</c:v>
                </c:pt>
                <c:pt idx="805">
                  <c:v>0.68402777777777779</c:v>
                </c:pt>
                <c:pt idx="806">
                  <c:v>0.68472222222222223</c:v>
                </c:pt>
                <c:pt idx="807">
                  <c:v>0.68541666666666667</c:v>
                </c:pt>
                <c:pt idx="808">
                  <c:v>0.68611111111111101</c:v>
                </c:pt>
                <c:pt idx="809">
                  <c:v>0.68680555555555556</c:v>
                </c:pt>
                <c:pt idx="810">
                  <c:v>0.6875</c:v>
                </c:pt>
                <c:pt idx="811">
                  <c:v>0.68819444444444444</c:v>
                </c:pt>
                <c:pt idx="812">
                  <c:v>0.68888888888888899</c:v>
                </c:pt>
                <c:pt idx="813">
                  <c:v>0.68958333333333333</c:v>
                </c:pt>
                <c:pt idx="814">
                  <c:v>0.69027777777777777</c:v>
                </c:pt>
                <c:pt idx="815">
                  <c:v>0.69097222222222221</c:v>
                </c:pt>
                <c:pt idx="816">
                  <c:v>0.69166666666666676</c:v>
                </c:pt>
                <c:pt idx="817">
                  <c:v>0.69236111111111109</c:v>
                </c:pt>
                <c:pt idx="818">
                  <c:v>0.69305555555555554</c:v>
                </c:pt>
                <c:pt idx="819">
                  <c:v>0.69374999999999998</c:v>
                </c:pt>
                <c:pt idx="820">
                  <c:v>0.69444444444444453</c:v>
                </c:pt>
                <c:pt idx="821">
                  <c:v>0.69513888888888886</c:v>
                </c:pt>
                <c:pt idx="822">
                  <c:v>0.6958333333333333</c:v>
                </c:pt>
                <c:pt idx="823">
                  <c:v>0.69652777777777775</c:v>
                </c:pt>
                <c:pt idx="824">
                  <c:v>0.6972222222222223</c:v>
                </c:pt>
                <c:pt idx="825">
                  <c:v>0.69791666666666663</c:v>
                </c:pt>
                <c:pt idx="826">
                  <c:v>0.69861111111111107</c:v>
                </c:pt>
                <c:pt idx="827">
                  <c:v>0.69930555555555562</c:v>
                </c:pt>
                <c:pt idx="828">
                  <c:v>0.70000000000000007</c:v>
                </c:pt>
                <c:pt idx="829">
                  <c:v>0.7006944444444444</c:v>
                </c:pt>
                <c:pt idx="830">
                  <c:v>0.70138888888888884</c:v>
                </c:pt>
                <c:pt idx="831">
                  <c:v>0.70208333333333339</c:v>
                </c:pt>
                <c:pt idx="832">
                  <c:v>0.70277777777777783</c:v>
                </c:pt>
                <c:pt idx="833">
                  <c:v>0.70347222222222217</c:v>
                </c:pt>
                <c:pt idx="834">
                  <c:v>0.70416666666666661</c:v>
                </c:pt>
                <c:pt idx="835">
                  <c:v>0.70486111111111116</c:v>
                </c:pt>
                <c:pt idx="836">
                  <c:v>0.7055555555555556</c:v>
                </c:pt>
                <c:pt idx="837">
                  <c:v>0.70624999999999993</c:v>
                </c:pt>
                <c:pt idx="838">
                  <c:v>0.70694444444444438</c:v>
                </c:pt>
                <c:pt idx="839">
                  <c:v>0.70763888888888893</c:v>
                </c:pt>
                <c:pt idx="840">
                  <c:v>0.70833333333333337</c:v>
                </c:pt>
                <c:pt idx="841">
                  <c:v>0.7090277777777777</c:v>
                </c:pt>
                <c:pt idx="842">
                  <c:v>0.70972222222222225</c:v>
                </c:pt>
                <c:pt idx="843">
                  <c:v>0.7104166666666667</c:v>
                </c:pt>
                <c:pt idx="844">
                  <c:v>0.71111111111111114</c:v>
                </c:pt>
                <c:pt idx="845">
                  <c:v>0.71180555555555547</c:v>
                </c:pt>
                <c:pt idx="846">
                  <c:v>0.71250000000000002</c:v>
                </c:pt>
                <c:pt idx="847">
                  <c:v>0.71319444444444446</c:v>
                </c:pt>
                <c:pt idx="848">
                  <c:v>0.71388888888888891</c:v>
                </c:pt>
                <c:pt idx="849">
                  <c:v>0.71458333333333324</c:v>
                </c:pt>
                <c:pt idx="850">
                  <c:v>0.71527777777777779</c:v>
                </c:pt>
                <c:pt idx="851">
                  <c:v>0.71597222222222223</c:v>
                </c:pt>
                <c:pt idx="852">
                  <c:v>0.71666666666666667</c:v>
                </c:pt>
                <c:pt idx="853">
                  <c:v>0.71736111111111101</c:v>
                </c:pt>
                <c:pt idx="854">
                  <c:v>0.71805555555555556</c:v>
                </c:pt>
                <c:pt idx="855">
                  <c:v>0.71875</c:v>
                </c:pt>
                <c:pt idx="856">
                  <c:v>0.71944444444444444</c:v>
                </c:pt>
                <c:pt idx="857">
                  <c:v>0.72013888888888899</c:v>
                </c:pt>
                <c:pt idx="858">
                  <c:v>0.72083333333333333</c:v>
                </c:pt>
                <c:pt idx="859">
                  <c:v>0.72152777777777777</c:v>
                </c:pt>
                <c:pt idx="860">
                  <c:v>0.72222222222222221</c:v>
                </c:pt>
                <c:pt idx="861">
                  <c:v>0.72291666666666676</c:v>
                </c:pt>
                <c:pt idx="862">
                  <c:v>0.72361111111111109</c:v>
                </c:pt>
                <c:pt idx="863">
                  <c:v>0.72430555555555554</c:v>
                </c:pt>
                <c:pt idx="864">
                  <c:v>0.72499999999999998</c:v>
                </c:pt>
                <c:pt idx="865">
                  <c:v>0.72569444444444453</c:v>
                </c:pt>
                <c:pt idx="866">
                  <c:v>0.72638888888888886</c:v>
                </c:pt>
                <c:pt idx="867">
                  <c:v>0.7270833333333333</c:v>
                </c:pt>
                <c:pt idx="868">
                  <c:v>0.72777777777777775</c:v>
                </c:pt>
                <c:pt idx="869">
                  <c:v>0.7284722222222223</c:v>
                </c:pt>
                <c:pt idx="870">
                  <c:v>0.72916666666666663</c:v>
                </c:pt>
                <c:pt idx="871">
                  <c:v>0.72986111111111107</c:v>
                </c:pt>
                <c:pt idx="872">
                  <c:v>0.73055555555555562</c:v>
                </c:pt>
                <c:pt idx="873">
                  <c:v>0.73125000000000007</c:v>
                </c:pt>
                <c:pt idx="874">
                  <c:v>0.7319444444444444</c:v>
                </c:pt>
                <c:pt idx="875">
                  <c:v>0.73263888888888884</c:v>
                </c:pt>
                <c:pt idx="876">
                  <c:v>0.73333333333333339</c:v>
                </c:pt>
                <c:pt idx="877">
                  <c:v>0.73402777777777783</c:v>
                </c:pt>
                <c:pt idx="878">
                  <c:v>0.73472222222222217</c:v>
                </c:pt>
                <c:pt idx="879">
                  <c:v>0.73541666666666661</c:v>
                </c:pt>
                <c:pt idx="880">
                  <c:v>0.73611111111111116</c:v>
                </c:pt>
                <c:pt idx="881">
                  <c:v>0.7368055555555556</c:v>
                </c:pt>
                <c:pt idx="882">
                  <c:v>0.73749999999999993</c:v>
                </c:pt>
                <c:pt idx="883">
                  <c:v>0.73819444444444438</c:v>
                </c:pt>
                <c:pt idx="884">
                  <c:v>0.73888888888888893</c:v>
                </c:pt>
                <c:pt idx="885">
                  <c:v>0.73958333333333337</c:v>
                </c:pt>
                <c:pt idx="886">
                  <c:v>0.7402777777777777</c:v>
                </c:pt>
                <c:pt idx="887">
                  <c:v>0.74097222222222225</c:v>
                </c:pt>
                <c:pt idx="888">
                  <c:v>0.7416666666666667</c:v>
                </c:pt>
                <c:pt idx="889">
                  <c:v>0.74236111111111114</c:v>
                </c:pt>
                <c:pt idx="890">
                  <c:v>0.74305555555555547</c:v>
                </c:pt>
                <c:pt idx="891">
                  <c:v>0.74375000000000002</c:v>
                </c:pt>
                <c:pt idx="892">
                  <c:v>0.74444444444444446</c:v>
                </c:pt>
                <c:pt idx="893">
                  <c:v>0.74513888888888891</c:v>
                </c:pt>
                <c:pt idx="894">
                  <c:v>0.74583333333333324</c:v>
                </c:pt>
                <c:pt idx="895">
                  <c:v>0.74652777777777779</c:v>
                </c:pt>
                <c:pt idx="896">
                  <c:v>0.74722222222222223</c:v>
                </c:pt>
                <c:pt idx="897">
                  <c:v>0.74791666666666667</c:v>
                </c:pt>
                <c:pt idx="898">
                  <c:v>0.74861111111111101</c:v>
                </c:pt>
                <c:pt idx="899">
                  <c:v>0.74930555555555556</c:v>
                </c:pt>
                <c:pt idx="900">
                  <c:v>0.75</c:v>
                </c:pt>
                <c:pt idx="901">
                  <c:v>0.75069444444444444</c:v>
                </c:pt>
                <c:pt idx="902">
                  <c:v>0.75138888888888899</c:v>
                </c:pt>
                <c:pt idx="903">
                  <c:v>0.75208333333333333</c:v>
                </c:pt>
                <c:pt idx="904">
                  <c:v>0.75277777777777777</c:v>
                </c:pt>
                <c:pt idx="905">
                  <c:v>0.75347222222222221</c:v>
                </c:pt>
                <c:pt idx="906">
                  <c:v>0.75416666666666676</c:v>
                </c:pt>
                <c:pt idx="907">
                  <c:v>0.75486111111111109</c:v>
                </c:pt>
                <c:pt idx="908">
                  <c:v>0.75555555555555554</c:v>
                </c:pt>
                <c:pt idx="909">
                  <c:v>0.75624999999999998</c:v>
                </c:pt>
                <c:pt idx="910">
                  <c:v>0.75694444444444453</c:v>
                </c:pt>
                <c:pt idx="911">
                  <c:v>0.75763888888888886</c:v>
                </c:pt>
                <c:pt idx="912">
                  <c:v>0.7583333333333333</c:v>
                </c:pt>
                <c:pt idx="913">
                  <c:v>0.75902777777777775</c:v>
                </c:pt>
                <c:pt idx="914">
                  <c:v>0.7597222222222223</c:v>
                </c:pt>
                <c:pt idx="915">
                  <c:v>0.76041666666666663</c:v>
                </c:pt>
                <c:pt idx="916">
                  <c:v>0.76111111111111107</c:v>
                </c:pt>
                <c:pt idx="917">
                  <c:v>0.76180555555555562</c:v>
                </c:pt>
                <c:pt idx="918">
                  <c:v>0.76250000000000007</c:v>
                </c:pt>
                <c:pt idx="919">
                  <c:v>0.7631944444444444</c:v>
                </c:pt>
                <c:pt idx="920">
                  <c:v>0.76388888888888884</c:v>
                </c:pt>
                <c:pt idx="921">
                  <c:v>0.76458333333333339</c:v>
                </c:pt>
                <c:pt idx="922">
                  <c:v>0.76527777777777783</c:v>
                </c:pt>
                <c:pt idx="923">
                  <c:v>0.76597222222222217</c:v>
                </c:pt>
                <c:pt idx="924">
                  <c:v>0.76666666666666661</c:v>
                </c:pt>
                <c:pt idx="925">
                  <c:v>0.76736111111111116</c:v>
                </c:pt>
                <c:pt idx="926">
                  <c:v>0.7680555555555556</c:v>
                </c:pt>
                <c:pt idx="927">
                  <c:v>0.76874999999999993</c:v>
                </c:pt>
                <c:pt idx="928">
                  <c:v>0.76944444444444438</c:v>
                </c:pt>
                <c:pt idx="929">
                  <c:v>0.77013888888888893</c:v>
                </c:pt>
                <c:pt idx="930">
                  <c:v>0.77083333333333337</c:v>
                </c:pt>
                <c:pt idx="931">
                  <c:v>0.7715277777777777</c:v>
                </c:pt>
                <c:pt idx="932">
                  <c:v>0.77222222222222225</c:v>
                </c:pt>
                <c:pt idx="933">
                  <c:v>0.7729166666666667</c:v>
                </c:pt>
                <c:pt idx="934">
                  <c:v>0.77361111111111114</c:v>
                </c:pt>
                <c:pt idx="935">
                  <c:v>0.77430555555555547</c:v>
                </c:pt>
                <c:pt idx="936">
                  <c:v>0.77500000000000002</c:v>
                </c:pt>
                <c:pt idx="937">
                  <c:v>0.77569444444444446</c:v>
                </c:pt>
                <c:pt idx="938">
                  <c:v>0.77638888888888891</c:v>
                </c:pt>
                <c:pt idx="939">
                  <c:v>0.77708333333333324</c:v>
                </c:pt>
                <c:pt idx="940">
                  <c:v>0.77777777777777779</c:v>
                </c:pt>
                <c:pt idx="941">
                  <c:v>0.77847222222222223</c:v>
                </c:pt>
                <c:pt idx="942">
                  <c:v>0.77916666666666667</c:v>
                </c:pt>
                <c:pt idx="943">
                  <c:v>0.77986111111111101</c:v>
                </c:pt>
                <c:pt idx="944">
                  <c:v>0.78055555555555556</c:v>
                </c:pt>
                <c:pt idx="945">
                  <c:v>0.78125</c:v>
                </c:pt>
                <c:pt idx="946">
                  <c:v>0.78194444444444444</c:v>
                </c:pt>
                <c:pt idx="947">
                  <c:v>0.78263888888888899</c:v>
                </c:pt>
                <c:pt idx="948">
                  <c:v>0.78333333333333333</c:v>
                </c:pt>
                <c:pt idx="949">
                  <c:v>0.78402777777777777</c:v>
                </c:pt>
                <c:pt idx="950">
                  <c:v>0.78472222222222221</c:v>
                </c:pt>
                <c:pt idx="951">
                  <c:v>0.78541666666666676</c:v>
                </c:pt>
                <c:pt idx="952">
                  <c:v>0.78611111111111109</c:v>
                </c:pt>
                <c:pt idx="953">
                  <c:v>0.78680555555555554</c:v>
                </c:pt>
                <c:pt idx="954">
                  <c:v>0.78749999999999998</c:v>
                </c:pt>
                <c:pt idx="955">
                  <c:v>0.78819444444444453</c:v>
                </c:pt>
                <c:pt idx="956">
                  <c:v>0.78888888888888886</c:v>
                </c:pt>
                <c:pt idx="957">
                  <c:v>0.7895833333333333</c:v>
                </c:pt>
                <c:pt idx="958">
                  <c:v>0.79027777777777775</c:v>
                </c:pt>
                <c:pt idx="959">
                  <c:v>0.7909722222222223</c:v>
                </c:pt>
                <c:pt idx="960">
                  <c:v>0.79166666666666663</c:v>
                </c:pt>
                <c:pt idx="961">
                  <c:v>0.79236111111111107</c:v>
                </c:pt>
                <c:pt idx="962">
                  <c:v>0.79305555555555562</c:v>
                </c:pt>
                <c:pt idx="963">
                  <c:v>0.79375000000000007</c:v>
                </c:pt>
                <c:pt idx="964">
                  <c:v>0.7944444444444444</c:v>
                </c:pt>
                <c:pt idx="965">
                  <c:v>0.79513888888888884</c:v>
                </c:pt>
                <c:pt idx="966">
                  <c:v>0.79583333333333339</c:v>
                </c:pt>
                <c:pt idx="967">
                  <c:v>0.79652777777777783</c:v>
                </c:pt>
                <c:pt idx="968">
                  <c:v>0.79722222222222217</c:v>
                </c:pt>
                <c:pt idx="969">
                  <c:v>0.79791666666666661</c:v>
                </c:pt>
                <c:pt idx="970">
                  <c:v>0.79861111111111116</c:v>
                </c:pt>
                <c:pt idx="971">
                  <c:v>0.7993055555555556</c:v>
                </c:pt>
                <c:pt idx="972">
                  <c:v>0.79999999999999993</c:v>
                </c:pt>
                <c:pt idx="973">
                  <c:v>0.80069444444444438</c:v>
                </c:pt>
                <c:pt idx="974">
                  <c:v>0.80138888888888893</c:v>
                </c:pt>
                <c:pt idx="975">
                  <c:v>0.80208333333333337</c:v>
                </c:pt>
                <c:pt idx="976">
                  <c:v>0.8027777777777777</c:v>
                </c:pt>
                <c:pt idx="977">
                  <c:v>0.80347222222222225</c:v>
                </c:pt>
                <c:pt idx="978">
                  <c:v>0.8041666666666667</c:v>
                </c:pt>
                <c:pt idx="979">
                  <c:v>0.80486111111111114</c:v>
                </c:pt>
                <c:pt idx="980">
                  <c:v>0.80555555555555547</c:v>
                </c:pt>
                <c:pt idx="981">
                  <c:v>0.80625000000000002</c:v>
                </c:pt>
                <c:pt idx="982">
                  <c:v>0.80694444444444446</c:v>
                </c:pt>
                <c:pt idx="983">
                  <c:v>0.80763888888888891</c:v>
                </c:pt>
                <c:pt idx="984">
                  <c:v>0.80833333333333324</c:v>
                </c:pt>
                <c:pt idx="985">
                  <c:v>0.80902777777777779</c:v>
                </c:pt>
                <c:pt idx="986">
                  <c:v>0.80972222222222223</c:v>
                </c:pt>
                <c:pt idx="987">
                  <c:v>0.81041666666666667</c:v>
                </c:pt>
                <c:pt idx="988">
                  <c:v>0.81111111111111101</c:v>
                </c:pt>
                <c:pt idx="989">
                  <c:v>0.81180555555555556</c:v>
                </c:pt>
                <c:pt idx="990">
                  <c:v>0.8125</c:v>
                </c:pt>
                <c:pt idx="991">
                  <c:v>0.81319444444444444</c:v>
                </c:pt>
                <c:pt idx="992">
                  <c:v>0.81388888888888899</c:v>
                </c:pt>
                <c:pt idx="993">
                  <c:v>0.81458333333333333</c:v>
                </c:pt>
                <c:pt idx="994">
                  <c:v>0.81527777777777777</c:v>
                </c:pt>
                <c:pt idx="995">
                  <c:v>0.81597222222222221</c:v>
                </c:pt>
                <c:pt idx="996">
                  <c:v>0.81666666666666676</c:v>
                </c:pt>
                <c:pt idx="997">
                  <c:v>0.81736111111111109</c:v>
                </c:pt>
                <c:pt idx="998">
                  <c:v>0.81805555555555554</c:v>
                </c:pt>
                <c:pt idx="999">
                  <c:v>0.81874999999999998</c:v>
                </c:pt>
                <c:pt idx="1000">
                  <c:v>0.81944444444444453</c:v>
                </c:pt>
                <c:pt idx="1001">
                  <c:v>0.82013888888888886</c:v>
                </c:pt>
                <c:pt idx="1002">
                  <c:v>0.8208333333333333</c:v>
                </c:pt>
                <c:pt idx="1003">
                  <c:v>0.82152777777777775</c:v>
                </c:pt>
                <c:pt idx="1004">
                  <c:v>0.8222222222222223</c:v>
                </c:pt>
                <c:pt idx="1005">
                  <c:v>0.82291666666666663</c:v>
                </c:pt>
                <c:pt idx="1006">
                  <c:v>0.82361111111111107</c:v>
                </c:pt>
                <c:pt idx="1007">
                  <c:v>0.82430555555555562</c:v>
                </c:pt>
                <c:pt idx="1008">
                  <c:v>0.82500000000000007</c:v>
                </c:pt>
                <c:pt idx="1009">
                  <c:v>0.8256944444444444</c:v>
                </c:pt>
                <c:pt idx="1010">
                  <c:v>0.82638888888888884</c:v>
                </c:pt>
                <c:pt idx="1011">
                  <c:v>0.82708333333333339</c:v>
                </c:pt>
                <c:pt idx="1012">
                  <c:v>0.82777777777777783</c:v>
                </c:pt>
                <c:pt idx="1013">
                  <c:v>0.82847222222222217</c:v>
                </c:pt>
                <c:pt idx="1014">
                  <c:v>0.82916666666666661</c:v>
                </c:pt>
                <c:pt idx="1015">
                  <c:v>0.82986111111111116</c:v>
                </c:pt>
                <c:pt idx="1016">
                  <c:v>0.8305555555555556</c:v>
                </c:pt>
                <c:pt idx="1017">
                  <c:v>0.83124999999999993</c:v>
                </c:pt>
                <c:pt idx="1018">
                  <c:v>0.83194444444444438</c:v>
                </c:pt>
                <c:pt idx="1019">
                  <c:v>0.83263888888888893</c:v>
                </c:pt>
                <c:pt idx="1020">
                  <c:v>0.83333333333333337</c:v>
                </c:pt>
                <c:pt idx="1021">
                  <c:v>0.8340277777777777</c:v>
                </c:pt>
                <c:pt idx="1022">
                  <c:v>0.83472222222222225</c:v>
                </c:pt>
                <c:pt idx="1023">
                  <c:v>0.8354166666666667</c:v>
                </c:pt>
                <c:pt idx="1024">
                  <c:v>0.83611111111111114</c:v>
                </c:pt>
                <c:pt idx="1025">
                  <c:v>0.83680555555555547</c:v>
                </c:pt>
                <c:pt idx="1026">
                  <c:v>0.83750000000000002</c:v>
                </c:pt>
                <c:pt idx="1027">
                  <c:v>0.83819444444444446</c:v>
                </c:pt>
                <c:pt idx="1028">
                  <c:v>0.83888888888888891</c:v>
                </c:pt>
                <c:pt idx="1029">
                  <c:v>0.83958333333333324</c:v>
                </c:pt>
                <c:pt idx="1030">
                  <c:v>0.84027777777777779</c:v>
                </c:pt>
                <c:pt idx="1031">
                  <c:v>0.84097222222222223</c:v>
                </c:pt>
                <c:pt idx="1032">
                  <c:v>0.84166666666666667</c:v>
                </c:pt>
                <c:pt idx="1033">
                  <c:v>0.84236111111111101</c:v>
                </c:pt>
                <c:pt idx="1034">
                  <c:v>0.84305555555555556</c:v>
                </c:pt>
                <c:pt idx="1035">
                  <c:v>0.84375</c:v>
                </c:pt>
                <c:pt idx="1036">
                  <c:v>0.84444444444444444</c:v>
                </c:pt>
                <c:pt idx="1037">
                  <c:v>0.84513888888888899</c:v>
                </c:pt>
                <c:pt idx="1038">
                  <c:v>0.84583333333333333</c:v>
                </c:pt>
                <c:pt idx="1039">
                  <c:v>0.84652777777777777</c:v>
                </c:pt>
                <c:pt idx="1040">
                  <c:v>0.84722222222222221</c:v>
                </c:pt>
                <c:pt idx="1041">
                  <c:v>0.84791666666666676</c:v>
                </c:pt>
                <c:pt idx="1042">
                  <c:v>0.84861111111111109</c:v>
                </c:pt>
                <c:pt idx="1043">
                  <c:v>0.84930555555555554</c:v>
                </c:pt>
                <c:pt idx="1044">
                  <c:v>0.85</c:v>
                </c:pt>
                <c:pt idx="1045">
                  <c:v>0.85069444444444453</c:v>
                </c:pt>
                <c:pt idx="1046">
                  <c:v>0.85138888888888886</c:v>
                </c:pt>
                <c:pt idx="1047">
                  <c:v>0.8520833333333333</c:v>
                </c:pt>
                <c:pt idx="1048">
                  <c:v>0.85277777777777775</c:v>
                </c:pt>
                <c:pt idx="1049">
                  <c:v>0.8534722222222223</c:v>
                </c:pt>
                <c:pt idx="1050">
                  <c:v>0.85416666666666663</c:v>
                </c:pt>
                <c:pt idx="1051">
                  <c:v>0.85486111111111107</c:v>
                </c:pt>
                <c:pt idx="1052">
                  <c:v>0.85555555555555562</c:v>
                </c:pt>
                <c:pt idx="1053">
                  <c:v>0.85625000000000007</c:v>
                </c:pt>
                <c:pt idx="1054">
                  <c:v>0.8569444444444444</c:v>
                </c:pt>
                <c:pt idx="1055">
                  <c:v>0.85763888888888884</c:v>
                </c:pt>
                <c:pt idx="1056">
                  <c:v>0.85833333333333339</c:v>
                </c:pt>
                <c:pt idx="1057">
                  <c:v>0.85902777777777783</c:v>
                </c:pt>
                <c:pt idx="1058">
                  <c:v>0.85972222222222217</c:v>
                </c:pt>
                <c:pt idx="1059">
                  <c:v>0.86041666666666661</c:v>
                </c:pt>
                <c:pt idx="1060">
                  <c:v>0.86111111111111116</c:v>
                </c:pt>
                <c:pt idx="1061">
                  <c:v>0.8618055555555556</c:v>
                </c:pt>
                <c:pt idx="1062">
                  <c:v>0.86249999999999993</c:v>
                </c:pt>
                <c:pt idx="1063">
                  <c:v>0.86319444444444438</c:v>
                </c:pt>
                <c:pt idx="1064">
                  <c:v>0.86388888888888893</c:v>
                </c:pt>
                <c:pt idx="1065">
                  <c:v>0.86458333333333337</c:v>
                </c:pt>
                <c:pt idx="1066">
                  <c:v>0.8652777777777777</c:v>
                </c:pt>
                <c:pt idx="1067">
                  <c:v>0.86597222222222225</c:v>
                </c:pt>
                <c:pt idx="1068">
                  <c:v>0.8666666666666667</c:v>
                </c:pt>
                <c:pt idx="1069">
                  <c:v>0.86736111111111114</c:v>
                </c:pt>
                <c:pt idx="1070">
                  <c:v>0.86805555555555547</c:v>
                </c:pt>
                <c:pt idx="1071">
                  <c:v>0.86875000000000002</c:v>
                </c:pt>
                <c:pt idx="1072">
                  <c:v>0.86944444444444446</c:v>
                </c:pt>
                <c:pt idx="1073">
                  <c:v>0.87013888888888891</c:v>
                </c:pt>
                <c:pt idx="1074">
                  <c:v>0.87083333333333324</c:v>
                </c:pt>
                <c:pt idx="1075">
                  <c:v>0.87152777777777779</c:v>
                </c:pt>
                <c:pt idx="1076">
                  <c:v>0.87222222222222223</c:v>
                </c:pt>
                <c:pt idx="1077">
                  <c:v>0.87291666666666667</c:v>
                </c:pt>
                <c:pt idx="1078">
                  <c:v>0.87361111111111101</c:v>
                </c:pt>
                <c:pt idx="1079">
                  <c:v>0.87430555555555556</c:v>
                </c:pt>
                <c:pt idx="1080">
                  <c:v>0.875</c:v>
                </c:pt>
                <c:pt idx="1081">
                  <c:v>0.87569444444444444</c:v>
                </c:pt>
                <c:pt idx="1082">
                  <c:v>0.87638888888888899</c:v>
                </c:pt>
                <c:pt idx="1083">
                  <c:v>0.87708333333333333</c:v>
                </c:pt>
                <c:pt idx="1084">
                  <c:v>0.87777777777777777</c:v>
                </c:pt>
                <c:pt idx="1085">
                  <c:v>0.87847222222222221</c:v>
                </c:pt>
                <c:pt idx="1086">
                  <c:v>0.87916666666666676</c:v>
                </c:pt>
                <c:pt idx="1087">
                  <c:v>0.87986111111111109</c:v>
                </c:pt>
                <c:pt idx="1088">
                  <c:v>0.88055555555555554</c:v>
                </c:pt>
                <c:pt idx="1089">
                  <c:v>0.88124999999999998</c:v>
                </c:pt>
                <c:pt idx="1090">
                  <c:v>0.88194444444444453</c:v>
                </c:pt>
                <c:pt idx="1091">
                  <c:v>0.88263888888888886</c:v>
                </c:pt>
                <c:pt idx="1092">
                  <c:v>0.8833333333333333</c:v>
                </c:pt>
                <c:pt idx="1093">
                  <c:v>0.88402777777777775</c:v>
                </c:pt>
                <c:pt idx="1094">
                  <c:v>0.8847222222222223</c:v>
                </c:pt>
                <c:pt idx="1095">
                  <c:v>0.88541666666666663</c:v>
                </c:pt>
                <c:pt idx="1096">
                  <c:v>0.88611111111111107</c:v>
                </c:pt>
                <c:pt idx="1097">
                  <c:v>0.88680555555555562</c:v>
                </c:pt>
                <c:pt idx="1098">
                  <c:v>0.88750000000000007</c:v>
                </c:pt>
                <c:pt idx="1099">
                  <c:v>0.8881944444444444</c:v>
                </c:pt>
                <c:pt idx="1100">
                  <c:v>0.88888888888888884</c:v>
                </c:pt>
                <c:pt idx="1101">
                  <c:v>0.88958333333333339</c:v>
                </c:pt>
                <c:pt idx="1102">
                  <c:v>0.89027777777777783</c:v>
                </c:pt>
                <c:pt idx="1103">
                  <c:v>0.89097222222222217</c:v>
                </c:pt>
                <c:pt idx="1104">
                  <c:v>0.89166666666666661</c:v>
                </c:pt>
                <c:pt idx="1105">
                  <c:v>0.89236111111111116</c:v>
                </c:pt>
                <c:pt idx="1106">
                  <c:v>0.8930555555555556</c:v>
                </c:pt>
                <c:pt idx="1107">
                  <c:v>0.89374999999999993</c:v>
                </c:pt>
                <c:pt idx="1108">
                  <c:v>0.89444444444444438</c:v>
                </c:pt>
                <c:pt idx="1109">
                  <c:v>0.89513888888888893</c:v>
                </c:pt>
                <c:pt idx="1110">
                  <c:v>0.89583333333333337</c:v>
                </c:pt>
                <c:pt idx="1111">
                  <c:v>0.8965277777777777</c:v>
                </c:pt>
                <c:pt idx="1112">
                  <c:v>0.89722222222222225</c:v>
                </c:pt>
                <c:pt idx="1113">
                  <c:v>0.8979166666666667</c:v>
                </c:pt>
                <c:pt idx="1114">
                  <c:v>0.89861111111111114</c:v>
                </c:pt>
                <c:pt idx="1115">
                  <c:v>0.89930555555555547</c:v>
                </c:pt>
                <c:pt idx="1116">
                  <c:v>0.9</c:v>
                </c:pt>
                <c:pt idx="1117">
                  <c:v>0.90069444444444446</c:v>
                </c:pt>
                <c:pt idx="1118">
                  <c:v>0.90138888888888891</c:v>
                </c:pt>
                <c:pt idx="1119">
                  <c:v>0.90208333333333324</c:v>
                </c:pt>
                <c:pt idx="1120">
                  <c:v>0.90277777777777779</c:v>
                </c:pt>
                <c:pt idx="1121">
                  <c:v>0.90347222222222223</c:v>
                </c:pt>
                <c:pt idx="1122">
                  <c:v>0.90416666666666667</c:v>
                </c:pt>
                <c:pt idx="1123">
                  <c:v>0.90486111111111101</c:v>
                </c:pt>
                <c:pt idx="1124">
                  <c:v>0.90555555555555556</c:v>
                </c:pt>
                <c:pt idx="1125">
                  <c:v>0.90625</c:v>
                </c:pt>
                <c:pt idx="1126">
                  <c:v>0.90694444444444444</c:v>
                </c:pt>
                <c:pt idx="1127">
                  <c:v>0.90763888888888899</c:v>
                </c:pt>
                <c:pt idx="1128">
                  <c:v>0.90833333333333333</c:v>
                </c:pt>
                <c:pt idx="1129">
                  <c:v>0.90902777777777777</c:v>
                </c:pt>
                <c:pt idx="1130">
                  <c:v>0.90972222222222221</c:v>
                </c:pt>
                <c:pt idx="1131">
                  <c:v>0.91041666666666676</c:v>
                </c:pt>
                <c:pt idx="1132">
                  <c:v>0.91111111111111109</c:v>
                </c:pt>
                <c:pt idx="1133">
                  <c:v>0.91180555555555554</c:v>
                </c:pt>
                <c:pt idx="1134">
                  <c:v>0.91249999999999998</c:v>
                </c:pt>
                <c:pt idx="1135">
                  <c:v>0.91319444444444453</c:v>
                </c:pt>
                <c:pt idx="1136">
                  <c:v>0.91388888888888886</c:v>
                </c:pt>
                <c:pt idx="1137">
                  <c:v>0.9145833333333333</c:v>
                </c:pt>
                <c:pt idx="1138">
                  <c:v>0.91527777777777775</c:v>
                </c:pt>
                <c:pt idx="1139">
                  <c:v>0.9159722222222223</c:v>
                </c:pt>
                <c:pt idx="1140">
                  <c:v>0.91666666666666663</c:v>
                </c:pt>
                <c:pt idx="1141">
                  <c:v>0.91736111111111107</c:v>
                </c:pt>
                <c:pt idx="1142">
                  <c:v>0.91805555555555562</c:v>
                </c:pt>
                <c:pt idx="1143">
                  <c:v>0.91875000000000007</c:v>
                </c:pt>
                <c:pt idx="1144">
                  <c:v>0.9194444444444444</c:v>
                </c:pt>
                <c:pt idx="1145">
                  <c:v>0.92013888888888884</c:v>
                </c:pt>
                <c:pt idx="1146">
                  <c:v>0.92083333333333339</c:v>
                </c:pt>
                <c:pt idx="1147">
                  <c:v>0.92152777777777783</c:v>
                </c:pt>
                <c:pt idx="1148">
                  <c:v>0.92222222222222217</c:v>
                </c:pt>
                <c:pt idx="1149">
                  <c:v>0.92291666666666661</c:v>
                </c:pt>
                <c:pt idx="1150">
                  <c:v>0.92361111111111116</c:v>
                </c:pt>
                <c:pt idx="1151">
                  <c:v>0.9243055555555556</c:v>
                </c:pt>
                <c:pt idx="1152">
                  <c:v>0.92499999999999993</c:v>
                </c:pt>
                <c:pt idx="1153">
                  <c:v>0.92569444444444438</c:v>
                </c:pt>
                <c:pt idx="1154">
                  <c:v>0.92638888888888893</c:v>
                </c:pt>
                <c:pt idx="1155">
                  <c:v>0.92708333333333337</c:v>
                </c:pt>
                <c:pt idx="1156">
                  <c:v>0.9277777777777777</c:v>
                </c:pt>
                <c:pt idx="1157">
                  <c:v>0.92847222222222225</c:v>
                </c:pt>
                <c:pt idx="1158">
                  <c:v>0.9291666666666667</c:v>
                </c:pt>
                <c:pt idx="1159">
                  <c:v>0.92986111111111114</c:v>
                </c:pt>
                <c:pt idx="1160">
                  <c:v>0.93055555555555547</c:v>
                </c:pt>
                <c:pt idx="1161">
                  <c:v>0.93125000000000002</c:v>
                </c:pt>
                <c:pt idx="1162">
                  <c:v>0.93194444444444446</c:v>
                </c:pt>
                <c:pt idx="1163">
                  <c:v>0.93263888888888891</c:v>
                </c:pt>
                <c:pt idx="1164">
                  <c:v>0.93333333333333324</c:v>
                </c:pt>
                <c:pt idx="1165">
                  <c:v>0.93402777777777779</c:v>
                </c:pt>
                <c:pt idx="1166">
                  <c:v>0.93472222222222223</c:v>
                </c:pt>
                <c:pt idx="1167">
                  <c:v>0.93541666666666667</c:v>
                </c:pt>
                <c:pt idx="1168">
                  <c:v>0.93611111111111101</c:v>
                </c:pt>
                <c:pt idx="1169">
                  <c:v>0.93680555555555556</c:v>
                </c:pt>
                <c:pt idx="1170">
                  <c:v>0.9375</c:v>
                </c:pt>
                <c:pt idx="1171">
                  <c:v>0.93819444444444444</c:v>
                </c:pt>
                <c:pt idx="1172">
                  <c:v>0.93888888888888899</c:v>
                </c:pt>
                <c:pt idx="1173">
                  <c:v>0.93958333333333333</c:v>
                </c:pt>
                <c:pt idx="1174">
                  <c:v>0.94027777777777777</c:v>
                </c:pt>
                <c:pt idx="1175">
                  <c:v>0.94097222222222221</c:v>
                </c:pt>
                <c:pt idx="1176">
                  <c:v>0.94166666666666676</c:v>
                </c:pt>
                <c:pt idx="1177">
                  <c:v>0.94236111111111109</c:v>
                </c:pt>
                <c:pt idx="1178">
                  <c:v>0.94305555555555554</c:v>
                </c:pt>
                <c:pt idx="1179">
                  <c:v>0.94374999999999998</c:v>
                </c:pt>
                <c:pt idx="1180">
                  <c:v>0.94444444444444453</c:v>
                </c:pt>
                <c:pt idx="1181">
                  <c:v>0.94513888888888886</c:v>
                </c:pt>
                <c:pt idx="1182">
                  <c:v>0.9458333333333333</c:v>
                </c:pt>
                <c:pt idx="1183">
                  <c:v>0.94652777777777775</c:v>
                </c:pt>
                <c:pt idx="1184">
                  <c:v>0.9472222222222223</c:v>
                </c:pt>
                <c:pt idx="1185">
                  <c:v>0.94791666666666663</c:v>
                </c:pt>
                <c:pt idx="1186">
                  <c:v>0.94861111111111107</c:v>
                </c:pt>
                <c:pt idx="1187">
                  <c:v>0.94930555555555562</c:v>
                </c:pt>
                <c:pt idx="1188">
                  <c:v>0.95000000000000007</c:v>
                </c:pt>
                <c:pt idx="1189">
                  <c:v>0.9506944444444444</c:v>
                </c:pt>
                <c:pt idx="1190">
                  <c:v>0.95138888888888884</c:v>
                </c:pt>
                <c:pt idx="1191">
                  <c:v>0.95208333333333339</c:v>
                </c:pt>
                <c:pt idx="1192">
                  <c:v>0.95277777777777783</c:v>
                </c:pt>
                <c:pt idx="1193">
                  <c:v>0.95347222222222217</c:v>
                </c:pt>
                <c:pt idx="1194">
                  <c:v>0.95416666666666661</c:v>
                </c:pt>
                <c:pt idx="1195">
                  <c:v>0.95486111111111116</c:v>
                </c:pt>
                <c:pt idx="1196">
                  <c:v>0.9555555555555556</c:v>
                </c:pt>
                <c:pt idx="1197">
                  <c:v>0.95624999999999993</c:v>
                </c:pt>
                <c:pt idx="1198">
                  <c:v>0.95694444444444438</c:v>
                </c:pt>
                <c:pt idx="1199">
                  <c:v>0.95763888888888893</c:v>
                </c:pt>
                <c:pt idx="1200">
                  <c:v>0.95833333333333337</c:v>
                </c:pt>
                <c:pt idx="1201">
                  <c:v>0.9590277777777777</c:v>
                </c:pt>
                <c:pt idx="1202">
                  <c:v>0.95972222222222225</c:v>
                </c:pt>
                <c:pt idx="1203">
                  <c:v>0.9604166666666667</c:v>
                </c:pt>
                <c:pt idx="1204">
                  <c:v>0.96111111111111114</c:v>
                </c:pt>
                <c:pt idx="1205">
                  <c:v>0.96180555555555547</c:v>
                </c:pt>
                <c:pt idx="1206">
                  <c:v>0.96250000000000002</c:v>
                </c:pt>
                <c:pt idx="1207">
                  <c:v>0.96319444444444446</c:v>
                </c:pt>
                <c:pt idx="1208">
                  <c:v>0.96388888888888891</c:v>
                </c:pt>
                <c:pt idx="1209">
                  <c:v>0.96458333333333324</c:v>
                </c:pt>
                <c:pt idx="1210">
                  <c:v>0.96527777777777779</c:v>
                </c:pt>
                <c:pt idx="1211">
                  <c:v>0.96597222222222223</c:v>
                </c:pt>
                <c:pt idx="1212">
                  <c:v>0.96666666666666667</c:v>
                </c:pt>
                <c:pt idx="1213">
                  <c:v>0.96736111111111101</c:v>
                </c:pt>
                <c:pt idx="1214">
                  <c:v>0.96805555555555556</c:v>
                </c:pt>
                <c:pt idx="1215">
                  <c:v>0.96875</c:v>
                </c:pt>
                <c:pt idx="1216">
                  <c:v>0.96944444444444444</c:v>
                </c:pt>
                <c:pt idx="1217">
                  <c:v>0.97013888888888899</c:v>
                </c:pt>
                <c:pt idx="1218">
                  <c:v>0.97083333333333333</c:v>
                </c:pt>
                <c:pt idx="1219">
                  <c:v>0.97152777777777777</c:v>
                </c:pt>
                <c:pt idx="1220">
                  <c:v>0.97222222222222221</c:v>
                </c:pt>
                <c:pt idx="1221">
                  <c:v>0.97291666666666676</c:v>
                </c:pt>
                <c:pt idx="1222">
                  <c:v>0.97361111111111109</c:v>
                </c:pt>
                <c:pt idx="1223">
                  <c:v>0.97430555555555554</c:v>
                </c:pt>
                <c:pt idx="1224">
                  <c:v>0.97499999999999998</c:v>
                </c:pt>
                <c:pt idx="1225">
                  <c:v>0.97569444444444453</c:v>
                </c:pt>
                <c:pt idx="1226">
                  <c:v>0.97638888888888886</c:v>
                </c:pt>
                <c:pt idx="1227">
                  <c:v>0.9770833333333333</c:v>
                </c:pt>
                <c:pt idx="1228">
                  <c:v>0.97777777777777775</c:v>
                </c:pt>
                <c:pt idx="1229">
                  <c:v>0.9784722222222223</c:v>
                </c:pt>
                <c:pt idx="1230">
                  <c:v>0.97916666666666663</c:v>
                </c:pt>
                <c:pt idx="1231">
                  <c:v>0.97986111111111107</c:v>
                </c:pt>
                <c:pt idx="1232">
                  <c:v>0.98055555555555562</c:v>
                </c:pt>
                <c:pt idx="1233">
                  <c:v>0.98125000000000007</c:v>
                </c:pt>
                <c:pt idx="1234">
                  <c:v>0.9819444444444444</c:v>
                </c:pt>
                <c:pt idx="1235">
                  <c:v>0.98263888888888884</c:v>
                </c:pt>
                <c:pt idx="1236">
                  <c:v>0.98333333333333339</c:v>
                </c:pt>
                <c:pt idx="1237">
                  <c:v>0.98402777777777783</c:v>
                </c:pt>
                <c:pt idx="1238">
                  <c:v>0.98472222222222217</c:v>
                </c:pt>
                <c:pt idx="1239">
                  <c:v>0.98541666666666661</c:v>
                </c:pt>
                <c:pt idx="1240">
                  <c:v>0.98611111111111116</c:v>
                </c:pt>
                <c:pt idx="1241">
                  <c:v>0.9868055555555556</c:v>
                </c:pt>
                <c:pt idx="1242">
                  <c:v>0.98749999999999993</c:v>
                </c:pt>
                <c:pt idx="1243">
                  <c:v>0.98819444444444438</c:v>
                </c:pt>
                <c:pt idx="1244">
                  <c:v>0.98888888888888893</c:v>
                </c:pt>
                <c:pt idx="1245">
                  <c:v>0.98958333333333337</c:v>
                </c:pt>
                <c:pt idx="1246">
                  <c:v>0.9902777777777777</c:v>
                </c:pt>
                <c:pt idx="1247">
                  <c:v>0.99097222222222225</c:v>
                </c:pt>
                <c:pt idx="1248">
                  <c:v>0.9916666666666667</c:v>
                </c:pt>
                <c:pt idx="1249">
                  <c:v>0.99236111111111114</c:v>
                </c:pt>
                <c:pt idx="1250">
                  <c:v>0.99305555555555547</c:v>
                </c:pt>
                <c:pt idx="1251">
                  <c:v>0.99375000000000002</c:v>
                </c:pt>
                <c:pt idx="1252">
                  <c:v>0.99444444444444446</c:v>
                </c:pt>
                <c:pt idx="1253">
                  <c:v>0.99513888888888891</c:v>
                </c:pt>
                <c:pt idx="1254">
                  <c:v>0.99583333333333324</c:v>
                </c:pt>
                <c:pt idx="1255">
                  <c:v>0.99652777777777779</c:v>
                </c:pt>
                <c:pt idx="1256">
                  <c:v>0.99722222222222223</c:v>
                </c:pt>
                <c:pt idx="1257">
                  <c:v>0.99791666666666667</c:v>
                </c:pt>
                <c:pt idx="1258">
                  <c:v>0.99861111111111101</c:v>
                </c:pt>
                <c:pt idx="1259">
                  <c:v>0.99930555555555556</c:v>
                </c:pt>
                <c:pt idx="1260">
                  <c:v>1</c:v>
                </c:pt>
                <c:pt idx="1261">
                  <c:v>1.0006944444444443</c:v>
                </c:pt>
                <c:pt idx="1262">
                  <c:v>1.0013888888888889</c:v>
                </c:pt>
                <c:pt idx="1263">
                  <c:v>1.0020833333333334</c:v>
                </c:pt>
                <c:pt idx="1264">
                  <c:v>1.0027777777777778</c:v>
                </c:pt>
                <c:pt idx="1265">
                  <c:v>1.0034722222222221</c:v>
                </c:pt>
                <c:pt idx="1266">
                  <c:v>1.0041666666666667</c:v>
                </c:pt>
                <c:pt idx="1267">
                  <c:v>1.0048611111111112</c:v>
                </c:pt>
                <c:pt idx="1268">
                  <c:v>1.0055555555555555</c:v>
                </c:pt>
                <c:pt idx="1269">
                  <c:v>1.0062499999999999</c:v>
                </c:pt>
                <c:pt idx="1270">
                  <c:v>1.0069444444444444</c:v>
                </c:pt>
                <c:pt idx="1271">
                  <c:v>1.007638888888889</c:v>
                </c:pt>
                <c:pt idx="1272">
                  <c:v>1.0083333333333333</c:v>
                </c:pt>
                <c:pt idx="1273">
                  <c:v>1.0090277777777776</c:v>
                </c:pt>
                <c:pt idx="1274">
                  <c:v>1.0097222222222222</c:v>
                </c:pt>
                <c:pt idx="1275">
                  <c:v>1.0104166666666667</c:v>
                </c:pt>
                <c:pt idx="1276">
                  <c:v>1.0111111111111111</c:v>
                </c:pt>
                <c:pt idx="1277">
                  <c:v>1.0118055555555556</c:v>
                </c:pt>
                <c:pt idx="1278">
                  <c:v>1.0125</c:v>
                </c:pt>
                <c:pt idx="1279">
                  <c:v>1.0131944444444445</c:v>
                </c:pt>
                <c:pt idx="1280">
                  <c:v>1.0138888888888888</c:v>
                </c:pt>
                <c:pt idx="1281">
                  <c:v>1.0145833333333334</c:v>
                </c:pt>
                <c:pt idx="1282">
                  <c:v>1.0152777777777777</c:v>
                </c:pt>
                <c:pt idx="1283">
                  <c:v>1.0159722222222223</c:v>
                </c:pt>
                <c:pt idx="1284">
                  <c:v>1.0166666666666666</c:v>
                </c:pt>
                <c:pt idx="1285">
                  <c:v>1.0173611111111112</c:v>
                </c:pt>
                <c:pt idx="1286">
                  <c:v>1.0180555555555555</c:v>
                </c:pt>
                <c:pt idx="1287">
                  <c:v>1.01875</c:v>
                </c:pt>
                <c:pt idx="1288">
                  <c:v>1.0194444444444444</c:v>
                </c:pt>
                <c:pt idx="1289">
                  <c:v>1.0201388888888889</c:v>
                </c:pt>
                <c:pt idx="1290">
                  <c:v>1.0208333333333333</c:v>
                </c:pt>
                <c:pt idx="1291">
                  <c:v>1.0215277777777778</c:v>
                </c:pt>
                <c:pt idx="1292">
                  <c:v>1.0222222222222224</c:v>
                </c:pt>
                <c:pt idx="1293">
                  <c:v>1.0229166666666667</c:v>
                </c:pt>
                <c:pt idx="1294">
                  <c:v>1.023611111111111</c:v>
                </c:pt>
                <c:pt idx="1295">
                  <c:v>1.0243055555555556</c:v>
                </c:pt>
                <c:pt idx="1296">
                  <c:v>1.0250000000000001</c:v>
                </c:pt>
                <c:pt idx="1297">
                  <c:v>1.0256944444444445</c:v>
                </c:pt>
                <c:pt idx="1298">
                  <c:v>1.0263888888888888</c:v>
                </c:pt>
                <c:pt idx="1299">
                  <c:v>1.0270833333333333</c:v>
                </c:pt>
                <c:pt idx="1300">
                  <c:v>1.0277777777777779</c:v>
                </c:pt>
                <c:pt idx="1301">
                  <c:v>1.0284722222222222</c:v>
                </c:pt>
                <c:pt idx="1302">
                  <c:v>1.0291666666666666</c:v>
                </c:pt>
                <c:pt idx="1303">
                  <c:v>1.0298611111111111</c:v>
                </c:pt>
                <c:pt idx="1304">
                  <c:v>1.0305555555555557</c:v>
                </c:pt>
                <c:pt idx="1305">
                  <c:v>1.03125</c:v>
                </c:pt>
                <c:pt idx="1306">
                  <c:v>1.0319444444444443</c:v>
                </c:pt>
                <c:pt idx="1307">
                  <c:v>1.0326388888888889</c:v>
                </c:pt>
                <c:pt idx="1308">
                  <c:v>1.0333333333333334</c:v>
                </c:pt>
                <c:pt idx="1309">
                  <c:v>1.0340277777777778</c:v>
                </c:pt>
                <c:pt idx="1310">
                  <c:v>1.0347222222222221</c:v>
                </c:pt>
                <c:pt idx="1311">
                  <c:v>1.0354166666666667</c:v>
                </c:pt>
                <c:pt idx="1312">
                  <c:v>1.0361111111111112</c:v>
                </c:pt>
                <c:pt idx="1313">
                  <c:v>1.0368055555555555</c:v>
                </c:pt>
                <c:pt idx="1314">
                  <c:v>1.0374999999999999</c:v>
                </c:pt>
                <c:pt idx="1315">
                  <c:v>1.0381944444444444</c:v>
                </c:pt>
                <c:pt idx="1316">
                  <c:v>1.038888888888889</c:v>
                </c:pt>
                <c:pt idx="1317">
                  <c:v>1.0395833333333333</c:v>
                </c:pt>
                <c:pt idx="1318">
                  <c:v>1.0402777777777776</c:v>
                </c:pt>
                <c:pt idx="1319">
                  <c:v>1.0409722222222222</c:v>
                </c:pt>
                <c:pt idx="1320">
                  <c:v>1.0416666666666667</c:v>
                </c:pt>
                <c:pt idx="1321">
                  <c:v>1.0423611111111111</c:v>
                </c:pt>
                <c:pt idx="1322">
                  <c:v>1.0430555555555556</c:v>
                </c:pt>
                <c:pt idx="1323">
                  <c:v>1.04375</c:v>
                </c:pt>
                <c:pt idx="1324">
                  <c:v>1.0444444444444445</c:v>
                </c:pt>
                <c:pt idx="1325">
                  <c:v>1.0451388888888888</c:v>
                </c:pt>
                <c:pt idx="1326">
                  <c:v>1.0458333333333334</c:v>
                </c:pt>
                <c:pt idx="1327">
                  <c:v>1.0465277777777777</c:v>
                </c:pt>
                <c:pt idx="1328">
                  <c:v>1.0472222222222223</c:v>
                </c:pt>
                <c:pt idx="1329">
                  <c:v>1.0479166666666666</c:v>
                </c:pt>
                <c:pt idx="1330">
                  <c:v>1.0486111111111112</c:v>
                </c:pt>
                <c:pt idx="1331">
                  <c:v>1.0493055555555555</c:v>
                </c:pt>
                <c:pt idx="1332">
                  <c:v>1.05</c:v>
                </c:pt>
                <c:pt idx="1333">
                  <c:v>1.0506944444444444</c:v>
                </c:pt>
                <c:pt idx="1334">
                  <c:v>1.0513888888888889</c:v>
                </c:pt>
                <c:pt idx="1335">
                  <c:v>1.0520833333333333</c:v>
                </c:pt>
                <c:pt idx="1336">
                  <c:v>1.0527777777777778</c:v>
                </c:pt>
                <c:pt idx="1337">
                  <c:v>1.0534722222222224</c:v>
                </c:pt>
                <c:pt idx="1338">
                  <c:v>1.0541666666666667</c:v>
                </c:pt>
                <c:pt idx="1339">
                  <c:v>1.054861111111111</c:v>
                </c:pt>
                <c:pt idx="1340">
                  <c:v>1.0555555555555556</c:v>
                </c:pt>
                <c:pt idx="1341">
                  <c:v>1.0562500000000001</c:v>
                </c:pt>
                <c:pt idx="1342">
                  <c:v>1.0569444444444445</c:v>
                </c:pt>
                <c:pt idx="1343">
                  <c:v>1.0576388888888888</c:v>
                </c:pt>
                <c:pt idx="1344">
                  <c:v>1.0583333333333333</c:v>
                </c:pt>
                <c:pt idx="1345">
                  <c:v>1.0590277777777779</c:v>
                </c:pt>
                <c:pt idx="1346">
                  <c:v>1.0597222222222222</c:v>
                </c:pt>
                <c:pt idx="1347">
                  <c:v>1.0604166666666666</c:v>
                </c:pt>
                <c:pt idx="1348">
                  <c:v>1.0611111111111111</c:v>
                </c:pt>
                <c:pt idx="1349">
                  <c:v>1.0618055555555557</c:v>
                </c:pt>
                <c:pt idx="1350">
                  <c:v>1.0625</c:v>
                </c:pt>
                <c:pt idx="1351">
                  <c:v>1.0631944444444443</c:v>
                </c:pt>
                <c:pt idx="1352">
                  <c:v>1.0638888888888889</c:v>
                </c:pt>
                <c:pt idx="1353">
                  <c:v>1.0645833333333334</c:v>
                </c:pt>
                <c:pt idx="1354">
                  <c:v>1.0652777777777778</c:v>
                </c:pt>
                <c:pt idx="1355">
                  <c:v>1.0659722222222221</c:v>
                </c:pt>
                <c:pt idx="1356">
                  <c:v>1.0666666666666667</c:v>
                </c:pt>
                <c:pt idx="1357">
                  <c:v>1.0673611111111112</c:v>
                </c:pt>
                <c:pt idx="1358">
                  <c:v>1.0680555555555555</c:v>
                </c:pt>
                <c:pt idx="1359">
                  <c:v>1.0687499999999999</c:v>
                </c:pt>
                <c:pt idx="1360">
                  <c:v>1.0694444444444444</c:v>
                </c:pt>
                <c:pt idx="1361">
                  <c:v>1.070138888888889</c:v>
                </c:pt>
                <c:pt idx="1362">
                  <c:v>1.0708333333333333</c:v>
                </c:pt>
                <c:pt idx="1363">
                  <c:v>1.0715277777777776</c:v>
                </c:pt>
                <c:pt idx="1364">
                  <c:v>1.0722222222222222</c:v>
                </c:pt>
                <c:pt idx="1365">
                  <c:v>1.0729166666666667</c:v>
                </c:pt>
                <c:pt idx="1366">
                  <c:v>1.0736111111111111</c:v>
                </c:pt>
                <c:pt idx="1367">
                  <c:v>1.0743055555555556</c:v>
                </c:pt>
                <c:pt idx="1368">
                  <c:v>1.075</c:v>
                </c:pt>
                <c:pt idx="1369">
                  <c:v>1.0756944444444445</c:v>
                </c:pt>
                <c:pt idx="1370">
                  <c:v>1.0763888888888888</c:v>
                </c:pt>
                <c:pt idx="1371">
                  <c:v>1.0770833333333334</c:v>
                </c:pt>
                <c:pt idx="1372">
                  <c:v>1.0777777777777777</c:v>
                </c:pt>
                <c:pt idx="1373">
                  <c:v>1.0784722222222223</c:v>
                </c:pt>
                <c:pt idx="1374">
                  <c:v>1.0791666666666666</c:v>
                </c:pt>
                <c:pt idx="1375">
                  <c:v>1.0798611111111112</c:v>
                </c:pt>
                <c:pt idx="1376">
                  <c:v>1.0805555555555555</c:v>
                </c:pt>
                <c:pt idx="1377">
                  <c:v>1.08125</c:v>
                </c:pt>
                <c:pt idx="1378">
                  <c:v>1.0819444444444444</c:v>
                </c:pt>
                <c:pt idx="1379">
                  <c:v>1.0826388888888889</c:v>
                </c:pt>
                <c:pt idx="1380">
                  <c:v>1.0833333333333333</c:v>
                </c:pt>
                <c:pt idx="1381">
                  <c:v>1.0840277777777778</c:v>
                </c:pt>
                <c:pt idx="1382">
                  <c:v>1.0847222222222224</c:v>
                </c:pt>
                <c:pt idx="1383">
                  <c:v>1.0854166666666667</c:v>
                </c:pt>
                <c:pt idx="1384">
                  <c:v>1.086111111111111</c:v>
                </c:pt>
                <c:pt idx="1385">
                  <c:v>1.0868055555555556</c:v>
                </c:pt>
                <c:pt idx="1386">
                  <c:v>1.0875000000000001</c:v>
                </c:pt>
                <c:pt idx="1387">
                  <c:v>1.0881944444444445</c:v>
                </c:pt>
                <c:pt idx="1388">
                  <c:v>1.0888888888888888</c:v>
                </c:pt>
                <c:pt idx="1389">
                  <c:v>1.0895833333333333</c:v>
                </c:pt>
                <c:pt idx="1390">
                  <c:v>1.0902777777777779</c:v>
                </c:pt>
                <c:pt idx="1391">
                  <c:v>1.0909722222222222</c:v>
                </c:pt>
                <c:pt idx="1392">
                  <c:v>1.0916666666666666</c:v>
                </c:pt>
                <c:pt idx="1393">
                  <c:v>1.0923611111111111</c:v>
                </c:pt>
                <c:pt idx="1394">
                  <c:v>1.0930555555555557</c:v>
                </c:pt>
                <c:pt idx="1395">
                  <c:v>1.09375</c:v>
                </c:pt>
                <c:pt idx="1396">
                  <c:v>1.0944444444444443</c:v>
                </c:pt>
                <c:pt idx="1397">
                  <c:v>1.0951388888888889</c:v>
                </c:pt>
                <c:pt idx="1398">
                  <c:v>1.0958333333333334</c:v>
                </c:pt>
                <c:pt idx="1399">
                  <c:v>1.0965277777777778</c:v>
                </c:pt>
                <c:pt idx="1400">
                  <c:v>1.0972222222222221</c:v>
                </c:pt>
                <c:pt idx="1401">
                  <c:v>1.0979166666666667</c:v>
                </c:pt>
                <c:pt idx="1402">
                  <c:v>1.0986111111111112</c:v>
                </c:pt>
                <c:pt idx="1403">
                  <c:v>1.0993055555555555</c:v>
                </c:pt>
                <c:pt idx="1404">
                  <c:v>1.0999999999999999</c:v>
                </c:pt>
                <c:pt idx="1405">
                  <c:v>1.1006944444444444</c:v>
                </c:pt>
                <c:pt idx="1406">
                  <c:v>1.101388888888889</c:v>
                </c:pt>
                <c:pt idx="1407">
                  <c:v>1.1020833333333333</c:v>
                </c:pt>
                <c:pt idx="1408">
                  <c:v>1.1027777777777776</c:v>
                </c:pt>
                <c:pt idx="1409">
                  <c:v>1.1034722222222222</c:v>
                </c:pt>
                <c:pt idx="1410">
                  <c:v>1.1041666666666667</c:v>
                </c:pt>
                <c:pt idx="1411">
                  <c:v>1.1048611111111111</c:v>
                </c:pt>
                <c:pt idx="1412">
                  <c:v>1.1055555555555556</c:v>
                </c:pt>
                <c:pt idx="1413">
                  <c:v>1.10625</c:v>
                </c:pt>
                <c:pt idx="1414">
                  <c:v>1.1069444444444445</c:v>
                </c:pt>
                <c:pt idx="1415">
                  <c:v>1.1076388888888888</c:v>
                </c:pt>
                <c:pt idx="1416">
                  <c:v>1.1083333333333334</c:v>
                </c:pt>
                <c:pt idx="1417">
                  <c:v>1.1090277777777777</c:v>
                </c:pt>
                <c:pt idx="1418">
                  <c:v>1.1097222222222223</c:v>
                </c:pt>
                <c:pt idx="1419">
                  <c:v>1.1104166666666666</c:v>
                </c:pt>
                <c:pt idx="1420">
                  <c:v>1.1111111111111112</c:v>
                </c:pt>
                <c:pt idx="1421">
                  <c:v>1.1118055555555555</c:v>
                </c:pt>
                <c:pt idx="1422">
                  <c:v>1.1125</c:v>
                </c:pt>
                <c:pt idx="1423">
                  <c:v>1.1131944444444444</c:v>
                </c:pt>
                <c:pt idx="1424">
                  <c:v>1.1138888888888889</c:v>
                </c:pt>
                <c:pt idx="1425">
                  <c:v>1.1145833333333333</c:v>
                </c:pt>
                <c:pt idx="1426">
                  <c:v>1.1152777777777778</c:v>
                </c:pt>
                <c:pt idx="1427">
                  <c:v>1.1159722222222224</c:v>
                </c:pt>
                <c:pt idx="1428">
                  <c:v>1.1166666666666667</c:v>
                </c:pt>
                <c:pt idx="1429">
                  <c:v>1.117361111111111</c:v>
                </c:pt>
                <c:pt idx="1430">
                  <c:v>1.1180555555555556</c:v>
                </c:pt>
                <c:pt idx="1431">
                  <c:v>1.1187500000000001</c:v>
                </c:pt>
                <c:pt idx="1432">
                  <c:v>1.1194444444444445</c:v>
                </c:pt>
                <c:pt idx="1433">
                  <c:v>1.1201388888888888</c:v>
                </c:pt>
                <c:pt idx="1434">
                  <c:v>1.1208333333333333</c:v>
                </c:pt>
                <c:pt idx="1435">
                  <c:v>1.1215277777777779</c:v>
                </c:pt>
                <c:pt idx="1436">
                  <c:v>1.1222222222222222</c:v>
                </c:pt>
                <c:pt idx="1437">
                  <c:v>1.1229166666666666</c:v>
                </c:pt>
                <c:pt idx="1438">
                  <c:v>1.1236111111111111</c:v>
                </c:pt>
                <c:pt idx="1439">
                  <c:v>1.1243055555555557</c:v>
                </c:pt>
              </c:numCache>
            </c:numRef>
          </c:cat>
          <c:val>
            <c:numRef>
              <c:f>'Ark1'!$D$2:$D$1441</c:f>
              <c:numCache>
                <c:formatCode>General</c:formatCode>
                <c:ptCount val="1440"/>
                <c:pt idx="0">
                  <c:v>1.2070000000000001</c:v>
                </c:pt>
                <c:pt idx="1">
                  <c:v>0.94899999999999995</c:v>
                </c:pt>
                <c:pt idx="2">
                  <c:v>0.89500000000000002</c:v>
                </c:pt>
                <c:pt idx="3">
                  <c:v>0.83599999999999997</c:v>
                </c:pt>
                <c:pt idx="4">
                  <c:v>0.79200000000000004</c:v>
                </c:pt>
                <c:pt idx="5">
                  <c:v>0.75600000000000001</c:v>
                </c:pt>
                <c:pt idx="6">
                  <c:v>0.72499999999999998</c:v>
                </c:pt>
                <c:pt idx="7">
                  <c:v>0.69699999999999995</c:v>
                </c:pt>
                <c:pt idx="8">
                  <c:v>0.67400000000000004</c:v>
                </c:pt>
                <c:pt idx="9">
                  <c:v>0.65400000000000003</c:v>
                </c:pt>
                <c:pt idx="10">
                  <c:v>0.63400000000000001</c:v>
                </c:pt>
                <c:pt idx="11">
                  <c:v>0.61699999999999999</c:v>
                </c:pt>
                <c:pt idx="12">
                  <c:v>0.59899999999999998</c:v>
                </c:pt>
                <c:pt idx="13">
                  <c:v>0.58099999999999996</c:v>
                </c:pt>
                <c:pt idx="14">
                  <c:v>0.55800000000000005</c:v>
                </c:pt>
                <c:pt idx="15">
                  <c:v>0.52800000000000002</c:v>
                </c:pt>
                <c:pt idx="16">
                  <c:v>0.498</c:v>
                </c:pt>
                <c:pt idx="17">
                  <c:v>0.46700000000000003</c:v>
                </c:pt>
                <c:pt idx="18">
                  <c:v>0.435</c:v>
                </c:pt>
                <c:pt idx="19">
                  <c:v>0.40400000000000003</c:v>
                </c:pt>
                <c:pt idx="20">
                  <c:v>0.38300000000000001</c:v>
                </c:pt>
                <c:pt idx="21">
                  <c:v>0.373</c:v>
                </c:pt>
                <c:pt idx="22">
                  <c:v>0.36399999999999999</c:v>
                </c:pt>
                <c:pt idx="23">
                  <c:v>0.35499999999999998</c:v>
                </c:pt>
                <c:pt idx="24">
                  <c:v>0.34499999999999997</c:v>
                </c:pt>
                <c:pt idx="25">
                  <c:v>0.33300000000000002</c:v>
                </c:pt>
                <c:pt idx="26">
                  <c:v>0.317</c:v>
                </c:pt>
                <c:pt idx="27">
                  <c:v>0.30199999999999999</c:v>
                </c:pt>
                <c:pt idx="28">
                  <c:v>0.28699999999999998</c:v>
                </c:pt>
                <c:pt idx="29">
                  <c:v>0.27200000000000002</c:v>
                </c:pt>
                <c:pt idx="30">
                  <c:v>0.26400000000000001</c:v>
                </c:pt>
                <c:pt idx="31">
                  <c:v>0.26100000000000001</c:v>
                </c:pt>
                <c:pt idx="32">
                  <c:v>0.25900000000000001</c:v>
                </c:pt>
                <c:pt idx="33">
                  <c:v>0.25800000000000001</c:v>
                </c:pt>
                <c:pt idx="34">
                  <c:v>0.255</c:v>
                </c:pt>
                <c:pt idx="35">
                  <c:v>0.254</c:v>
                </c:pt>
                <c:pt idx="36">
                  <c:v>0.252</c:v>
                </c:pt>
                <c:pt idx="37">
                  <c:v>0.251</c:v>
                </c:pt>
                <c:pt idx="38">
                  <c:v>0.249</c:v>
                </c:pt>
                <c:pt idx="39">
                  <c:v>0.246</c:v>
                </c:pt>
                <c:pt idx="40">
                  <c:v>0.24399999999999999</c:v>
                </c:pt>
                <c:pt idx="41">
                  <c:v>0.24299999999999999</c:v>
                </c:pt>
                <c:pt idx="42">
                  <c:v>0.24199999999999999</c:v>
                </c:pt>
                <c:pt idx="43">
                  <c:v>0.24099999999999999</c:v>
                </c:pt>
                <c:pt idx="44">
                  <c:v>0.24099999999999999</c:v>
                </c:pt>
                <c:pt idx="45">
                  <c:v>0.23899999999999999</c:v>
                </c:pt>
                <c:pt idx="46">
                  <c:v>0.23699999999999999</c:v>
                </c:pt>
                <c:pt idx="47">
                  <c:v>0.23599999999999999</c:v>
                </c:pt>
                <c:pt idx="48">
                  <c:v>0.23599999999999999</c:v>
                </c:pt>
                <c:pt idx="49">
                  <c:v>0.23499999999999999</c:v>
                </c:pt>
                <c:pt idx="50">
                  <c:v>0.23400000000000001</c:v>
                </c:pt>
                <c:pt idx="51">
                  <c:v>0.23200000000000001</c:v>
                </c:pt>
                <c:pt idx="52">
                  <c:v>0.23200000000000001</c:v>
                </c:pt>
                <c:pt idx="53">
                  <c:v>0.23100000000000001</c:v>
                </c:pt>
                <c:pt idx="54">
                  <c:v>0.23</c:v>
                </c:pt>
                <c:pt idx="55">
                  <c:v>0.23</c:v>
                </c:pt>
                <c:pt idx="56">
                  <c:v>0.22900000000000001</c:v>
                </c:pt>
                <c:pt idx="57">
                  <c:v>0.22900000000000001</c:v>
                </c:pt>
                <c:pt idx="58">
                  <c:v>0.22900000000000001</c:v>
                </c:pt>
                <c:pt idx="59">
                  <c:v>0.22800000000000001</c:v>
                </c:pt>
                <c:pt idx="60">
                  <c:v>0.22600000000000001</c:v>
                </c:pt>
                <c:pt idx="61">
                  <c:v>0.224</c:v>
                </c:pt>
                <c:pt idx="62">
                  <c:v>0.221</c:v>
                </c:pt>
                <c:pt idx="63">
                  <c:v>0.219</c:v>
                </c:pt>
                <c:pt idx="64">
                  <c:v>0.218</c:v>
                </c:pt>
                <c:pt idx="65">
                  <c:v>0.216</c:v>
                </c:pt>
                <c:pt idx="66">
                  <c:v>0.216</c:v>
                </c:pt>
                <c:pt idx="67">
                  <c:v>0.215</c:v>
                </c:pt>
                <c:pt idx="68">
                  <c:v>0.21299999999999999</c:v>
                </c:pt>
                <c:pt idx="69">
                  <c:v>0.21199999999999999</c:v>
                </c:pt>
                <c:pt idx="70">
                  <c:v>0.21</c:v>
                </c:pt>
                <c:pt idx="71">
                  <c:v>0.20799999999999999</c:v>
                </c:pt>
                <c:pt idx="72">
                  <c:v>0.20699999999999999</c:v>
                </c:pt>
                <c:pt idx="73">
                  <c:v>0.20499999999999999</c:v>
                </c:pt>
                <c:pt idx="74">
                  <c:v>0.20300000000000001</c:v>
                </c:pt>
                <c:pt idx="75">
                  <c:v>0.20100000000000001</c:v>
                </c:pt>
                <c:pt idx="76">
                  <c:v>0.2</c:v>
                </c:pt>
                <c:pt idx="77">
                  <c:v>0.2</c:v>
                </c:pt>
                <c:pt idx="78">
                  <c:v>0.2</c:v>
                </c:pt>
                <c:pt idx="79">
                  <c:v>0.19900000000000001</c:v>
                </c:pt>
                <c:pt idx="80">
                  <c:v>0.19700000000000001</c:v>
                </c:pt>
                <c:pt idx="81">
                  <c:v>0.19700000000000001</c:v>
                </c:pt>
                <c:pt idx="82">
                  <c:v>0.19600000000000001</c:v>
                </c:pt>
                <c:pt idx="83">
                  <c:v>0.19500000000000001</c:v>
                </c:pt>
                <c:pt idx="84">
                  <c:v>0.19500000000000001</c:v>
                </c:pt>
                <c:pt idx="85">
                  <c:v>0.19400000000000001</c:v>
                </c:pt>
                <c:pt idx="86">
                  <c:v>0.193</c:v>
                </c:pt>
                <c:pt idx="87">
                  <c:v>0.193</c:v>
                </c:pt>
                <c:pt idx="88">
                  <c:v>0.193</c:v>
                </c:pt>
                <c:pt idx="89">
                  <c:v>0.192</c:v>
                </c:pt>
                <c:pt idx="90">
                  <c:v>0.191</c:v>
                </c:pt>
                <c:pt idx="91">
                  <c:v>0.19</c:v>
                </c:pt>
                <c:pt idx="92">
                  <c:v>0.19</c:v>
                </c:pt>
                <c:pt idx="93">
                  <c:v>0.19</c:v>
                </c:pt>
                <c:pt idx="94">
                  <c:v>0.189</c:v>
                </c:pt>
                <c:pt idx="95">
                  <c:v>0.189</c:v>
                </c:pt>
                <c:pt idx="96">
                  <c:v>0.188</c:v>
                </c:pt>
                <c:pt idx="97">
                  <c:v>0.188</c:v>
                </c:pt>
                <c:pt idx="98">
                  <c:v>0.187</c:v>
                </c:pt>
                <c:pt idx="99">
                  <c:v>0.187</c:v>
                </c:pt>
                <c:pt idx="100">
                  <c:v>0.188</c:v>
                </c:pt>
                <c:pt idx="101">
                  <c:v>0.187</c:v>
                </c:pt>
                <c:pt idx="102">
                  <c:v>0.186</c:v>
                </c:pt>
                <c:pt idx="103">
                  <c:v>0.186</c:v>
                </c:pt>
                <c:pt idx="104">
                  <c:v>0.185</c:v>
                </c:pt>
                <c:pt idx="105">
                  <c:v>0.185</c:v>
                </c:pt>
                <c:pt idx="106">
                  <c:v>0.185</c:v>
                </c:pt>
                <c:pt idx="107">
                  <c:v>0.185</c:v>
                </c:pt>
                <c:pt idx="108">
                  <c:v>0.184</c:v>
                </c:pt>
                <c:pt idx="109">
                  <c:v>0.184</c:v>
                </c:pt>
                <c:pt idx="110">
                  <c:v>0.183</c:v>
                </c:pt>
                <c:pt idx="111">
                  <c:v>0.183</c:v>
                </c:pt>
                <c:pt idx="112">
                  <c:v>0.183</c:v>
                </c:pt>
                <c:pt idx="113">
                  <c:v>0.182</c:v>
                </c:pt>
                <c:pt idx="114">
                  <c:v>0.182</c:v>
                </c:pt>
                <c:pt idx="115">
                  <c:v>0.18099999999999999</c:v>
                </c:pt>
                <c:pt idx="116">
                  <c:v>0.182</c:v>
                </c:pt>
                <c:pt idx="117">
                  <c:v>0.182</c:v>
                </c:pt>
                <c:pt idx="118">
                  <c:v>0.182</c:v>
                </c:pt>
                <c:pt idx="119">
                  <c:v>0.183</c:v>
                </c:pt>
                <c:pt idx="120">
                  <c:v>0.18099999999999999</c:v>
                </c:pt>
                <c:pt idx="121">
                  <c:v>0.18099999999999999</c:v>
                </c:pt>
                <c:pt idx="122">
                  <c:v>0.18099999999999999</c:v>
                </c:pt>
                <c:pt idx="123">
                  <c:v>0.18099999999999999</c:v>
                </c:pt>
                <c:pt idx="124">
                  <c:v>0.18099999999999999</c:v>
                </c:pt>
                <c:pt idx="125">
                  <c:v>0.182</c:v>
                </c:pt>
                <c:pt idx="126">
                  <c:v>0.183</c:v>
                </c:pt>
                <c:pt idx="127">
                  <c:v>0.184</c:v>
                </c:pt>
                <c:pt idx="128">
                  <c:v>0.184</c:v>
                </c:pt>
                <c:pt idx="129">
                  <c:v>0.184</c:v>
                </c:pt>
                <c:pt idx="130">
                  <c:v>0.184</c:v>
                </c:pt>
                <c:pt idx="131">
                  <c:v>0.185</c:v>
                </c:pt>
                <c:pt idx="132">
                  <c:v>0.186</c:v>
                </c:pt>
                <c:pt idx="133">
                  <c:v>0.186</c:v>
                </c:pt>
                <c:pt idx="134">
                  <c:v>0.187</c:v>
                </c:pt>
                <c:pt idx="135">
                  <c:v>0.187</c:v>
                </c:pt>
                <c:pt idx="136">
                  <c:v>0.188</c:v>
                </c:pt>
                <c:pt idx="137">
                  <c:v>0.188</c:v>
                </c:pt>
                <c:pt idx="138">
                  <c:v>0.189</c:v>
                </c:pt>
                <c:pt idx="139">
                  <c:v>0.19</c:v>
                </c:pt>
                <c:pt idx="140">
                  <c:v>0.19</c:v>
                </c:pt>
                <c:pt idx="141">
                  <c:v>0.192</c:v>
                </c:pt>
                <c:pt idx="142">
                  <c:v>0.193</c:v>
                </c:pt>
                <c:pt idx="143">
                  <c:v>0.193</c:v>
                </c:pt>
                <c:pt idx="144">
                  <c:v>0.19400000000000001</c:v>
                </c:pt>
                <c:pt idx="145">
                  <c:v>0.19500000000000001</c:v>
                </c:pt>
                <c:pt idx="146">
                  <c:v>0.19500000000000001</c:v>
                </c:pt>
                <c:pt idx="147">
                  <c:v>0.19600000000000001</c:v>
                </c:pt>
                <c:pt idx="148">
                  <c:v>0.19700000000000001</c:v>
                </c:pt>
                <c:pt idx="149">
                  <c:v>0.19800000000000001</c:v>
                </c:pt>
                <c:pt idx="150">
                  <c:v>0.19800000000000001</c:v>
                </c:pt>
                <c:pt idx="151">
                  <c:v>0.2</c:v>
                </c:pt>
                <c:pt idx="152">
                  <c:v>0.20200000000000001</c:v>
                </c:pt>
                <c:pt idx="153">
                  <c:v>0.20399999999999999</c:v>
                </c:pt>
                <c:pt idx="154">
                  <c:v>0.20499999999999999</c:v>
                </c:pt>
                <c:pt idx="155">
                  <c:v>0.20699999999999999</c:v>
                </c:pt>
                <c:pt idx="156">
                  <c:v>0.20899999999999999</c:v>
                </c:pt>
                <c:pt idx="157">
                  <c:v>0.21</c:v>
                </c:pt>
                <c:pt idx="158">
                  <c:v>0.21099999999999999</c:v>
                </c:pt>
                <c:pt idx="159">
                  <c:v>0.21299999999999999</c:v>
                </c:pt>
                <c:pt idx="160">
                  <c:v>0.216</c:v>
                </c:pt>
                <c:pt idx="161">
                  <c:v>0.218</c:v>
                </c:pt>
                <c:pt idx="162">
                  <c:v>0.221</c:v>
                </c:pt>
                <c:pt idx="163">
                  <c:v>0.223</c:v>
                </c:pt>
                <c:pt idx="164">
                  <c:v>0.22500000000000001</c:v>
                </c:pt>
                <c:pt idx="165">
                  <c:v>0.22700000000000001</c:v>
                </c:pt>
                <c:pt idx="166">
                  <c:v>0.22900000000000001</c:v>
                </c:pt>
                <c:pt idx="167">
                  <c:v>0.23100000000000001</c:v>
                </c:pt>
                <c:pt idx="168">
                  <c:v>0.23300000000000001</c:v>
                </c:pt>
                <c:pt idx="169">
                  <c:v>0.23599999999999999</c:v>
                </c:pt>
                <c:pt idx="170">
                  <c:v>0.23799999999999999</c:v>
                </c:pt>
                <c:pt idx="171">
                  <c:v>0.24099999999999999</c:v>
                </c:pt>
                <c:pt idx="172">
                  <c:v>0.24399999999999999</c:v>
                </c:pt>
                <c:pt idx="173">
                  <c:v>0.249</c:v>
                </c:pt>
                <c:pt idx="174">
                  <c:v>0.252</c:v>
                </c:pt>
                <c:pt idx="175">
                  <c:v>0.255</c:v>
                </c:pt>
                <c:pt idx="176">
                  <c:v>0.25900000000000001</c:v>
                </c:pt>
                <c:pt idx="177">
                  <c:v>0.26200000000000001</c:v>
                </c:pt>
                <c:pt idx="178">
                  <c:v>0.26600000000000001</c:v>
                </c:pt>
                <c:pt idx="179">
                  <c:v>0.27100000000000002</c:v>
                </c:pt>
                <c:pt idx="180">
                  <c:v>0.27</c:v>
                </c:pt>
                <c:pt idx="181">
                  <c:v>0.27400000000000002</c:v>
                </c:pt>
                <c:pt idx="182">
                  <c:v>0.27900000000000003</c:v>
                </c:pt>
                <c:pt idx="183">
                  <c:v>0.28199999999999997</c:v>
                </c:pt>
                <c:pt idx="184">
                  <c:v>0.28599999999999998</c:v>
                </c:pt>
                <c:pt idx="185">
                  <c:v>0.28999999999999998</c:v>
                </c:pt>
                <c:pt idx="186">
                  <c:v>0.29399999999999998</c:v>
                </c:pt>
                <c:pt idx="187">
                  <c:v>0.3</c:v>
                </c:pt>
                <c:pt idx="188">
                  <c:v>0.30599999999999999</c:v>
                </c:pt>
                <c:pt idx="189">
                  <c:v>0.311</c:v>
                </c:pt>
                <c:pt idx="190">
                  <c:v>0.316</c:v>
                </c:pt>
                <c:pt idx="191">
                  <c:v>0.32100000000000001</c:v>
                </c:pt>
                <c:pt idx="192">
                  <c:v>0.32600000000000001</c:v>
                </c:pt>
                <c:pt idx="193">
                  <c:v>0.33300000000000002</c:v>
                </c:pt>
                <c:pt idx="194">
                  <c:v>0.34</c:v>
                </c:pt>
                <c:pt idx="195">
                  <c:v>0.34499999999999997</c:v>
                </c:pt>
                <c:pt idx="196">
                  <c:v>0.35</c:v>
                </c:pt>
                <c:pt idx="197">
                  <c:v>0.35599999999999998</c:v>
                </c:pt>
                <c:pt idx="198">
                  <c:v>0.36299999999999999</c:v>
                </c:pt>
                <c:pt idx="199">
                  <c:v>0.36799999999999999</c:v>
                </c:pt>
                <c:pt idx="200">
                  <c:v>0.373</c:v>
                </c:pt>
                <c:pt idx="201">
                  <c:v>0.379</c:v>
                </c:pt>
                <c:pt idx="202">
                  <c:v>0.38500000000000001</c:v>
                </c:pt>
                <c:pt idx="203">
                  <c:v>0.39200000000000002</c:v>
                </c:pt>
                <c:pt idx="204">
                  <c:v>0.39900000000000002</c:v>
                </c:pt>
                <c:pt idx="205">
                  <c:v>0.40400000000000003</c:v>
                </c:pt>
                <c:pt idx="206">
                  <c:v>0.40899999999999997</c:v>
                </c:pt>
                <c:pt idx="207">
                  <c:v>0.41399999999999998</c:v>
                </c:pt>
                <c:pt idx="208">
                  <c:v>0.41899999999999998</c:v>
                </c:pt>
                <c:pt idx="209">
                  <c:v>0.42499999999999999</c:v>
                </c:pt>
                <c:pt idx="210">
                  <c:v>0.42699999999999999</c:v>
                </c:pt>
                <c:pt idx="211">
                  <c:v>0.435</c:v>
                </c:pt>
                <c:pt idx="212">
                  <c:v>0.442</c:v>
                </c:pt>
                <c:pt idx="213">
                  <c:v>0.45200000000000001</c:v>
                </c:pt>
                <c:pt idx="214">
                  <c:v>0.45700000000000002</c:v>
                </c:pt>
                <c:pt idx="215">
                  <c:v>0.46300000000000002</c:v>
                </c:pt>
                <c:pt idx="216">
                  <c:v>0.46800000000000003</c:v>
                </c:pt>
                <c:pt idx="217">
                  <c:v>0.47499999999999998</c:v>
                </c:pt>
                <c:pt idx="218">
                  <c:v>0.48099999999999998</c:v>
                </c:pt>
                <c:pt idx="219">
                  <c:v>0.48699999999999999</c:v>
                </c:pt>
                <c:pt idx="220">
                  <c:v>0.49299999999999999</c:v>
                </c:pt>
                <c:pt idx="221">
                  <c:v>0.499</c:v>
                </c:pt>
                <c:pt idx="222">
                  <c:v>0.50700000000000001</c:v>
                </c:pt>
                <c:pt idx="223">
                  <c:v>0.51400000000000001</c:v>
                </c:pt>
                <c:pt idx="224">
                  <c:v>0.52200000000000002</c:v>
                </c:pt>
                <c:pt idx="225">
                  <c:v>0.52600000000000002</c:v>
                </c:pt>
                <c:pt idx="226">
                  <c:v>0.53600000000000003</c:v>
                </c:pt>
                <c:pt idx="227">
                  <c:v>0.54300000000000004</c:v>
                </c:pt>
                <c:pt idx="228">
                  <c:v>0.54900000000000004</c:v>
                </c:pt>
                <c:pt idx="229">
                  <c:v>0.55600000000000005</c:v>
                </c:pt>
                <c:pt idx="230">
                  <c:v>0.56399999999999995</c:v>
                </c:pt>
                <c:pt idx="231">
                  <c:v>0.57199999999999995</c:v>
                </c:pt>
                <c:pt idx="232">
                  <c:v>0.57999999999999996</c:v>
                </c:pt>
                <c:pt idx="233">
                  <c:v>0.58699999999999997</c:v>
                </c:pt>
                <c:pt idx="234">
                  <c:v>0.59399999999999997</c:v>
                </c:pt>
                <c:pt idx="235">
                  <c:v>0.59899999999999998</c:v>
                </c:pt>
                <c:pt idx="236">
                  <c:v>0.60599999999999998</c:v>
                </c:pt>
                <c:pt idx="237">
                  <c:v>0.61199999999999999</c:v>
                </c:pt>
                <c:pt idx="238">
                  <c:v>0.61699999999999999</c:v>
                </c:pt>
                <c:pt idx="239">
                  <c:v>0.623</c:v>
                </c:pt>
                <c:pt idx="240">
                  <c:v>0.625</c:v>
                </c:pt>
                <c:pt idx="241">
                  <c:v>0.63300000000000001</c:v>
                </c:pt>
                <c:pt idx="242">
                  <c:v>0.63900000000000001</c:v>
                </c:pt>
                <c:pt idx="243">
                  <c:v>0.64600000000000002</c:v>
                </c:pt>
                <c:pt idx="244">
                  <c:v>0.65200000000000002</c:v>
                </c:pt>
                <c:pt idx="245">
                  <c:v>0.65900000000000003</c:v>
                </c:pt>
                <c:pt idx="246">
                  <c:v>0.66600000000000004</c:v>
                </c:pt>
                <c:pt idx="247">
                  <c:v>0.67400000000000004</c:v>
                </c:pt>
                <c:pt idx="248">
                  <c:v>0.68300000000000005</c:v>
                </c:pt>
                <c:pt idx="249">
                  <c:v>0.69099999999999995</c:v>
                </c:pt>
                <c:pt idx="250">
                  <c:v>0.69899999999999995</c:v>
                </c:pt>
                <c:pt idx="251">
                  <c:v>0.70799999999999996</c:v>
                </c:pt>
                <c:pt idx="252">
                  <c:v>0.71699999999999997</c:v>
                </c:pt>
                <c:pt idx="253">
                  <c:v>0.72499999999999998</c:v>
                </c:pt>
                <c:pt idx="254">
                  <c:v>0.73399999999999999</c:v>
                </c:pt>
                <c:pt idx="255">
                  <c:v>0.73899999999999999</c:v>
                </c:pt>
                <c:pt idx="256">
                  <c:v>0.747</c:v>
                </c:pt>
                <c:pt idx="257">
                  <c:v>0.755</c:v>
                </c:pt>
                <c:pt idx="258">
                  <c:v>0.76</c:v>
                </c:pt>
                <c:pt idx="259">
                  <c:v>0.76900000000000002</c:v>
                </c:pt>
                <c:pt idx="260">
                  <c:v>0.77500000000000002</c:v>
                </c:pt>
                <c:pt idx="261">
                  <c:v>0.78</c:v>
                </c:pt>
                <c:pt idx="262">
                  <c:v>0.78800000000000003</c:v>
                </c:pt>
                <c:pt idx="263">
                  <c:v>0.79300000000000004</c:v>
                </c:pt>
                <c:pt idx="264">
                  <c:v>0.8</c:v>
                </c:pt>
                <c:pt idx="265">
                  <c:v>0.80700000000000005</c:v>
                </c:pt>
                <c:pt idx="266">
                  <c:v>0.81399999999999995</c:v>
                </c:pt>
                <c:pt idx="267">
                  <c:v>0.81899999999999995</c:v>
                </c:pt>
                <c:pt idx="268">
                  <c:v>0.82099999999999995</c:v>
                </c:pt>
                <c:pt idx="269">
                  <c:v>0.82699999999999996</c:v>
                </c:pt>
                <c:pt idx="270">
                  <c:v>0.82899999999999996</c:v>
                </c:pt>
                <c:pt idx="271">
                  <c:v>0.83199999999999996</c:v>
                </c:pt>
                <c:pt idx="272">
                  <c:v>0.84</c:v>
                </c:pt>
                <c:pt idx="273">
                  <c:v>0.84599999999999997</c:v>
                </c:pt>
                <c:pt idx="274">
                  <c:v>0.84799999999999998</c:v>
                </c:pt>
                <c:pt idx="275">
                  <c:v>0.85099999999999998</c:v>
                </c:pt>
                <c:pt idx="276">
                  <c:v>0.85299999999999998</c:v>
                </c:pt>
                <c:pt idx="277">
                  <c:v>0.85699999999999998</c:v>
                </c:pt>
                <c:pt idx="278">
                  <c:v>0.86</c:v>
                </c:pt>
                <c:pt idx="279">
                  <c:v>0.86299999999999999</c:v>
                </c:pt>
                <c:pt idx="280">
                  <c:v>0.86399999999999999</c:v>
                </c:pt>
                <c:pt idx="281">
                  <c:v>0.86399999999999999</c:v>
                </c:pt>
                <c:pt idx="282">
                  <c:v>0.86499999999999999</c:v>
                </c:pt>
                <c:pt idx="283">
                  <c:v>0.86699999999999999</c:v>
                </c:pt>
                <c:pt idx="284">
                  <c:v>0.86499999999999999</c:v>
                </c:pt>
                <c:pt idx="285">
                  <c:v>0.86599999999999999</c:v>
                </c:pt>
                <c:pt idx="286">
                  <c:v>0.86799999999999999</c:v>
                </c:pt>
                <c:pt idx="287">
                  <c:v>0.86899999999999999</c:v>
                </c:pt>
                <c:pt idx="288">
                  <c:v>0.86899999999999999</c:v>
                </c:pt>
                <c:pt idx="289">
                  <c:v>0.87</c:v>
                </c:pt>
                <c:pt idx="290">
                  <c:v>0.86699999999999999</c:v>
                </c:pt>
                <c:pt idx="291">
                  <c:v>0.86499999999999999</c:v>
                </c:pt>
                <c:pt idx="292">
                  <c:v>0.86499999999999999</c:v>
                </c:pt>
                <c:pt idx="293">
                  <c:v>0.86499999999999999</c:v>
                </c:pt>
                <c:pt idx="294">
                  <c:v>0.86599999999999999</c:v>
                </c:pt>
                <c:pt idx="295">
                  <c:v>0.86399999999999999</c:v>
                </c:pt>
                <c:pt idx="296">
                  <c:v>0.86399999999999999</c:v>
                </c:pt>
                <c:pt idx="297">
                  <c:v>0.86099999999999999</c:v>
                </c:pt>
                <c:pt idx="298">
                  <c:v>0.85899999999999999</c:v>
                </c:pt>
                <c:pt idx="299">
                  <c:v>0.85799999999999998</c:v>
                </c:pt>
                <c:pt idx="300">
                  <c:v>0.85199999999999998</c:v>
                </c:pt>
                <c:pt idx="301">
                  <c:v>0.85</c:v>
                </c:pt>
                <c:pt idx="302">
                  <c:v>0.84699999999999998</c:v>
                </c:pt>
                <c:pt idx="303">
                  <c:v>0.84499999999999997</c:v>
                </c:pt>
                <c:pt idx="304">
                  <c:v>0.84599999999999997</c:v>
                </c:pt>
                <c:pt idx="305">
                  <c:v>0.84699999999999998</c:v>
                </c:pt>
                <c:pt idx="306">
                  <c:v>0.84799999999999998</c:v>
                </c:pt>
                <c:pt idx="307">
                  <c:v>0.84799999999999998</c:v>
                </c:pt>
                <c:pt idx="308">
                  <c:v>0.85</c:v>
                </c:pt>
                <c:pt idx="309">
                  <c:v>0.85199999999999998</c:v>
                </c:pt>
                <c:pt idx="310">
                  <c:v>0.85199999999999998</c:v>
                </c:pt>
                <c:pt idx="311">
                  <c:v>0.85199999999999998</c:v>
                </c:pt>
                <c:pt idx="312">
                  <c:v>0.85299999999999998</c:v>
                </c:pt>
                <c:pt idx="313">
                  <c:v>0.85599999999999998</c:v>
                </c:pt>
                <c:pt idx="314">
                  <c:v>0.85599999999999998</c:v>
                </c:pt>
                <c:pt idx="315">
                  <c:v>0.85399999999999998</c:v>
                </c:pt>
                <c:pt idx="316">
                  <c:v>0.85599999999999998</c:v>
                </c:pt>
                <c:pt idx="317">
                  <c:v>0.85899999999999999</c:v>
                </c:pt>
                <c:pt idx="318">
                  <c:v>0.86199999999999999</c:v>
                </c:pt>
                <c:pt idx="319">
                  <c:v>0.86499999999999999</c:v>
                </c:pt>
                <c:pt idx="320">
                  <c:v>0.86799999999999999</c:v>
                </c:pt>
                <c:pt idx="321">
                  <c:v>0.87</c:v>
                </c:pt>
                <c:pt idx="322">
                  <c:v>0.872</c:v>
                </c:pt>
                <c:pt idx="323">
                  <c:v>0.873</c:v>
                </c:pt>
                <c:pt idx="324">
                  <c:v>0.877</c:v>
                </c:pt>
                <c:pt idx="325">
                  <c:v>0.879</c:v>
                </c:pt>
                <c:pt idx="326">
                  <c:v>0.88100000000000001</c:v>
                </c:pt>
                <c:pt idx="327">
                  <c:v>0.88600000000000001</c:v>
                </c:pt>
                <c:pt idx="328">
                  <c:v>0.88900000000000001</c:v>
                </c:pt>
                <c:pt idx="329">
                  <c:v>0.89100000000000001</c:v>
                </c:pt>
                <c:pt idx="330">
                  <c:v>0.89400000000000002</c:v>
                </c:pt>
                <c:pt idx="331">
                  <c:v>0.89500000000000002</c:v>
                </c:pt>
                <c:pt idx="332">
                  <c:v>0.90100000000000002</c:v>
                </c:pt>
                <c:pt idx="333">
                  <c:v>0.90500000000000003</c:v>
                </c:pt>
                <c:pt idx="334">
                  <c:v>0.90700000000000003</c:v>
                </c:pt>
                <c:pt idx="335">
                  <c:v>0.91100000000000003</c:v>
                </c:pt>
                <c:pt idx="336">
                  <c:v>0.91600000000000004</c:v>
                </c:pt>
                <c:pt idx="337">
                  <c:v>0.92100000000000004</c:v>
                </c:pt>
                <c:pt idx="338">
                  <c:v>0.92200000000000004</c:v>
                </c:pt>
                <c:pt idx="339">
                  <c:v>0.92300000000000004</c:v>
                </c:pt>
                <c:pt idx="340">
                  <c:v>0.92300000000000004</c:v>
                </c:pt>
                <c:pt idx="341">
                  <c:v>0.92500000000000004</c:v>
                </c:pt>
                <c:pt idx="342">
                  <c:v>0.92700000000000005</c:v>
                </c:pt>
                <c:pt idx="343">
                  <c:v>0.93200000000000005</c:v>
                </c:pt>
                <c:pt idx="344">
                  <c:v>0.93400000000000005</c:v>
                </c:pt>
                <c:pt idx="345">
                  <c:v>0.93700000000000006</c:v>
                </c:pt>
                <c:pt idx="346">
                  <c:v>0.94</c:v>
                </c:pt>
                <c:pt idx="347">
                  <c:v>0.94299999999999995</c:v>
                </c:pt>
                <c:pt idx="348">
                  <c:v>0.94599999999999995</c:v>
                </c:pt>
                <c:pt idx="349">
                  <c:v>0.94899999999999995</c:v>
                </c:pt>
                <c:pt idx="350">
                  <c:v>0.95299999999999996</c:v>
                </c:pt>
                <c:pt idx="351">
                  <c:v>0.95699999999999996</c:v>
                </c:pt>
                <c:pt idx="352">
                  <c:v>0.95799999999999996</c:v>
                </c:pt>
                <c:pt idx="353">
                  <c:v>0.96199999999999997</c:v>
                </c:pt>
                <c:pt idx="354">
                  <c:v>0.96499999999999997</c:v>
                </c:pt>
                <c:pt idx="355">
                  <c:v>0.97199999999999998</c:v>
                </c:pt>
                <c:pt idx="356">
                  <c:v>0.97299999999999998</c:v>
                </c:pt>
                <c:pt idx="357">
                  <c:v>0.97399999999999998</c:v>
                </c:pt>
                <c:pt idx="358">
                  <c:v>0.97399999999999998</c:v>
                </c:pt>
                <c:pt idx="359">
                  <c:v>0.97599999999999998</c:v>
                </c:pt>
                <c:pt idx="360">
                  <c:v>0.97299999999999998</c:v>
                </c:pt>
                <c:pt idx="361">
                  <c:v>0.97299999999999998</c:v>
                </c:pt>
                <c:pt idx="362">
                  <c:v>0.97599999999999998</c:v>
                </c:pt>
                <c:pt idx="363">
                  <c:v>0.97899999999999998</c:v>
                </c:pt>
                <c:pt idx="364">
                  <c:v>0.98299999999999998</c:v>
                </c:pt>
                <c:pt idx="365">
                  <c:v>0.98399999999999999</c:v>
                </c:pt>
                <c:pt idx="366">
                  <c:v>0.98699999999999999</c:v>
                </c:pt>
                <c:pt idx="367">
                  <c:v>0.99099999999999999</c:v>
                </c:pt>
                <c:pt idx="368">
                  <c:v>0.99399999999999999</c:v>
                </c:pt>
                <c:pt idx="369">
                  <c:v>0.995</c:v>
                </c:pt>
                <c:pt idx="370">
                  <c:v>0.999</c:v>
                </c:pt>
                <c:pt idx="371">
                  <c:v>1.004</c:v>
                </c:pt>
                <c:pt idx="372">
                  <c:v>1.004</c:v>
                </c:pt>
                <c:pt idx="373">
                  <c:v>1.0069999999999999</c:v>
                </c:pt>
                <c:pt idx="374">
                  <c:v>1.01</c:v>
                </c:pt>
                <c:pt idx="375">
                  <c:v>1.0109999999999999</c:v>
                </c:pt>
                <c:pt idx="376">
                  <c:v>1.0149999999999999</c:v>
                </c:pt>
                <c:pt idx="377">
                  <c:v>1.0169999999999999</c:v>
                </c:pt>
                <c:pt idx="378">
                  <c:v>1.018</c:v>
                </c:pt>
                <c:pt idx="379">
                  <c:v>1.0189999999999999</c:v>
                </c:pt>
                <c:pt idx="380">
                  <c:v>1.024</c:v>
                </c:pt>
                <c:pt idx="381">
                  <c:v>1.0269999999999999</c:v>
                </c:pt>
                <c:pt idx="382">
                  <c:v>1.0269999999999999</c:v>
                </c:pt>
                <c:pt idx="383">
                  <c:v>1.03</c:v>
                </c:pt>
                <c:pt idx="384">
                  <c:v>1.03</c:v>
                </c:pt>
                <c:pt idx="385">
                  <c:v>1.03</c:v>
                </c:pt>
                <c:pt idx="386">
                  <c:v>1.034</c:v>
                </c:pt>
                <c:pt idx="387">
                  <c:v>1.0349999999999999</c:v>
                </c:pt>
                <c:pt idx="388">
                  <c:v>1.0349999999999999</c:v>
                </c:pt>
                <c:pt idx="389">
                  <c:v>1.036</c:v>
                </c:pt>
                <c:pt idx="390">
                  <c:v>1.0349999999999999</c:v>
                </c:pt>
                <c:pt idx="391">
                  <c:v>1.038</c:v>
                </c:pt>
                <c:pt idx="392">
                  <c:v>1.038</c:v>
                </c:pt>
                <c:pt idx="393">
                  <c:v>1.0389999999999999</c:v>
                </c:pt>
                <c:pt idx="394">
                  <c:v>1.0409999999999999</c:v>
                </c:pt>
                <c:pt idx="395">
                  <c:v>1.0429999999999999</c:v>
                </c:pt>
                <c:pt idx="396">
                  <c:v>1.044</c:v>
                </c:pt>
                <c:pt idx="397">
                  <c:v>1.046</c:v>
                </c:pt>
                <c:pt idx="398">
                  <c:v>1.046</c:v>
                </c:pt>
                <c:pt idx="399">
                  <c:v>1.046</c:v>
                </c:pt>
                <c:pt idx="400">
                  <c:v>1.0449999999999999</c:v>
                </c:pt>
                <c:pt idx="401">
                  <c:v>1.0469999999999999</c:v>
                </c:pt>
                <c:pt idx="402">
                  <c:v>1.048</c:v>
                </c:pt>
                <c:pt idx="403">
                  <c:v>1.0509999999999999</c:v>
                </c:pt>
                <c:pt idx="404">
                  <c:v>1.0509999999999999</c:v>
                </c:pt>
                <c:pt idx="405">
                  <c:v>1.054</c:v>
                </c:pt>
                <c:pt idx="406">
                  <c:v>1.054</c:v>
                </c:pt>
                <c:pt idx="407">
                  <c:v>1.054</c:v>
                </c:pt>
                <c:pt idx="408">
                  <c:v>1.056</c:v>
                </c:pt>
                <c:pt idx="409">
                  <c:v>1.0569999999999999</c:v>
                </c:pt>
                <c:pt idx="410">
                  <c:v>1.0580000000000001</c:v>
                </c:pt>
                <c:pt idx="411">
                  <c:v>1.0589999999999999</c:v>
                </c:pt>
                <c:pt idx="412">
                  <c:v>1.06</c:v>
                </c:pt>
                <c:pt idx="413">
                  <c:v>1.06</c:v>
                </c:pt>
                <c:pt idx="414">
                  <c:v>1.0609999999999999</c:v>
                </c:pt>
                <c:pt idx="415">
                  <c:v>1.0620000000000001</c:v>
                </c:pt>
                <c:pt idx="416">
                  <c:v>1.0629999999999999</c:v>
                </c:pt>
                <c:pt idx="417">
                  <c:v>1.0640000000000001</c:v>
                </c:pt>
                <c:pt idx="418">
                  <c:v>1.0649999999999999</c:v>
                </c:pt>
                <c:pt idx="419">
                  <c:v>1.0669999999999999</c:v>
                </c:pt>
                <c:pt idx="420">
                  <c:v>1.0680000000000001</c:v>
                </c:pt>
                <c:pt idx="421">
                  <c:v>1.0660000000000001</c:v>
                </c:pt>
                <c:pt idx="422">
                  <c:v>1.0680000000000001</c:v>
                </c:pt>
                <c:pt idx="423">
                  <c:v>1.0660000000000001</c:v>
                </c:pt>
                <c:pt idx="424">
                  <c:v>1.0680000000000001</c:v>
                </c:pt>
                <c:pt idx="425">
                  <c:v>1.0720000000000001</c:v>
                </c:pt>
                <c:pt idx="426">
                  <c:v>1.073</c:v>
                </c:pt>
                <c:pt idx="427">
                  <c:v>1.0740000000000001</c:v>
                </c:pt>
                <c:pt idx="428">
                  <c:v>1.075</c:v>
                </c:pt>
                <c:pt idx="429">
                  <c:v>1.0760000000000001</c:v>
                </c:pt>
                <c:pt idx="430">
                  <c:v>1.079</c:v>
                </c:pt>
                <c:pt idx="431">
                  <c:v>1.0820000000000001</c:v>
                </c:pt>
                <c:pt idx="432">
                  <c:v>1.085</c:v>
                </c:pt>
                <c:pt idx="433">
                  <c:v>1.0880000000000001</c:v>
                </c:pt>
                <c:pt idx="434">
                  <c:v>1.0880000000000001</c:v>
                </c:pt>
                <c:pt idx="435">
                  <c:v>1.089</c:v>
                </c:pt>
                <c:pt idx="436">
                  <c:v>1.0880000000000001</c:v>
                </c:pt>
                <c:pt idx="437">
                  <c:v>1.089</c:v>
                </c:pt>
                <c:pt idx="438">
                  <c:v>1.093</c:v>
                </c:pt>
                <c:pt idx="439">
                  <c:v>1.0920000000000001</c:v>
                </c:pt>
                <c:pt idx="440">
                  <c:v>1.093</c:v>
                </c:pt>
                <c:pt idx="441">
                  <c:v>1.093</c:v>
                </c:pt>
                <c:pt idx="442">
                  <c:v>1.095</c:v>
                </c:pt>
                <c:pt idx="443">
                  <c:v>1.0960000000000001</c:v>
                </c:pt>
                <c:pt idx="444">
                  <c:v>1.097</c:v>
                </c:pt>
                <c:pt idx="445">
                  <c:v>1.095</c:v>
                </c:pt>
                <c:pt idx="446">
                  <c:v>1.097</c:v>
                </c:pt>
                <c:pt idx="447">
                  <c:v>1.1000000000000001</c:v>
                </c:pt>
                <c:pt idx="448">
                  <c:v>1.101</c:v>
                </c:pt>
                <c:pt idx="449">
                  <c:v>1.103</c:v>
                </c:pt>
                <c:pt idx="450">
                  <c:v>1.105</c:v>
                </c:pt>
                <c:pt idx="451">
                  <c:v>1.1080000000000001</c:v>
                </c:pt>
                <c:pt idx="452">
                  <c:v>1.1100000000000001</c:v>
                </c:pt>
                <c:pt idx="453">
                  <c:v>1.109</c:v>
                </c:pt>
                <c:pt idx="454">
                  <c:v>1.1120000000000001</c:v>
                </c:pt>
                <c:pt idx="455">
                  <c:v>1.1120000000000001</c:v>
                </c:pt>
                <c:pt idx="456">
                  <c:v>1.1140000000000001</c:v>
                </c:pt>
                <c:pt idx="457">
                  <c:v>1.1180000000000001</c:v>
                </c:pt>
                <c:pt idx="458">
                  <c:v>1.1200000000000001</c:v>
                </c:pt>
                <c:pt idx="459">
                  <c:v>1.1200000000000001</c:v>
                </c:pt>
                <c:pt idx="460">
                  <c:v>1.119</c:v>
                </c:pt>
                <c:pt idx="461">
                  <c:v>1.1220000000000001</c:v>
                </c:pt>
                <c:pt idx="462">
                  <c:v>1.1240000000000001</c:v>
                </c:pt>
                <c:pt idx="463">
                  <c:v>1.125</c:v>
                </c:pt>
                <c:pt idx="464">
                  <c:v>1.1279999999999999</c:v>
                </c:pt>
                <c:pt idx="465">
                  <c:v>1.1279999999999999</c:v>
                </c:pt>
                <c:pt idx="466">
                  <c:v>1.127</c:v>
                </c:pt>
                <c:pt idx="467">
                  <c:v>1.127</c:v>
                </c:pt>
                <c:pt idx="468">
                  <c:v>1.1279999999999999</c:v>
                </c:pt>
                <c:pt idx="469">
                  <c:v>1.129</c:v>
                </c:pt>
                <c:pt idx="470">
                  <c:v>1.1319999999999999</c:v>
                </c:pt>
                <c:pt idx="471">
                  <c:v>1.133</c:v>
                </c:pt>
                <c:pt idx="472">
                  <c:v>1.1339999999999999</c:v>
                </c:pt>
                <c:pt idx="473">
                  <c:v>1.1359999999999999</c:v>
                </c:pt>
                <c:pt idx="474">
                  <c:v>1.137</c:v>
                </c:pt>
                <c:pt idx="475">
                  <c:v>1.137</c:v>
                </c:pt>
                <c:pt idx="476">
                  <c:v>1.1359999999999999</c:v>
                </c:pt>
                <c:pt idx="477">
                  <c:v>1.1399999999999999</c:v>
                </c:pt>
                <c:pt idx="478">
                  <c:v>1.1399999999999999</c:v>
                </c:pt>
                <c:pt idx="479">
                  <c:v>1.1399999999999999</c:v>
                </c:pt>
                <c:pt idx="480">
                  <c:v>1.139</c:v>
                </c:pt>
                <c:pt idx="481">
                  <c:v>1.1379999999999999</c:v>
                </c:pt>
                <c:pt idx="482">
                  <c:v>1.1379999999999999</c:v>
                </c:pt>
                <c:pt idx="483">
                  <c:v>1.1379999999999999</c:v>
                </c:pt>
                <c:pt idx="484">
                  <c:v>1.141</c:v>
                </c:pt>
                <c:pt idx="485">
                  <c:v>1.143</c:v>
                </c:pt>
                <c:pt idx="486">
                  <c:v>1.1459999999999999</c:v>
                </c:pt>
                <c:pt idx="487">
                  <c:v>1.149</c:v>
                </c:pt>
                <c:pt idx="488">
                  <c:v>1.153</c:v>
                </c:pt>
                <c:pt idx="489">
                  <c:v>1.1539999999999999</c:v>
                </c:pt>
                <c:pt idx="490">
                  <c:v>1.155</c:v>
                </c:pt>
                <c:pt idx="491">
                  <c:v>1.1539999999999999</c:v>
                </c:pt>
                <c:pt idx="492">
                  <c:v>1.1559999999999999</c:v>
                </c:pt>
                <c:pt idx="493">
                  <c:v>1.157</c:v>
                </c:pt>
                <c:pt idx="494">
                  <c:v>1.1579999999999999</c:v>
                </c:pt>
                <c:pt idx="495">
                  <c:v>1.159</c:v>
                </c:pt>
                <c:pt idx="496">
                  <c:v>1.1579999999999999</c:v>
                </c:pt>
                <c:pt idx="497">
                  <c:v>1.159</c:v>
                </c:pt>
                <c:pt idx="498">
                  <c:v>1.161</c:v>
                </c:pt>
                <c:pt idx="499">
                  <c:v>1.1619999999999999</c:v>
                </c:pt>
                <c:pt idx="500">
                  <c:v>1.161</c:v>
                </c:pt>
                <c:pt idx="501">
                  <c:v>1.1619999999999999</c:v>
                </c:pt>
                <c:pt idx="502">
                  <c:v>1.1619999999999999</c:v>
                </c:pt>
                <c:pt idx="503">
                  <c:v>1.165</c:v>
                </c:pt>
                <c:pt idx="504">
                  <c:v>1.171</c:v>
                </c:pt>
                <c:pt idx="505">
                  <c:v>1.171</c:v>
                </c:pt>
                <c:pt idx="506">
                  <c:v>1.1719999999999999</c:v>
                </c:pt>
                <c:pt idx="507">
                  <c:v>1.17</c:v>
                </c:pt>
                <c:pt idx="508">
                  <c:v>1.171</c:v>
                </c:pt>
                <c:pt idx="509">
                  <c:v>1.17</c:v>
                </c:pt>
                <c:pt idx="510">
                  <c:v>1.167</c:v>
                </c:pt>
                <c:pt idx="511">
                  <c:v>1.167</c:v>
                </c:pt>
                <c:pt idx="512">
                  <c:v>1.1639999999999999</c:v>
                </c:pt>
                <c:pt idx="513">
                  <c:v>1.1639999999999999</c:v>
                </c:pt>
                <c:pt idx="514">
                  <c:v>1.1639999999999999</c:v>
                </c:pt>
                <c:pt idx="515">
                  <c:v>1.1659999999999999</c:v>
                </c:pt>
                <c:pt idx="516">
                  <c:v>1.167</c:v>
                </c:pt>
                <c:pt idx="517">
                  <c:v>1.1679999999999999</c:v>
                </c:pt>
                <c:pt idx="518">
                  <c:v>1.169</c:v>
                </c:pt>
                <c:pt idx="519">
                  <c:v>1.167</c:v>
                </c:pt>
                <c:pt idx="520">
                  <c:v>1.1659999999999999</c:v>
                </c:pt>
                <c:pt idx="521">
                  <c:v>1.167</c:v>
                </c:pt>
                <c:pt idx="522">
                  <c:v>1.167</c:v>
                </c:pt>
                <c:pt idx="523">
                  <c:v>1.1659999999999999</c:v>
                </c:pt>
                <c:pt idx="524">
                  <c:v>1.1639999999999999</c:v>
                </c:pt>
                <c:pt idx="525">
                  <c:v>1.161</c:v>
                </c:pt>
                <c:pt idx="526">
                  <c:v>1.1599999999999999</c:v>
                </c:pt>
                <c:pt idx="527">
                  <c:v>1.161</c:v>
                </c:pt>
                <c:pt idx="528">
                  <c:v>1.1659999999999999</c:v>
                </c:pt>
                <c:pt idx="529">
                  <c:v>1.165</c:v>
                </c:pt>
                <c:pt idx="530">
                  <c:v>1.1639999999999999</c:v>
                </c:pt>
                <c:pt idx="531">
                  <c:v>1.163</c:v>
                </c:pt>
                <c:pt idx="532">
                  <c:v>1.1619999999999999</c:v>
                </c:pt>
                <c:pt idx="533">
                  <c:v>1.1619999999999999</c:v>
                </c:pt>
                <c:pt idx="534">
                  <c:v>1.163</c:v>
                </c:pt>
                <c:pt idx="535">
                  <c:v>1.1619999999999999</c:v>
                </c:pt>
                <c:pt idx="536">
                  <c:v>1.1639999999999999</c:v>
                </c:pt>
                <c:pt idx="537">
                  <c:v>1.1619999999999999</c:v>
                </c:pt>
                <c:pt idx="538">
                  <c:v>1.1579999999999999</c:v>
                </c:pt>
                <c:pt idx="539">
                  <c:v>1.1559999999999999</c:v>
                </c:pt>
                <c:pt idx="540">
                  <c:v>1.149</c:v>
                </c:pt>
                <c:pt idx="541">
                  <c:v>1.1459999999999999</c:v>
                </c:pt>
                <c:pt idx="542">
                  <c:v>1.1459999999999999</c:v>
                </c:pt>
                <c:pt idx="543">
                  <c:v>1.145</c:v>
                </c:pt>
                <c:pt idx="544">
                  <c:v>1.147</c:v>
                </c:pt>
                <c:pt idx="545">
                  <c:v>1.149</c:v>
                </c:pt>
                <c:pt idx="546">
                  <c:v>1.151</c:v>
                </c:pt>
                <c:pt idx="547">
                  <c:v>1.1519999999999999</c:v>
                </c:pt>
                <c:pt idx="548">
                  <c:v>1.153</c:v>
                </c:pt>
                <c:pt idx="549">
                  <c:v>1.1519999999999999</c:v>
                </c:pt>
                <c:pt idx="550">
                  <c:v>1.153</c:v>
                </c:pt>
                <c:pt idx="551">
                  <c:v>1.1539999999999999</c:v>
                </c:pt>
                <c:pt idx="552">
                  <c:v>1.1559999999999999</c:v>
                </c:pt>
                <c:pt idx="553">
                  <c:v>1.1539999999999999</c:v>
                </c:pt>
                <c:pt idx="554">
                  <c:v>1.1539999999999999</c:v>
                </c:pt>
                <c:pt idx="555">
                  <c:v>1.1519999999999999</c:v>
                </c:pt>
                <c:pt idx="556">
                  <c:v>1.153</c:v>
                </c:pt>
                <c:pt idx="557">
                  <c:v>1.1499999999999999</c:v>
                </c:pt>
                <c:pt idx="558">
                  <c:v>1.1519999999999999</c:v>
                </c:pt>
                <c:pt idx="559">
                  <c:v>1.153</c:v>
                </c:pt>
                <c:pt idx="560">
                  <c:v>1.1559999999999999</c:v>
                </c:pt>
                <c:pt idx="561">
                  <c:v>1.159</c:v>
                </c:pt>
                <c:pt idx="562">
                  <c:v>1.1599999999999999</c:v>
                </c:pt>
                <c:pt idx="563">
                  <c:v>1.163</c:v>
                </c:pt>
                <c:pt idx="564">
                  <c:v>1.1619999999999999</c:v>
                </c:pt>
                <c:pt idx="565">
                  <c:v>1.1619999999999999</c:v>
                </c:pt>
                <c:pt idx="566">
                  <c:v>1.161</c:v>
                </c:pt>
                <c:pt idx="567">
                  <c:v>1.161</c:v>
                </c:pt>
                <c:pt idx="568">
                  <c:v>1.163</c:v>
                </c:pt>
                <c:pt idx="569">
                  <c:v>1.1619999999999999</c:v>
                </c:pt>
                <c:pt idx="570">
                  <c:v>1.157</c:v>
                </c:pt>
                <c:pt idx="571">
                  <c:v>1.1559999999999999</c:v>
                </c:pt>
                <c:pt idx="572">
                  <c:v>1.1559999999999999</c:v>
                </c:pt>
                <c:pt idx="573">
                  <c:v>1.157</c:v>
                </c:pt>
                <c:pt idx="574">
                  <c:v>1.155</c:v>
                </c:pt>
                <c:pt idx="575">
                  <c:v>1.1559999999999999</c:v>
                </c:pt>
                <c:pt idx="576">
                  <c:v>1.1579999999999999</c:v>
                </c:pt>
                <c:pt idx="577">
                  <c:v>1.161</c:v>
                </c:pt>
                <c:pt idx="578">
                  <c:v>1.1599999999999999</c:v>
                </c:pt>
                <c:pt idx="579">
                  <c:v>1.161</c:v>
                </c:pt>
                <c:pt idx="580">
                  <c:v>1.161</c:v>
                </c:pt>
                <c:pt idx="581">
                  <c:v>1.163</c:v>
                </c:pt>
                <c:pt idx="582">
                  <c:v>1.163</c:v>
                </c:pt>
                <c:pt idx="583">
                  <c:v>1.163</c:v>
                </c:pt>
                <c:pt idx="584">
                  <c:v>1.1619999999999999</c:v>
                </c:pt>
                <c:pt idx="585">
                  <c:v>1.1579999999999999</c:v>
                </c:pt>
                <c:pt idx="586">
                  <c:v>1.1579999999999999</c:v>
                </c:pt>
                <c:pt idx="587">
                  <c:v>1.161</c:v>
                </c:pt>
                <c:pt idx="588">
                  <c:v>1.1599999999999999</c:v>
                </c:pt>
                <c:pt idx="589">
                  <c:v>1.1619999999999999</c:v>
                </c:pt>
                <c:pt idx="590">
                  <c:v>1.161</c:v>
                </c:pt>
                <c:pt idx="591">
                  <c:v>1.1619999999999999</c:v>
                </c:pt>
                <c:pt idx="592">
                  <c:v>1.1619999999999999</c:v>
                </c:pt>
                <c:pt idx="593">
                  <c:v>1.1639999999999999</c:v>
                </c:pt>
                <c:pt idx="594">
                  <c:v>1.163</c:v>
                </c:pt>
                <c:pt idx="595">
                  <c:v>1.1619999999999999</c:v>
                </c:pt>
                <c:pt idx="596">
                  <c:v>1.1599999999999999</c:v>
                </c:pt>
                <c:pt idx="597">
                  <c:v>1.161</c:v>
                </c:pt>
                <c:pt idx="598">
                  <c:v>1.163</c:v>
                </c:pt>
                <c:pt idx="599">
                  <c:v>1.165</c:v>
                </c:pt>
                <c:pt idx="600">
                  <c:v>1.1599999999999999</c:v>
                </c:pt>
                <c:pt idx="601">
                  <c:v>1.161</c:v>
                </c:pt>
                <c:pt idx="602">
                  <c:v>1.1619999999999999</c:v>
                </c:pt>
                <c:pt idx="603">
                  <c:v>1.1619999999999999</c:v>
                </c:pt>
                <c:pt idx="604">
                  <c:v>1.1619999999999999</c:v>
                </c:pt>
                <c:pt idx="605">
                  <c:v>1.165</c:v>
                </c:pt>
                <c:pt idx="606">
                  <c:v>1.167</c:v>
                </c:pt>
                <c:pt idx="607">
                  <c:v>1.167</c:v>
                </c:pt>
                <c:pt idx="608">
                  <c:v>1.167</c:v>
                </c:pt>
                <c:pt idx="609">
                  <c:v>1.171</c:v>
                </c:pt>
                <c:pt idx="610">
                  <c:v>1.171</c:v>
                </c:pt>
                <c:pt idx="611">
                  <c:v>1.1719999999999999</c:v>
                </c:pt>
                <c:pt idx="612">
                  <c:v>1.173</c:v>
                </c:pt>
                <c:pt idx="613">
                  <c:v>1.1739999999999999</c:v>
                </c:pt>
                <c:pt idx="614">
                  <c:v>1.1759999999999999</c:v>
                </c:pt>
                <c:pt idx="615">
                  <c:v>1.1779999999999999</c:v>
                </c:pt>
                <c:pt idx="616">
                  <c:v>1.18</c:v>
                </c:pt>
                <c:pt idx="617">
                  <c:v>1.181</c:v>
                </c:pt>
                <c:pt idx="618">
                  <c:v>1.1819999999999999</c:v>
                </c:pt>
                <c:pt idx="619">
                  <c:v>1.18</c:v>
                </c:pt>
                <c:pt idx="620">
                  <c:v>1.1819999999999999</c:v>
                </c:pt>
                <c:pt idx="621">
                  <c:v>1.1830000000000001</c:v>
                </c:pt>
                <c:pt idx="622">
                  <c:v>1.1830000000000001</c:v>
                </c:pt>
                <c:pt idx="623">
                  <c:v>1.1850000000000001</c:v>
                </c:pt>
                <c:pt idx="624">
                  <c:v>1.1859999999999999</c:v>
                </c:pt>
                <c:pt idx="625">
                  <c:v>1.1830000000000001</c:v>
                </c:pt>
                <c:pt idx="626">
                  <c:v>1.1819999999999999</c:v>
                </c:pt>
                <c:pt idx="627">
                  <c:v>1.1839999999999999</c:v>
                </c:pt>
                <c:pt idx="628">
                  <c:v>1.1870000000000001</c:v>
                </c:pt>
                <c:pt idx="629">
                  <c:v>1.1879999999999999</c:v>
                </c:pt>
                <c:pt idx="630">
                  <c:v>1.19</c:v>
                </c:pt>
                <c:pt idx="631">
                  <c:v>1.1879999999999999</c:v>
                </c:pt>
                <c:pt idx="632">
                  <c:v>1.1910000000000001</c:v>
                </c:pt>
                <c:pt idx="633">
                  <c:v>1.1930000000000001</c:v>
                </c:pt>
                <c:pt idx="634">
                  <c:v>1.1970000000000001</c:v>
                </c:pt>
                <c:pt idx="635">
                  <c:v>1.196</c:v>
                </c:pt>
                <c:pt idx="636">
                  <c:v>1.198</c:v>
                </c:pt>
                <c:pt idx="637">
                  <c:v>1.1970000000000001</c:v>
                </c:pt>
                <c:pt idx="638">
                  <c:v>1.198</c:v>
                </c:pt>
                <c:pt idx="639">
                  <c:v>1.202</c:v>
                </c:pt>
                <c:pt idx="640">
                  <c:v>1.2050000000000001</c:v>
                </c:pt>
                <c:pt idx="641">
                  <c:v>1.208</c:v>
                </c:pt>
                <c:pt idx="642">
                  <c:v>1.21</c:v>
                </c:pt>
                <c:pt idx="643">
                  <c:v>1.212</c:v>
                </c:pt>
                <c:pt idx="644">
                  <c:v>1.214</c:v>
                </c:pt>
                <c:pt idx="645">
                  <c:v>1.2130000000000001</c:v>
                </c:pt>
                <c:pt idx="646">
                  <c:v>1.2150000000000001</c:v>
                </c:pt>
                <c:pt idx="647">
                  <c:v>1.2170000000000001</c:v>
                </c:pt>
                <c:pt idx="648">
                  <c:v>1.2210000000000001</c:v>
                </c:pt>
                <c:pt idx="649">
                  <c:v>1.2250000000000001</c:v>
                </c:pt>
                <c:pt idx="650">
                  <c:v>1.2270000000000001</c:v>
                </c:pt>
                <c:pt idx="651">
                  <c:v>1.23</c:v>
                </c:pt>
                <c:pt idx="652">
                  <c:v>1.2310000000000001</c:v>
                </c:pt>
                <c:pt idx="653">
                  <c:v>1.2330000000000001</c:v>
                </c:pt>
                <c:pt idx="654">
                  <c:v>1.2370000000000001</c:v>
                </c:pt>
                <c:pt idx="655">
                  <c:v>1.2390000000000001</c:v>
                </c:pt>
                <c:pt idx="656">
                  <c:v>1.24</c:v>
                </c:pt>
                <c:pt idx="657">
                  <c:v>1.2390000000000001</c:v>
                </c:pt>
                <c:pt idx="658">
                  <c:v>1.242</c:v>
                </c:pt>
                <c:pt idx="659">
                  <c:v>1.242</c:v>
                </c:pt>
                <c:pt idx="660">
                  <c:v>1.242</c:v>
                </c:pt>
                <c:pt idx="661">
                  <c:v>1.242</c:v>
                </c:pt>
                <c:pt idx="662">
                  <c:v>1.242</c:v>
                </c:pt>
                <c:pt idx="663">
                  <c:v>1.244</c:v>
                </c:pt>
                <c:pt idx="664">
                  <c:v>1.246</c:v>
                </c:pt>
                <c:pt idx="665">
                  <c:v>1.248</c:v>
                </c:pt>
                <c:pt idx="666">
                  <c:v>1.25</c:v>
                </c:pt>
                <c:pt idx="667">
                  <c:v>1.2529999999999999</c:v>
                </c:pt>
                <c:pt idx="668">
                  <c:v>1.2569999999999999</c:v>
                </c:pt>
                <c:pt idx="669">
                  <c:v>1.2629999999999999</c:v>
                </c:pt>
                <c:pt idx="670">
                  <c:v>1.264</c:v>
                </c:pt>
                <c:pt idx="671">
                  <c:v>1.264</c:v>
                </c:pt>
                <c:pt idx="672">
                  <c:v>1.266</c:v>
                </c:pt>
                <c:pt idx="673">
                  <c:v>1.268</c:v>
                </c:pt>
                <c:pt idx="674">
                  <c:v>1.2689999999999999</c:v>
                </c:pt>
                <c:pt idx="675">
                  <c:v>1.2709999999999999</c:v>
                </c:pt>
                <c:pt idx="676">
                  <c:v>1.2769999999999999</c:v>
                </c:pt>
                <c:pt idx="677">
                  <c:v>1.2789999999999999</c:v>
                </c:pt>
                <c:pt idx="678">
                  <c:v>1.2809999999999999</c:v>
                </c:pt>
                <c:pt idx="679">
                  <c:v>1.2849999999999999</c:v>
                </c:pt>
                <c:pt idx="680">
                  <c:v>1.288</c:v>
                </c:pt>
                <c:pt idx="681">
                  <c:v>1.2909999999999999</c:v>
                </c:pt>
                <c:pt idx="682">
                  <c:v>1.2929999999999999</c:v>
                </c:pt>
                <c:pt idx="683">
                  <c:v>1.296</c:v>
                </c:pt>
                <c:pt idx="684">
                  <c:v>1.298</c:v>
                </c:pt>
                <c:pt idx="685">
                  <c:v>1.3</c:v>
                </c:pt>
                <c:pt idx="686">
                  <c:v>1.306</c:v>
                </c:pt>
                <c:pt idx="687">
                  <c:v>1.3089999999999999</c:v>
                </c:pt>
                <c:pt idx="688">
                  <c:v>1.31</c:v>
                </c:pt>
                <c:pt idx="689">
                  <c:v>1.3120000000000001</c:v>
                </c:pt>
                <c:pt idx="690">
                  <c:v>1.3129999999999999</c:v>
                </c:pt>
                <c:pt idx="691">
                  <c:v>1.3169999999999999</c:v>
                </c:pt>
                <c:pt idx="692">
                  <c:v>1.319</c:v>
                </c:pt>
                <c:pt idx="693">
                  <c:v>1.3220000000000001</c:v>
                </c:pt>
                <c:pt idx="694">
                  <c:v>1.3260000000000001</c:v>
                </c:pt>
                <c:pt idx="695">
                  <c:v>1.3280000000000001</c:v>
                </c:pt>
                <c:pt idx="696">
                  <c:v>1.3320000000000001</c:v>
                </c:pt>
                <c:pt idx="697">
                  <c:v>1.335</c:v>
                </c:pt>
                <c:pt idx="698">
                  <c:v>1.341</c:v>
                </c:pt>
                <c:pt idx="699">
                  <c:v>1.345</c:v>
                </c:pt>
                <c:pt idx="700">
                  <c:v>1.349</c:v>
                </c:pt>
                <c:pt idx="701">
                  <c:v>1.3540000000000001</c:v>
                </c:pt>
                <c:pt idx="702">
                  <c:v>1.357</c:v>
                </c:pt>
                <c:pt idx="703">
                  <c:v>1.361</c:v>
                </c:pt>
                <c:pt idx="704">
                  <c:v>1.3660000000000001</c:v>
                </c:pt>
                <c:pt idx="705">
                  <c:v>1.37</c:v>
                </c:pt>
                <c:pt idx="706">
                  <c:v>1.375</c:v>
                </c:pt>
                <c:pt idx="707">
                  <c:v>1.3779999999999999</c:v>
                </c:pt>
                <c:pt idx="708">
                  <c:v>1.38</c:v>
                </c:pt>
                <c:pt idx="709">
                  <c:v>1.3839999999999999</c:v>
                </c:pt>
                <c:pt idx="710">
                  <c:v>1.3859999999999999</c:v>
                </c:pt>
                <c:pt idx="711">
                  <c:v>1.3879999999999999</c:v>
                </c:pt>
                <c:pt idx="712">
                  <c:v>1.39</c:v>
                </c:pt>
                <c:pt idx="713">
                  <c:v>1.3959999999999999</c:v>
                </c:pt>
                <c:pt idx="714">
                  <c:v>1.4</c:v>
                </c:pt>
                <c:pt idx="715">
                  <c:v>1.4059999999999999</c:v>
                </c:pt>
                <c:pt idx="716">
                  <c:v>1.4079999999999999</c:v>
                </c:pt>
                <c:pt idx="717">
                  <c:v>1.4119999999999999</c:v>
                </c:pt>
                <c:pt idx="718">
                  <c:v>1.4139999999999999</c:v>
                </c:pt>
                <c:pt idx="719">
                  <c:v>1.417</c:v>
                </c:pt>
                <c:pt idx="720">
                  <c:v>1.419</c:v>
                </c:pt>
                <c:pt idx="721">
                  <c:v>1.42</c:v>
                </c:pt>
                <c:pt idx="722">
                  <c:v>1.423</c:v>
                </c:pt>
                <c:pt idx="723">
                  <c:v>1.427</c:v>
                </c:pt>
                <c:pt idx="724">
                  <c:v>1.427</c:v>
                </c:pt>
                <c:pt idx="725">
                  <c:v>1.427</c:v>
                </c:pt>
                <c:pt idx="726">
                  <c:v>1.431</c:v>
                </c:pt>
                <c:pt idx="727">
                  <c:v>1.4370000000000001</c:v>
                </c:pt>
                <c:pt idx="728">
                  <c:v>1.4419999999999999</c:v>
                </c:pt>
                <c:pt idx="729">
                  <c:v>1.446</c:v>
                </c:pt>
                <c:pt idx="730">
                  <c:v>1.4490000000000001</c:v>
                </c:pt>
                <c:pt idx="731">
                  <c:v>1.4550000000000001</c:v>
                </c:pt>
                <c:pt idx="732">
                  <c:v>1.4610000000000001</c:v>
                </c:pt>
                <c:pt idx="733">
                  <c:v>1.464</c:v>
                </c:pt>
                <c:pt idx="734">
                  <c:v>1.466</c:v>
                </c:pt>
                <c:pt idx="735">
                  <c:v>1.472</c:v>
                </c:pt>
                <c:pt idx="736">
                  <c:v>1.4770000000000001</c:v>
                </c:pt>
                <c:pt idx="737">
                  <c:v>1.4830000000000001</c:v>
                </c:pt>
                <c:pt idx="738">
                  <c:v>1.4850000000000001</c:v>
                </c:pt>
                <c:pt idx="739">
                  <c:v>1.486</c:v>
                </c:pt>
                <c:pt idx="740">
                  <c:v>1.492</c:v>
                </c:pt>
                <c:pt idx="741">
                  <c:v>1.4930000000000001</c:v>
                </c:pt>
                <c:pt idx="742">
                  <c:v>1.4990000000000001</c:v>
                </c:pt>
                <c:pt idx="743">
                  <c:v>1.5049999999999999</c:v>
                </c:pt>
                <c:pt idx="744">
                  <c:v>1.5109999999999999</c:v>
                </c:pt>
                <c:pt idx="745">
                  <c:v>1.512</c:v>
                </c:pt>
                <c:pt idx="746">
                  <c:v>1.5169999999999999</c:v>
                </c:pt>
                <c:pt idx="747">
                  <c:v>1.522</c:v>
                </c:pt>
                <c:pt idx="748">
                  <c:v>1.5229999999999999</c:v>
                </c:pt>
                <c:pt idx="749">
                  <c:v>1.5269999999999999</c:v>
                </c:pt>
                <c:pt idx="750">
                  <c:v>1.5289999999999999</c:v>
                </c:pt>
                <c:pt idx="751">
                  <c:v>1.534</c:v>
                </c:pt>
                <c:pt idx="752">
                  <c:v>1.54</c:v>
                </c:pt>
                <c:pt idx="753">
                  <c:v>1.5449999999999999</c:v>
                </c:pt>
                <c:pt idx="754">
                  <c:v>1.5509999999999999</c:v>
                </c:pt>
                <c:pt idx="755">
                  <c:v>1.554</c:v>
                </c:pt>
                <c:pt idx="756">
                  <c:v>1.56</c:v>
                </c:pt>
                <c:pt idx="757">
                  <c:v>1.5669999999999999</c:v>
                </c:pt>
                <c:pt idx="758">
                  <c:v>1.571</c:v>
                </c:pt>
                <c:pt idx="759">
                  <c:v>1.5760000000000001</c:v>
                </c:pt>
                <c:pt idx="760">
                  <c:v>1.58</c:v>
                </c:pt>
                <c:pt idx="761">
                  <c:v>1.5860000000000001</c:v>
                </c:pt>
                <c:pt idx="762">
                  <c:v>1.591</c:v>
                </c:pt>
                <c:pt idx="763">
                  <c:v>1.5960000000000001</c:v>
                </c:pt>
                <c:pt idx="764">
                  <c:v>1.601</c:v>
                </c:pt>
                <c:pt idx="765">
                  <c:v>1.605</c:v>
                </c:pt>
                <c:pt idx="766">
                  <c:v>1.611</c:v>
                </c:pt>
                <c:pt idx="767">
                  <c:v>1.617</c:v>
                </c:pt>
                <c:pt idx="768">
                  <c:v>1.623</c:v>
                </c:pt>
                <c:pt idx="769">
                  <c:v>1.625</c:v>
                </c:pt>
                <c:pt idx="770">
                  <c:v>1.633</c:v>
                </c:pt>
                <c:pt idx="771">
                  <c:v>1.641</c:v>
                </c:pt>
                <c:pt idx="772">
                  <c:v>1.6459999999999999</c:v>
                </c:pt>
                <c:pt idx="773">
                  <c:v>1.653</c:v>
                </c:pt>
                <c:pt idx="774">
                  <c:v>1.6579999999999999</c:v>
                </c:pt>
                <c:pt idx="775">
                  <c:v>1.6659999999999999</c:v>
                </c:pt>
                <c:pt idx="776">
                  <c:v>1.673</c:v>
                </c:pt>
                <c:pt idx="777">
                  <c:v>1.679</c:v>
                </c:pt>
                <c:pt idx="778">
                  <c:v>1.6859999999999999</c:v>
                </c:pt>
                <c:pt idx="779">
                  <c:v>1.6919999999999999</c:v>
                </c:pt>
                <c:pt idx="780">
                  <c:v>1.6950000000000001</c:v>
                </c:pt>
                <c:pt idx="781">
                  <c:v>1.698</c:v>
                </c:pt>
                <c:pt idx="782">
                  <c:v>1.7050000000000001</c:v>
                </c:pt>
                <c:pt idx="783">
                  <c:v>1.712</c:v>
                </c:pt>
                <c:pt idx="784">
                  <c:v>1.7150000000000001</c:v>
                </c:pt>
                <c:pt idx="785">
                  <c:v>1.7210000000000001</c:v>
                </c:pt>
                <c:pt idx="786">
                  <c:v>1.728</c:v>
                </c:pt>
                <c:pt idx="787">
                  <c:v>1.73</c:v>
                </c:pt>
                <c:pt idx="788">
                  <c:v>1.734</c:v>
                </c:pt>
                <c:pt idx="789">
                  <c:v>1.7410000000000001</c:v>
                </c:pt>
                <c:pt idx="790">
                  <c:v>1.7490000000000001</c:v>
                </c:pt>
                <c:pt idx="791">
                  <c:v>1.754</c:v>
                </c:pt>
                <c:pt idx="792">
                  <c:v>1.762</c:v>
                </c:pt>
                <c:pt idx="793">
                  <c:v>1.7669999999999999</c:v>
                </c:pt>
                <c:pt idx="794">
                  <c:v>1.7729999999999999</c:v>
                </c:pt>
                <c:pt idx="795">
                  <c:v>1.78</c:v>
                </c:pt>
                <c:pt idx="796">
                  <c:v>1.786</c:v>
                </c:pt>
                <c:pt idx="797">
                  <c:v>1.794</c:v>
                </c:pt>
                <c:pt idx="798">
                  <c:v>1.8</c:v>
                </c:pt>
                <c:pt idx="799">
                  <c:v>1.804</c:v>
                </c:pt>
                <c:pt idx="800">
                  <c:v>1.8089999999999999</c:v>
                </c:pt>
                <c:pt idx="801">
                  <c:v>1.8180000000000001</c:v>
                </c:pt>
                <c:pt idx="802">
                  <c:v>1.82</c:v>
                </c:pt>
                <c:pt idx="803">
                  <c:v>1.827</c:v>
                </c:pt>
                <c:pt idx="804">
                  <c:v>1.83</c:v>
                </c:pt>
                <c:pt idx="805">
                  <c:v>1.8340000000000001</c:v>
                </c:pt>
                <c:pt idx="806">
                  <c:v>1.839</c:v>
                </c:pt>
                <c:pt idx="807">
                  <c:v>1.84</c:v>
                </c:pt>
                <c:pt idx="808">
                  <c:v>1.843</c:v>
                </c:pt>
                <c:pt idx="809">
                  <c:v>1.849</c:v>
                </c:pt>
                <c:pt idx="810">
                  <c:v>1.855</c:v>
                </c:pt>
                <c:pt idx="811">
                  <c:v>1.8620000000000001</c:v>
                </c:pt>
                <c:pt idx="812">
                  <c:v>1.8680000000000001</c:v>
                </c:pt>
                <c:pt idx="813">
                  <c:v>1.8720000000000001</c:v>
                </c:pt>
                <c:pt idx="814">
                  <c:v>1.8759999999999999</c:v>
                </c:pt>
                <c:pt idx="815">
                  <c:v>1.8819999999999999</c:v>
                </c:pt>
                <c:pt idx="816">
                  <c:v>1.89</c:v>
                </c:pt>
                <c:pt idx="817">
                  <c:v>1.9</c:v>
                </c:pt>
                <c:pt idx="818">
                  <c:v>1.9059999999999999</c:v>
                </c:pt>
                <c:pt idx="819">
                  <c:v>1.9119999999999999</c:v>
                </c:pt>
                <c:pt idx="820">
                  <c:v>1.917</c:v>
                </c:pt>
                <c:pt idx="821">
                  <c:v>1.923</c:v>
                </c:pt>
                <c:pt idx="822">
                  <c:v>1.927</c:v>
                </c:pt>
                <c:pt idx="823">
                  <c:v>1.9339999999999999</c:v>
                </c:pt>
                <c:pt idx="824">
                  <c:v>1.9410000000000001</c:v>
                </c:pt>
                <c:pt idx="825">
                  <c:v>1.9450000000000001</c:v>
                </c:pt>
                <c:pt idx="826">
                  <c:v>1.948</c:v>
                </c:pt>
                <c:pt idx="827">
                  <c:v>1.954</c:v>
                </c:pt>
                <c:pt idx="828">
                  <c:v>1.9610000000000001</c:v>
                </c:pt>
                <c:pt idx="829">
                  <c:v>1.968</c:v>
                </c:pt>
                <c:pt idx="830">
                  <c:v>1.978</c:v>
                </c:pt>
                <c:pt idx="831">
                  <c:v>1.9910000000000001</c:v>
                </c:pt>
                <c:pt idx="832">
                  <c:v>1.998</c:v>
                </c:pt>
                <c:pt idx="833">
                  <c:v>2.0019999999999998</c:v>
                </c:pt>
                <c:pt idx="834">
                  <c:v>2.008</c:v>
                </c:pt>
                <c:pt idx="835">
                  <c:v>2.0139999999999998</c:v>
                </c:pt>
                <c:pt idx="836">
                  <c:v>2.02</c:v>
                </c:pt>
                <c:pt idx="837">
                  <c:v>2.0299999999999998</c:v>
                </c:pt>
                <c:pt idx="838">
                  <c:v>2.0409999999999999</c:v>
                </c:pt>
                <c:pt idx="839">
                  <c:v>2.048</c:v>
                </c:pt>
                <c:pt idx="840">
                  <c:v>2.0569999999999999</c:v>
                </c:pt>
                <c:pt idx="841">
                  <c:v>2.0640000000000001</c:v>
                </c:pt>
                <c:pt idx="842">
                  <c:v>2.0699999999999998</c:v>
                </c:pt>
                <c:pt idx="843">
                  <c:v>2.081</c:v>
                </c:pt>
                <c:pt idx="844">
                  <c:v>2.0880000000000001</c:v>
                </c:pt>
                <c:pt idx="845">
                  <c:v>2.093</c:v>
                </c:pt>
                <c:pt idx="846">
                  <c:v>2.1019999999999999</c:v>
                </c:pt>
                <c:pt idx="847">
                  <c:v>2.1070000000000002</c:v>
                </c:pt>
                <c:pt idx="848">
                  <c:v>2.1139999999999999</c:v>
                </c:pt>
                <c:pt idx="849">
                  <c:v>2.1190000000000002</c:v>
                </c:pt>
                <c:pt idx="850">
                  <c:v>2.1219999999999999</c:v>
                </c:pt>
                <c:pt idx="851">
                  <c:v>2.1280000000000001</c:v>
                </c:pt>
                <c:pt idx="852">
                  <c:v>2.1339999999999999</c:v>
                </c:pt>
                <c:pt idx="853">
                  <c:v>2.14</c:v>
                </c:pt>
                <c:pt idx="854">
                  <c:v>2.1440000000000001</c:v>
                </c:pt>
                <c:pt idx="855">
                  <c:v>2.149</c:v>
                </c:pt>
                <c:pt idx="856">
                  <c:v>2.1560000000000001</c:v>
                </c:pt>
                <c:pt idx="857">
                  <c:v>2.1619999999999999</c:v>
                </c:pt>
                <c:pt idx="858">
                  <c:v>2.1680000000000001</c:v>
                </c:pt>
                <c:pt idx="859">
                  <c:v>2.1760000000000002</c:v>
                </c:pt>
                <c:pt idx="860">
                  <c:v>2.1779999999999999</c:v>
                </c:pt>
                <c:pt idx="861">
                  <c:v>2.1829999999999998</c:v>
                </c:pt>
                <c:pt idx="862">
                  <c:v>2.1880000000000002</c:v>
                </c:pt>
                <c:pt idx="863">
                  <c:v>2.1890000000000001</c:v>
                </c:pt>
                <c:pt idx="864">
                  <c:v>2.1909999999999998</c:v>
                </c:pt>
                <c:pt idx="865">
                  <c:v>2.1949999999999998</c:v>
                </c:pt>
                <c:pt idx="866">
                  <c:v>2.202</c:v>
                </c:pt>
                <c:pt idx="867">
                  <c:v>2.2090000000000001</c:v>
                </c:pt>
                <c:pt idx="868">
                  <c:v>2.2160000000000002</c:v>
                </c:pt>
                <c:pt idx="869">
                  <c:v>2.2160000000000002</c:v>
                </c:pt>
                <c:pt idx="870">
                  <c:v>2.218</c:v>
                </c:pt>
                <c:pt idx="871">
                  <c:v>2.2240000000000002</c:v>
                </c:pt>
                <c:pt idx="872">
                  <c:v>2.2309999999999999</c:v>
                </c:pt>
                <c:pt idx="873">
                  <c:v>2.2370000000000001</c:v>
                </c:pt>
                <c:pt idx="874">
                  <c:v>2.2429999999999999</c:v>
                </c:pt>
                <c:pt idx="875">
                  <c:v>2.2490000000000001</c:v>
                </c:pt>
                <c:pt idx="876">
                  <c:v>2.254</c:v>
                </c:pt>
                <c:pt idx="877">
                  <c:v>2.2559999999999998</c:v>
                </c:pt>
                <c:pt idx="878">
                  <c:v>2.2629999999999999</c:v>
                </c:pt>
                <c:pt idx="879">
                  <c:v>2.2709999999999999</c:v>
                </c:pt>
                <c:pt idx="880">
                  <c:v>2.2770000000000001</c:v>
                </c:pt>
                <c:pt idx="881">
                  <c:v>2.2839999999999998</c:v>
                </c:pt>
                <c:pt idx="882">
                  <c:v>2.2879999999999998</c:v>
                </c:pt>
                <c:pt idx="883">
                  <c:v>2.294</c:v>
                </c:pt>
                <c:pt idx="884">
                  <c:v>2.2999999999999998</c:v>
                </c:pt>
                <c:pt idx="885">
                  <c:v>2.3079999999999998</c:v>
                </c:pt>
                <c:pt idx="886">
                  <c:v>2.3140000000000001</c:v>
                </c:pt>
                <c:pt idx="887">
                  <c:v>2.3220000000000001</c:v>
                </c:pt>
                <c:pt idx="888">
                  <c:v>2.3279999999999998</c:v>
                </c:pt>
                <c:pt idx="889">
                  <c:v>2.33</c:v>
                </c:pt>
                <c:pt idx="890">
                  <c:v>2.3359999999999999</c:v>
                </c:pt>
                <c:pt idx="891">
                  <c:v>2.343</c:v>
                </c:pt>
                <c:pt idx="892">
                  <c:v>2.347</c:v>
                </c:pt>
                <c:pt idx="893">
                  <c:v>2.355</c:v>
                </c:pt>
                <c:pt idx="894">
                  <c:v>2.36</c:v>
                </c:pt>
                <c:pt idx="895">
                  <c:v>2.3660000000000001</c:v>
                </c:pt>
                <c:pt idx="896">
                  <c:v>2.371</c:v>
                </c:pt>
                <c:pt idx="897">
                  <c:v>2.3740000000000001</c:v>
                </c:pt>
                <c:pt idx="898">
                  <c:v>2.3740000000000001</c:v>
                </c:pt>
                <c:pt idx="899">
                  <c:v>2.3780000000000001</c:v>
                </c:pt>
                <c:pt idx="900">
                  <c:v>2.3809999999999998</c:v>
                </c:pt>
                <c:pt idx="901">
                  <c:v>2.39</c:v>
                </c:pt>
                <c:pt idx="902">
                  <c:v>2.4049999999999998</c:v>
                </c:pt>
                <c:pt idx="903">
                  <c:v>2.415</c:v>
                </c:pt>
                <c:pt idx="904">
                  <c:v>2.4220000000000002</c:v>
                </c:pt>
                <c:pt idx="905">
                  <c:v>2.4289999999999998</c:v>
                </c:pt>
                <c:pt idx="906">
                  <c:v>2.4380000000000002</c:v>
                </c:pt>
                <c:pt idx="907">
                  <c:v>2.4489999999999998</c:v>
                </c:pt>
                <c:pt idx="908">
                  <c:v>2.4550000000000001</c:v>
                </c:pt>
                <c:pt idx="909">
                  <c:v>2.4609999999999999</c:v>
                </c:pt>
                <c:pt idx="910">
                  <c:v>2.4649999999999999</c:v>
                </c:pt>
                <c:pt idx="911">
                  <c:v>2.472</c:v>
                </c:pt>
                <c:pt idx="912">
                  <c:v>2.48</c:v>
                </c:pt>
                <c:pt idx="913">
                  <c:v>2.484</c:v>
                </c:pt>
                <c:pt idx="914">
                  <c:v>2.488</c:v>
                </c:pt>
                <c:pt idx="915">
                  <c:v>2.496</c:v>
                </c:pt>
                <c:pt idx="916">
                  <c:v>2.504</c:v>
                </c:pt>
                <c:pt idx="917">
                  <c:v>2.508</c:v>
                </c:pt>
                <c:pt idx="918">
                  <c:v>2.5169999999999999</c:v>
                </c:pt>
                <c:pt idx="919">
                  <c:v>2.5270000000000001</c:v>
                </c:pt>
                <c:pt idx="920">
                  <c:v>2.5350000000000001</c:v>
                </c:pt>
                <c:pt idx="921">
                  <c:v>2.5409999999999999</c:v>
                </c:pt>
                <c:pt idx="922">
                  <c:v>2.5499999999999998</c:v>
                </c:pt>
                <c:pt idx="923">
                  <c:v>2.5550000000000002</c:v>
                </c:pt>
                <c:pt idx="924">
                  <c:v>2.5590000000000002</c:v>
                </c:pt>
                <c:pt idx="925">
                  <c:v>2.5630000000000002</c:v>
                </c:pt>
                <c:pt idx="926">
                  <c:v>2.569</c:v>
                </c:pt>
                <c:pt idx="927">
                  <c:v>2.5710000000000002</c:v>
                </c:pt>
                <c:pt idx="928">
                  <c:v>2.569</c:v>
                </c:pt>
                <c:pt idx="929">
                  <c:v>2.5670000000000002</c:v>
                </c:pt>
                <c:pt idx="930">
                  <c:v>2.5579999999999998</c:v>
                </c:pt>
                <c:pt idx="931">
                  <c:v>2.556</c:v>
                </c:pt>
                <c:pt idx="932">
                  <c:v>2.5569999999999999</c:v>
                </c:pt>
                <c:pt idx="933">
                  <c:v>2.56</c:v>
                </c:pt>
                <c:pt idx="934">
                  <c:v>2.5640000000000001</c:v>
                </c:pt>
                <c:pt idx="935">
                  <c:v>2.5649999999999999</c:v>
                </c:pt>
                <c:pt idx="936">
                  <c:v>2.5630000000000002</c:v>
                </c:pt>
                <c:pt idx="937">
                  <c:v>2.5670000000000002</c:v>
                </c:pt>
                <c:pt idx="938">
                  <c:v>2.5720000000000001</c:v>
                </c:pt>
                <c:pt idx="939">
                  <c:v>2.58</c:v>
                </c:pt>
                <c:pt idx="940">
                  <c:v>2.589</c:v>
                </c:pt>
                <c:pt idx="941">
                  <c:v>2.5990000000000002</c:v>
                </c:pt>
                <c:pt idx="942">
                  <c:v>2.605</c:v>
                </c:pt>
                <c:pt idx="943">
                  <c:v>2.6120000000000001</c:v>
                </c:pt>
                <c:pt idx="944">
                  <c:v>2.621</c:v>
                </c:pt>
                <c:pt idx="945">
                  <c:v>2.6309999999999998</c:v>
                </c:pt>
                <c:pt idx="946">
                  <c:v>2.6440000000000001</c:v>
                </c:pt>
                <c:pt idx="947">
                  <c:v>2.6560000000000001</c:v>
                </c:pt>
                <c:pt idx="948">
                  <c:v>2.6659999999999999</c:v>
                </c:pt>
                <c:pt idx="949">
                  <c:v>2.6789999999999998</c:v>
                </c:pt>
                <c:pt idx="950">
                  <c:v>2.6930000000000001</c:v>
                </c:pt>
                <c:pt idx="951">
                  <c:v>2.7029999999999998</c:v>
                </c:pt>
                <c:pt idx="952">
                  <c:v>2.7149999999999999</c:v>
                </c:pt>
                <c:pt idx="953">
                  <c:v>2.7229999999999999</c:v>
                </c:pt>
                <c:pt idx="954">
                  <c:v>2.7269999999999999</c:v>
                </c:pt>
                <c:pt idx="955">
                  <c:v>2.7349999999999999</c:v>
                </c:pt>
                <c:pt idx="956">
                  <c:v>2.7269999999999999</c:v>
                </c:pt>
                <c:pt idx="957">
                  <c:v>2.7229999999999999</c:v>
                </c:pt>
                <c:pt idx="958">
                  <c:v>2.7170000000000001</c:v>
                </c:pt>
                <c:pt idx="959">
                  <c:v>2.6970000000000001</c:v>
                </c:pt>
                <c:pt idx="960">
                  <c:v>2.6760000000000002</c:v>
                </c:pt>
                <c:pt idx="961">
                  <c:v>2.6589999999999998</c:v>
                </c:pt>
                <c:pt idx="962">
                  <c:v>2.6560000000000001</c:v>
                </c:pt>
                <c:pt idx="963">
                  <c:v>2.6539999999999999</c:v>
                </c:pt>
                <c:pt idx="964">
                  <c:v>2.65</c:v>
                </c:pt>
                <c:pt idx="965">
                  <c:v>2.65</c:v>
                </c:pt>
                <c:pt idx="966">
                  <c:v>2.6440000000000001</c:v>
                </c:pt>
                <c:pt idx="967">
                  <c:v>2.6440000000000001</c:v>
                </c:pt>
                <c:pt idx="968">
                  <c:v>2.649</c:v>
                </c:pt>
                <c:pt idx="969">
                  <c:v>2.6440000000000001</c:v>
                </c:pt>
                <c:pt idx="970">
                  <c:v>2.6440000000000001</c:v>
                </c:pt>
                <c:pt idx="971">
                  <c:v>2.645</c:v>
                </c:pt>
                <c:pt idx="972">
                  <c:v>2.645</c:v>
                </c:pt>
                <c:pt idx="973">
                  <c:v>2.645</c:v>
                </c:pt>
                <c:pt idx="974">
                  <c:v>2.6440000000000001</c:v>
                </c:pt>
                <c:pt idx="975">
                  <c:v>2.6459999999999999</c:v>
                </c:pt>
                <c:pt idx="976">
                  <c:v>2.6480000000000001</c:v>
                </c:pt>
                <c:pt idx="977">
                  <c:v>2.6509999999999998</c:v>
                </c:pt>
                <c:pt idx="978">
                  <c:v>2.6560000000000001</c:v>
                </c:pt>
                <c:pt idx="979">
                  <c:v>2.661</c:v>
                </c:pt>
                <c:pt idx="980">
                  <c:v>2.6629999999999998</c:v>
                </c:pt>
                <c:pt idx="981">
                  <c:v>2.669</c:v>
                </c:pt>
                <c:pt idx="982">
                  <c:v>2.6720000000000002</c:v>
                </c:pt>
                <c:pt idx="983">
                  <c:v>2.677</c:v>
                </c:pt>
                <c:pt idx="984">
                  <c:v>2.6880000000000002</c:v>
                </c:pt>
                <c:pt idx="985">
                  <c:v>2.702</c:v>
                </c:pt>
                <c:pt idx="986">
                  <c:v>2.7170000000000001</c:v>
                </c:pt>
                <c:pt idx="987">
                  <c:v>2.7290000000000001</c:v>
                </c:pt>
                <c:pt idx="988">
                  <c:v>2.7349999999999999</c:v>
                </c:pt>
                <c:pt idx="989">
                  <c:v>2.7450000000000001</c:v>
                </c:pt>
                <c:pt idx="990">
                  <c:v>2.7559999999999998</c:v>
                </c:pt>
                <c:pt idx="991">
                  <c:v>2.7789999999999999</c:v>
                </c:pt>
                <c:pt idx="992">
                  <c:v>2.802</c:v>
                </c:pt>
                <c:pt idx="993">
                  <c:v>2.8180000000000001</c:v>
                </c:pt>
                <c:pt idx="994">
                  <c:v>2.8260000000000001</c:v>
                </c:pt>
                <c:pt idx="995">
                  <c:v>2.8410000000000002</c:v>
                </c:pt>
                <c:pt idx="996">
                  <c:v>2.859</c:v>
                </c:pt>
                <c:pt idx="997">
                  <c:v>2.8730000000000002</c:v>
                </c:pt>
                <c:pt idx="998">
                  <c:v>2.8860000000000001</c:v>
                </c:pt>
                <c:pt idx="999">
                  <c:v>2.8980000000000001</c:v>
                </c:pt>
                <c:pt idx="1000">
                  <c:v>2.9169999999999998</c:v>
                </c:pt>
                <c:pt idx="1001">
                  <c:v>2.9369999999999998</c:v>
                </c:pt>
                <c:pt idx="1002">
                  <c:v>2.9550000000000001</c:v>
                </c:pt>
                <c:pt idx="1003">
                  <c:v>2.976</c:v>
                </c:pt>
                <c:pt idx="1004">
                  <c:v>2.9910000000000001</c:v>
                </c:pt>
                <c:pt idx="1005">
                  <c:v>3.008</c:v>
                </c:pt>
                <c:pt idx="1006">
                  <c:v>3.04</c:v>
                </c:pt>
                <c:pt idx="1007">
                  <c:v>3.0760000000000001</c:v>
                </c:pt>
                <c:pt idx="1008">
                  <c:v>3.1019999999999999</c:v>
                </c:pt>
                <c:pt idx="1009">
                  <c:v>3.121</c:v>
                </c:pt>
                <c:pt idx="1010">
                  <c:v>3.1379999999999999</c:v>
                </c:pt>
                <c:pt idx="1011">
                  <c:v>3.157</c:v>
                </c:pt>
                <c:pt idx="1012">
                  <c:v>3.177</c:v>
                </c:pt>
                <c:pt idx="1013">
                  <c:v>3.202</c:v>
                </c:pt>
                <c:pt idx="1014">
                  <c:v>3.2189999999999999</c:v>
                </c:pt>
                <c:pt idx="1015">
                  <c:v>3.234</c:v>
                </c:pt>
                <c:pt idx="1016">
                  <c:v>3.2530000000000001</c:v>
                </c:pt>
                <c:pt idx="1017">
                  <c:v>3.2709999999999999</c:v>
                </c:pt>
                <c:pt idx="1018">
                  <c:v>3.2869999999999999</c:v>
                </c:pt>
                <c:pt idx="1019">
                  <c:v>3.2869999999999999</c:v>
                </c:pt>
                <c:pt idx="1020">
                  <c:v>3.2839999999999998</c:v>
                </c:pt>
                <c:pt idx="1021">
                  <c:v>3.3180000000000001</c:v>
                </c:pt>
                <c:pt idx="1022">
                  <c:v>3.347</c:v>
                </c:pt>
                <c:pt idx="1023">
                  <c:v>3.3730000000000002</c:v>
                </c:pt>
                <c:pt idx="1024">
                  <c:v>3.3980000000000001</c:v>
                </c:pt>
                <c:pt idx="1025">
                  <c:v>3.411</c:v>
                </c:pt>
                <c:pt idx="1026">
                  <c:v>3.4289999999999998</c:v>
                </c:pt>
                <c:pt idx="1027">
                  <c:v>3.452</c:v>
                </c:pt>
                <c:pt idx="1028">
                  <c:v>3.4689999999999999</c:v>
                </c:pt>
                <c:pt idx="1029">
                  <c:v>3.4830000000000001</c:v>
                </c:pt>
                <c:pt idx="1030">
                  <c:v>3.5</c:v>
                </c:pt>
                <c:pt idx="1031">
                  <c:v>3.5139999999999998</c:v>
                </c:pt>
                <c:pt idx="1032">
                  <c:v>3.5339999999999998</c:v>
                </c:pt>
                <c:pt idx="1033">
                  <c:v>3.5489999999999999</c:v>
                </c:pt>
                <c:pt idx="1034">
                  <c:v>3.5640000000000001</c:v>
                </c:pt>
                <c:pt idx="1035">
                  <c:v>3.5720000000000001</c:v>
                </c:pt>
                <c:pt idx="1036">
                  <c:v>3.5880000000000001</c:v>
                </c:pt>
                <c:pt idx="1037">
                  <c:v>3.6</c:v>
                </c:pt>
                <c:pt idx="1038">
                  <c:v>3.6139999999999999</c:v>
                </c:pt>
                <c:pt idx="1039">
                  <c:v>3.629</c:v>
                </c:pt>
                <c:pt idx="1040">
                  <c:v>3.6440000000000001</c:v>
                </c:pt>
                <c:pt idx="1041">
                  <c:v>3.6629999999999998</c:v>
                </c:pt>
                <c:pt idx="1042">
                  <c:v>3.6819999999999999</c:v>
                </c:pt>
                <c:pt idx="1043">
                  <c:v>3.6970000000000001</c:v>
                </c:pt>
                <c:pt idx="1044">
                  <c:v>3.7080000000000002</c:v>
                </c:pt>
                <c:pt idx="1045">
                  <c:v>3.72</c:v>
                </c:pt>
                <c:pt idx="1046">
                  <c:v>3.7330000000000001</c:v>
                </c:pt>
                <c:pt idx="1047">
                  <c:v>3.7480000000000002</c:v>
                </c:pt>
                <c:pt idx="1048">
                  <c:v>3.7650000000000001</c:v>
                </c:pt>
                <c:pt idx="1049">
                  <c:v>3.782</c:v>
                </c:pt>
                <c:pt idx="1050">
                  <c:v>3.7919999999999998</c:v>
                </c:pt>
                <c:pt idx="1051">
                  <c:v>3.8069999999999999</c:v>
                </c:pt>
                <c:pt idx="1052">
                  <c:v>3.8220000000000001</c:v>
                </c:pt>
                <c:pt idx="1053">
                  <c:v>3.83</c:v>
                </c:pt>
                <c:pt idx="1054">
                  <c:v>3.8370000000000002</c:v>
                </c:pt>
                <c:pt idx="1055">
                  <c:v>3.8439999999999999</c:v>
                </c:pt>
                <c:pt idx="1056">
                  <c:v>3.8530000000000002</c:v>
                </c:pt>
                <c:pt idx="1057">
                  <c:v>3.859</c:v>
                </c:pt>
                <c:pt idx="1058">
                  <c:v>3.8690000000000002</c:v>
                </c:pt>
                <c:pt idx="1059">
                  <c:v>3.8769999999999998</c:v>
                </c:pt>
                <c:pt idx="1060">
                  <c:v>3.8889999999999998</c:v>
                </c:pt>
                <c:pt idx="1061">
                  <c:v>3.8969999999999998</c:v>
                </c:pt>
                <c:pt idx="1062">
                  <c:v>3.91</c:v>
                </c:pt>
                <c:pt idx="1063">
                  <c:v>3.9119999999999999</c:v>
                </c:pt>
                <c:pt idx="1064">
                  <c:v>3.919</c:v>
                </c:pt>
                <c:pt idx="1065">
                  <c:v>3.9260000000000002</c:v>
                </c:pt>
                <c:pt idx="1066">
                  <c:v>3.9350000000000001</c:v>
                </c:pt>
                <c:pt idx="1067">
                  <c:v>3.9449999999999998</c:v>
                </c:pt>
                <c:pt idx="1068">
                  <c:v>3.9489999999999998</c:v>
                </c:pt>
                <c:pt idx="1069">
                  <c:v>3.956</c:v>
                </c:pt>
                <c:pt idx="1070">
                  <c:v>3.9590000000000001</c:v>
                </c:pt>
                <c:pt idx="1071">
                  <c:v>3.9620000000000002</c:v>
                </c:pt>
                <c:pt idx="1072">
                  <c:v>3.9630000000000001</c:v>
                </c:pt>
                <c:pt idx="1073">
                  <c:v>3.9649999999999999</c:v>
                </c:pt>
                <c:pt idx="1074">
                  <c:v>3.9620000000000002</c:v>
                </c:pt>
                <c:pt idx="1075">
                  <c:v>3.9590000000000001</c:v>
                </c:pt>
                <c:pt idx="1076">
                  <c:v>3.9660000000000002</c:v>
                </c:pt>
                <c:pt idx="1077">
                  <c:v>3.9620000000000002</c:v>
                </c:pt>
                <c:pt idx="1078">
                  <c:v>3.9540000000000002</c:v>
                </c:pt>
                <c:pt idx="1079">
                  <c:v>3.9380000000000002</c:v>
                </c:pt>
                <c:pt idx="1080">
                  <c:v>3.9129999999999998</c:v>
                </c:pt>
                <c:pt idx="1081">
                  <c:v>3.891</c:v>
                </c:pt>
                <c:pt idx="1082">
                  <c:v>3.8759999999999999</c:v>
                </c:pt>
                <c:pt idx="1083">
                  <c:v>3.8650000000000002</c:v>
                </c:pt>
                <c:pt idx="1084">
                  <c:v>3.855</c:v>
                </c:pt>
                <c:pt idx="1085">
                  <c:v>3.8479999999999999</c:v>
                </c:pt>
                <c:pt idx="1086">
                  <c:v>3.8460000000000001</c:v>
                </c:pt>
                <c:pt idx="1087">
                  <c:v>3.8439999999999999</c:v>
                </c:pt>
                <c:pt idx="1088">
                  <c:v>3.847</c:v>
                </c:pt>
                <c:pt idx="1089">
                  <c:v>3.8479999999999999</c:v>
                </c:pt>
                <c:pt idx="1090">
                  <c:v>3.851</c:v>
                </c:pt>
                <c:pt idx="1091">
                  <c:v>3.855</c:v>
                </c:pt>
                <c:pt idx="1092">
                  <c:v>3.8620000000000001</c:v>
                </c:pt>
                <c:pt idx="1093">
                  <c:v>3.8679999999999999</c:v>
                </c:pt>
                <c:pt idx="1094">
                  <c:v>3.8769999999999998</c:v>
                </c:pt>
                <c:pt idx="1095">
                  <c:v>3.887</c:v>
                </c:pt>
                <c:pt idx="1096">
                  <c:v>3.9049999999999998</c:v>
                </c:pt>
                <c:pt idx="1097">
                  <c:v>3.911</c:v>
                </c:pt>
                <c:pt idx="1098">
                  <c:v>3.9220000000000002</c:v>
                </c:pt>
                <c:pt idx="1099">
                  <c:v>3.9430000000000001</c:v>
                </c:pt>
                <c:pt idx="1100">
                  <c:v>3.9630000000000001</c:v>
                </c:pt>
                <c:pt idx="1101">
                  <c:v>3.9780000000000002</c:v>
                </c:pt>
                <c:pt idx="1102">
                  <c:v>3.9889999999999999</c:v>
                </c:pt>
                <c:pt idx="1103">
                  <c:v>4.008</c:v>
                </c:pt>
                <c:pt idx="1104">
                  <c:v>4.024</c:v>
                </c:pt>
                <c:pt idx="1105">
                  <c:v>4.0330000000000004</c:v>
                </c:pt>
                <c:pt idx="1106">
                  <c:v>4.0419999999999998</c:v>
                </c:pt>
                <c:pt idx="1107">
                  <c:v>4.0599999999999996</c:v>
                </c:pt>
                <c:pt idx="1108">
                  <c:v>4.0759999999999996</c:v>
                </c:pt>
                <c:pt idx="1109">
                  <c:v>4.085</c:v>
                </c:pt>
                <c:pt idx="1110">
                  <c:v>4.09</c:v>
                </c:pt>
                <c:pt idx="1111">
                  <c:v>4.1070000000000002</c:v>
                </c:pt>
                <c:pt idx="1112">
                  <c:v>4.1130000000000004</c:v>
                </c:pt>
                <c:pt idx="1113">
                  <c:v>4.1189999999999998</c:v>
                </c:pt>
                <c:pt idx="1114">
                  <c:v>4.1210000000000004</c:v>
                </c:pt>
                <c:pt idx="1115">
                  <c:v>4.1260000000000003</c:v>
                </c:pt>
                <c:pt idx="1116">
                  <c:v>4.1369999999999996</c:v>
                </c:pt>
                <c:pt idx="1117">
                  <c:v>4.1500000000000004</c:v>
                </c:pt>
                <c:pt idx="1118">
                  <c:v>4.1680000000000001</c:v>
                </c:pt>
                <c:pt idx="1119">
                  <c:v>4.1749999999999998</c:v>
                </c:pt>
                <c:pt idx="1120">
                  <c:v>4.1790000000000003</c:v>
                </c:pt>
                <c:pt idx="1121">
                  <c:v>4.1870000000000003</c:v>
                </c:pt>
                <c:pt idx="1122">
                  <c:v>4.1909999999999998</c:v>
                </c:pt>
                <c:pt idx="1123">
                  <c:v>4.194</c:v>
                </c:pt>
                <c:pt idx="1124">
                  <c:v>4.1900000000000004</c:v>
                </c:pt>
                <c:pt idx="1125">
                  <c:v>4.1900000000000004</c:v>
                </c:pt>
                <c:pt idx="1126">
                  <c:v>4.1929999999999996</c:v>
                </c:pt>
                <c:pt idx="1127">
                  <c:v>4.1890000000000001</c:v>
                </c:pt>
                <c:pt idx="1128">
                  <c:v>4.1879999999999997</c:v>
                </c:pt>
                <c:pt idx="1129">
                  <c:v>4.1829999999999998</c:v>
                </c:pt>
                <c:pt idx="1130">
                  <c:v>4.1790000000000003</c:v>
                </c:pt>
                <c:pt idx="1131">
                  <c:v>4.1790000000000003</c:v>
                </c:pt>
                <c:pt idx="1132">
                  <c:v>4.1779999999999999</c:v>
                </c:pt>
                <c:pt idx="1133">
                  <c:v>4.1779999999999999</c:v>
                </c:pt>
                <c:pt idx="1134">
                  <c:v>4.173</c:v>
                </c:pt>
                <c:pt idx="1135">
                  <c:v>4.1669999999999998</c:v>
                </c:pt>
                <c:pt idx="1136">
                  <c:v>4.157</c:v>
                </c:pt>
                <c:pt idx="1137">
                  <c:v>4.1470000000000002</c:v>
                </c:pt>
                <c:pt idx="1138">
                  <c:v>4.1420000000000003</c:v>
                </c:pt>
                <c:pt idx="1139">
                  <c:v>4.1280000000000001</c:v>
                </c:pt>
                <c:pt idx="1140">
                  <c:v>4.1079999999999997</c:v>
                </c:pt>
                <c:pt idx="1141">
                  <c:v>4.101</c:v>
                </c:pt>
                <c:pt idx="1142">
                  <c:v>4.0949999999999998</c:v>
                </c:pt>
                <c:pt idx="1143">
                  <c:v>4.08</c:v>
                </c:pt>
                <c:pt idx="1144">
                  <c:v>4.0739999999999998</c:v>
                </c:pt>
                <c:pt idx="1145">
                  <c:v>4.0759999999999996</c:v>
                </c:pt>
                <c:pt idx="1146">
                  <c:v>4.069</c:v>
                </c:pt>
                <c:pt idx="1147">
                  <c:v>4.0670000000000002</c:v>
                </c:pt>
                <c:pt idx="1148">
                  <c:v>4.0640000000000001</c:v>
                </c:pt>
                <c:pt idx="1149">
                  <c:v>4.0629999999999997</c:v>
                </c:pt>
                <c:pt idx="1150">
                  <c:v>4.0609999999999999</c:v>
                </c:pt>
                <c:pt idx="1151">
                  <c:v>4.056</c:v>
                </c:pt>
                <c:pt idx="1152">
                  <c:v>4.0549999999999997</c:v>
                </c:pt>
                <c:pt idx="1153">
                  <c:v>4.0410000000000004</c:v>
                </c:pt>
                <c:pt idx="1154">
                  <c:v>4.0279999999999996</c:v>
                </c:pt>
                <c:pt idx="1155">
                  <c:v>4.0129999999999999</c:v>
                </c:pt>
                <c:pt idx="1156">
                  <c:v>4</c:v>
                </c:pt>
                <c:pt idx="1157">
                  <c:v>3.9910000000000001</c:v>
                </c:pt>
                <c:pt idx="1158">
                  <c:v>3.976</c:v>
                </c:pt>
                <c:pt idx="1159">
                  <c:v>3.9630000000000001</c:v>
                </c:pt>
                <c:pt idx="1160">
                  <c:v>3.94</c:v>
                </c:pt>
                <c:pt idx="1161">
                  <c:v>3.9220000000000002</c:v>
                </c:pt>
                <c:pt idx="1162">
                  <c:v>3.9049999999999998</c:v>
                </c:pt>
                <c:pt idx="1163">
                  <c:v>3.8889999999999998</c:v>
                </c:pt>
                <c:pt idx="1164">
                  <c:v>3.867</c:v>
                </c:pt>
                <c:pt idx="1165">
                  <c:v>3.8490000000000002</c:v>
                </c:pt>
                <c:pt idx="1166">
                  <c:v>3.83</c:v>
                </c:pt>
                <c:pt idx="1167">
                  <c:v>3.8149999999999999</c:v>
                </c:pt>
                <c:pt idx="1168">
                  <c:v>3.798</c:v>
                </c:pt>
                <c:pt idx="1169">
                  <c:v>3.782</c:v>
                </c:pt>
                <c:pt idx="1170">
                  <c:v>3.7690000000000001</c:v>
                </c:pt>
                <c:pt idx="1171">
                  <c:v>3.754</c:v>
                </c:pt>
                <c:pt idx="1172">
                  <c:v>3.7370000000000001</c:v>
                </c:pt>
                <c:pt idx="1173">
                  <c:v>3.7130000000000001</c:v>
                </c:pt>
                <c:pt idx="1174">
                  <c:v>3.6970000000000001</c:v>
                </c:pt>
                <c:pt idx="1175">
                  <c:v>3.6779999999999999</c:v>
                </c:pt>
                <c:pt idx="1176">
                  <c:v>3.6629999999999998</c:v>
                </c:pt>
                <c:pt idx="1177">
                  <c:v>3.641</c:v>
                </c:pt>
                <c:pt idx="1178">
                  <c:v>3.6320000000000001</c:v>
                </c:pt>
                <c:pt idx="1179">
                  <c:v>3.6179999999999999</c:v>
                </c:pt>
                <c:pt idx="1180">
                  <c:v>3.6070000000000002</c:v>
                </c:pt>
                <c:pt idx="1181">
                  <c:v>3.589</c:v>
                </c:pt>
                <c:pt idx="1182">
                  <c:v>3.5760000000000001</c:v>
                </c:pt>
                <c:pt idx="1183">
                  <c:v>3.5649999999999999</c:v>
                </c:pt>
                <c:pt idx="1184">
                  <c:v>3.5510000000000002</c:v>
                </c:pt>
                <c:pt idx="1185">
                  <c:v>3.5289999999999999</c:v>
                </c:pt>
                <c:pt idx="1186">
                  <c:v>3.5070000000000001</c:v>
                </c:pt>
                <c:pt idx="1187">
                  <c:v>3.4889999999999999</c:v>
                </c:pt>
                <c:pt idx="1188">
                  <c:v>3.4689999999999999</c:v>
                </c:pt>
                <c:pt idx="1189">
                  <c:v>3.4420000000000002</c:v>
                </c:pt>
                <c:pt idx="1190">
                  <c:v>3.415</c:v>
                </c:pt>
                <c:pt idx="1191">
                  <c:v>3.391</c:v>
                </c:pt>
                <c:pt idx="1192">
                  <c:v>3.3639999999999999</c:v>
                </c:pt>
                <c:pt idx="1193">
                  <c:v>3.3359999999999999</c:v>
                </c:pt>
                <c:pt idx="1194">
                  <c:v>3.3090000000000002</c:v>
                </c:pt>
                <c:pt idx="1195">
                  <c:v>3.2839999999999998</c:v>
                </c:pt>
                <c:pt idx="1196">
                  <c:v>3.2559999999999998</c:v>
                </c:pt>
                <c:pt idx="1197">
                  <c:v>3.2250000000000001</c:v>
                </c:pt>
                <c:pt idx="1198">
                  <c:v>3.1890000000000001</c:v>
                </c:pt>
                <c:pt idx="1199">
                  <c:v>3.1509999999999998</c:v>
                </c:pt>
                <c:pt idx="1200">
                  <c:v>3.1110000000000002</c:v>
                </c:pt>
                <c:pt idx="1201">
                  <c:v>3.08</c:v>
                </c:pt>
                <c:pt idx="1202">
                  <c:v>3.0510000000000002</c:v>
                </c:pt>
                <c:pt idx="1203">
                  <c:v>3.0190000000000001</c:v>
                </c:pt>
                <c:pt idx="1204">
                  <c:v>2.988</c:v>
                </c:pt>
                <c:pt idx="1205">
                  <c:v>2.9550000000000001</c:v>
                </c:pt>
                <c:pt idx="1206">
                  <c:v>2.9239999999999999</c:v>
                </c:pt>
                <c:pt idx="1207">
                  <c:v>2.8969999999999998</c:v>
                </c:pt>
                <c:pt idx="1208">
                  <c:v>2.8660000000000001</c:v>
                </c:pt>
                <c:pt idx="1209">
                  <c:v>2.8450000000000002</c:v>
                </c:pt>
                <c:pt idx="1210">
                  <c:v>2.8149999999999999</c:v>
                </c:pt>
                <c:pt idx="1211">
                  <c:v>2.79</c:v>
                </c:pt>
                <c:pt idx="1212">
                  <c:v>2.766</c:v>
                </c:pt>
                <c:pt idx="1213">
                  <c:v>2.7440000000000002</c:v>
                </c:pt>
                <c:pt idx="1214">
                  <c:v>2.7189999999999999</c:v>
                </c:pt>
                <c:pt idx="1215">
                  <c:v>2.6970000000000001</c:v>
                </c:pt>
                <c:pt idx="1216">
                  <c:v>2.6760000000000002</c:v>
                </c:pt>
                <c:pt idx="1217">
                  <c:v>2.661</c:v>
                </c:pt>
                <c:pt idx="1218">
                  <c:v>2.649</c:v>
                </c:pt>
                <c:pt idx="1219">
                  <c:v>2.6339999999999999</c:v>
                </c:pt>
                <c:pt idx="1220">
                  <c:v>2.617</c:v>
                </c:pt>
                <c:pt idx="1221">
                  <c:v>2.605</c:v>
                </c:pt>
                <c:pt idx="1222">
                  <c:v>2.5859999999999999</c:v>
                </c:pt>
                <c:pt idx="1223">
                  <c:v>2.5649999999999999</c:v>
                </c:pt>
                <c:pt idx="1224">
                  <c:v>2.548</c:v>
                </c:pt>
                <c:pt idx="1225">
                  <c:v>2.5299999999999998</c:v>
                </c:pt>
                <c:pt idx="1226">
                  <c:v>2.5089999999999999</c:v>
                </c:pt>
                <c:pt idx="1227">
                  <c:v>2.4929999999999999</c:v>
                </c:pt>
                <c:pt idx="1228">
                  <c:v>2.4729999999999999</c:v>
                </c:pt>
                <c:pt idx="1229">
                  <c:v>2.4529999999999998</c:v>
                </c:pt>
                <c:pt idx="1230">
                  <c:v>2.4319999999999999</c:v>
                </c:pt>
                <c:pt idx="1231">
                  <c:v>2.4119999999999999</c:v>
                </c:pt>
                <c:pt idx="1232">
                  <c:v>2.387</c:v>
                </c:pt>
                <c:pt idx="1233">
                  <c:v>2.3650000000000002</c:v>
                </c:pt>
                <c:pt idx="1234">
                  <c:v>2.34</c:v>
                </c:pt>
                <c:pt idx="1235">
                  <c:v>2.3180000000000001</c:v>
                </c:pt>
                <c:pt idx="1236">
                  <c:v>2.2930000000000001</c:v>
                </c:pt>
                <c:pt idx="1237">
                  <c:v>2.2709999999999999</c:v>
                </c:pt>
                <c:pt idx="1238">
                  <c:v>2.254</c:v>
                </c:pt>
                <c:pt idx="1239">
                  <c:v>2.234</c:v>
                </c:pt>
                <c:pt idx="1240">
                  <c:v>2.2109999999999999</c:v>
                </c:pt>
                <c:pt idx="1241">
                  <c:v>2.1920000000000002</c:v>
                </c:pt>
                <c:pt idx="1242">
                  <c:v>2.173</c:v>
                </c:pt>
                <c:pt idx="1243">
                  <c:v>2.149</c:v>
                </c:pt>
                <c:pt idx="1244">
                  <c:v>2.125</c:v>
                </c:pt>
                <c:pt idx="1245">
                  <c:v>2.1019999999999999</c:v>
                </c:pt>
                <c:pt idx="1246">
                  <c:v>2.0760000000000001</c:v>
                </c:pt>
                <c:pt idx="1247">
                  <c:v>2.0579999999999998</c:v>
                </c:pt>
                <c:pt idx="1248">
                  <c:v>2.0379999999999998</c:v>
                </c:pt>
                <c:pt idx="1249">
                  <c:v>2.016</c:v>
                </c:pt>
                <c:pt idx="1250">
                  <c:v>1.994</c:v>
                </c:pt>
                <c:pt idx="1251">
                  <c:v>1.974</c:v>
                </c:pt>
                <c:pt idx="1252">
                  <c:v>1.956</c:v>
                </c:pt>
                <c:pt idx="1253">
                  <c:v>1.9330000000000001</c:v>
                </c:pt>
                <c:pt idx="1254">
                  <c:v>1.913</c:v>
                </c:pt>
                <c:pt idx="1255">
                  <c:v>1.891</c:v>
                </c:pt>
                <c:pt idx="1256">
                  <c:v>1.87</c:v>
                </c:pt>
                <c:pt idx="1257">
                  <c:v>1.849</c:v>
                </c:pt>
                <c:pt idx="1258">
                  <c:v>1.8280000000000001</c:v>
                </c:pt>
                <c:pt idx="1259">
                  <c:v>1.8109999999999999</c:v>
                </c:pt>
                <c:pt idx="1260">
                  <c:v>1.788</c:v>
                </c:pt>
                <c:pt idx="1261">
                  <c:v>1.762</c:v>
                </c:pt>
                <c:pt idx="1262">
                  <c:v>1.742</c:v>
                </c:pt>
                <c:pt idx="1263">
                  <c:v>1.7210000000000001</c:v>
                </c:pt>
                <c:pt idx="1264">
                  <c:v>1.7030000000000001</c:v>
                </c:pt>
                <c:pt idx="1265">
                  <c:v>1.6839999999999999</c:v>
                </c:pt>
                <c:pt idx="1266">
                  <c:v>1.6659999999999999</c:v>
                </c:pt>
                <c:pt idx="1267">
                  <c:v>1.649</c:v>
                </c:pt>
                <c:pt idx="1268">
                  <c:v>1.6319999999999999</c:v>
                </c:pt>
                <c:pt idx="1269">
                  <c:v>1.6120000000000001</c:v>
                </c:pt>
                <c:pt idx="1270">
                  <c:v>1.5920000000000001</c:v>
                </c:pt>
                <c:pt idx="1271">
                  <c:v>1.5720000000000001</c:v>
                </c:pt>
                <c:pt idx="1272">
                  <c:v>1.55</c:v>
                </c:pt>
                <c:pt idx="1273">
                  <c:v>1.5309999999999999</c:v>
                </c:pt>
                <c:pt idx="1274">
                  <c:v>1.514</c:v>
                </c:pt>
                <c:pt idx="1275">
                  <c:v>1.494</c:v>
                </c:pt>
                <c:pt idx="1276">
                  <c:v>1.4770000000000001</c:v>
                </c:pt>
                <c:pt idx="1277">
                  <c:v>1.46</c:v>
                </c:pt>
                <c:pt idx="1278">
                  <c:v>1.446</c:v>
                </c:pt>
                <c:pt idx="1279">
                  <c:v>1.4319999999999999</c:v>
                </c:pt>
                <c:pt idx="1280">
                  <c:v>1.4139999999999999</c:v>
                </c:pt>
                <c:pt idx="1281">
                  <c:v>1.3979999999999999</c:v>
                </c:pt>
                <c:pt idx="1282">
                  <c:v>1.3819999999999999</c:v>
                </c:pt>
                <c:pt idx="1283">
                  <c:v>1.3660000000000001</c:v>
                </c:pt>
                <c:pt idx="1284">
                  <c:v>1.351</c:v>
                </c:pt>
                <c:pt idx="1285">
                  <c:v>1.333</c:v>
                </c:pt>
                <c:pt idx="1286">
                  <c:v>1.3180000000000001</c:v>
                </c:pt>
                <c:pt idx="1287">
                  <c:v>1.304</c:v>
                </c:pt>
                <c:pt idx="1288">
                  <c:v>1.2869999999999999</c:v>
                </c:pt>
                <c:pt idx="1289">
                  <c:v>1.2709999999999999</c:v>
                </c:pt>
                <c:pt idx="1290">
                  <c:v>1.256</c:v>
                </c:pt>
                <c:pt idx="1291">
                  <c:v>1.2430000000000001</c:v>
                </c:pt>
                <c:pt idx="1292">
                  <c:v>1.228</c:v>
                </c:pt>
                <c:pt idx="1293">
                  <c:v>1.214</c:v>
                </c:pt>
                <c:pt idx="1294">
                  <c:v>1.202</c:v>
                </c:pt>
                <c:pt idx="1295">
                  <c:v>1.1879999999999999</c:v>
                </c:pt>
                <c:pt idx="1296">
                  <c:v>1.1739999999999999</c:v>
                </c:pt>
                <c:pt idx="1297">
                  <c:v>1.161</c:v>
                </c:pt>
                <c:pt idx="1298">
                  <c:v>1.149</c:v>
                </c:pt>
                <c:pt idx="1299">
                  <c:v>1.1339999999999999</c:v>
                </c:pt>
                <c:pt idx="1300">
                  <c:v>1.1200000000000001</c:v>
                </c:pt>
                <c:pt idx="1301">
                  <c:v>1.1080000000000001</c:v>
                </c:pt>
                <c:pt idx="1302">
                  <c:v>1.0940000000000001</c:v>
                </c:pt>
                <c:pt idx="1303">
                  <c:v>1.0840000000000001</c:v>
                </c:pt>
                <c:pt idx="1304">
                  <c:v>1.0740000000000001</c:v>
                </c:pt>
                <c:pt idx="1305">
                  <c:v>1.0629999999999999</c:v>
                </c:pt>
                <c:pt idx="1306">
                  <c:v>1.0509999999999999</c:v>
                </c:pt>
                <c:pt idx="1307">
                  <c:v>1.0409999999999999</c:v>
                </c:pt>
                <c:pt idx="1308">
                  <c:v>1.03</c:v>
                </c:pt>
                <c:pt idx="1309">
                  <c:v>1.022</c:v>
                </c:pt>
                <c:pt idx="1310">
                  <c:v>1.0069999999999999</c:v>
                </c:pt>
                <c:pt idx="1311">
                  <c:v>0.99399999999999999</c:v>
                </c:pt>
                <c:pt idx="1312">
                  <c:v>0.98099999999999998</c:v>
                </c:pt>
                <c:pt idx="1313">
                  <c:v>0.97199999999999998</c:v>
                </c:pt>
                <c:pt idx="1314">
                  <c:v>0.96299999999999997</c:v>
                </c:pt>
                <c:pt idx="1315">
                  <c:v>0.95199999999999996</c:v>
                </c:pt>
                <c:pt idx="1316">
                  <c:v>0.94399999999999995</c:v>
                </c:pt>
                <c:pt idx="1317">
                  <c:v>0.93300000000000005</c:v>
                </c:pt>
                <c:pt idx="1318">
                  <c:v>0.92300000000000004</c:v>
                </c:pt>
                <c:pt idx="1319">
                  <c:v>0.91200000000000003</c:v>
                </c:pt>
                <c:pt idx="1320">
                  <c:v>0.90100000000000002</c:v>
                </c:pt>
                <c:pt idx="1321">
                  <c:v>0.89200000000000002</c:v>
                </c:pt>
                <c:pt idx="1322">
                  <c:v>0.88100000000000001</c:v>
                </c:pt>
                <c:pt idx="1323">
                  <c:v>0.86799999999999999</c:v>
                </c:pt>
                <c:pt idx="1324">
                  <c:v>0.85799999999999998</c:v>
                </c:pt>
                <c:pt idx="1325">
                  <c:v>0.84899999999999998</c:v>
                </c:pt>
                <c:pt idx="1326">
                  <c:v>0.83799999999999997</c:v>
                </c:pt>
                <c:pt idx="1327">
                  <c:v>0.82899999999999996</c:v>
                </c:pt>
                <c:pt idx="1328">
                  <c:v>0.81899999999999995</c:v>
                </c:pt>
                <c:pt idx="1329">
                  <c:v>0.80900000000000005</c:v>
                </c:pt>
                <c:pt idx="1330">
                  <c:v>0.80100000000000005</c:v>
                </c:pt>
                <c:pt idx="1331">
                  <c:v>0.79200000000000004</c:v>
                </c:pt>
                <c:pt idx="1332">
                  <c:v>0.78500000000000003</c:v>
                </c:pt>
                <c:pt idx="1333">
                  <c:v>0.77900000000000003</c:v>
                </c:pt>
                <c:pt idx="1334">
                  <c:v>0.77</c:v>
                </c:pt>
                <c:pt idx="1335">
                  <c:v>0.75900000000000001</c:v>
                </c:pt>
                <c:pt idx="1336">
                  <c:v>0.752</c:v>
                </c:pt>
                <c:pt idx="1337">
                  <c:v>0.74399999999999999</c:v>
                </c:pt>
                <c:pt idx="1338">
                  <c:v>0.73499999999999999</c:v>
                </c:pt>
                <c:pt idx="1339">
                  <c:v>0.72599999999999998</c:v>
                </c:pt>
                <c:pt idx="1340">
                  <c:v>0.71699999999999997</c:v>
                </c:pt>
                <c:pt idx="1341">
                  <c:v>0.71</c:v>
                </c:pt>
                <c:pt idx="1342">
                  <c:v>0.70099999999999996</c:v>
                </c:pt>
                <c:pt idx="1343">
                  <c:v>0.69299999999999995</c:v>
                </c:pt>
                <c:pt idx="1344">
                  <c:v>0.68600000000000005</c:v>
                </c:pt>
                <c:pt idx="1345">
                  <c:v>0.67900000000000005</c:v>
                </c:pt>
                <c:pt idx="1346">
                  <c:v>0.67200000000000004</c:v>
                </c:pt>
                <c:pt idx="1347">
                  <c:v>0.66600000000000004</c:v>
                </c:pt>
                <c:pt idx="1348">
                  <c:v>0.65800000000000003</c:v>
                </c:pt>
                <c:pt idx="1349">
                  <c:v>0.65100000000000002</c:v>
                </c:pt>
                <c:pt idx="1350">
                  <c:v>0.64500000000000002</c:v>
                </c:pt>
                <c:pt idx="1351">
                  <c:v>0.63900000000000001</c:v>
                </c:pt>
                <c:pt idx="1352">
                  <c:v>0.63300000000000001</c:v>
                </c:pt>
                <c:pt idx="1353">
                  <c:v>0.626</c:v>
                </c:pt>
                <c:pt idx="1354">
                  <c:v>0.61799999999999999</c:v>
                </c:pt>
                <c:pt idx="1355">
                  <c:v>0.61199999999999999</c:v>
                </c:pt>
                <c:pt idx="1356">
                  <c:v>0.60499999999999998</c:v>
                </c:pt>
                <c:pt idx="1357">
                  <c:v>0.59899999999999998</c:v>
                </c:pt>
                <c:pt idx="1358">
                  <c:v>0.59199999999999997</c:v>
                </c:pt>
                <c:pt idx="1359">
                  <c:v>0.58599999999999997</c:v>
                </c:pt>
                <c:pt idx="1360">
                  <c:v>0.58199999999999996</c:v>
                </c:pt>
                <c:pt idx="1361">
                  <c:v>0.57599999999999996</c:v>
                </c:pt>
                <c:pt idx="1362">
                  <c:v>0.57099999999999995</c:v>
                </c:pt>
                <c:pt idx="1363">
                  <c:v>0.56399999999999995</c:v>
                </c:pt>
                <c:pt idx="1364">
                  <c:v>0.55800000000000005</c:v>
                </c:pt>
                <c:pt idx="1365">
                  <c:v>0.55300000000000005</c:v>
                </c:pt>
                <c:pt idx="1366">
                  <c:v>0.54800000000000004</c:v>
                </c:pt>
                <c:pt idx="1367">
                  <c:v>0.54300000000000004</c:v>
                </c:pt>
                <c:pt idx="1368">
                  <c:v>0.53800000000000003</c:v>
                </c:pt>
                <c:pt idx="1369">
                  <c:v>0.53200000000000003</c:v>
                </c:pt>
                <c:pt idx="1370">
                  <c:v>0.52800000000000002</c:v>
                </c:pt>
                <c:pt idx="1371">
                  <c:v>0.52300000000000002</c:v>
                </c:pt>
                <c:pt idx="1372">
                  <c:v>0.51900000000000002</c:v>
                </c:pt>
                <c:pt idx="1373">
                  <c:v>0.51400000000000001</c:v>
                </c:pt>
                <c:pt idx="1374">
                  <c:v>0.50900000000000001</c:v>
                </c:pt>
                <c:pt idx="1375">
                  <c:v>0.504</c:v>
                </c:pt>
                <c:pt idx="1376">
                  <c:v>0.501</c:v>
                </c:pt>
                <c:pt idx="1377">
                  <c:v>0.498</c:v>
                </c:pt>
                <c:pt idx="1378">
                  <c:v>0.49399999999999999</c:v>
                </c:pt>
                <c:pt idx="1379">
                  <c:v>0.48899999999999999</c:v>
                </c:pt>
                <c:pt idx="1380">
                  <c:v>0.48</c:v>
                </c:pt>
                <c:pt idx="1381">
                  <c:v>0.47699999999999998</c:v>
                </c:pt>
                <c:pt idx="1382">
                  <c:v>0.47399999999999998</c:v>
                </c:pt>
                <c:pt idx="1383">
                  <c:v>0.47099999999999997</c:v>
                </c:pt>
                <c:pt idx="1384">
                  <c:v>0.46700000000000003</c:v>
                </c:pt>
                <c:pt idx="1385">
                  <c:v>0.46200000000000002</c:v>
                </c:pt>
                <c:pt idx="1386">
                  <c:v>0.45700000000000002</c:v>
                </c:pt>
                <c:pt idx="1387">
                  <c:v>0.45300000000000001</c:v>
                </c:pt>
                <c:pt idx="1388">
                  <c:v>0.45</c:v>
                </c:pt>
                <c:pt idx="1389">
                  <c:v>0.44600000000000001</c:v>
                </c:pt>
                <c:pt idx="1390">
                  <c:v>0.442</c:v>
                </c:pt>
                <c:pt idx="1391">
                  <c:v>0.438</c:v>
                </c:pt>
                <c:pt idx="1392">
                  <c:v>0.434</c:v>
                </c:pt>
                <c:pt idx="1393">
                  <c:v>0.43099999999999999</c:v>
                </c:pt>
                <c:pt idx="1394">
                  <c:v>0.42599999999999999</c:v>
                </c:pt>
                <c:pt idx="1395">
                  <c:v>0.42099999999999999</c:v>
                </c:pt>
                <c:pt idx="1396">
                  <c:v>0.41799999999999998</c:v>
                </c:pt>
                <c:pt idx="1397">
                  <c:v>0.41499999999999998</c:v>
                </c:pt>
                <c:pt idx="1398">
                  <c:v>0.41199999999999998</c:v>
                </c:pt>
                <c:pt idx="1399">
                  <c:v>0.40899999999999997</c:v>
                </c:pt>
                <c:pt idx="1400">
                  <c:v>0.40799999999999997</c:v>
                </c:pt>
                <c:pt idx="1401">
                  <c:v>0.40600000000000003</c:v>
                </c:pt>
                <c:pt idx="1402">
                  <c:v>0.40400000000000003</c:v>
                </c:pt>
                <c:pt idx="1403">
                  <c:v>0.40300000000000002</c:v>
                </c:pt>
                <c:pt idx="1404">
                  <c:v>0.4</c:v>
                </c:pt>
                <c:pt idx="1405">
                  <c:v>0.39800000000000002</c:v>
                </c:pt>
                <c:pt idx="1406">
                  <c:v>0.39700000000000002</c:v>
                </c:pt>
                <c:pt idx="1407">
                  <c:v>0.39600000000000002</c:v>
                </c:pt>
                <c:pt idx="1408">
                  <c:v>0.39300000000000002</c:v>
                </c:pt>
                <c:pt idx="1409">
                  <c:v>0.39300000000000002</c:v>
                </c:pt>
                <c:pt idx="1410">
                  <c:v>0.4</c:v>
                </c:pt>
                <c:pt idx="1411">
                  <c:v>0.41</c:v>
                </c:pt>
                <c:pt idx="1412">
                  <c:v>0.42199999999999999</c:v>
                </c:pt>
                <c:pt idx="1413">
                  <c:v>0.434</c:v>
                </c:pt>
                <c:pt idx="1414">
                  <c:v>0.44500000000000001</c:v>
                </c:pt>
                <c:pt idx="1415">
                  <c:v>0.45300000000000001</c:v>
                </c:pt>
                <c:pt idx="1416">
                  <c:v>0.46100000000000002</c:v>
                </c:pt>
                <c:pt idx="1417">
                  <c:v>0.46800000000000003</c:v>
                </c:pt>
                <c:pt idx="1418">
                  <c:v>0.47199999999999998</c:v>
                </c:pt>
                <c:pt idx="1419">
                  <c:v>0.47899999999999998</c:v>
                </c:pt>
                <c:pt idx="1420">
                  <c:v>0.498</c:v>
                </c:pt>
                <c:pt idx="1421">
                  <c:v>0.52400000000000002</c:v>
                </c:pt>
                <c:pt idx="1422">
                  <c:v>0.55000000000000004</c:v>
                </c:pt>
                <c:pt idx="1423">
                  <c:v>0.57699999999999996</c:v>
                </c:pt>
                <c:pt idx="1424">
                  <c:v>0.60199999999999998</c:v>
                </c:pt>
                <c:pt idx="1425">
                  <c:v>0.624</c:v>
                </c:pt>
                <c:pt idx="1426">
                  <c:v>0.64100000000000001</c:v>
                </c:pt>
                <c:pt idx="1427">
                  <c:v>0.65400000000000003</c:v>
                </c:pt>
                <c:pt idx="1428">
                  <c:v>0.66400000000000003</c:v>
                </c:pt>
                <c:pt idx="1429">
                  <c:v>0.67500000000000004</c:v>
                </c:pt>
                <c:pt idx="1430">
                  <c:v>0.68100000000000005</c:v>
                </c:pt>
                <c:pt idx="1431">
                  <c:v>0.69499999999999995</c:v>
                </c:pt>
                <c:pt idx="1432">
                  <c:v>0.71099999999999997</c:v>
                </c:pt>
                <c:pt idx="1433">
                  <c:v>0.73</c:v>
                </c:pt>
                <c:pt idx="1434">
                  <c:v>0.753</c:v>
                </c:pt>
                <c:pt idx="1435">
                  <c:v>0.78100000000000003</c:v>
                </c:pt>
                <c:pt idx="1436">
                  <c:v>0.81499999999999995</c:v>
                </c:pt>
                <c:pt idx="1437">
                  <c:v>0.85699999999999998</c:v>
                </c:pt>
                <c:pt idx="1438">
                  <c:v>0.89200000000000002</c:v>
                </c:pt>
                <c:pt idx="1439">
                  <c:v>0.748</c:v>
                </c:pt>
              </c:numCache>
            </c:numRef>
          </c:val>
          <c:smooth val="0"/>
          <c:extLst>
            <c:ext xmlns:c16="http://schemas.microsoft.com/office/drawing/2014/chart" uri="{C3380CC4-5D6E-409C-BE32-E72D297353CC}">
              <c16:uniqueId val="{00000002-DBA6-40A0-862F-9E1790DC73A2}"/>
            </c:ext>
          </c:extLst>
        </c:ser>
        <c:ser>
          <c:idx val="3"/>
          <c:order val="3"/>
          <c:tx>
            <c:strRef>
              <c:f>'Ark1'!$E$1</c:f>
              <c:strCache>
                <c:ptCount val="1"/>
                <c:pt idx="0">
                  <c:v>Total TVOV</c:v>
                </c:pt>
              </c:strCache>
            </c:strRef>
          </c:tx>
          <c:spPr>
            <a:ln w="19050" cap="rnd" cmpd="sng" algn="ctr">
              <a:solidFill>
                <a:schemeClr val="accent3">
                  <a:lumMod val="50000"/>
                </a:schemeClr>
              </a:solidFill>
              <a:prstDash val="solid"/>
              <a:round/>
            </a:ln>
            <a:effectLst/>
          </c:spPr>
          <c:marker>
            <c:symbol val="none"/>
          </c:marker>
          <c:cat>
            <c:numRef>
              <c:f>'Ark1'!$A$2:$A$1441</c:f>
              <c:numCache>
                <c:formatCode>h:mm</c:formatCode>
                <c:ptCount val="1440"/>
                <c:pt idx="0">
                  <c:v>0.125</c:v>
                </c:pt>
                <c:pt idx="1">
                  <c:v>0.12569444444444444</c:v>
                </c:pt>
                <c:pt idx="2">
                  <c:v>0.12638888888888888</c:v>
                </c:pt>
                <c:pt idx="3">
                  <c:v>0.12708333333333333</c:v>
                </c:pt>
                <c:pt idx="4">
                  <c:v>0.1277777777777778</c:v>
                </c:pt>
                <c:pt idx="5">
                  <c:v>0.12847222222222224</c:v>
                </c:pt>
                <c:pt idx="6">
                  <c:v>0.12916666666666668</c:v>
                </c:pt>
                <c:pt idx="7">
                  <c:v>0.12986111111111112</c:v>
                </c:pt>
                <c:pt idx="8">
                  <c:v>0.13055555555555556</c:v>
                </c:pt>
                <c:pt idx="9">
                  <c:v>0.13125000000000001</c:v>
                </c:pt>
                <c:pt idx="10">
                  <c:v>0.13194444444444445</c:v>
                </c:pt>
                <c:pt idx="11">
                  <c:v>0.13263888888888889</c:v>
                </c:pt>
                <c:pt idx="12">
                  <c:v>0.13333333333333333</c:v>
                </c:pt>
                <c:pt idx="13">
                  <c:v>0.13402777777777777</c:v>
                </c:pt>
                <c:pt idx="14">
                  <c:v>0.13472222222222222</c:v>
                </c:pt>
                <c:pt idx="15">
                  <c:v>0.13541666666666666</c:v>
                </c:pt>
                <c:pt idx="16">
                  <c:v>0.1361111111111111</c:v>
                </c:pt>
                <c:pt idx="17">
                  <c:v>0.13680555555555554</c:v>
                </c:pt>
                <c:pt idx="18">
                  <c:v>0.13749999999999998</c:v>
                </c:pt>
                <c:pt idx="19">
                  <c:v>0.13819444444444443</c:v>
                </c:pt>
                <c:pt idx="20">
                  <c:v>0.1388888888888889</c:v>
                </c:pt>
                <c:pt idx="21">
                  <c:v>0.13958333333333334</c:v>
                </c:pt>
                <c:pt idx="22">
                  <c:v>0.14027777777777778</c:v>
                </c:pt>
                <c:pt idx="23">
                  <c:v>0.14097222222222222</c:v>
                </c:pt>
                <c:pt idx="24">
                  <c:v>0.14166666666666666</c:v>
                </c:pt>
                <c:pt idx="25">
                  <c:v>0.1423611111111111</c:v>
                </c:pt>
                <c:pt idx="26">
                  <c:v>0.14305555555555557</c:v>
                </c:pt>
                <c:pt idx="27">
                  <c:v>0.14375000000000002</c:v>
                </c:pt>
                <c:pt idx="28">
                  <c:v>0.14444444444444446</c:v>
                </c:pt>
                <c:pt idx="29">
                  <c:v>0.1451388888888889</c:v>
                </c:pt>
                <c:pt idx="30">
                  <c:v>0.14583333333333334</c:v>
                </c:pt>
                <c:pt idx="31">
                  <c:v>0.14652777777777778</c:v>
                </c:pt>
                <c:pt idx="32">
                  <c:v>0.14722222222222223</c:v>
                </c:pt>
                <c:pt idx="33">
                  <c:v>0.14791666666666667</c:v>
                </c:pt>
                <c:pt idx="34">
                  <c:v>0.14861111111111111</c:v>
                </c:pt>
                <c:pt idx="35">
                  <c:v>0.14930555555555555</c:v>
                </c:pt>
                <c:pt idx="36">
                  <c:v>0.15</c:v>
                </c:pt>
                <c:pt idx="37">
                  <c:v>0.15069444444444444</c:v>
                </c:pt>
                <c:pt idx="38">
                  <c:v>0.15138888888888888</c:v>
                </c:pt>
                <c:pt idx="39">
                  <c:v>0.15208333333333332</c:v>
                </c:pt>
                <c:pt idx="40">
                  <c:v>0.15277777777777776</c:v>
                </c:pt>
                <c:pt idx="41">
                  <c:v>0.15347222222222223</c:v>
                </c:pt>
                <c:pt idx="42">
                  <c:v>0.15416666666666667</c:v>
                </c:pt>
                <c:pt idx="43">
                  <c:v>0.15486111111111112</c:v>
                </c:pt>
                <c:pt idx="44">
                  <c:v>0.15555555555555556</c:v>
                </c:pt>
                <c:pt idx="45">
                  <c:v>0.15625</c:v>
                </c:pt>
                <c:pt idx="46">
                  <c:v>0.15694444444444444</c:v>
                </c:pt>
                <c:pt idx="47">
                  <c:v>0.15763888888888888</c:v>
                </c:pt>
                <c:pt idx="48">
                  <c:v>0.15833333333333333</c:v>
                </c:pt>
                <c:pt idx="49">
                  <c:v>0.15902777777777777</c:v>
                </c:pt>
                <c:pt idx="50">
                  <c:v>0.15972222222222224</c:v>
                </c:pt>
                <c:pt idx="51">
                  <c:v>0.16041666666666668</c:v>
                </c:pt>
                <c:pt idx="52">
                  <c:v>0.16111111111111112</c:v>
                </c:pt>
                <c:pt idx="53">
                  <c:v>0.16180555555555556</c:v>
                </c:pt>
                <c:pt idx="54">
                  <c:v>0.16250000000000001</c:v>
                </c:pt>
                <c:pt idx="55">
                  <c:v>0.16319444444444445</c:v>
                </c:pt>
                <c:pt idx="56">
                  <c:v>0.16388888888888889</c:v>
                </c:pt>
                <c:pt idx="57">
                  <c:v>0.16458333333333333</c:v>
                </c:pt>
                <c:pt idx="58">
                  <c:v>0.16527777777777777</c:v>
                </c:pt>
                <c:pt idx="59">
                  <c:v>0.16597222222222222</c:v>
                </c:pt>
                <c:pt idx="60">
                  <c:v>0.16666666666666666</c:v>
                </c:pt>
                <c:pt idx="61">
                  <c:v>0.1673611111111111</c:v>
                </c:pt>
                <c:pt idx="62">
                  <c:v>0.16805555555555554</c:v>
                </c:pt>
                <c:pt idx="63">
                  <c:v>0.16874999999999998</c:v>
                </c:pt>
                <c:pt idx="64">
                  <c:v>0.16944444444444443</c:v>
                </c:pt>
                <c:pt idx="65">
                  <c:v>0.17013888888888887</c:v>
                </c:pt>
                <c:pt idx="66">
                  <c:v>0.17083333333333331</c:v>
                </c:pt>
                <c:pt idx="67">
                  <c:v>0.17152777777777775</c:v>
                </c:pt>
                <c:pt idx="68">
                  <c:v>0.17222222222222225</c:v>
                </c:pt>
                <c:pt idx="69">
                  <c:v>0.17291666666666669</c:v>
                </c:pt>
                <c:pt idx="70">
                  <c:v>0.17361111111111113</c:v>
                </c:pt>
                <c:pt idx="71">
                  <c:v>0.17430555555555557</c:v>
                </c:pt>
                <c:pt idx="72">
                  <c:v>0.17500000000000002</c:v>
                </c:pt>
                <c:pt idx="73">
                  <c:v>0.17569444444444446</c:v>
                </c:pt>
                <c:pt idx="74">
                  <c:v>0.1763888888888889</c:v>
                </c:pt>
                <c:pt idx="75">
                  <c:v>0.17708333333333334</c:v>
                </c:pt>
                <c:pt idx="76">
                  <c:v>0.17777777777777778</c:v>
                </c:pt>
                <c:pt idx="77">
                  <c:v>0.17847222222222223</c:v>
                </c:pt>
                <c:pt idx="78">
                  <c:v>0.17916666666666667</c:v>
                </c:pt>
                <c:pt idx="79">
                  <c:v>0.17986111111111111</c:v>
                </c:pt>
                <c:pt idx="80">
                  <c:v>0.18055555555555555</c:v>
                </c:pt>
                <c:pt idx="81">
                  <c:v>0.18124999999999999</c:v>
                </c:pt>
                <c:pt idx="82">
                  <c:v>0.18194444444444444</c:v>
                </c:pt>
                <c:pt idx="83">
                  <c:v>0.18263888888888891</c:v>
                </c:pt>
                <c:pt idx="84">
                  <c:v>0.18333333333333335</c:v>
                </c:pt>
                <c:pt idx="85">
                  <c:v>0.18402777777777779</c:v>
                </c:pt>
                <c:pt idx="86">
                  <c:v>0.18472222222222223</c:v>
                </c:pt>
                <c:pt idx="87">
                  <c:v>0.18541666666666667</c:v>
                </c:pt>
                <c:pt idx="88">
                  <c:v>0.18611111111111112</c:v>
                </c:pt>
                <c:pt idx="89">
                  <c:v>0.18680555555555556</c:v>
                </c:pt>
                <c:pt idx="90">
                  <c:v>0.1875</c:v>
                </c:pt>
                <c:pt idx="91">
                  <c:v>0.18819444444444444</c:v>
                </c:pt>
                <c:pt idx="92">
                  <c:v>0.18888888888888888</c:v>
                </c:pt>
                <c:pt idx="93">
                  <c:v>0.18958333333333333</c:v>
                </c:pt>
                <c:pt idx="94">
                  <c:v>0.19027777777777777</c:v>
                </c:pt>
                <c:pt idx="95">
                  <c:v>0.19097222222222221</c:v>
                </c:pt>
                <c:pt idx="96">
                  <c:v>0.19166666666666665</c:v>
                </c:pt>
                <c:pt idx="97">
                  <c:v>0.19236111111111112</c:v>
                </c:pt>
                <c:pt idx="98">
                  <c:v>0.19305555555555554</c:v>
                </c:pt>
                <c:pt idx="99">
                  <c:v>0.19375000000000001</c:v>
                </c:pt>
                <c:pt idx="100">
                  <c:v>0.19444444444444445</c:v>
                </c:pt>
                <c:pt idx="101">
                  <c:v>0.19513888888888889</c:v>
                </c:pt>
                <c:pt idx="102">
                  <c:v>0.19583333333333333</c:v>
                </c:pt>
                <c:pt idx="103">
                  <c:v>0.19652777777777777</c:v>
                </c:pt>
                <c:pt idx="104">
                  <c:v>0.19722222222222222</c:v>
                </c:pt>
                <c:pt idx="105">
                  <c:v>0.19791666666666666</c:v>
                </c:pt>
                <c:pt idx="106">
                  <c:v>0.1986111111111111</c:v>
                </c:pt>
                <c:pt idx="107">
                  <c:v>0.19930555555555554</c:v>
                </c:pt>
                <c:pt idx="108">
                  <c:v>0.19999999999999998</c:v>
                </c:pt>
                <c:pt idx="109">
                  <c:v>0.20069444444444443</c:v>
                </c:pt>
                <c:pt idx="110">
                  <c:v>0.20138888888888887</c:v>
                </c:pt>
                <c:pt idx="111">
                  <c:v>0.20208333333333331</c:v>
                </c:pt>
                <c:pt idx="112">
                  <c:v>0.20277777777777781</c:v>
                </c:pt>
                <c:pt idx="113">
                  <c:v>0.20347222222222219</c:v>
                </c:pt>
                <c:pt idx="114">
                  <c:v>0.20416666666666669</c:v>
                </c:pt>
                <c:pt idx="115">
                  <c:v>0.20486111111111113</c:v>
                </c:pt>
                <c:pt idx="116">
                  <c:v>0.20555555555555557</c:v>
                </c:pt>
                <c:pt idx="117">
                  <c:v>0.20625000000000002</c:v>
                </c:pt>
                <c:pt idx="118">
                  <c:v>0.20694444444444446</c:v>
                </c:pt>
                <c:pt idx="119">
                  <c:v>0.2076388888888889</c:v>
                </c:pt>
                <c:pt idx="120">
                  <c:v>0.20833333333333334</c:v>
                </c:pt>
                <c:pt idx="121">
                  <c:v>0.20902777777777778</c:v>
                </c:pt>
                <c:pt idx="122">
                  <c:v>0.20972222222222223</c:v>
                </c:pt>
                <c:pt idx="123">
                  <c:v>0.21041666666666667</c:v>
                </c:pt>
                <c:pt idx="124">
                  <c:v>0.21111111111111111</c:v>
                </c:pt>
                <c:pt idx="125">
                  <c:v>0.21180555555555555</c:v>
                </c:pt>
                <c:pt idx="126">
                  <c:v>0.21249999999999999</c:v>
                </c:pt>
                <c:pt idx="127">
                  <c:v>0.21319444444444444</c:v>
                </c:pt>
                <c:pt idx="128">
                  <c:v>0.21388888888888891</c:v>
                </c:pt>
                <c:pt idx="129">
                  <c:v>0.21458333333333335</c:v>
                </c:pt>
                <c:pt idx="130">
                  <c:v>0.21527777777777779</c:v>
                </c:pt>
                <c:pt idx="131">
                  <c:v>0.21597222222222223</c:v>
                </c:pt>
                <c:pt idx="132">
                  <c:v>0.21666666666666667</c:v>
                </c:pt>
                <c:pt idx="133">
                  <c:v>0.21736111111111112</c:v>
                </c:pt>
                <c:pt idx="134">
                  <c:v>0.21805555555555556</c:v>
                </c:pt>
                <c:pt idx="135">
                  <c:v>0.21875</c:v>
                </c:pt>
                <c:pt idx="136">
                  <c:v>0.21944444444444444</c:v>
                </c:pt>
                <c:pt idx="137">
                  <c:v>0.22013888888888888</c:v>
                </c:pt>
                <c:pt idx="138">
                  <c:v>0.22083333333333333</c:v>
                </c:pt>
                <c:pt idx="139">
                  <c:v>0.22152777777777777</c:v>
                </c:pt>
                <c:pt idx="140">
                  <c:v>0.22222222222222221</c:v>
                </c:pt>
                <c:pt idx="141">
                  <c:v>0.22291666666666665</c:v>
                </c:pt>
                <c:pt idx="142">
                  <c:v>0.22361111111111109</c:v>
                </c:pt>
                <c:pt idx="143">
                  <c:v>0.22430555555555556</c:v>
                </c:pt>
                <c:pt idx="144">
                  <c:v>0.22500000000000001</c:v>
                </c:pt>
                <c:pt idx="145">
                  <c:v>0.22569444444444445</c:v>
                </c:pt>
                <c:pt idx="146">
                  <c:v>0.22638888888888889</c:v>
                </c:pt>
                <c:pt idx="147">
                  <c:v>0.22708333333333333</c:v>
                </c:pt>
                <c:pt idx="148">
                  <c:v>0.22777777777777777</c:v>
                </c:pt>
                <c:pt idx="149">
                  <c:v>0.22847222222222222</c:v>
                </c:pt>
                <c:pt idx="150">
                  <c:v>0.22916666666666666</c:v>
                </c:pt>
                <c:pt idx="151">
                  <c:v>0.2298611111111111</c:v>
                </c:pt>
                <c:pt idx="152">
                  <c:v>0.23055555555555554</c:v>
                </c:pt>
                <c:pt idx="153">
                  <c:v>0.23124999999999998</c:v>
                </c:pt>
                <c:pt idx="154">
                  <c:v>0.23194444444444443</c:v>
                </c:pt>
                <c:pt idx="155">
                  <c:v>0.23263888888888887</c:v>
                </c:pt>
                <c:pt idx="156">
                  <c:v>0.23333333333333331</c:v>
                </c:pt>
                <c:pt idx="157">
                  <c:v>0.23402777777777781</c:v>
                </c:pt>
                <c:pt idx="158">
                  <c:v>0.23472222222222219</c:v>
                </c:pt>
                <c:pt idx="159">
                  <c:v>0.23541666666666669</c:v>
                </c:pt>
                <c:pt idx="160">
                  <c:v>0.23611111111111113</c:v>
                </c:pt>
                <c:pt idx="161">
                  <c:v>0.23680555555555557</c:v>
                </c:pt>
                <c:pt idx="162">
                  <c:v>0.23750000000000002</c:v>
                </c:pt>
                <c:pt idx="163">
                  <c:v>0.23819444444444446</c:v>
                </c:pt>
                <c:pt idx="164">
                  <c:v>0.2388888888888889</c:v>
                </c:pt>
                <c:pt idx="165">
                  <c:v>0.23958333333333334</c:v>
                </c:pt>
                <c:pt idx="166">
                  <c:v>0.24027777777777778</c:v>
                </c:pt>
                <c:pt idx="167">
                  <c:v>0.24097222222222223</c:v>
                </c:pt>
                <c:pt idx="168">
                  <c:v>0.24166666666666667</c:v>
                </c:pt>
                <c:pt idx="169">
                  <c:v>0.24236111111111111</c:v>
                </c:pt>
                <c:pt idx="170">
                  <c:v>0.24305555555555555</c:v>
                </c:pt>
                <c:pt idx="171">
                  <c:v>0.24374999999999999</c:v>
                </c:pt>
                <c:pt idx="172">
                  <c:v>0.24444444444444446</c:v>
                </c:pt>
                <c:pt idx="173">
                  <c:v>0.24513888888888888</c:v>
                </c:pt>
                <c:pt idx="174">
                  <c:v>0.24583333333333335</c:v>
                </c:pt>
                <c:pt idx="175">
                  <c:v>0.24652777777777779</c:v>
                </c:pt>
                <c:pt idx="176">
                  <c:v>0.24722222222222223</c:v>
                </c:pt>
                <c:pt idx="177">
                  <c:v>0.24791666666666667</c:v>
                </c:pt>
                <c:pt idx="178">
                  <c:v>0.24861111111111112</c:v>
                </c:pt>
                <c:pt idx="179">
                  <c:v>0.24930555555555556</c:v>
                </c:pt>
                <c:pt idx="180">
                  <c:v>0.25</c:v>
                </c:pt>
                <c:pt idx="181">
                  <c:v>0.25069444444444444</c:v>
                </c:pt>
                <c:pt idx="182">
                  <c:v>0.25138888888888888</c:v>
                </c:pt>
                <c:pt idx="183">
                  <c:v>0.25208333333333333</c:v>
                </c:pt>
                <c:pt idx="184">
                  <c:v>0.25277777777777777</c:v>
                </c:pt>
                <c:pt idx="185">
                  <c:v>0.25347222222222221</c:v>
                </c:pt>
                <c:pt idx="186">
                  <c:v>0.25416666666666665</c:v>
                </c:pt>
                <c:pt idx="187">
                  <c:v>0.25486111111111109</c:v>
                </c:pt>
                <c:pt idx="188">
                  <c:v>0.25555555555555559</c:v>
                </c:pt>
                <c:pt idx="189">
                  <c:v>0.25625000000000003</c:v>
                </c:pt>
                <c:pt idx="190">
                  <c:v>0.25694444444444448</c:v>
                </c:pt>
                <c:pt idx="191">
                  <c:v>0.25763888888888892</c:v>
                </c:pt>
                <c:pt idx="192">
                  <c:v>0.25833333333333336</c:v>
                </c:pt>
                <c:pt idx="193">
                  <c:v>0.2590277777777778</c:v>
                </c:pt>
                <c:pt idx="194">
                  <c:v>0.25972222222222224</c:v>
                </c:pt>
                <c:pt idx="195">
                  <c:v>0.26041666666666669</c:v>
                </c:pt>
                <c:pt idx="196">
                  <c:v>0.26111111111111113</c:v>
                </c:pt>
                <c:pt idx="197">
                  <c:v>0.26180555555555557</c:v>
                </c:pt>
                <c:pt idx="198">
                  <c:v>0.26250000000000001</c:v>
                </c:pt>
                <c:pt idx="199">
                  <c:v>0.26319444444444445</c:v>
                </c:pt>
                <c:pt idx="200">
                  <c:v>0.2638888888888889</c:v>
                </c:pt>
                <c:pt idx="201">
                  <c:v>0.26458333333333334</c:v>
                </c:pt>
                <c:pt idx="202">
                  <c:v>0.26527777777777778</c:v>
                </c:pt>
                <c:pt idx="203">
                  <c:v>0.26597222222222222</c:v>
                </c:pt>
                <c:pt idx="204">
                  <c:v>0.26666666666666666</c:v>
                </c:pt>
                <c:pt idx="205">
                  <c:v>0.2673611111111111</c:v>
                </c:pt>
                <c:pt idx="206">
                  <c:v>0.26805555555555555</c:v>
                </c:pt>
                <c:pt idx="207">
                  <c:v>0.26874999999999999</c:v>
                </c:pt>
                <c:pt idx="208">
                  <c:v>0.26944444444444443</c:v>
                </c:pt>
                <c:pt idx="209">
                  <c:v>0.27013888888888887</c:v>
                </c:pt>
                <c:pt idx="210">
                  <c:v>0.27083333333333331</c:v>
                </c:pt>
                <c:pt idx="211">
                  <c:v>0.27152777777777776</c:v>
                </c:pt>
                <c:pt idx="212">
                  <c:v>0.2722222222222222</c:v>
                </c:pt>
                <c:pt idx="213">
                  <c:v>0.27291666666666664</c:v>
                </c:pt>
                <c:pt idx="214">
                  <c:v>0.27361111111111108</c:v>
                </c:pt>
                <c:pt idx="215">
                  <c:v>0.27430555555555552</c:v>
                </c:pt>
                <c:pt idx="216">
                  <c:v>0.27499999999999997</c:v>
                </c:pt>
                <c:pt idx="217">
                  <c:v>0.27569444444444446</c:v>
                </c:pt>
                <c:pt idx="218">
                  <c:v>0.27638888888888885</c:v>
                </c:pt>
                <c:pt idx="219">
                  <c:v>0.27708333333333335</c:v>
                </c:pt>
                <c:pt idx="220">
                  <c:v>0.27777777777777779</c:v>
                </c:pt>
                <c:pt idx="221">
                  <c:v>0.27847222222222223</c:v>
                </c:pt>
                <c:pt idx="222">
                  <c:v>0.27916666666666667</c:v>
                </c:pt>
                <c:pt idx="223">
                  <c:v>0.27986111111111112</c:v>
                </c:pt>
                <c:pt idx="224">
                  <c:v>0.28055555555555556</c:v>
                </c:pt>
                <c:pt idx="225">
                  <c:v>0.28125</c:v>
                </c:pt>
                <c:pt idx="226">
                  <c:v>0.28194444444444444</c:v>
                </c:pt>
                <c:pt idx="227">
                  <c:v>0.28263888888888888</c:v>
                </c:pt>
                <c:pt idx="228">
                  <c:v>0.28333333333333333</c:v>
                </c:pt>
                <c:pt idx="229">
                  <c:v>0.28402777777777777</c:v>
                </c:pt>
                <c:pt idx="230">
                  <c:v>0.28472222222222221</c:v>
                </c:pt>
                <c:pt idx="231">
                  <c:v>0.28541666666666665</c:v>
                </c:pt>
                <c:pt idx="232">
                  <c:v>0.28611111111111115</c:v>
                </c:pt>
                <c:pt idx="233">
                  <c:v>0.28680555555555554</c:v>
                </c:pt>
                <c:pt idx="234">
                  <c:v>0.28750000000000003</c:v>
                </c:pt>
                <c:pt idx="235">
                  <c:v>0.28819444444444448</c:v>
                </c:pt>
                <c:pt idx="236">
                  <c:v>0.28888888888888892</c:v>
                </c:pt>
                <c:pt idx="237">
                  <c:v>0.28958333333333336</c:v>
                </c:pt>
                <c:pt idx="238">
                  <c:v>0.2902777777777778</c:v>
                </c:pt>
                <c:pt idx="239">
                  <c:v>0.29097222222222224</c:v>
                </c:pt>
                <c:pt idx="240">
                  <c:v>0.29166666666666669</c:v>
                </c:pt>
                <c:pt idx="241">
                  <c:v>0.29236111111111113</c:v>
                </c:pt>
                <c:pt idx="242">
                  <c:v>0.29305555555555557</c:v>
                </c:pt>
                <c:pt idx="243">
                  <c:v>0.29375000000000001</c:v>
                </c:pt>
                <c:pt idx="244">
                  <c:v>0.29444444444444445</c:v>
                </c:pt>
                <c:pt idx="245">
                  <c:v>0.2951388888888889</c:v>
                </c:pt>
                <c:pt idx="246">
                  <c:v>0.29583333333333334</c:v>
                </c:pt>
                <c:pt idx="247">
                  <c:v>0.29652777777777778</c:v>
                </c:pt>
                <c:pt idx="248">
                  <c:v>0.29722222222222222</c:v>
                </c:pt>
                <c:pt idx="249">
                  <c:v>0.29791666666666666</c:v>
                </c:pt>
                <c:pt idx="250">
                  <c:v>0.2986111111111111</c:v>
                </c:pt>
                <c:pt idx="251">
                  <c:v>0.29930555555555555</c:v>
                </c:pt>
                <c:pt idx="252">
                  <c:v>0.3</c:v>
                </c:pt>
                <c:pt idx="253">
                  <c:v>0.30069444444444443</c:v>
                </c:pt>
                <c:pt idx="254">
                  <c:v>0.30138888888888887</c:v>
                </c:pt>
                <c:pt idx="255">
                  <c:v>0.30208333333333331</c:v>
                </c:pt>
                <c:pt idx="256">
                  <c:v>0.30277777777777776</c:v>
                </c:pt>
                <c:pt idx="257">
                  <c:v>0.3034722222222222</c:v>
                </c:pt>
                <c:pt idx="258">
                  <c:v>0.30416666666666664</c:v>
                </c:pt>
                <c:pt idx="259">
                  <c:v>0.30486111111111108</c:v>
                </c:pt>
                <c:pt idx="260">
                  <c:v>0.30555555555555552</c:v>
                </c:pt>
                <c:pt idx="261">
                  <c:v>0.30624999999999997</c:v>
                </c:pt>
                <c:pt idx="262">
                  <c:v>0.30694444444444441</c:v>
                </c:pt>
                <c:pt idx="263">
                  <c:v>0.30763888888888891</c:v>
                </c:pt>
                <c:pt idx="264">
                  <c:v>0.30833333333333335</c:v>
                </c:pt>
                <c:pt idx="265">
                  <c:v>0.30902777777777779</c:v>
                </c:pt>
                <c:pt idx="266">
                  <c:v>0.30972222222222223</c:v>
                </c:pt>
                <c:pt idx="267">
                  <c:v>0.31041666666666667</c:v>
                </c:pt>
                <c:pt idx="268">
                  <c:v>0.31111111111111112</c:v>
                </c:pt>
                <c:pt idx="269">
                  <c:v>0.31180555555555556</c:v>
                </c:pt>
                <c:pt idx="270">
                  <c:v>0.3125</c:v>
                </c:pt>
                <c:pt idx="271">
                  <c:v>0.31319444444444444</c:v>
                </c:pt>
                <c:pt idx="272">
                  <c:v>0.31388888888888888</c:v>
                </c:pt>
                <c:pt idx="273">
                  <c:v>0.31458333333333333</c:v>
                </c:pt>
                <c:pt idx="274">
                  <c:v>0.31527777777777777</c:v>
                </c:pt>
                <c:pt idx="275">
                  <c:v>0.31597222222222221</c:v>
                </c:pt>
                <c:pt idx="276">
                  <c:v>0.31666666666666665</c:v>
                </c:pt>
                <c:pt idx="277">
                  <c:v>0.31736111111111115</c:v>
                </c:pt>
                <c:pt idx="278">
                  <c:v>0.31805555555555554</c:v>
                </c:pt>
                <c:pt idx="279">
                  <c:v>0.31875000000000003</c:v>
                </c:pt>
                <c:pt idx="280">
                  <c:v>0.31944444444444448</c:v>
                </c:pt>
                <c:pt idx="281">
                  <c:v>0.32013888888888892</c:v>
                </c:pt>
                <c:pt idx="282">
                  <c:v>0.32083333333333336</c:v>
                </c:pt>
                <c:pt idx="283">
                  <c:v>0.3215277777777778</c:v>
                </c:pt>
                <c:pt idx="284">
                  <c:v>0.32222222222222224</c:v>
                </c:pt>
                <c:pt idx="285">
                  <c:v>0.32291666666666669</c:v>
                </c:pt>
                <c:pt idx="286">
                  <c:v>0.32361111111111113</c:v>
                </c:pt>
                <c:pt idx="287">
                  <c:v>0.32430555555555557</c:v>
                </c:pt>
                <c:pt idx="288">
                  <c:v>0.32500000000000001</c:v>
                </c:pt>
                <c:pt idx="289">
                  <c:v>0.32569444444444445</c:v>
                </c:pt>
                <c:pt idx="290">
                  <c:v>0.3263888888888889</c:v>
                </c:pt>
                <c:pt idx="291">
                  <c:v>0.32708333333333334</c:v>
                </c:pt>
                <c:pt idx="292">
                  <c:v>0.32777777777777778</c:v>
                </c:pt>
                <c:pt idx="293">
                  <c:v>0.32847222222222222</c:v>
                </c:pt>
                <c:pt idx="294">
                  <c:v>0.32916666666666666</c:v>
                </c:pt>
                <c:pt idx="295">
                  <c:v>0.3298611111111111</c:v>
                </c:pt>
                <c:pt idx="296">
                  <c:v>0.33055555555555555</c:v>
                </c:pt>
                <c:pt idx="297">
                  <c:v>0.33124999999999999</c:v>
                </c:pt>
                <c:pt idx="298">
                  <c:v>0.33194444444444443</c:v>
                </c:pt>
                <c:pt idx="299">
                  <c:v>0.33263888888888887</c:v>
                </c:pt>
                <c:pt idx="300">
                  <c:v>0.33333333333333331</c:v>
                </c:pt>
                <c:pt idx="301">
                  <c:v>0.33402777777777781</c:v>
                </c:pt>
                <c:pt idx="302">
                  <c:v>0.3347222222222222</c:v>
                </c:pt>
                <c:pt idx="303">
                  <c:v>0.3354166666666667</c:v>
                </c:pt>
                <c:pt idx="304">
                  <c:v>0.33611111111111108</c:v>
                </c:pt>
                <c:pt idx="305">
                  <c:v>0.33680555555555558</c:v>
                </c:pt>
                <c:pt idx="306">
                  <c:v>0.33749999999999997</c:v>
                </c:pt>
                <c:pt idx="307">
                  <c:v>0.33819444444444446</c:v>
                </c:pt>
                <c:pt idx="308">
                  <c:v>0.33888888888888885</c:v>
                </c:pt>
                <c:pt idx="309">
                  <c:v>0.33958333333333335</c:v>
                </c:pt>
                <c:pt idx="310">
                  <c:v>0.34027777777777773</c:v>
                </c:pt>
                <c:pt idx="311">
                  <c:v>0.34097222222222223</c:v>
                </c:pt>
                <c:pt idx="312">
                  <c:v>0.34166666666666662</c:v>
                </c:pt>
                <c:pt idx="313">
                  <c:v>0.34236111111111112</c:v>
                </c:pt>
                <c:pt idx="314">
                  <c:v>0.3430555555555555</c:v>
                </c:pt>
                <c:pt idx="315">
                  <c:v>0.34375</c:v>
                </c:pt>
                <c:pt idx="316">
                  <c:v>0.3444444444444445</c:v>
                </c:pt>
                <c:pt idx="317">
                  <c:v>0.34513888888888888</c:v>
                </c:pt>
                <c:pt idx="318">
                  <c:v>0.34583333333333338</c:v>
                </c:pt>
                <c:pt idx="319">
                  <c:v>0.34652777777777777</c:v>
                </c:pt>
                <c:pt idx="320">
                  <c:v>0.34722222222222227</c:v>
                </c:pt>
                <c:pt idx="321">
                  <c:v>0.34791666666666665</c:v>
                </c:pt>
                <c:pt idx="322">
                  <c:v>0.34861111111111115</c:v>
                </c:pt>
                <c:pt idx="323">
                  <c:v>0.34930555555555554</c:v>
                </c:pt>
                <c:pt idx="324">
                  <c:v>0.35000000000000003</c:v>
                </c:pt>
                <c:pt idx="325">
                  <c:v>0.35069444444444442</c:v>
                </c:pt>
                <c:pt idx="326">
                  <c:v>0.35138888888888892</c:v>
                </c:pt>
                <c:pt idx="327">
                  <c:v>0.3520833333333333</c:v>
                </c:pt>
                <c:pt idx="328">
                  <c:v>0.3527777777777778</c:v>
                </c:pt>
                <c:pt idx="329">
                  <c:v>0.35347222222222219</c:v>
                </c:pt>
                <c:pt idx="330">
                  <c:v>0.35416666666666669</c:v>
                </c:pt>
                <c:pt idx="331">
                  <c:v>0.35486111111111113</c:v>
                </c:pt>
                <c:pt idx="332">
                  <c:v>0.35555555555555557</c:v>
                </c:pt>
                <c:pt idx="333">
                  <c:v>0.35625000000000001</c:v>
                </c:pt>
                <c:pt idx="334">
                  <c:v>0.35694444444444445</c:v>
                </c:pt>
                <c:pt idx="335">
                  <c:v>0.3576388888888889</c:v>
                </c:pt>
                <c:pt idx="336">
                  <c:v>0.35833333333333334</c:v>
                </c:pt>
                <c:pt idx="337">
                  <c:v>0.35902777777777778</c:v>
                </c:pt>
                <c:pt idx="338">
                  <c:v>0.35972222222222222</c:v>
                </c:pt>
                <c:pt idx="339">
                  <c:v>0.36041666666666666</c:v>
                </c:pt>
                <c:pt idx="340">
                  <c:v>0.3611111111111111</c:v>
                </c:pt>
                <c:pt idx="341">
                  <c:v>0.36180555555555555</c:v>
                </c:pt>
                <c:pt idx="342">
                  <c:v>0.36249999999999999</c:v>
                </c:pt>
                <c:pt idx="343">
                  <c:v>0.36319444444444443</c:v>
                </c:pt>
                <c:pt idx="344">
                  <c:v>0.36388888888888887</c:v>
                </c:pt>
                <c:pt idx="345">
                  <c:v>0.36458333333333331</c:v>
                </c:pt>
                <c:pt idx="346">
                  <c:v>0.36527777777777781</c:v>
                </c:pt>
                <c:pt idx="347">
                  <c:v>0.3659722222222222</c:v>
                </c:pt>
                <c:pt idx="348">
                  <c:v>0.3666666666666667</c:v>
                </c:pt>
                <c:pt idx="349">
                  <c:v>0.36736111111111108</c:v>
                </c:pt>
                <c:pt idx="350">
                  <c:v>0.36805555555555558</c:v>
                </c:pt>
                <c:pt idx="351">
                  <c:v>0.36874999999999997</c:v>
                </c:pt>
                <c:pt idx="352">
                  <c:v>0.36944444444444446</c:v>
                </c:pt>
                <c:pt idx="353">
                  <c:v>0.37013888888888885</c:v>
                </c:pt>
                <c:pt idx="354">
                  <c:v>0.37083333333333335</c:v>
                </c:pt>
                <c:pt idx="355">
                  <c:v>0.37152777777777773</c:v>
                </c:pt>
                <c:pt idx="356">
                  <c:v>0.37222222222222223</c:v>
                </c:pt>
                <c:pt idx="357">
                  <c:v>0.37291666666666662</c:v>
                </c:pt>
                <c:pt idx="358">
                  <c:v>0.37361111111111112</c:v>
                </c:pt>
                <c:pt idx="359">
                  <c:v>0.3743055555555555</c:v>
                </c:pt>
                <c:pt idx="360">
                  <c:v>0.375</c:v>
                </c:pt>
                <c:pt idx="361">
                  <c:v>0.3756944444444445</c:v>
                </c:pt>
                <c:pt idx="362">
                  <c:v>0.37638888888888888</c:v>
                </c:pt>
                <c:pt idx="363">
                  <c:v>0.37708333333333338</c:v>
                </c:pt>
                <c:pt idx="364">
                  <c:v>0.37777777777777777</c:v>
                </c:pt>
                <c:pt idx="365">
                  <c:v>0.37847222222222227</c:v>
                </c:pt>
                <c:pt idx="366">
                  <c:v>0.37916666666666665</c:v>
                </c:pt>
                <c:pt idx="367">
                  <c:v>0.37986111111111115</c:v>
                </c:pt>
                <c:pt idx="368">
                  <c:v>0.38055555555555554</c:v>
                </c:pt>
                <c:pt idx="369">
                  <c:v>0.38125000000000003</c:v>
                </c:pt>
                <c:pt idx="370">
                  <c:v>0.38194444444444442</c:v>
                </c:pt>
                <c:pt idx="371">
                  <c:v>0.38263888888888892</c:v>
                </c:pt>
                <c:pt idx="372">
                  <c:v>0.3833333333333333</c:v>
                </c:pt>
                <c:pt idx="373">
                  <c:v>0.3840277777777778</c:v>
                </c:pt>
                <c:pt idx="374">
                  <c:v>0.38472222222222219</c:v>
                </c:pt>
                <c:pt idx="375">
                  <c:v>0.38541666666666669</c:v>
                </c:pt>
                <c:pt idx="376">
                  <c:v>0.38611111111111113</c:v>
                </c:pt>
                <c:pt idx="377">
                  <c:v>0.38680555555555557</c:v>
                </c:pt>
                <c:pt idx="378">
                  <c:v>0.38750000000000001</c:v>
                </c:pt>
                <c:pt idx="379">
                  <c:v>0.38819444444444445</c:v>
                </c:pt>
                <c:pt idx="380">
                  <c:v>0.3888888888888889</c:v>
                </c:pt>
                <c:pt idx="381">
                  <c:v>0.38958333333333334</c:v>
                </c:pt>
                <c:pt idx="382">
                  <c:v>0.39027777777777778</c:v>
                </c:pt>
                <c:pt idx="383">
                  <c:v>0.39097222222222222</c:v>
                </c:pt>
                <c:pt idx="384">
                  <c:v>0.39166666666666666</c:v>
                </c:pt>
                <c:pt idx="385">
                  <c:v>0.3923611111111111</c:v>
                </c:pt>
                <c:pt idx="386">
                  <c:v>0.39305555555555555</c:v>
                </c:pt>
                <c:pt idx="387">
                  <c:v>0.39374999999999999</c:v>
                </c:pt>
                <c:pt idx="388">
                  <c:v>0.39444444444444443</c:v>
                </c:pt>
                <c:pt idx="389">
                  <c:v>0.39513888888888887</c:v>
                </c:pt>
                <c:pt idx="390">
                  <c:v>0.39583333333333331</c:v>
                </c:pt>
                <c:pt idx="391">
                  <c:v>0.39652777777777781</c:v>
                </c:pt>
                <c:pt idx="392">
                  <c:v>0.3972222222222222</c:v>
                </c:pt>
                <c:pt idx="393">
                  <c:v>0.3979166666666667</c:v>
                </c:pt>
                <c:pt idx="394">
                  <c:v>0.39861111111111108</c:v>
                </c:pt>
                <c:pt idx="395">
                  <c:v>0.39930555555555558</c:v>
                </c:pt>
                <c:pt idx="396">
                  <c:v>0.39999999999999997</c:v>
                </c:pt>
                <c:pt idx="397">
                  <c:v>0.40069444444444446</c:v>
                </c:pt>
                <c:pt idx="398">
                  <c:v>0.40138888888888885</c:v>
                </c:pt>
                <c:pt idx="399">
                  <c:v>0.40208333333333335</c:v>
                </c:pt>
                <c:pt idx="400">
                  <c:v>0.40277777777777773</c:v>
                </c:pt>
                <c:pt idx="401">
                  <c:v>0.40347222222222223</c:v>
                </c:pt>
                <c:pt idx="402">
                  <c:v>0.40416666666666662</c:v>
                </c:pt>
                <c:pt idx="403">
                  <c:v>0.40486111111111112</c:v>
                </c:pt>
                <c:pt idx="404">
                  <c:v>0.4055555555555555</c:v>
                </c:pt>
                <c:pt idx="405">
                  <c:v>0.40625</c:v>
                </c:pt>
                <c:pt idx="406">
                  <c:v>0.4069444444444445</c:v>
                </c:pt>
                <c:pt idx="407">
                  <c:v>0.40763888888888888</c:v>
                </c:pt>
                <c:pt idx="408">
                  <c:v>0.40833333333333338</c:v>
                </c:pt>
                <c:pt idx="409">
                  <c:v>0.40902777777777777</c:v>
                </c:pt>
                <c:pt idx="410">
                  <c:v>0.40972222222222227</c:v>
                </c:pt>
                <c:pt idx="411">
                  <c:v>0.41041666666666665</c:v>
                </c:pt>
                <c:pt idx="412">
                  <c:v>0.41111111111111115</c:v>
                </c:pt>
                <c:pt idx="413">
                  <c:v>0.41180555555555554</c:v>
                </c:pt>
                <c:pt idx="414">
                  <c:v>0.41250000000000003</c:v>
                </c:pt>
                <c:pt idx="415">
                  <c:v>0.41319444444444442</c:v>
                </c:pt>
                <c:pt idx="416">
                  <c:v>0.41388888888888892</c:v>
                </c:pt>
                <c:pt idx="417">
                  <c:v>0.4145833333333333</c:v>
                </c:pt>
                <c:pt idx="418">
                  <c:v>0.4152777777777778</c:v>
                </c:pt>
                <c:pt idx="419">
                  <c:v>0.41597222222222219</c:v>
                </c:pt>
                <c:pt idx="420">
                  <c:v>0.41666666666666669</c:v>
                </c:pt>
                <c:pt idx="421">
                  <c:v>0.41736111111111113</c:v>
                </c:pt>
                <c:pt idx="422">
                  <c:v>0.41805555555555557</c:v>
                </c:pt>
                <c:pt idx="423">
                  <c:v>0.41875000000000001</c:v>
                </c:pt>
                <c:pt idx="424">
                  <c:v>0.41944444444444445</c:v>
                </c:pt>
                <c:pt idx="425">
                  <c:v>0.4201388888888889</c:v>
                </c:pt>
                <c:pt idx="426">
                  <c:v>0.42083333333333334</c:v>
                </c:pt>
                <c:pt idx="427">
                  <c:v>0.42152777777777778</c:v>
                </c:pt>
                <c:pt idx="428">
                  <c:v>0.42222222222222222</c:v>
                </c:pt>
                <c:pt idx="429">
                  <c:v>0.42291666666666666</c:v>
                </c:pt>
                <c:pt idx="430">
                  <c:v>0.4236111111111111</c:v>
                </c:pt>
                <c:pt idx="431">
                  <c:v>0.42430555555555555</c:v>
                </c:pt>
                <c:pt idx="432">
                  <c:v>0.42499999999999999</c:v>
                </c:pt>
                <c:pt idx="433">
                  <c:v>0.42569444444444443</c:v>
                </c:pt>
                <c:pt idx="434">
                  <c:v>0.42638888888888887</c:v>
                </c:pt>
                <c:pt idx="435">
                  <c:v>0.42708333333333331</c:v>
                </c:pt>
                <c:pt idx="436">
                  <c:v>0.42777777777777781</c:v>
                </c:pt>
                <c:pt idx="437">
                  <c:v>0.4284722222222222</c:v>
                </c:pt>
                <c:pt idx="438">
                  <c:v>0.4291666666666667</c:v>
                </c:pt>
                <c:pt idx="439">
                  <c:v>0.42986111111111108</c:v>
                </c:pt>
                <c:pt idx="440">
                  <c:v>0.43055555555555558</c:v>
                </c:pt>
                <c:pt idx="441">
                  <c:v>0.43124999999999997</c:v>
                </c:pt>
                <c:pt idx="442">
                  <c:v>0.43194444444444446</c:v>
                </c:pt>
                <c:pt idx="443">
                  <c:v>0.43263888888888885</c:v>
                </c:pt>
                <c:pt idx="444">
                  <c:v>0.43333333333333335</c:v>
                </c:pt>
                <c:pt idx="445">
                  <c:v>0.43402777777777773</c:v>
                </c:pt>
                <c:pt idx="446">
                  <c:v>0.43472222222222223</c:v>
                </c:pt>
                <c:pt idx="447">
                  <c:v>0.43541666666666662</c:v>
                </c:pt>
                <c:pt idx="448">
                  <c:v>0.43611111111111112</c:v>
                </c:pt>
                <c:pt idx="449">
                  <c:v>0.4368055555555555</c:v>
                </c:pt>
                <c:pt idx="450">
                  <c:v>0.4375</c:v>
                </c:pt>
                <c:pt idx="451">
                  <c:v>0.4381944444444445</c:v>
                </c:pt>
                <c:pt idx="452">
                  <c:v>0.43888888888888888</c:v>
                </c:pt>
                <c:pt idx="453">
                  <c:v>0.43958333333333338</c:v>
                </c:pt>
                <c:pt idx="454">
                  <c:v>0.44027777777777777</c:v>
                </c:pt>
                <c:pt idx="455">
                  <c:v>0.44097222222222227</c:v>
                </c:pt>
                <c:pt idx="456">
                  <c:v>0.44166666666666665</c:v>
                </c:pt>
                <c:pt idx="457">
                  <c:v>0.44236111111111115</c:v>
                </c:pt>
                <c:pt idx="458">
                  <c:v>0.44305555555555554</c:v>
                </c:pt>
                <c:pt idx="459">
                  <c:v>0.44375000000000003</c:v>
                </c:pt>
                <c:pt idx="460">
                  <c:v>0.44444444444444442</c:v>
                </c:pt>
                <c:pt idx="461">
                  <c:v>0.44513888888888892</c:v>
                </c:pt>
                <c:pt idx="462">
                  <c:v>0.4458333333333333</c:v>
                </c:pt>
                <c:pt idx="463">
                  <c:v>0.4465277777777778</c:v>
                </c:pt>
                <c:pt idx="464">
                  <c:v>0.44722222222222219</c:v>
                </c:pt>
                <c:pt idx="465">
                  <c:v>0.44791666666666669</c:v>
                </c:pt>
                <c:pt idx="466">
                  <c:v>0.44861111111111113</c:v>
                </c:pt>
                <c:pt idx="467">
                  <c:v>0.44930555555555557</c:v>
                </c:pt>
                <c:pt idx="468">
                  <c:v>0.45</c:v>
                </c:pt>
                <c:pt idx="469">
                  <c:v>0.45069444444444445</c:v>
                </c:pt>
                <c:pt idx="470">
                  <c:v>0.4513888888888889</c:v>
                </c:pt>
                <c:pt idx="471">
                  <c:v>0.45208333333333334</c:v>
                </c:pt>
                <c:pt idx="472">
                  <c:v>0.45277777777777778</c:v>
                </c:pt>
                <c:pt idx="473">
                  <c:v>0.45347222222222222</c:v>
                </c:pt>
                <c:pt idx="474">
                  <c:v>0.45416666666666666</c:v>
                </c:pt>
                <c:pt idx="475">
                  <c:v>0.4548611111111111</c:v>
                </c:pt>
                <c:pt idx="476">
                  <c:v>0.45555555555555555</c:v>
                </c:pt>
                <c:pt idx="477">
                  <c:v>0.45624999999999999</c:v>
                </c:pt>
                <c:pt idx="478">
                  <c:v>0.45694444444444443</c:v>
                </c:pt>
                <c:pt idx="479">
                  <c:v>0.45763888888888887</c:v>
                </c:pt>
                <c:pt idx="480">
                  <c:v>0.45833333333333331</c:v>
                </c:pt>
                <c:pt idx="481">
                  <c:v>0.45902777777777781</c:v>
                </c:pt>
                <c:pt idx="482">
                  <c:v>0.4597222222222222</c:v>
                </c:pt>
                <c:pt idx="483">
                  <c:v>0.4604166666666667</c:v>
                </c:pt>
                <c:pt idx="484">
                  <c:v>0.46111111111111108</c:v>
                </c:pt>
                <c:pt idx="485">
                  <c:v>0.46180555555555558</c:v>
                </c:pt>
                <c:pt idx="486">
                  <c:v>0.46249999999999997</c:v>
                </c:pt>
                <c:pt idx="487">
                  <c:v>0.46319444444444446</c:v>
                </c:pt>
                <c:pt idx="488">
                  <c:v>0.46388888888888885</c:v>
                </c:pt>
                <c:pt idx="489">
                  <c:v>0.46458333333333335</c:v>
                </c:pt>
                <c:pt idx="490">
                  <c:v>0.46527777777777773</c:v>
                </c:pt>
                <c:pt idx="491">
                  <c:v>0.46597222222222223</c:v>
                </c:pt>
                <c:pt idx="492">
                  <c:v>0.46666666666666662</c:v>
                </c:pt>
                <c:pt idx="493">
                  <c:v>0.46736111111111112</c:v>
                </c:pt>
                <c:pt idx="494">
                  <c:v>0.4680555555555555</c:v>
                </c:pt>
                <c:pt idx="495">
                  <c:v>0.46875</c:v>
                </c:pt>
                <c:pt idx="496">
                  <c:v>0.4694444444444445</c:v>
                </c:pt>
                <c:pt idx="497">
                  <c:v>0.47013888888888888</c:v>
                </c:pt>
                <c:pt idx="498">
                  <c:v>0.47083333333333338</c:v>
                </c:pt>
                <c:pt idx="499">
                  <c:v>0.47152777777777777</c:v>
                </c:pt>
                <c:pt idx="500">
                  <c:v>0.47222222222222227</c:v>
                </c:pt>
                <c:pt idx="501">
                  <c:v>0.47291666666666665</c:v>
                </c:pt>
                <c:pt idx="502">
                  <c:v>0.47361111111111115</c:v>
                </c:pt>
                <c:pt idx="503">
                  <c:v>0.47430555555555554</c:v>
                </c:pt>
                <c:pt idx="504">
                  <c:v>0.47500000000000003</c:v>
                </c:pt>
                <c:pt idx="505">
                  <c:v>0.47569444444444442</c:v>
                </c:pt>
                <c:pt idx="506">
                  <c:v>0.47638888888888892</c:v>
                </c:pt>
                <c:pt idx="507">
                  <c:v>0.4770833333333333</c:v>
                </c:pt>
                <c:pt idx="508">
                  <c:v>0.4777777777777778</c:v>
                </c:pt>
                <c:pt idx="509">
                  <c:v>0.47847222222222219</c:v>
                </c:pt>
                <c:pt idx="510">
                  <c:v>0.47916666666666669</c:v>
                </c:pt>
                <c:pt idx="511">
                  <c:v>0.47986111111111113</c:v>
                </c:pt>
                <c:pt idx="512">
                  <c:v>0.48055555555555557</c:v>
                </c:pt>
                <c:pt idx="513">
                  <c:v>0.48125000000000001</c:v>
                </c:pt>
                <c:pt idx="514">
                  <c:v>0.48194444444444445</c:v>
                </c:pt>
                <c:pt idx="515">
                  <c:v>0.4826388888888889</c:v>
                </c:pt>
                <c:pt idx="516">
                  <c:v>0.48333333333333334</c:v>
                </c:pt>
                <c:pt idx="517">
                  <c:v>0.48402777777777778</c:v>
                </c:pt>
                <c:pt idx="518">
                  <c:v>0.48472222222222222</c:v>
                </c:pt>
                <c:pt idx="519">
                  <c:v>0.48541666666666666</c:v>
                </c:pt>
                <c:pt idx="520">
                  <c:v>0.4861111111111111</c:v>
                </c:pt>
                <c:pt idx="521">
                  <c:v>0.48680555555555555</c:v>
                </c:pt>
                <c:pt idx="522">
                  <c:v>0.48749999999999999</c:v>
                </c:pt>
                <c:pt idx="523">
                  <c:v>0.48819444444444443</c:v>
                </c:pt>
                <c:pt idx="524">
                  <c:v>0.48888888888888887</c:v>
                </c:pt>
                <c:pt idx="525">
                  <c:v>0.48958333333333331</c:v>
                </c:pt>
                <c:pt idx="526">
                  <c:v>0.49027777777777781</c:v>
                </c:pt>
                <c:pt idx="527">
                  <c:v>0.4909722222222222</c:v>
                </c:pt>
                <c:pt idx="528">
                  <c:v>0.4916666666666667</c:v>
                </c:pt>
                <c:pt idx="529">
                  <c:v>0.49236111111111108</c:v>
                </c:pt>
                <c:pt idx="530">
                  <c:v>0.49305555555555558</c:v>
                </c:pt>
                <c:pt idx="531">
                  <c:v>0.49374999999999997</c:v>
                </c:pt>
                <c:pt idx="532">
                  <c:v>0.49444444444444446</c:v>
                </c:pt>
                <c:pt idx="533">
                  <c:v>0.49513888888888885</c:v>
                </c:pt>
                <c:pt idx="534">
                  <c:v>0.49583333333333335</c:v>
                </c:pt>
                <c:pt idx="535">
                  <c:v>0.49652777777777773</c:v>
                </c:pt>
                <c:pt idx="536">
                  <c:v>0.49722222222222223</c:v>
                </c:pt>
                <c:pt idx="537">
                  <c:v>0.49791666666666662</c:v>
                </c:pt>
                <c:pt idx="538">
                  <c:v>0.49861111111111112</c:v>
                </c:pt>
                <c:pt idx="539">
                  <c:v>0.4993055555555555</c:v>
                </c:pt>
                <c:pt idx="540">
                  <c:v>0.5</c:v>
                </c:pt>
                <c:pt idx="541">
                  <c:v>0.50069444444444444</c:v>
                </c:pt>
                <c:pt idx="542">
                  <c:v>0.50138888888888888</c:v>
                </c:pt>
                <c:pt idx="543">
                  <c:v>0.50208333333333333</c:v>
                </c:pt>
                <c:pt idx="544">
                  <c:v>0.50277777777777777</c:v>
                </c:pt>
                <c:pt idx="545">
                  <c:v>0.50347222222222221</c:v>
                </c:pt>
                <c:pt idx="546">
                  <c:v>0.50416666666666665</c:v>
                </c:pt>
                <c:pt idx="547">
                  <c:v>0.50486111111111109</c:v>
                </c:pt>
                <c:pt idx="548">
                  <c:v>0.50555555555555554</c:v>
                </c:pt>
                <c:pt idx="549">
                  <c:v>0.50624999999999998</c:v>
                </c:pt>
                <c:pt idx="550">
                  <c:v>0.50694444444444442</c:v>
                </c:pt>
                <c:pt idx="551">
                  <c:v>0.50763888888888886</c:v>
                </c:pt>
                <c:pt idx="552">
                  <c:v>0.5083333333333333</c:v>
                </c:pt>
                <c:pt idx="553">
                  <c:v>0.50902777777777775</c:v>
                </c:pt>
                <c:pt idx="554">
                  <c:v>0.50972222222222219</c:v>
                </c:pt>
                <c:pt idx="555">
                  <c:v>0.51041666666666663</c:v>
                </c:pt>
                <c:pt idx="556">
                  <c:v>0.51111111111111118</c:v>
                </c:pt>
                <c:pt idx="557">
                  <c:v>0.51180555555555551</c:v>
                </c:pt>
                <c:pt idx="558">
                  <c:v>0.51250000000000007</c:v>
                </c:pt>
                <c:pt idx="559">
                  <c:v>0.5131944444444444</c:v>
                </c:pt>
                <c:pt idx="560">
                  <c:v>0.51388888888888895</c:v>
                </c:pt>
                <c:pt idx="561">
                  <c:v>0.51458333333333328</c:v>
                </c:pt>
                <c:pt idx="562">
                  <c:v>0.51527777777777783</c:v>
                </c:pt>
                <c:pt idx="563">
                  <c:v>0.51597222222222217</c:v>
                </c:pt>
                <c:pt idx="564">
                  <c:v>0.51666666666666672</c:v>
                </c:pt>
                <c:pt idx="565">
                  <c:v>0.51736111111111105</c:v>
                </c:pt>
                <c:pt idx="566">
                  <c:v>0.5180555555555556</c:v>
                </c:pt>
                <c:pt idx="567">
                  <c:v>0.51874999999999993</c:v>
                </c:pt>
                <c:pt idx="568">
                  <c:v>0.51944444444444449</c:v>
                </c:pt>
                <c:pt idx="569">
                  <c:v>0.52013888888888882</c:v>
                </c:pt>
                <c:pt idx="570">
                  <c:v>0.52083333333333337</c:v>
                </c:pt>
                <c:pt idx="571">
                  <c:v>0.52152777777777781</c:v>
                </c:pt>
                <c:pt idx="572">
                  <c:v>0.52222222222222225</c:v>
                </c:pt>
                <c:pt idx="573">
                  <c:v>0.5229166666666667</c:v>
                </c:pt>
                <c:pt idx="574">
                  <c:v>0.52361111111111114</c:v>
                </c:pt>
                <c:pt idx="575">
                  <c:v>0.52430555555555558</c:v>
                </c:pt>
                <c:pt idx="576">
                  <c:v>0.52500000000000002</c:v>
                </c:pt>
                <c:pt idx="577">
                  <c:v>0.52569444444444446</c:v>
                </c:pt>
                <c:pt idx="578">
                  <c:v>0.52638888888888891</c:v>
                </c:pt>
                <c:pt idx="579">
                  <c:v>0.52708333333333335</c:v>
                </c:pt>
                <c:pt idx="580">
                  <c:v>0.52777777777777779</c:v>
                </c:pt>
                <c:pt idx="581">
                  <c:v>0.52847222222222223</c:v>
                </c:pt>
                <c:pt idx="582">
                  <c:v>0.52916666666666667</c:v>
                </c:pt>
                <c:pt idx="583">
                  <c:v>0.52986111111111112</c:v>
                </c:pt>
                <c:pt idx="584">
                  <c:v>0.53055555555555556</c:v>
                </c:pt>
                <c:pt idx="585">
                  <c:v>0.53125</c:v>
                </c:pt>
                <c:pt idx="586">
                  <c:v>0.53194444444444444</c:v>
                </c:pt>
                <c:pt idx="587">
                  <c:v>0.53263888888888888</c:v>
                </c:pt>
                <c:pt idx="588">
                  <c:v>0.53333333333333333</c:v>
                </c:pt>
                <c:pt idx="589">
                  <c:v>0.53402777777777777</c:v>
                </c:pt>
                <c:pt idx="590">
                  <c:v>0.53472222222222221</c:v>
                </c:pt>
                <c:pt idx="591">
                  <c:v>0.53541666666666665</c:v>
                </c:pt>
                <c:pt idx="592">
                  <c:v>0.53611111111111109</c:v>
                </c:pt>
                <c:pt idx="593">
                  <c:v>0.53680555555555554</c:v>
                </c:pt>
                <c:pt idx="594">
                  <c:v>0.53749999999999998</c:v>
                </c:pt>
                <c:pt idx="595">
                  <c:v>0.53819444444444442</c:v>
                </c:pt>
                <c:pt idx="596">
                  <c:v>0.53888888888888886</c:v>
                </c:pt>
                <c:pt idx="597">
                  <c:v>0.5395833333333333</c:v>
                </c:pt>
                <c:pt idx="598">
                  <c:v>0.54027777777777775</c:v>
                </c:pt>
                <c:pt idx="599">
                  <c:v>0.54097222222222219</c:v>
                </c:pt>
                <c:pt idx="600">
                  <c:v>0.54166666666666663</c:v>
                </c:pt>
                <c:pt idx="601">
                  <c:v>0.54236111111111118</c:v>
                </c:pt>
                <c:pt idx="602">
                  <c:v>0.54305555555555551</c:v>
                </c:pt>
                <c:pt idx="603">
                  <c:v>0.54375000000000007</c:v>
                </c:pt>
                <c:pt idx="604">
                  <c:v>0.5444444444444444</c:v>
                </c:pt>
                <c:pt idx="605">
                  <c:v>0.54513888888888895</c:v>
                </c:pt>
                <c:pt idx="606">
                  <c:v>0.54583333333333328</c:v>
                </c:pt>
                <c:pt idx="607">
                  <c:v>0.54652777777777783</c:v>
                </c:pt>
                <c:pt idx="608">
                  <c:v>0.54722222222222217</c:v>
                </c:pt>
                <c:pt idx="609">
                  <c:v>0.54791666666666672</c:v>
                </c:pt>
                <c:pt idx="610">
                  <c:v>0.54861111111111105</c:v>
                </c:pt>
                <c:pt idx="611">
                  <c:v>0.5493055555555556</c:v>
                </c:pt>
                <c:pt idx="612">
                  <c:v>0.54999999999999993</c:v>
                </c:pt>
                <c:pt idx="613">
                  <c:v>0.55069444444444449</c:v>
                </c:pt>
                <c:pt idx="614">
                  <c:v>0.55138888888888882</c:v>
                </c:pt>
                <c:pt idx="615">
                  <c:v>0.55208333333333337</c:v>
                </c:pt>
                <c:pt idx="616">
                  <c:v>0.55277777777777781</c:v>
                </c:pt>
                <c:pt idx="617">
                  <c:v>0.55347222222222225</c:v>
                </c:pt>
                <c:pt idx="618">
                  <c:v>0.5541666666666667</c:v>
                </c:pt>
                <c:pt idx="619">
                  <c:v>0.55486111111111114</c:v>
                </c:pt>
                <c:pt idx="620">
                  <c:v>0.55555555555555558</c:v>
                </c:pt>
                <c:pt idx="621">
                  <c:v>0.55625000000000002</c:v>
                </c:pt>
                <c:pt idx="622">
                  <c:v>0.55694444444444446</c:v>
                </c:pt>
                <c:pt idx="623">
                  <c:v>0.55763888888888891</c:v>
                </c:pt>
                <c:pt idx="624">
                  <c:v>0.55833333333333335</c:v>
                </c:pt>
                <c:pt idx="625">
                  <c:v>0.55902777777777779</c:v>
                </c:pt>
                <c:pt idx="626">
                  <c:v>0.55972222222222223</c:v>
                </c:pt>
                <c:pt idx="627">
                  <c:v>0.56041666666666667</c:v>
                </c:pt>
                <c:pt idx="628">
                  <c:v>0.56111111111111112</c:v>
                </c:pt>
                <c:pt idx="629">
                  <c:v>0.56180555555555556</c:v>
                </c:pt>
                <c:pt idx="630">
                  <c:v>0.5625</c:v>
                </c:pt>
                <c:pt idx="631">
                  <c:v>0.56319444444444444</c:v>
                </c:pt>
                <c:pt idx="632">
                  <c:v>0.56388888888888888</c:v>
                </c:pt>
                <c:pt idx="633">
                  <c:v>0.56458333333333333</c:v>
                </c:pt>
                <c:pt idx="634">
                  <c:v>0.56527777777777777</c:v>
                </c:pt>
                <c:pt idx="635">
                  <c:v>0.56597222222222221</c:v>
                </c:pt>
                <c:pt idx="636">
                  <c:v>0.56666666666666665</c:v>
                </c:pt>
                <c:pt idx="637">
                  <c:v>0.56736111111111109</c:v>
                </c:pt>
                <c:pt idx="638">
                  <c:v>0.56805555555555554</c:v>
                </c:pt>
                <c:pt idx="639">
                  <c:v>0.56874999999999998</c:v>
                </c:pt>
                <c:pt idx="640">
                  <c:v>0.56944444444444442</c:v>
                </c:pt>
                <c:pt idx="641">
                  <c:v>0.57013888888888886</c:v>
                </c:pt>
                <c:pt idx="642">
                  <c:v>0.5708333333333333</c:v>
                </c:pt>
                <c:pt idx="643">
                  <c:v>0.57152777777777775</c:v>
                </c:pt>
                <c:pt idx="644">
                  <c:v>0.57222222222222219</c:v>
                </c:pt>
                <c:pt idx="645">
                  <c:v>0.57291666666666663</c:v>
                </c:pt>
                <c:pt idx="646">
                  <c:v>0.57361111111111118</c:v>
                </c:pt>
                <c:pt idx="647">
                  <c:v>0.57430555555555551</c:v>
                </c:pt>
                <c:pt idx="648">
                  <c:v>0.57500000000000007</c:v>
                </c:pt>
                <c:pt idx="649">
                  <c:v>0.5756944444444444</c:v>
                </c:pt>
                <c:pt idx="650">
                  <c:v>0.57638888888888895</c:v>
                </c:pt>
                <c:pt idx="651">
                  <c:v>0.57708333333333328</c:v>
                </c:pt>
                <c:pt idx="652">
                  <c:v>0.57777777777777783</c:v>
                </c:pt>
                <c:pt idx="653">
                  <c:v>0.57847222222222217</c:v>
                </c:pt>
                <c:pt idx="654">
                  <c:v>0.57916666666666672</c:v>
                </c:pt>
                <c:pt idx="655">
                  <c:v>0.57986111111111105</c:v>
                </c:pt>
                <c:pt idx="656">
                  <c:v>0.5805555555555556</c:v>
                </c:pt>
                <c:pt idx="657">
                  <c:v>0.58124999999999993</c:v>
                </c:pt>
                <c:pt idx="658">
                  <c:v>0.58194444444444449</c:v>
                </c:pt>
                <c:pt idx="659">
                  <c:v>0.58263888888888882</c:v>
                </c:pt>
                <c:pt idx="660">
                  <c:v>0.58333333333333337</c:v>
                </c:pt>
                <c:pt idx="661">
                  <c:v>0.58402777777777781</c:v>
                </c:pt>
                <c:pt idx="662">
                  <c:v>0.58472222222222225</c:v>
                </c:pt>
                <c:pt idx="663">
                  <c:v>0.5854166666666667</c:v>
                </c:pt>
                <c:pt idx="664">
                  <c:v>0.58611111111111114</c:v>
                </c:pt>
                <c:pt idx="665">
                  <c:v>0.58680555555555558</c:v>
                </c:pt>
                <c:pt idx="666">
                  <c:v>0.58750000000000002</c:v>
                </c:pt>
                <c:pt idx="667">
                  <c:v>0.58819444444444446</c:v>
                </c:pt>
                <c:pt idx="668">
                  <c:v>0.58888888888888891</c:v>
                </c:pt>
                <c:pt idx="669">
                  <c:v>0.58958333333333335</c:v>
                </c:pt>
                <c:pt idx="670">
                  <c:v>0.59027777777777779</c:v>
                </c:pt>
                <c:pt idx="671">
                  <c:v>0.59097222222222223</c:v>
                </c:pt>
                <c:pt idx="672">
                  <c:v>0.59166666666666667</c:v>
                </c:pt>
                <c:pt idx="673">
                  <c:v>0.59236111111111112</c:v>
                </c:pt>
                <c:pt idx="674">
                  <c:v>0.59305555555555556</c:v>
                </c:pt>
                <c:pt idx="675">
                  <c:v>0.59375</c:v>
                </c:pt>
                <c:pt idx="676">
                  <c:v>0.59444444444444444</c:v>
                </c:pt>
                <c:pt idx="677">
                  <c:v>0.59513888888888888</c:v>
                </c:pt>
                <c:pt idx="678">
                  <c:v>0.59583333333333333</c:v>
                </c:pt>
                <c:pt idx="679">
                  <c:v>0.59652777777777777</c:v>
                </c:pt>
                <c:pt idx="680">
                  <c:v>0.59722222222222221</c:v>
                </c:pt>
                <c:pt idx="681">
                  <c:v>0.59791666666666665</c:v>
                </c:pt>
                <c:pt idx="682">
                  <c:v>0.59861111111111109</c:v>
                </c:pt>
                <c:pt idx="683">
                  <c:v>0.59930555555555554</c:v>
                </c:pt>
                <c:pt idx="684">
                  <c:v>0.6</c:v>
                </c:pt>
                <c:pt idx="685">
                  <c:v>0.60069444444444442</c:v>
                </c:pt>
                <c:pt idx="686">
                  <c:v>0.60138888888888886</c:v>
                </c:pt>
                <c:pt idx="687">
                  <c:v>0.6020833333333333</c:v>
                </c:pt>
                <c:pt idx="688">
                  <c:v>0.60277777777777775</c:v>
                </c:pt>
                <c:pt idx="689">
                  <c:v>0.60347222222222219</c:v>
                </c:pt>
                <c:pt idx="690">
                  <c:v>0.60416666666666663</c:v>
                </c:pt>
                <c:pt idx="691">
                  <c:v>0.60486111111111118</c:v>
                </c:pt>
                <c:pt idx="692">
                  <c:v>0.60555555555555551</c:v>
                </c:pt>
                <c:pt idx="693">
                  <c:v>0.60625000000000007</c:v>
                </c:pt>
                <c:pt idx="694">
                  <c:v>0.6069444444444444</c:v>
                </c:pt>
                <c:pt idx="695">
                  <c:v>0.60763888888888895</c:v>
                </c:pt>
                <c:pt idx="696">
                  <c:v>0.60833333333333328</c:v>
                </c:pt>
                <c:pt idx="697">
                  <c:v>0.60902777777777783</c:v>
                </c:pt>
                <c:pt idx="698">
                  <c:v>0.60972222222222217</c:v>
                </c:pt>
                <c:pt idx="699">
                  <c:v>0.61041666666666672</c:v>
                </c:pt>
                <c:pt idx="700">
                  <c:v>0.61111111111111105</c:v>
                </c:pt>
                <c:pt idx="701">
                  <c:v>0.6118055555555556</c:v>
                </c:pt>
                <c:pt idx="702">
                  <c:v>0.61249999999999993</c:v>
                </c:pt>
                <c:pt idx="703">
                  <c:v>0.61319444444444449</c:v>
                </c:pt>
                <c:pt idx="704">
                  <c:v>0.61388888888888882</c:v>
                </c:pt>
                <c:pt idx="705">
                  <c:v>0.61458333333333337</c:v>
                </c:pt>
                <c:pt idx="706">
                  <c:v>0.61527777777777781</c:v>
                </c:pt>
                <c:pt idx="707">
                  <c:v>0.61597222222222225</c:v>
                </c:pt>
                <c:pt idx="708">
                  <c:v>0.6166666666666667</c:v>
                </c:pt>
                <c:pt idx="709">
                  <c:v>0.61736111111111114</c:v>
                </c:pt>
                <c:pt idx="710">
                  <c:v>0.61805555555555558</c:v>
                </c:pt>
                <c:pt idx="711">
                  <c:v>0.61875000000000002</c:v>
                </c:pt>
                <c:pt idx="712">
                  <c:v>0.61944444444444446</c:v>
                </c:pt>
                <c:pt idx="713">
                  <c:v>0.62013888888888891</c:v>
                </c:pt>
                <c:pt idx="714">
                  <c:v>0.62083333333333335</c:v>
                </c:pt>
                <c:pt idx="715">
                  <c:v>0.62152777777777779</c:v>
                </c:pt>
                <c:pt idx="716">
                  <c:v>0.62222222222222223</c:v>
                </c:pt>
                <c:pt idx="717">
                  <c:v>0.62291666666666667</c:v>
                </c:pt>
                <c:pt idx="718">
                  <c:v>0.62361111111111112</c:v>
                </c:pt>
                <c:pt idx="719">
                  <c:v>0.62430555555555556</c:v>
                </c:pt>
                <c:pt idx="720">
                  <c:v>0.625</c:v>
                </c:pt>
                <c:pt idx="721">
                  <c:v>0.62569444444444444</c:v>
                </c:pt>
                <c:pt idx="722">
                  <c:v>0.62638888888888888</c:v>
                </c:pt>
                <c:pt idx="723">
                  <c:v>0.62708333333333333</c:v>
                </c:pt>
                <c:pt idx="724">
                  <c:v>0.62777777777777777</c:v>
                </c:pt>
                <c:pt idx="725">
                  <c:v>0.62847222222222221</c:v>
                </c:pt>
                <c:pt idx="726">
                  <c:v>0.62916666666666665</c:v>
                </c:pt>
                <c:pt idx="727">
                  <c:v>0.62986111111111109</c:v>
                </c:pt>
                <c:pt idx="728">
                  <c:v>0.63055555555555554</c:v>
                </c:pt>
                <c:pt idx="729">
                  <c:v>0.63124999999999998</c:v>
                </c:pt>
                <c:pt idx="730">
                  <c:v>0.63194444444444442</c:v>
                </c:pt>
                <c:pt idx="731">
                  <c:v>0.63263888888888886</c:v>
                </c:pt>
                <c:pt idx="732">
                  <c:v>0.6333333333333333</c:v>
                </c:pt>
                <c:pt idx="733">
                  <c:v>0.63402777777777775</c:v>
                </c:pt>
                <c:pt idx="734">
                  <c:v>0.63472222222222219</c:v>
                </c:pt>
                <c:pt idx="735">
                  <c:v>0.63541666666666663</c:v>
                </c:pt>
                <c:pt idx="736">
                  <c:v>0.63611111111111118</c:v>
                </c:pt>
                <c:pt idx="737">
                  <c:v>0.63680555555555551</c:v>
                </c:pt>
                <c:pt idx="738">
                  <c:v>0.63750000000000007</c:v>
                </c:pt>
                <c:pt idx="739">
                  <c:v>0.6381944444444444</c:v>
                </c:pt>
                <c:pt idx="740">
                  <c:v>0.63888888888888895</c:v>
                </c:pt>
                <c:pt idx="741">
                  <c:v>0.63958333333333328</c:v>
                </c:pt>
                <c:pt idx="742">
                  <c:v>0.64027777777777783</c:v>
                </c:pt>
                <c:pt idx="743">
                  <c:v>0.64097222222222217</c:v>
                </c:pt>
                <c:pt idx="744">
                  <c:v>0.64166666666666672</c:v>
                </c:pt>
                <c:pt idx="745">
                  <c:v>0.64236111111111105</c:v>
                </c:pt>
                <c:pt idx="746">
                  <c:v>0.6430555555555556</c:v>
                </c:pt>
                <c:pt idx="747">
                  <c:v>0.64374999999999993</c:v>
                </c:pt>
                <c:pt idx="748">
                  <c:v>0.64444444444444449</c:v>
                </c:pt>
                <c:pt idx="749">
                  <c:v>0.64513888888888882</c:v>
                </c:pt>
                <c:pt idx="750">
                  <c:v>0.64583333333333337</c:v>
                </c:pt>
                <c:pt idx="751">
                  <c:v>0.64652777777777781</c:v>
                </c:pt>
                <c:pt idx="752">
                  <c:v>0.64722222222222225</c:v>
                </c:pt>
                <c:pt idx="753">
                  <c:v>0.6479166666666667</c:v>
                </c:pt>
                <c:pt idx="754">
                  <c:v>0.64861111111111114</c:v>
                </c:pt>
                <c:pt idx="755">
                  <c:v>0.64930555555555558</c:v>
                </c:pt>
                <c:pt idx="756">
                  <c:v>0.65</c:v>
                </c:pt>
                <c:pt idx="757">
                  <c:v>0.65069444444444446</c:v>
                </c:pt>
                <c:pt idx="758">
                  <c:v>0.65138888888888891</c:v>
                </c:pt>
                <c:pt idx="759">
                  <c:v>0.65208333333333335</c:v>
                </c:pt>
                <c:pt idx="760">
                  <c:v>0.65277777777777779</c:v>
                </c:pt>
                <c:pt idx="761">
                  <c:v>0.65347222222222223</c:v>
                </c:pt>
                <c:pt idx="762">
                  <c:v>0.65416666666666667</c:v>
                </c:pt>
                <c:pt idx="763">
                  <c:v>0.65486111111111112</c:v>
                </c:pt>
                <c:pt idx="764">
                  <c:v>0.65555555555555556</c:v>
                </c:pt>
                <c:pt idx="765">
                  <c:v>0.65625</c:v>
                </c:pt>
                <c:pt idx="766">
                  <c:v>0.65694444444444444</c:v>
                </c:pt>
                <c:pt idx="767">
                  <c:v>0.65763888888888888</c:v>
                </c:pt>
                <c:pt idx="768">
                  <c:v>0.65833333333333333</c:v>
                </c:pt>
                <c:pt idx="769">
                  <c:v>0.65902777777777777</c:v>
                </c:pt>
                <c:pt idx="770">
                  <c:v>0.65972222222222221</c:v>
                </c:pt>
                <c:pt idx="771">
                  <c:v>0.66041666666666665</c:v>
                </c:pt>
                <c:pt idx="772">
                  <c:v>0.66111111111111109</c:v>
                </c:pt>
                <c:pt idx="773">
                  <c:v>0.66180555555555554</c:v>
                </c:pt>
                <c:pt idx="774">
                  <c:v>0.66249999999999998</c:v>
                </c:pt>
                <c:pt idx="775">
                  <c:v>0.66319444444444442</c:v>
                </c:pt>
                <c:pt idx="776">
                  <c:v>0.66388888888888886</c:v>
                </c:pt>
                <c:pt idx="777">
                  <c:v>0.6645833333333333</c:v>
                </c:pt>
                <c:pt idx="778">
                  <c:v>0.66527777777777775</c:v>
                </c:pt>
                <c:pt idx="779">
                  <c:v>0.66597222222222219</c:v>
                </c:pt>
                <c:pt idx="780">
                  <c:v>0.66666666666666663</c:v>
                </c:pt>
                <c:pt idx="781">
                  <c:v>0.66736111111111107</c:v>
                </c:pt>
                <c:pt idx="782">
                  <c:v>0.66805555555555562</c:v>
                </c:pt>
                <c:pt idx="783">
                  <c:v>0.66875000000000007</c:v>
                </c:pt>
                <c:pt idx="784">
                  <c:v>0.6694444444444444</c:v>
                </c:pt>
                <c:pt idx="785">
                  <c:v>0.67013888888888884</c:v>
                </c:pt>
                <c:pt idx="786">
                  <c:v>0.67083333333333339</c:v>
                </c:pt>
                <c:pt idx="787">
                  <c:v>0.67152777777777783</c:v>
                </c:pt>
                <c:pt idx="788">
                  <c:v>0.67222222222222217</c:v>
                </c:pt>
                <c:pt idx="789">
                  <c:v>0.67291666666666661</c:v>
                </c:pt>
                <c:pt idx="790">
                  <c:v>0.67361111111111116</c:v>
                </c:pt>
                <c:pt idx="791">
                  <c:v>0.6743055555555556</c:v>
                </c:pt>
                <c:pt idx="792">
                  <c:v>0.67499999999999993</c:v>
                </c:pt>
                <c:pt idx="793">
                  <c:v>0.67569444444444438</c:v>
                </c:pt>
                <c:pt idx="794">
                  <c:v>0.67638888888888893</c:v>
                </c:pt>
                <c:pt idx="795">
                  <c:v>0.67708333333333337</c:v>
                </c:pt>
                <c:pt idx="796">
                  <c:v>0.6777777777777777</c:v>
                </c:pt>
                <c:pt idx="797">
                  <c:v>0.67847222222222225</c:v>
                </c:pt>
                <c:pt idx="798">
                  <c:v>0.6791666666666667</c:v>
                </c:pt>
                <c:pt idx="799">
                  <c:v>0.67986111111111114</c:v>
                </c:pt>
                <c:pt idx="800">
                  <c:v>0.68055555555555547</c:v>
                </c:pt>
                <c:pt idx="801">
                  <c:v>0.68125000000000002</c:v>
                </c:pt>
                <c:pt idx="802">
                  <c:v>0.68194444444444446</c:v>
                </c:pt>
                <c:pt idx="803">
                  <c:v>0.68263888888888891</c:v>
                </c:pt>
                <c:pt idx="804">
                  <c:v>0.68333333333333324</c:v>
                </c:pt>
                <c:pt idx="805">
                  <c:v>0.68402777777777779</c:v>
                </c:pt>
                <c:pt idx="806">
                  <c:v>0.68472222222222223</c:v>
                </c:pt>
                <c:pt idx="807">
                  <c:v>0.68541666666666667</c:v>
                </c:pt>
                <c:pt idx="808">
                  <c:v>0.68611111111111101</c:v>
                </c:pt>
                <c:pt idx="809">
                  <c:v>0.68680555555555556</c:v>
                </c:pt>
                <c:pt idx="810">
                  <c:v>0.6875</c:v>
                </c:pt>
                <c:pt idx="811">
                  <c:v>0.68819444444444444</c:v>
                </c:pt>
                <c:pt idx="812">
                  <c:v>0.68888888888888899</c:v>
                </c:pt>
                <c:pt idx="813">
                  <c:v>0.68958333333333333</c:v>
                </c:pt>
                <c:pt idx="814">
                  <c:v>0.69027777777777777</c:v>
                </c:pt>
                <c:pt idx="815">
                  <c:v>0.69097222222222221</c:v>
                </c:pt>
                <c:pt idx="816">
                  <c:v>0.69166666666666676</c:v>
                </c:pt>
                <c:pt idx="817">
                  <c:v>0.69236111111111109</c:v>
                </c:pt>
                <c:pt idx="818">
                  <c:v>0.69305555555555554</c:v>
                </c:pt>
                <c:pt idx="819">
                  <c:v>0.69374999999999998</c:v>
                </c:pt>
                <c:pt idx="820">
                  <c:v>0.69444444444444453</c:v>
                </c:pt>
                <c:pt idx="821">
                  <c:v>0.69513888888888886</c:v>
                </c:pt>
                <c:pt idx="822">
                  <c:v>0.6958333333333333</c:v>
                </c:pt>
                <c:pt idx="823">
                  <c:v>0.69652777777777775</c:v>
                </c:pt>
                <c:pt idx="824">
                  <c:v>0.6972222222222223</c:v>
                </c:pt>
                <c:pt idx="825">
                  <c:v>0.69791666666666663</c:v>
                </c:pt>
                <c:pt idx="826">
                  <c:v>0.69861111111111107</c:v>
                </c:pt>
                <c:pt idx="827">
                  <c:v>0.69930555555555562</c:v>
                </c:pt>
                <c:pt idx="828">
                  <c:v>0.70000000000000007</c:v>
                </c:pt>
                <c:pt idx="829">
                  <c:v>0.7006944444444444</c:v>
                </c:pt>
                <c:pt idx="830">
                  <c:v>0.70138888888888884</c:v>
                </c:pt>
                <c:pt idx="831">
                  <c:v>0.70208333333333339</c:v>
                </c:pt>
                <c:pt idx="832">
                  <c:v>0.70277777777777783</c:v>
                </c:pt>
                <c:pt idx="833">
                  <c:v>0.70347222222222217</c:v>
                </c:pt>
                <c:pt idx="834">
                  <c:v>0.70416666666666661</c:v>
                </c:pt>
                <c:pt idx="835">
                  <c:v>0.70486111111111116</c:v>
                </c:pt>
                <c:pt idx="836">
                  <c:v>0.7055555555555556</c:v>
                </c:pt>
                <c:pt idx="837">
                  <c:v>0.70624999999999993</c:v>
                </c:pt>
                <c:pt idx="838">
                  <c:v>0.70694444444444438</c:v>
                </c:pt>
                <c:pt idx="839">
                  <c:v>0.70763888888888893</c:v>
                </c:pt>
                <c:pt idx="840">
                  <c:v>0.70833333333333337</c:v>
                </c:pt>
                <c:pt idx="841">
                  <c:v>0.7090277777777777</c:v>
                </c:pt>
                <c:pt idx="842">
                  <c:v>0.70972222222222225</c:v>
                </c:pt>
                <c:pt idx="843">
                  <c:v>0.7104166666666667</c:v>
                </c:pt>
                <c:pt idx="844">
                  <c:v>0.71111111111111114</c:v>
                </c:pt>
                <c:pt idx="845">
                  <c:v>0.71180555555555547</c:v>
                </c:pt>
                <c:pt idx="846">
                  <c:v>0.71250000000000002</c:v>
                </c:pt>
                <c:pt idx="847">
                  <c:v>0.71319444444444446</c:v>
                </c:pt>
                <c:pt idx="848">
                  <c:v>0.71388888888888891</c:v>
                </c:pt>
                <c:pt idx="849">
                  <c:v>0.71458333333333324</c:v>
                </c:pt>
                <c:pt idx="850">
                  <c:v>0.71527777777777779</c:v>
                </c:pt>
                <c:pt idx="851">
                  <c:v>0.71597222222222223</c:v>
                </c:pt>
                <c:pt idx="852">
                  <c:v>0.71666666666666667</c:v>
                </c:pt>
                <c:pt idx="853">
                  <c:v>0.71736111111111101</c:v>
                </c:pt>
                <c:pt idx="854">
                  <c:v>0.71805555555555556</c:v>
                </c:pt>
                <c:pt idx="855">
                  <c:v>0.71875</c:v>
                </c:pt>
                <c:pt idx="856">
                  <c:v>0.71944444444444444</c:v>
                </c:pt>
                <c:pt idx="857">
                  <c:v>0.72013888888888899</c:v>
                </c:pt>
                <c:pt idx="858">
                  <c:v>0.72083333333333333</c:v>
                </c:pt>
                <c:pt idx="859">
                  <c:v>0.72152777777777777</c:v>
                </c:pt>
                <c:pt idx="860">
                  <c:v>0.72222222222222221</c:v>
                </c:pt>
                <c:pt idx="861">
                  <c:v>0.72291666666666676</c:v>
                </c:pt>
                <c:pt idx="862">
                  <c:v>0.72361111111111109</c:v>
                </c:pt>
                <c:pt idx="863">
                  <c:v>0.72430555555555554</c:v>
                </c:pt>
                <c:pt idx="864">
                  <c:v>0.72499999999999998</c:v>
                </c:pt>
                <c:pt idx="865">
                  <c:v>0.72569444444444453</c:v>
                </c:pt>
                <c:pt idx="866">
                  <c:v>0.72638888888888886</c:v>
                </c:pt>
                <c:pt idx="867">
                  <c:v>0.7270833333333333</c:v>
                </c:pt>
                <c:pt idx="868">
                  <c:v>0.72777777777777775</c:v>
                </c:pt>
                <c:pt idx="869">
                  <c:v>0.7284722222222223</c:v>
                </c:pt>
                <c:pt idx="870">
                  <c:v>0.72916666666666663</c:v>
                </c:pt>
                <c:pt idx="871">
                  <c:v>0.72986111111111107</c:v>
                </c:pt>
                <c:pt idx="872">
                  <c:v>0.73055555555555562</c:v>
                </c:pt>
                <c:pt idx="873">
                  <c:v>0.73125000000000007</c:v>
                </c:pt>
                <c:pt idx="874">
                  <c:v>0.7319444444444444</c:v>
                </c:pt>
                <c:pt idx="875">
                  <c:v>0.73263888888888884</c:v>
                </c:pt>
                <c:pt idx="876">
                  <c:v>0.73333333333333339</c:v>
                </c:pt>
                <c:pt idx="877">
                  <c:v>0.73402777777777783</c:v>
                </c:pt>
                <c:pt idx="878">
                  <c:v>0.73472222222222217</c:v>
                </c:pt>
                <c:pt idx="879">
                  <c:v>0.73541666666666661</c:v>
                </c:pt>
                <c:pt idx="880">
                  <c:v>0.73611111111111116</c:v>
                </c:pt>
                <c:pt idx="881">
                  <c:v>0.7368055555555556</c:v>
                </c:pt>
                <c:pt idx="882">
                  <c:v>0.73749999999999993</c:v>
                </c:pt>
                <c:pt idx="883">
                  <c:v>0.73819444444444438</c:v>
                </c:pt>
                <c:pt idx="884">
                  <c:v>0.73888888888888893</c:v>
                </c:pt>
                <c:pt idx="885">
                  <c:v>0.73958333333333337</c:v>
                </c:pt>
                <c:pt idx="886">
                  <c:v>0.7402777777777777</c:v>
                </c:pt>
                <c:pt idx="887">
                  <c:v>0.74097222222222225</c:v>
                </c:pt>
                <c:pt idx="888">
                  <c:v>0.7416666666666667</c:v>
                </c:pt>
                <c:pt idx="889">
                  <c:v>0.74236111111111114</c:v>
                </c:pt>
                <c:pt idx="890">
                  <c:v>0.74305555555555547</c:v>
                </c:pt>
                <c:pt idx="891">
                  <c:v>0.74375000000000002</c:v>
                </c:pt>
                <c:pt idx="892">
                  <c:v>0.74444444444444446</c:v>
                </c:pt>
                <c:pt idx="893">
                  <c:v>0.74513888888888891</c:v>
                </c:pt>
                <c:pt idx="894">
                  <c:v>0.74583333333333324</c:v>
                </c:pt>
                <c:pt idx="895">
                  <c:v>0.74652777777777779</c:v>
                </c:pt>
                <c:pt idx="896">
                  <c:v>0.74722222222222223</c:v>
                </c:pt>
                <c:pt idx="897">
                  <c:v>0.74791666666666667</c:v>
                </c:pt>
                <c:pt idx="898">
                  <c:v>0.74861111111111101</c:v>
                </c:pt>
                <c:pt idx="899">
                  <c:v>0.74930555555555556</c:v>
                </c:pt>
                <c:pt idx="900">
                  <c:v>0.75</c:v>
                </c:pt>
                <c:pt idx="901">
                  <c:v>0.75069444444444444</c:v>
                </c:pt>
                <c:pt idx="902">
                  <c:v>0.75138888888888899</c:v>
                </c:pt>
                <c:pt idx="903">
                  <c:v>0.75208333333333333</c:v>
                </c:pt>
                <c:pt idx="904">
                  <c:v>0.75277777777777777</c:v>
                </c:pt>
                <c:pt idx="905">
                  <c:v>0.75347222222222221</c:v>
                </c:pt>
                <c:pt idx="906">
                  <c:v>0.75416666666666676</c:v>
                </c:pt>
                <c:pt idx="907">
                  <c:v>0.75486111111111109</c:v>
                </c:pt>
                <c:pt idx="908">
                  <c:v>0.75555555555555554</c:v>
                </c:pt>
                <c:pt idx="909">
                  <c:v>0.75624999999999998</c:v>
                </c:pt>
                <c:pt idx="910">
                  <c:v>0.75694444444444453</c:v>
                </c:pt>
                <c:pt idx="911">
                  <c:v>0.75763888888888886</c:v>
                </c:pt>
                <c:pt idx="912">
                  <c:v>0.7583333333333333</c:v>
                </c:pt>
                <c:pt idx="913">
                  <c:v>0.75902777777777775</c:v>
                </c:pt>
                <c:pt idx="914">
                  <c:v>0.7597222222222223</c:v>
                </c:pt>
                <c:pt idx="915">
                  <c:v>0.76041666666666663</c:v>
                </c:pt>
                <c:pt idx="916">
                  <c:v>0.76111111111111107</c:v>
                </c:pt>
                <c:pt idx="917">
                  <c:v>0.76180555555555562</c:v>
                </c:pt>
                <c:pt idx="918">
                  <c:v>0.76250000000000007</c:v>
                </c:pt>
                <c:pt idx="919">
                  <c:v>0.7631944444444444</c:v>
                </c:pt>
                <c:pt idx="920">
                  <c:v>0.76388888888888884</c:v>
                </c:pt>
                <c:pt idx="921">
                  <c:v>0.76458333333333339</c:v>
                </c:pt>
                <c:pt idx="922">
                  <c:v>0.76527777777777783</c:v>
                </c:pt>
                <c:pt idx="923">
                  <c:v>0.76597222222222217</c:v>
                </c:pt>
                <c:pt idx="924">
                  <c:v>0.76666666666666661</c:v>
                </c:pt>
                <c:pt idx="925">
                  <c:v>0.76736111111111116</c:v>
                </c:pt>
                <c:pt idx="926">
                  <c:v>0.7680555555555556</c:v>
                </c:pt>
                <c:pt idx="927">
                  <c:v>0.76874999999999993</c:v>
                </c:pt>
                <c:pt idx="928">
                  <c:v>0.76944444444444438</c:v>
                </c:pt>
                <c:pt idx="929">
                  <c:v>0.77013888888888893</c:v>
                </c:pt>
                <c:pt idx="930">
                  <c:v>0.77083333333333337</c:v>
                </c:pt>
                <c:pt idx="931">
                  <c:v>0.7715277777777777</c:v>
                </c:pt>
                <c:pt idx="932">
                  <c:v>0.77222222222222225</c:v>
                </c:pt>
                <c:pt idx="933">
                  <c:v>0.7729166666666667</c:v>
                </c:pt>
                <c:pt idx="934">
                  <c:v>0.77361111111111114</c:v>
                </c:pt>
                <c:pt idx="935">
                  <c:v>0.77430555555555547</c:v>
                </c:pt>
                <c:pt idx="936">
                  <c:v>0.77500000000000002</c:v>
                </c:pt>
                <c:pt idx="937">
                  <c:v>0.77569444444444446</c:v>
                </c:pt>
                <c:pt idx="938">
                  <c:v>0.77638888888888891</c:v>
                </c:pt>
                <c:pt idx="939">
                  <c:v>0.77708333333333324</c:v>
                </c:pt>
                <c:pt idx="940">
                  <c:v>0.77777777777777779</c:v>
                </c:pt>
                <c:pt idx="941">
                  <c:v>0.77847222222222223</c:v>
                </c:pt>
                <c:pt idx="942">
                  <c:v>0.77916666666666667</c:v>
                </c:pt>
                <c:pt idx="943">
                  <c:v>0.77986111111111101</c:v>
                </c:pt>
                <c:pt idx="944">
                  <c:v>0.78055555555555556</c:v>
                </c:pt>
                <c:pt idx="945">
                  <c:v>0.78125</c:v>
                </c:pt>
                <c:pt idx="946">
                  <c:v>0.78194444444444444</c:v>
                </c:pt>
                <c:pt idx="947">
                  <c:v>0.78263888888888899</c:v>
                </c:pt>
                <c:pt idx="948">
                  <c:v>0.78333333333333333</c:v>
                </c:pt>
                <c:pt idx="949">
                  <c:v>0.78402777777777777</c:v>
                </c:pt>
                <c:pt idx="950">
                  <c:v>0.78472222222222221</c:v>
                </c:pt>
                <c:pt idx="951">
                  <c:v>0.78541666666666676</c:v>
                </c:pt>
                <c:pt idx="952">
                  <c:v>0.78611111111111109</c:v>
                </c:pt>
                <c:pt idx="953">
                  <c:v>0.78680555555555554</c:v>
                </c:pt>
                <c:pt idx="954">
                  <c:v>0.78749999999999998</c:v>
                </c:pt>
                <c:pt idx="955">
                  <c:v>0.78819444444444453</c:v>
                </c:pt>
                <c:pt idx="956">
                  <c:v>0.78888888888888886</c:v>
                </c:pt>
                <c:pt idx="957">
                  <c:v>0.7895833333333333</c:v>
                </c:pt>
                <c:pt idx="958">
                  <c:v>0.79027777777777775</c:v>
                </c:pt>
                <c:pt idx="959">
                  <c:v>0.7909722222222223</c:v>
                </c:pt>
                <c:pt idx="960">
                  <c:v>0.79166666666666663</c:v>
                </c:pt>
                <c:pt idx="961">
                  <c:v>0.79236111111111107</c:v>
                </c:pt>
                <c:pt idx="962">
                  <c:v>0.79305555555555562</c:v>
                </c:pt>
                <c:pt idx="963">
                  <c:v>0.79375000000000007</c:v>
                </c:pt>
                <c:pt idx="964">
                  <c:v>0.7944444444444444</c:v>
                </c:pt>
                <c:pt idx="965">
                  <c:v>0.79513888888888884</c:v>
                </c:pt>
                <c:pt idx="966">
                  <c:v>0.79583333333333339</c:v>
                </c:pt>
                <c:pt idx="967">
                  <c:v>0.79652777777777783</c:v>
                </c:pt>
                <c:pt idx="968">
                  <c:v>0.79722222222222217</c:v>
                </c:pt>
                <c:pt idx="969">
                  <c:v>0.79791666666666661</c:v>
                </c:pt>
                <c:pt idx="970">
                  <c:v>0.79861111111111116</c:v>
                </c:pt>
                <c:pt idx="971">
                  <c:v>0.7993055555555556</c:v>
                </c:pt>
                <c:pt idx="972">
                  <c:v>0.79999999999999993</c:v>
                </c:pt>
                <c:pt idx="973">
                  <c:v>0.80069444444444438</c:v>
                </c:pt>
                <c:pt idx="974">
                  <c:v>0.80138888888888893</c:v>
                </c:pt>
                <c:pt idx="975">
                  <c:v>0.80208333333333337</c:v>
                </c:pt>
                <c:pt idx="976">
                  <c:v>0.8027777777777777</c:v>
                </c:pt>
                <c:pt idx="977">
                  <c:v>0.80347222222222225</c:v>
                </c:pt>
                <c:pt idx="978">
                  <c:v>0.8041666666666667</c:v>
                </c:pt>
                <c:pt idx="979">
                  <c:v>0.80486111111111114</c:v>
                </c:pt>
                <c:pt idx="980">
                  <c:v>0.80555555555555547</c:v>
                </c:pt>
                <c:pt idx="981">
                  <c:v>0.80625000000000002</c:v>
                </c:pt>
                <c:pt idx="982">
                  <c:v>0.80694444444444446</c:v>
                </c:pt>
                <c:pt idx="983">
                  <c:v>0.80763888888888891</c:v>
                </c:pt>
                <c:pt idx="984">
                  <c:v>0.80833333333333324</c:v>
                </c:pt>
                <c:pt idx="985">
                  <c:v>0.80902777777777779</c:v>
                </c:pt>
                <c:pt idx="986">
                  <c:v>0.80972222222222223</c:v>
                </c:pt>
                <c:pt idx="987">
                  <c:v>0.81041666666666667</c:v>
                </c:pt>
                <c:pt idx="988">
                  <c:v>0.81111111111111101</c:v>
                </c:pt>
                <c:pt idx="989">
                  <c:v>0.81180555555555556</c:v>
                </c:pt>
                <c:pt idx="990">
                  <c:v>0.8125</c:v>
                </c:pt>
                <c:pt idx="991">
                  <c:v>0.81319444444444444</c:v>
                </c:pt>
                <c:pt idx="992">
                  <c:v>0.81388888888888899</c:v>
                </c:pt>
                <c:pt idx="993">
                  <c:v>0.81458333333333333</c:v>
                </c:pt>
                <c:pt idx="994">
                  <c:v>0.81527777777777777</c:v>
                </c:pt>
                <c:pt idx="995">
                  <c:v>0.81597222222222221</c:v>
                </c:pt>
                <c:pt idx="996">
                  <c:v>0.81666666666666676</c:v>
                </c:pt>
                <c:pt idx="997">
                  <c:v>0.81736111111111109</c:v>
                </c:pt>
                <c:pt idx="998">
                  <c:v>0.81805555555555554</c:v>
                </c:pt>
                <c:pt idx="999">
                  <c:v>0.81874999999999998</c:v>
                </c:pt>
                <c:pt idx="1000">
                  <c:v>0.81944444444444453</c:v>
                </c:pt>
                <c:pt idx="1001">
                  <c:v>0.82013888888888886</c:v>
                </c:pt>
                <c:pt idx="1002">
                  <c:v>0.8208333333333333</c:v>
                </c:pt>
                <c:pt idx="1003">
                  <c:v>0.82152777777777775</c:v>
                </c:pt>
                <c:pt idx="1004">
                  <c:v>0.8222222222222223</c:v>
                </c:pt>
                <c:pt idx="1005">
                  <c:v>0.82291666666666663</c:v>
                </c:pt>
                <c:pt idx="1006">
                  <c:v>0.82361111111111107</c:v>
                </c:pt>
                <c:pt idx="1007">
                  <c:v>0.82430555555555562</c:v>
                </c:pt>
                <c:pt idx="1008">
                  <c:v>0.82500000000000007</c:v>
                </c:pt>
                <c:pt idx="1009">
                  <c:v>0.8256944444444444</c:v>
                </c:pt>
                <c:pt idx="1010">
                  <c:v>0.82638888888888884</c:v>
                </c:pt>
                <c:pt idx="1011">
                  <c:v>0.82708333333333339</c:v>
                </c:pt>
                <c:pt idx="1012">
                  <c:v>0.82777777777777783</c:v>
                </c:pt>
                <c:pt idx="1013">
                  <c:v>0.82847222222222217</c:v>
                </c:pt>
                <c:pt idx="1014">
                  <c:v>0.82916666666666661</c:v>
                </c:pt>
                <c:pt idx="1015">
                  <c:v>0.82986111111111116</c:v>
                </c:pt>
                <c:pt idx="1016">
                  <c:v>0.8305555555555556</c:v>
                </c:pt>
                <c:pt idx="1017">
                  <c:v>0.83124999999999993</c:v>
                </c:pt>
                <c:pt idx="1018">
                  <c:v>0.83194444444444438</c:v>
                </c:pt>
                <c:pt idx="1019">
                  <c:v>0.83263888888888893</c:v>
                </c:pt>
                <c:pt idx="1020">
                  <c:v>0.83333333333333337</c:v>
                </c:pt>
                <c:pt idx="1021">
                  <c:v>0.8340277777777777</c:v>
                </c:pt>
                <c:pt idx="1022">
                  <c:v>0.83472222222222225</c:v>
                </c:pt>
                <c:pt idx="1023">
                  <c:v>0.8354166666666667</c:v>
                </c:pt>
                <c:pt idx="1024">
                  <c:v>0.83611111111111114</c:v>
                </c:pt>
                <c:pt idx="1025">
                  <c:v>0.83680555555555547</c:v>
                </c:pt>
                <c:pt idx="1026">
                  <c:v>0.83750000000000002</c:v>
                </c:pt>
                <c:pt idx="1027">
                  <c:v>0.83819444444444446</c:v>
                </c:pt>
                <c:pt idx="1028">
                  <c:v>0.83888888888888891</c:v>
                </c:pt>
                <c:pt idx="1029">
                  <c:v>0.83958333333333324</c:v>
                </c:pt>
                <c:pt idx="1030">
                  <c:v>0.84027777777777779</c:v>
                </c:pt>
                <c:pt idx="1031">
                  <c:v>0.84097222222222223</c:v>
                </c:pt>
                <c:pt idx="1032">
                  <c:v>0.84166666666666667</c:v>
                </c:pt>
                <c:pt idx="1033">
                  <c:v>0.84236111111111101</c:v>
                </c:pt>
                <c:pt idx="1034">
                  <c:v>0.84305555555555556</c:v>
                </c:pt>
                <c:pt idx="1035">
                  <c:v>0.84375</c:v>
                </c:pt>
                <c:pt idx="1036">
                  <c:v>0.84444444444444444</c:v>
                </c:pt>
                <c:pt idx="1037">
                  <c:v>0.84513888888888899</c:v>
                </c:pt>
                <c:pt idx="1038">
                  <c:v>0.84583333333333333</c:v>
                </c:pt>
                <c:pt idx="1039">
                  <c:v>0.84652777777777777</c:v>
                </c:pt>
                <c:pt idx="1040">
                  <c:v>0.84722222222222221</c:v>
                </c:pt>
                <c:pt idx="1041">
                  <c:v>0.84791666666666676</c:v>
                </c:pt>
                <c:pt idx="1042">
                  <c:v>0.84861111111111109</c:v>
                </c:pt>
                <c:pt idx="1043">
                  <c:v>0.84930555555555554</c:v>
                </c:pt>
                <c:pt idx="1044">
                  <c:v>0.85</c:v>
                </c:pt>
                <c:pt idx="1045">
                  <c:v>0.85069444444444453</c:v>
                </c:pt>
                <c:pt idx="1046">
                  <c:v>0.85138888888888886</c:v>
                </c:pt>
                <c:pt idx="1047">
                  <c:v>0.8520833333333333</c:v>
                </c:pt>
                <c:pt idx="1048">
                  <c:v>0.85277777777777775</c:v>
                </c:pt>
                <c:pt idx="1049">
                  <c:v>0.8534722222222223</c:v>
                </c:pt>
                <c:pt idx="1050">
                  <c:v>0.85416666666666663</c:v>
                </c:pt>
                <c:pt idx="1051">
                  <c:v>0.85486111111111107</c:v>
                </c:pt>
                <c:pt idx="1052">
                  <c:v>0.85555555555555562</c:v>
                </c:pt>
                <c:pt idx="1053">
                  <c:v>0.85625000000000007</c:v>
                </c:pt>
                <c:pt idx="1054">
                  <c:v>0.8569444444444444</c:v>
                </c:pt>
                <c:pt idx="1055">
                  <c:v>0.85763888888888884</c:v>
                </c:pt>
                <c:pt idx="1056">
                  <c:v>0.85833333333333339</c:v>
                </c:pt>
                <c:pt idx="1057">
                  <c:v>0.85902777777777783</c:v>
                </c:pt>
                <c:pt idx="1058">
                  <c:v>0.85972222222222217</c:v>
                </c:pt>
                <c:pt idx="1059">
                  <c:v>0.86041666666666661</c:v>
                </c:pt>
                <c:pt idx="1060">
                  <c:v>0.86111111111111116</c:v>
                </c:pt>
                <c:pt idx="1061">
                  <c:v>0.8618055555555556</c:v>
                </c:pt>
                <c:pt idx="1062">
                  <c:v>0.86249999999999993</c:v>
                </c:pt>
                <c:pt idx="1063">
                  <c:v>0.86319444444444438</c:v>
                </c:pt>
                <c:pt idx="1064">
                  <c:v>0.86388888888888893</c:v>
                </c:pt>
                <c:pt idx="1065">
                  <c:v>0.86458333333333337</c:v>
                </c:pt>
                <c:pt idx="1066">
                  <c:v>0.8652777777777777</c:v>
                </c:pt>
                <c:pt idx="1067">
                  <c:v>0.86597222222222225</c:v>
                </c:pt>
                <c:pt idx="1068">
                  <c:v>0.8666666666666667</c:v>
                </c:pt>
                <c:pt idx="1069">
                  <c:v>0.86736111111111114</c:v>
                </c:pt>
                <c:pt idx="1070">
                  <c:v>0.86805555555555547</c:v>
                </c:pt>
                <c:pt idx="1071">
                  <c:v>0.86875000000000002</c:v>
                </c:pt>
                <c:pt idx="1072">
                  <c:v>0.86944444444444446</c:v>
                </c:pt>
                <c:pt idx="1073">
                  <c:v>0.87013888888888891</c:v>
                </c:pt>
                <c:pt idx="1074">
                  <c:v>0.87083333333333324</c:v>
                </c:pt>
                <c:pt idx="1075">
                  <c:v>0.87152777777777779</c:v>
                </c:pt>
                <c:pt idx="1076">
                  <c:v>0.87222222222222223</c:v>
                </c:pt>
                <c:pt idx="1077">
                  <c:v>0.87291666666666667</c:v>
                </c:pt>
                <c:pt idx="1078">
                  <c:v>0.87361111111111101</c:v>
                </c:pt>
                <c:pt idx="1079">
                  <c:v>0.87430555555555556</c:v>
                </c:pt>
                <c:pt idx="1080">
                  <c:v>0.875</c:v>
                </c:pt>
                <c:pt idx="1081">
                  <c:v>0.87569444444444444</c:v>
                </c:pt>
                <c:pt idx="1082">
                  <c:v>0.87638888888888899</c:v>
                </c:pt>
                <c:pt idx="1083">
                  <c:v>0.87708333333333333</c:v>
                </c:pt>
                <c:pt idx="1084">
                  <c:v>0.87777777777777777</c:v>
                </c:pt>
                <c:pt idx="1085">
                  <c:v>0.87847222222222221</c:v>
                </c:pt>
                <c:pt idx="1086">
                  <c:v>0.87916666666666676</c:v>
                </c:pt>
                <c:pt idx="1087">
                  <c:v>0.87986111111111109</c:v>
                </c:pt>
                <c:pt idx="1088">
                  <c:v>0.88055555555555554</c:v>
                </c:pt>
                <c:pt idx="1089">
                  <c:v>0.88124999999999998</c:v>
                </c:pt>
                <c:pt idx="1090">
                  <c:v>0.88194444444444453</c:v>
                </c:pt>
                <c:pt idx="1091">
                  <c:v>0.88263888888888886</c:v>
                </c:pt>
                <c:pt idx="1092">
                  <c:v>0.8833333333333333</c:v>
                </c:pt>
                <c:pt idx="1093">
                  <c:v>0.88402777777777775</c:v>
                </c:pt>
                <c:pt idx="1094">
                  <c:v>0.8847222222222223</c:v>
                </c:pt>
                <c:pt idx="1095">
                  <c:v>0.88541666666666663</c:v>
                </c:pt>
                <c:pt idx="1096">
                  <c:v>0.88611111111111107</c:v>
                </c:pt>
                <c:pt idx="1097">
                  <c:v>0.88680555555555562</c:v>
                </c:pt>
                <c:pt idx="1098">
                  <c:v>0.88750000000000007</c:v>
                </c:pt>
                <c:pt idx="1099">
                  <c:v>0.8881944444444444</c:v>
                </c:pt>
                <c:pt idx="1100">
                  <c:v>0.88888888888888884</c:v>
                </c:pt>
                <c:pt idx="1101">
                  <c:v>0.88958333333333339</c:v>
                </c:pt>
                <c:pt idx="1102">
                  <c:v>0.89027777777777783</c:v>
                </c:pt>
                <c:pt idx="1103">
                  <c:v>0.89097222222222217</c:v>
                </c:pt>
                <c:pt idx="1104">
                  <c:v>0.89166666666666661</c:v>
                </c:pt>
                <c:pt idx="1105">
                  <c:v>0.89236111111111116</c:v>
                </c:pt>
                <c:pt idx="1106">
                  <c:v>0.8930555555555556</c:v>
                </c:pt>
                <c:pt idx="1107">
                  <c:v>0.89374999999999993</c:v>
                </c:pt>
                <c:pt idx="1108">
                  <c:v>0.89444444444444438</c:v>
                </c:pt>
                <c:pt idx="1109">
                  <c:v>0.89513888888888893</c:v>
                </c:pt>
                <c:pt idx="1110">
                  <c:v>0.89583333333333337</c:v>
                </c:pt>
                <c:pt idx="1111">
                  <c:v>0.8965277777777777</c:v>
                </c:pt>
                <c:pt idx="1112">
                  <c:v>0.89722222222222225</c:v>
                </c:pt>
                <c:pt idx="1113">
                  <c:v>0.8979166666666667</c:v>
                </c:pt>
                <c:pt idx="1114">
                  <c:v>0.89861111111111114</c:v>
                </c:pt>
                <c:pt idx="1115">
                  <c:v>0.89930555555555547</c:v>
                </c:pt>
                <c:pt idx="1116">
                  <c:v>0.9</c:v>
                </c:pt>
                <c:pt idx="1117">
                  <c:v>0.90069444444444446</c:v>
                </c:pt>
                <c:pt idx="1118">
                  <c:v>0.90138888888888891</c:v>
                </c:pt>
                <c:pt idx="1119">
                  <c:v>0.90208333333333324</c:v>
                </c:pt>
                <c:pt idx="1120">
                  <c:v>0.90277777777777779</c:v>
                </c:pt>
                <c:pt idx="1121">
                  <c:v>0.90347222222222223</c:v>
                </c:pt>
                <c:pt idx="1122">
                  <c:v>0.90416666666666667</c:v>
                </c:pt>
                <c:pt idx="1123">
                  <c:v>0.90486111111111101</c:v>
                </c:pt>
                <c:pt idx="1124">
                  <c:v>0.90555555555555556</c:v>
                </c:pt>
                <c:pt idx="1125">
                  <c:v>0.90625</c:v>
                </c:pt>
                <c:pt idx="1126">
                  <c:v>0.90694444444444444</c:v>
                </c:pt>
                <c:pt idx="1127">
                  <c:v>0.90763888888888899</c:v>
                </c:pt>
                <c:pt idx="1128">
                  <c:v>0.90833333333333333</c:v>
                </c:pt>
                <c:pt idx="1129">
                  <c:v>0.90902777777777777</c:v>
                </c:pt>
                <c:pt idx="1130">
                  <c:v>0.90972222222222221</c:v>
                </c:pt>
                <c:pt idx="1131">
                  <c:v>0.91041666666666676</c:v>
                </c:pt>
                <c:pt idx="1132">
                  <c:v>0.91111111111111109</c:v>
                </c:pt>
                <c:pt idx="1133">
                  <c:v>0.91180555555555554</c:v>
                </c:pt>
                <c:pt idx="1134">
                  <c:v>0.91249999999999998</c:v>
                </c:pt>
                <c:pt idx="1135">
                  <c:v>0.91319444444444453</c:v>
                </c:pt>
                <c:pt idx="1136">
                  <c:v>0.91388888888888886</c:v>
                </c:pt>
                <c:pt idx="1137">
                  <c:v>0.9145833333333333</c:v>
                </c:pt>
                <c:pt idx="1138">
                  <c:v>0.91527777777777775</c:v>
                </c:pt>
                <c:pt idx="1139">
                  <c:v>0.9159722222222223</c:v>
                </c:pt>
                <c:pt idx="1140">
                  <c:v>0.91666666666666663</c:v>
                </c:pt>
                <c:pt idx="1141">
                  <c:v>0.91736111111111107</c:v>
                </c:pt>
                <c:pt idx="1142">
                  <c:v>0.91805555555555562</c:v>
                </c:pt>
                <c:pt idx="1143">
                  <c:v>0.91875000000000007</c:v>
                </c:pt>
                <c:pt idx="1144">
                  <c:v>0.9194444444444444</c:v>
                </c:pt>
                <c:pt idx="1145">
                  <c:v>0.92013888888888884</c:v>
                </c:pt>
                <c:pt idx="1146">
                  <c:v>0.92083333333333339</c:v>
                </c:pt>
                <c:pt idx="1147">
                  <c:v>0.92152777777777783</c:v>
                </c:pt>
                <c:pt idx="1148">
                  <c:v>0.92222222222222217</c:v>
                </c:pt>
                <c:pt idx="1149">
                  <c:v>0.92291666666666661</c:v>
                </c:pt>
                <c:pt idx="1150">
                  <c:v>0.92361111111111116</c:v>
                </c:pt>
                <c:pt idx="1151">
                  <c:v>0.9243055555555556</c:v>
                </c:pt>
                <c:pt idx="1152">
                  <c:v>0.92499999999999993</c:v>
                </c:pt>
                <c:pt idx="1153">
                  <c:v>0.92569444444444438</c:v>
                </c:pt>
                <c:pt idx="1154">
                  <c:v>0.92638888888888893</c:v>
                </c:pt>
                <c:pt idx="1155">
                  <c:v>0.92708333333333337</c:v>
                </c:pt>
                <c:pt idx="1156">
                  <c:v>0.9277777777777777</c:v>
                </c:pt>
                <c:pt idx="1157">
                  <c:v>0.92847222222222225</c:v>
                </c:pt>
                <c:pt idx="1158">
                  <c:v>0.9291666666666667</c:v>
                </c:pt>
                <c:pt idx="1159">
                  <c:v>0.92986111111111114</c:v>
                </c:pt>
                <c:pt idx="1160">
                  <c:v>0.93055555555555547</c:v>
                </c:pt>
                <c:pt idx="1161">
                  <c:v>0.93125000000000002</c:v>
                </c:pt>
                <c:pt idx="1162">
                  <c:v>0.93194444444444446</c:v>
                </c:pt>
                <c:pt idx="1163">
                  <c:v>0.93263888888888891</c:v>
                </c:pt>
                <c:pt idx="1164">
                  <c:v>0.93333333333333324</c:v>
                </c:pt>
                <c:pt idx="1165">
                  <c:v>0.93402777777777779</c:v>
                </c:pt>
                <c:pt idx="1166">
                  <c:v>0.93472222222222223</c:v>
                </c:pt>
                <c:pt idx="1167">
                  <c:v>0.93541666666666667</c:v>
                </c:pt>
                <c:pt idx="1168">
                  <c:v>0.93611111111111101</c:v>
                </c:pt>
                <c:pt idx="1169">
                  <c:v>0.93680555555555556</c:v>
                </c:pt>
                <c:pt idx="1170">
                  <c:v>0.9375</c:v>
                </c:pt>
                <c:pt idx="1171">
                  <c:v>0.93819444444444444</c:v>
                </c:pt>
                <c:pt idx="1172">
                  <c:v>0.93888888888888899</c:v>
                </c:pt>
                <c:pt idx="1173">
                  <c:v>0.93958333333333333</c:v>
                </c:pt>
                <c:pt idx="1174">
                  <c:v>0.94027777777777777</c:v>
                </c:pt>
                <c:pt idx="1175">
                  <c:v>0.94097222222222221</c:v>
                </c:pt>
                <c:pt idx="1176">
                  <c:v>0.94166666666666676</c:v>
                </c:pt>
                <c:pt idx="1177">
                  <c:v>0.94236111111111109</c:v>
                </c:pt>
                <c:pt idx="1178">
                  <c:v>0.94305555555555554</c:v>
                </c:pt>
                <c:pt idx="1179">
                  <c:v>0.94374999999999998</c:v>
                </c:pt>
                <c:pt idx="1180">
                  <c:v>0.94444444444444453</c:v>
                </c:pt>
                <c:pt idx="1181">
                  <c:v>0.94513888888888886</c:v>
                </c:pt>
                <c:pt idx="1182">
                  <c:v>0.9458333333333333</c:v>
                </c:pt>
                <c:pt idx="1183">
                  <c:v>0.94652777777777775</c:v>
                </c:pt>
                <c:pt idx="1184">
                  <c:v>0.9472222222222223</c:v>
                </c:pt>
                <c:pt idx="1185">
                  <c:v>0.94791666666666663</c:v>
                </c:pt>
                <c:pt idx="1186">
                  <c:v>0.94861111111111107</c:v>
                </c:pt>
                <c:pt idx="1187">
                  <c:v>0.94930555555555562</c:v>
                </c:pt>
                <c:pt idx="1188">
                  <c:v>0.95000000000000007</c:v>
                </c:pt>
                <c:pt idx="1189">
                  <c:v>0.9506944444444444</c:v>
                </c:pt>
                <c:pt idx="1190">
                  <c:v>0.95138888888888884</c:v>
                </c:pt>
                <c:pt idx="1191">
                  <c:v>0.95208333333333339</c:v>
                </c:pt>
                <c:pt idx="1192">
                  <c:v>0.95277777777777783</c:v>
                </c:pt>
                <c:pt idx="1193">
                  <c:v>0.95347222222222217</c:v>
                </c:pt>
                <c:pt idx="1194">
                  <c:v>0.95416666666666661</c:v>
                </c:pt>
                <c:pt idx="1195">
                  <c:v>0.95486111111111116</c:v>
                </c:pt>
                <c:pt idx="1196">
                  <c:v>0.9555555555555556</c:v>
                </c:pt>
                <c:pt idx="1197">
                  <c:v>0.95624999999999993</c:v>
                </c:pt>
                <c:pt idx="1198">
                  <c:v>0.95694444444444438</c:v>
                </c:pt>
                <c:pt idx="1199">
                  <c:v>0.95763888888888893</c:v>
                </c:pt>
                <c:pt idx="1200">
                  <c:v>0.95833333333333337</c:v>
                </c:pt>
                <c:pt idx="1201">
                  <c:v>0.9590277777777777</c:v>
                </c:pt>
                <c:pt idx="1202">
                  <c:v>0.95972222222222225</c:v>
                </c:pt>
                <c:pt idx="1203">
                  <c:v>0.9604166666666667</c:v>
                </c:pt>
                <c:pt idx="1204">
                  <c:v>0.96111111111111114</c:v>
                </c:pt>
                <c:pt idx="1205">
                  <c:v>0.96180555555555547</c:v>
                </c:pt>
                <c:pt idx="1206">
                  <c:v>0.96250000000000002</c:v>
                </c:pt>
                <c:pt idx="1207">
                  <c:v>0.96319444444444446</c:v>
                </c:pt>
                <c:pt idx="1208">
                  <c:v>0.96388888888888891</c:v>
                </c:pt>
                <c:pt idx="1209">
                  <c:v>0.96458333333333324</c:v>
                </c:pt>
                <c:pt idx="1210">
                  <c:v>0.96527777777777779</c:v>
                </c:pt>
                <c:pt idx="1211">
                  <c:v>0.96597222222222223</c:v>
                </c:pt>
                <c:pt idx="1212">
                  <c:v>0.96666666666666667</c:v>
                </c:pt>
                <c:pt idx="1213">
                  <c:v>0.96736111111111101</c:v>
                </c:pt>
                <c:pt idx="1214">
                  <c:v>0.96805555555555556</c:v>
                </c:pt>
                <c:pt idx="1215">
                  <c:v>0.96875</c:v>
                </c:pt>
                <c:pt idx="1216">
                  <c:v>0.96944444444444444</c:v>
                </c:pt>
                <c:pt idx="1217">
                  <c:v>0.97013888888888899</c:v>
                </c:pt>
                <c:pt idx="1218">
                  <c:v>0.97083333333333333</c:v>
                </c:pt>
                <c:pt idx="1219">
                  <c:v>0.97152777777777777</c:v>
                </c:pt>
                <c:pt idx="1220">
                  <c:v>0.97222222222222221</c:v>
                </c:pt>
                <c:pt idx="1221">
                  <c:v>0.97291666666666676</c:v>
                </c:pt>
                <c:pt idx="1222">
                  <c:v>0.97361111111111109</c:v>
                </c:pt>
                <c:pt idx="1223">
                  <c:v>0.97430555555555554</c:v>
                </c:pt>
                <c:pt idx="1224">
                  <c:v>0.97499999999999998</c:v>
                </c:pt>
                <c:pt idx="1225">
                  <c:v>0.97569444444444453</c:v>
                </c:pt>
                <c:pt idx="1226">
                  <c:v>0.97638888888888886</c:v>
                </c:pt>
                <c:pt idx="1227">
                  <c:v>0.9770833333333333</c:v>
                </c:pt>
                <c:pt idx="1228">
                  <c:v>0.97777777777777775</c:v>
                </c:pt>
                <c:pt idx="1229">
                  <c:v>0.9784722222222223</c:v>
                </c:pt>
                <c:pt idx="1230">
                  <c:v>0.97916666666666663</c:v>
                </c:pt>
                <c:pt idx="1231">
                  <c:v>0.97986111111111107</c:v>
                </c:pt>
                <c:pt idx="1232">
                  <c:v>0.98055555555555562</c:v>
                </c:pt>
                <c:pt idx="1233">
                  <c:v>0.98125000000000007</c:v>
                </c:pt>
                <c:pt idx="1234">
                  <c:v>0.9819444444444444</c:v>
                </c:pt>
                <c:pt idx="1235">
                  <c:v>0.98263888888888884</c:v>
                </c:pt>
                <c:pt idx="1236">
                  <c:v>0.98333333333333339</c:v>
                </c:pt>
                <c:pt idx="1237">
                  <c:v>0.98402777777777783</c:v>
                </c:pt>
                <c:pt idx="1238">
                  <c:v>0.98472222222222217</c:v>
                </c:pt>
                <c:pt idx="1239">
                  <c:v>0.98541666666666661</c:v>
                </c:pt>
                <c:pt idx="1240">
                  <c:v>0.98611111111111116</c:v>
                </c:pt>
                <c:pt idx="1241">
                  <c:v>0.9868055555555556</c:v>
                </c:pt>
                <c:pt idx="1242">
                  <c:v>0.98749999999999993</c:v>
                </c:pt>
                <c:pt idx="1243">
                  <c:v>0.98819444444444438</c:v>
                </c:pt>
                <c:pt idx="1244">
                  <c:v>0.98888888888888893</c:v>
                </c:pt>
                <c:pt idx="1245">
                  <c:v>0.98958333333333337</c:v>
                </c:pt>
                <c:pt idx="1246">
                  <c:v>0.9902777777777777</c:v>
                </c:pt>
                <c:pt idx="1247">
                  <c:v>0.99097222222222225</c:v>
                </c:pt>
                <c:pt idx="1248">
                  <c:v>0.9916666666666667</c:v>
                </c:pt>
                <c:pt idx="1249">
                  <c:v>0.99236111111111114</c:v>
                </c:pt>
                <c:pt idx="1250">
                  <c:v>0.99305555555555547</c:v>
                </c:pt>
                <c:pt idx="1251">
                  <c:v>0.99375000000000002</c:v>
                </c:pt>
                <c:pt idx="1252">
                  <c:v>0.99444444444444446</c:v>
                </c:pt>
                <c:pt idx="1253">
                  <c:v>0.99513888888888891</c:v>
                </c:pt>
                <c:pt idx="1254">
                  <c:v>0.99583333333333324</c:v>
                </c:pt>
                <c:pt idx="1255">
                  <c:v>0.99652777777777779</c:v>
                </c:pt>
                <c:pt idx="1256">
                  <c:v>0.99722222222222223</c:v>
                </c:pt>
                <c:pt idx="1257">
                  <c:v>0.99791666666666667</c:v>
                </c:pt>
                <c:pt idx="1258">
                  <c:v>0.99861111111111101</c:v>
                </c:pt>
                <c:pt idx="1259">
                  <c:v>0.99930555555555556</c:v>
                </c:pt>
                <c:pt idx="1260">
                  <c:v>1</c:v>
                </c:pt>
                <c:pt idx="1261">
                  <c:v>1.0006944444444443</c:v>
                </c:pt>
                <c:pt idx="1262">
                  <c:v>1.0013888888888889</c:v>
                </c:pt>
                <c:pt idx="1263">
                  <c:v>1.0020833333333334</c:v>
                </c:pt>
                <c:pt idx="1264">
                  <c:v>1.0027777777777778</c:v>
                </c:pt>
                <c:pt idx="1265">
                  <c:v>1.0034722222222221</c:v>
                </c:pt>
                <c:pt idx="1266">
                  <c:v>1.0041666666666667</c:v>
                </c:pt>
                <c:pt idx="1267">
                  <c:v>1.0048611111111112</c:v>
                </c:pt>
                <c:pt idx="1268">
                  <c:v>1.0055555555555555</c:v>
                </c:pt>
                <c:pt idx="1269">
                  <c:v>1.0062499999999999</c:v>
                </c:pt>
                <c:pt idx="1270">
                  <c:v>1.0069444444444444</c:v>
                </c:pt>
                <c:pt idx="1271">
                  <c:v>1.007638888888889</c:v>
                </c:pt>
                <c:pt idx="1272">
                  <c:v>1.0083333333333333</c:v>
                </c:pt>
                <c:pt idx="1273">
                  <c:v>1.0090277777777776</c:v>
                </c:pt>
                <c:pt idx="1274">
                  <c:v>1.0097222222222222</c:v>
                </c:pt>
                <c:pt idx="1275">
                  <c:v>1.0104166666666667</c:v>
                </c:pt>
                <c:pt idx="1276">
                  <c:v>1.0111111111111111</c:v>
                </c:pt>
                <c:pt idx="1277">
                  <c:v>1.0118055555555556</c:v>
                </c:pt>
                <c:pt idx="1278">
                  <c:v>1.0125</c:v>
                </c:pt>
                <c:pt idx="1279">
                  <c:v>1.0131944444444445</c:v>
                </c:pt>
                <c:pt idx="1280">
                  <c:v>1.0138888888888888</c:v>
                </c:pt>
                <c:pt idx="1281">
                  <c:v>1.0145833333333334</c:v>
                </c:pt>
                <c:pt idx="1282">
                  <c:v>1.0152777777777777</c:v>
                </c:pt>
                <c:pt idx="1283">
                  <c:v>1.0159722222222223</c:v>
                </c:pt>
                <c:pt idx="1284">
                  <c:v>1.0166666666666666</c:v>
                </c:pt>
                <c:pt idx="1285">
                  <c:v>1.0173611111111112</c:v>
                </c:pt>
                <c:pt idx="1286">
                  <c:v>1.0180555555555555</c:v>
                </c:pt>
                <c:pt idx="1287">
                  <c:v>1.01875</c:v>
                </c:pt>
                <c:pt idx="1288">
                  <c:v>1.0194444444444444</c:v>
                </c:pt>
                <c:pt idx="1289">
                  <c:v>1.0201388888888889</c:v>
                </c:pt>
                <c:pt idx="1290">
                  <c:v>1.0208333333333333</c:v>
                </c:pt>
                <c:pt idx="1291">
                  <c:v>1.0215277777777778</c:v>
                </c:pt>
                <c:pt idx="1292">
                  <c:v>1.0222222222222224</c:v>
                </c:pt>
                <c:pt idx="1293">
                  <c:v>1.0229166666666667</c:v>
                </c:pt>
                <c:pt idx="1294">
                  <c:v>1.023611111111111</c:v>
                </c:pt>
                <c:pt idx="1295">
                  <c:v>1.0243055555555556</c:v>
                </c:pt>
                <c:pt idx="1296">
                  <c:v>1.0250000000000001</c:v>
                </c:pt>
                <c:pt idx="1297">
                  <c:v>1.0256944444444445</c:v>
                </c:pt>
                <c:pt idx="1298">
                  <c:v>1.0263888888888888</c:v>
                </c:pt>
                <c:pt idx="1299">
                  <c:v>1.0270833333333333</c:v>
                </c:pt>
                <c:pt idx="1300">
                  <c:v>1.0277777777777779</c:v>
                </c:pt>
                <c:pt idx="1301">
                  <c:v>1.0284722222222222</c:v>
                </c:pt>
                <c:pt idx="1302">
                  <c:v>1.0291666666666666</c:v>
                </c:pt>
                <c:pt idx="1303">
                  <c:v>1.0298611111111111</c:v>
                </c:pt>
                <c:pt idx="1304">
                  <c:v>1.0305555555555557</c:v>
                </c:pt>
                <c:pt idx="1305">
                  <c:v>1.03125</c:v>
                </c:pt>
                <c:pt idx="1306">
                  <c:v>1.0319444444444443</c:v>
                </c:pt>
                <c:pt idx="1307">
                  <c:v>1.0326388888888889</c:v>
                </c:pt>
                <c:pt idx="1308">
                  <c:v>1.0333333333333334</c:v>
                </c:pt>
                <c:pt idx="1309">
                  <c:v>1.0340277777777778</c:v>
                </c:pt>
                <c:pt idx="1310">
                  <c:v>1.0347222222222221</c:v>
                </c:pt>
                <c:pt idx="1311">
                  <c:v>1.0354166666666667</c:v>
                </c:pt>
                <c:pt idx="1312">
                  <c:v>1.0361111111111112</c:v>
                </c:pt>
                <c:pt idx="1313">
                  <c:v>1.0368055555555555</c:v>
                </c:pt>
                <c:pt idx="1314">
                  <c:v>1.0374999999999999</c:v>
                </c:pt>
                <c:pt idx="1315">
                  <c:v>1.0381944444444444</c:v>
                </c:pt>
                <c:pt idx="1316">
                  <c:v>1.038888888888889</c:v>
                </c:pt>
                <c:pt idx="1317">
                  <c:v>1.0395833333333333</c:v>
                </c:pt>
                <c:pt idx="1318">
                  <c:v>1.0402777777777776</c:v>
                </c:pt>
                <c:pt idx="1319">
                  <c:v>1.0409722222222222</c:v>
                </c:pt>
                <c:pt idx="1320">
                  <c:v>1.0416666666666667</c:v>
                </c:pt>
                <c:pt idx="1321">
                  <c:v>1.0423611111111111</c:v>
                </c:pt>
                <c:pt idx="1322">
                  <c:v>1.0430555555555556</c:v>
                </c:pt>
                <c:pt idx="1323">
                  <c:v>1.04375</c:v>
                </c:pt>
                <c:pt idx="1324">
                  <c:v>1.0444444444444445</c:v>
                </c:pt>
                <c:pt idx="1325">
                  <c:v>1.0451388888888888</c:v>
                </c:pt>
                <c:pt idx="1326">
                  <c:v>1.0458333333333334</c:v>
                </c:pt>
                <c:pt idx="1327">
                  <c:v>1.0465277777777777</c:v>
                </c:pt>
                <c:pt idx="1328">
                  <c:v>1.0472222222222223</c:v>
                </c:pt>
                <c:pt idx="1329">
                  <c:v>1.0479166666666666</c:v>
                </c:pt>
                <c:pt idx="1330">
                  <c:v>1.0486111111111112</c:v>
                </c:pt>
                <c:pt idx="1331">
                  <c:v>1.0493055555555555</c:v>
                </c:pt>
                <c:pt idx="1332">
                  <c:v>1.05</c:v>
                </c:pt>
                <c:pt idx="1333">
                  <c:v>1.0506944444444444</c:v>
                </c:pt>
                <c:pt idx="1334">
                  <c:v>1.0513888888888889</c:v>
                </c:pt>
                <c:pt idx="1335">
                  <c:v>1.0520833333333333</c:v>
                </c:pt>
                <c:pt idx="1336">
                  <c:v>1.0527777777777778</c:v>
                </c:pt>
                <c:pt idx="1337">
                  <c:v>1.0534722222222224</c:v>
                </c:pt>
                <c:pt idx="1338">
                  <c:v>1.0541666666666667</c:v>
                </c:pt>
                <c:pt idx="1339">
                  <c:v>1.054861111111111</c:v>
                </c:pt>
                <c:pt idx="1340">
                  <c:v>1.0555555555555556</c:v>
                </c:pt>
                <c:pt idx="1341">
                  <c:v>1.0562500000000001</c:v>
                </c:pt>
                <c:pt idx="1342">
                  <c:v>1.0569444444444445</c:v>
                </c:pt>
                <c:pt idx="1343">
                  <c:v>1.0576388888888888</c:v>
                </c:pt>
                <c:pt idx="1344">
                  <c:v>1.0583333333333333</c:v>
                </c:pt>
                <c:pt idx="1345">
                  <c:v>1.0590277777777779</c:v>
                </c:pt>
                <c:pt idx="1346">
                  <c:v>1.0597222222222222</c:v>
                </c:pt>
                <c:pt idx="1347">
                  <c:v>1.0604166666666666</c:v>
                </c:pt>
                <c:pt idx="1348">
                  <c:v>1.0611111111111111</c:v>
                </c:pt>
                <c:pt idx="1349">
                  <c:v>1.0618055555555557</c:v>
                </c:pt>
                <c:pt idx="1350">
                  <c:v>1.0625</c:v>
                </c:pt>
                <c:pt idx="1351">
                  <c:v>1.0631944444444443</c:v>
                </c:pt>
                <c:pt idx="1352">
                  <c:v>1.0638888888888889</c:v>
                </c:pt>
                <c:pt idx="1353">
                  <c:v>1.0645833333333334</c:v>
                </c:pt>
                <c:pt idx="1354">
                  <c:v>1.0652777777777778</c:v>
                </c:pt>
                <c:pt idx="1355">
                  <c:v>1.0659722222222221</c:v>
                </c:pt>
                <c:pt idx="1356">
                  <c:v>1.0666666666666667</c:v>
                </c:pt>
                <c:pt idx="1357">
                  <c:v>1.0673611111111112</c:v>
                </c:pt>
                <c:pt idx="1358">
                  <c:v>1.0680555555555555</c:v>
                </c:pt>
                <c:pt idx="1359">
                  <c:v>1.0687499999999999</c:v>
                </c:pt>
                <c:pt idx="1360">
                  <c:v>1.0694444444444444</c:v>
                </c:pt>
                <c:pt idx="1361">
                  <c:v>1.070138888888889</c:v>
                </c:pt>
                <c:pt idx="1362">
                  <c:v>1.0708333333333333</c:v>
                </c:pt>
                <c:pt idx="1363">
                  <c:v>1.0715277777777776</c:v>
                </c:pt>
                <c:pt idx="1364">
                  <c:v>1.0722222222222222</c:v>
                </c:pt>
                <c:pt idx="1365">
                  <c:v>1.0729166666666667</c:v>
                </c:pt>
                <c:pt idx="1366">
                  <c:v>1.0736111111111111</c:v>
                </c:pt>
                <c:pt idx="1367">
                  <c:v>1.0743055555555556</c:v>
                </c:pt>
                <c:pt idx="1368">
                  <c:v>1.075</c:v>
                </c:pt>
                <c:pt idx="1369">
                  <c:v>1.0756944444444445</c:v>
                </c:pt>
                <c:pt idx="1370">
                  <c:v>1.0763888888888888</c:v>
                </c:pt>
                <c:pt idx="1371">
                  <c:v>1.0770833333333334</c:v>
                </c:pt>
                <c:pt idx="1372">
                  <c:v>1.0777777777777777</c:v>
                </c:pt>
                <c:pt idx="1373">
                  <c:v>1.0784722222222223</c:v>
                </c:pt>
                <c:pt idx="1374">
                  <c:v>1.0791666666666666</c:v>
                </c:pt>
                <c:pt idx="1375">
                  <c:v>1.0798611111111112</c:v>
                </c:pt>
                <c:pt idx="1376">
                  <c:v>1.0805555555555555</c:v>
                </c:pt>
                <c:pt idx="1377">
                  <c:v>1.08125</c:v>
                </c:pt>
                <c:pt idx="1378">
                  <c:v>1.0819444444444444</c:v>
                </c:pt>
                <c:pt idx="1379">
                  <c:v>1.0826388888888889</c:v>
                </c:pt>
                <c:pt idx="1380">
                  <c:v>1.0833333333333333</c:v>
                </c:pt>
                <c:pt idx="1381">
                  <c:v>1.0840277777777778</c:v>
                </c:pt>
                <c:pt idx="1382">
                  <c:v>1.0847222222222224</c:v>
                </c:pt>
                <c:pt idx="1383">
                  <c:v>1.0854166666666667</c:v>
                </c:pt>
                <c:pt idx="1384">
                  <c:v>1.086111111111111</c:v>
                </c:pt>
                <c:pt idx="1385">
                  <c:v>1.0868055555555556</c:v>
                </c:pt>
                <c:pt idx="1386">
                  <c:v>1.0875000000000001</c:v>
                </c:pt>
                <c:pt idx="1387">
                  <c:v>1.0881944444444445</c:v>
                </c:pt>
                <c:pt idx="1388">
                  <c:v>1.0888888888888888</c:v>
                </c:pt>
                <c:pt idx="1389">
                  <c:v>1.0895833333333333</c:v>
                </c:pt>
                <c:pt idx="1390">
                  <c:v>1.0902777777777779</c:v>
                </c:pt>
                <c:pt idx="1391">
                  <c:v>1.0909722222222222</c:v>
                </c:pt>
                <c:pt idx="1392">
                  <c:v>1.0916666666666666</c:v>
                </c:pt>
                <c:pt idx="1393">
                  <c:v>1.0923611111111111</c:v>
                </c:pt>
                <c:pt idx="1394">
                  <c:v>1.0930555555555557</c:v>
                </c:pt>
                <c:pt idx="1395">
                  <c:v>1.09375</c:v>
                </c:pt>
                <c:pt idx="1396">
                  <c:v>1.0944444444444443</c:v>
                </c:pt>
                <c:pt idx="1397">
                  <c:v>1.0951388888888889</c:v>
                </c:pt>
                <c:pt idx="1398">
                  <c:v>1.0958333333333334</c:v>
                </c:pt>
                <c:pt idx="1399">
                  <c:v>1.0965277777777778</c:v>
                </c:pt>
                <c:pt idx="1400">
                  <c:v>1.0972222222222221</c:v>
                </c:pt>
                <c:pt idx="1401">
                  <c:v>1.0979166666666667</c:v>
                </c:pt>
                <c:pt idx="1402">
                  <c:v>1.0986111111111112</c:v>
                </c:pt>
                <c:pt idx="1403">
                  <c:v>1.0993055555555555</c:v>
                </c:pt>
                <c:pt idx="1404">
                  <c:v>1.0999999999999999</c:v>
                </c:pt>
                <c:pt idx="1405">
                  <c:v>1.1006944444444444</c:v>
                </c:pt>
                <c:pt idx="1406">
                  <c:v>1.101388888888889</c:v>
                </c:pt>
                <c:pt idx="1407">
                  <c:v>1.1020833333333333</c:v>
                </c:pt>
                <c:pt idx="1408">
                  <c:v>1.1027777777777776</c:v>
                </c:pt>
                <c:pt idx="1409">
                  <c:v>1.1034722222222222</c:v>
                </c:pt>
                <c:pt idx="1410">
                  <c:v>1.1041666666666667</c:v>
                </c:pt>
                <c:pt idx="1411">
                  <c:v>1.1048611111111111</c:v>
                </c:pt>
                <c:pt idx="1412">
                  <c:v>1.1055555555555556</c:v>
                </c:pt>
                <c:pt idx="1413">
                  <c:v>1.10625</c:v>
                </c:pt>
                <c:pt idx="1414">
                  <c:v>1.1069444444444445</c:v>
                </c:pt>
                <c:pt idx="1415">
                  <c:v>1.1076388888888888</c:v>
                </c:pt>
                <c:pt idx="1416">
                  <c:v>1.1083333333333334</c:v>
                </c:pt>
                <c:pt idx="1417">
                  <c:v>1.1090277777777777</c:v>
                </c:pt>
                <c:pt idx="1418">
                  <c:v>1.1097222222222223</c:v>
                </c:pt>
                <c:pt idx="1419">
                  <c:v>1.1104166666666666</c:v>
                </c:pt>
                <c:pt idx="1420">
                  <c:v>1.1111111111111112</c:v>
                </c:pt>
                <c:pt idx="1421">
                  <c:v>1.1118055555555555</c:v>
                </c:pt>
                <c:pt idx="1422">
                  <c:v>1.1125</c:v>
                </c:pt>
                <c:pt idx="1423">
                  <c:v>1.1131944444444444</c:v>
                </c:pt>
                <c:pt idx="1424">
                  <c:v>1.1138888888888889</c:v>
                </c:pt>
                <c:pt idx="1425">
                  <c:v>1.1145833333333333</c:v>
                </c:pt>
                <c:pt idx="1426">
                  <c:v>1.1152777777777778</c:v>
                </c:pt>
                <c:pt idx="1427">
                  <c:v>1.1159722222222224</c:v>
                </c:pt>
                <c:pt idx="1428">
                  <c:v>1.1166666666666667</c:v>
                </c:pt>
                <c:pt idx="1429">
                  <c:v>1.117361111111111</c:v>
                </c:pt>
                <c:pt idx="1430">
                  <c:v>1.1180555555555556</c:v>
                </c:pt>
                <c:pt idx="1431">
                  <c:v>1.1187500000000001</c:v>
                </c:pt>
                <c:pt idx="1432">
                  <c:v>1.1194444444444445</c:v>
                </c:pt>
                <c:pt idx="1433">
                  <c:v>1.1201388888888888</c:v>
                </c:pt>
                <c:pt idx="1434">
                  <c:v>1.1208333333333333</c:v>
                </c:pt>
                <c:pt idx="1435">
                  <c:v>1.1215277777777779</c:v>
                </c:pt>
                <c:pt idx="1436">
                  <c:v>1.1222222222222222</c:v>
                </c:pt>
                <c:pt idx="1437">
                  <c:v>1.1229166666666666</c:v>
                </c:pt>
                <c:pt idx="1438">
                  <c:v>1.1236111111111111</c:v>
                </c:pt>
                <c:pt idx="1439">
                  <c:v>1.1243055555555557</c:v>
                </c:pt>
              </c:numCache>
            </c:numRef>
          </c:cat>
          <c:val>
            <c:numRef>
              <c:f>'Ark1'!$E$2:$E$1441</c:f>
              <c:numCache>
                <c:formatCode>General</c:formatCode>
                <c:ptCount val="1440"/>
                <c:pt idx="0">
                  <c:v>2.08</c:v>
                </c:pt>
                <c:pt idx="1">
                  <c:v>1.8129999999999999</c:v>
                </c:pt>
                <c:pt idx="2">
                  <c:v>1.756</c:v>
                </c:pt>
                <c:pt idx="3">
                  <c:v>1.6890000000000001</c:v>
                </c:pt>
                <c:pt idx="4">
                  <c:v>1.635</c:v>
                </c:pt>
                <c:pt idx="5">
                  <c:v>1.5840000000000001</c:v>
                </c:pt>
                <c:pt idx="6">
                  <c:v>1.5449999999999999</c:v>
                </c:pt>
                <c:pt idx="7">
                  <c:v>1.514</c:v>
                </c:pt>
                <c:pt idx="8">
                  <c:v>1.4890000000000001</c:v>
                </c:pt>
                <c:pt idx="9">
                  <c:v>1.462</c:v>
                </c:pt>
                <c:pt idx="10">
                  <c:v>1.4350000000000001</c:v>
                </c:pt>
                <c:pt idx="11">
                  <c:v>1.411</c:v>
                </c:pt>
                <c:pt idx="12">
                  <c:v>1.381</c:v>
                </c:pt>
                <c:pt idx="13">
                  <c:v>1.36</c:v>
                </c:pt>
                <c:pt idx="14">
                  <c:v>1.3280000000000001</c:v>
                </c:pt>
                <c:pt idx="15">
                  <c:v>1.296</c:v>
                </c:pt>
                <c:pt idx="16">
                  <c:v>1.258</c:v>
                </c:pt>
                <c:pt idx="17">
                  <c:v>1.2150000000000001</c:v>
                </c:pt>
                <c:pt idx="18">
                  <c:v>1.177</c:v>
                </c:pt>
                <c:pt idx="19">
                  <c:v>1.143</c:v>
                </c:pt>
                <c:pt idx="20">
                  <c:v>1.125</c:v>
                </c:pt>
                <c:pt idx="21">
                  <c:v>1.109</c:v>
                </c:pt>
                <c:pt idx="22">
                  <c:v>1.0920000000000001</c:v>
                </c:pt>
                <c:pt idx="23">
                  <c:v>1.089</c:v>
                </c:pt>
                <c:pt idx="24">
                  <c:v>1.0720000000000001</c:v>
                </c:pt>
                <c:pt idx="25">
                  <c:v>1.0549999999999999</c:v>
                </c:pt>
                <c:pt idx="26">
                  <c:v>1.0349999999999999</c:v>
                </c:pt>
                <c:pt idx="27">
                  <c:v>1.014</c:v>
                </c:pt>
                <c:pt idx="28">
                  <c:v>0.99299999999999999</c:v>
                </c:pt>
                <c:pt idx="29">
                  <c:v>0.96399999999999997</c:v>
                </c:pt>
                <c:pt idx="30">
                  <c:v>0.97099999999999997</c:v>
                </c:pt>
                <c:pt idx="31">
                  <c:v>0.95399999999999996</c:v>
                </c:pt>
                <c:pt idx="32">
                  <c:v>0.94499999999999995</c:v>
                </c:pt>
                <c:pt idx="33">
                  <c:v>0.94299999999999995</c:v>
                </c:pt>
                <c:pt idx="34">
                  <c:v>0.93600000000000005</c:v>
                </c:pt>
                <c:pt idx="35">
                  <c:v>0.93400000000000005</c:v>
                </c:pt>
                <c:pt idx="36">
                  <c:v>0.92800000000000005</c:v>
                </c:pt>
                <c:pt idx="37">
                  <c:v>0.92500000000000004</c:v>
                </c:pt>
                <c:pt idx="38">
                  <c:v>0.92100000000000004</c:v>
                </c:pt>
                <c:pt idx="39">
                  <c:v>0.90800000000000003</c:v>
                </c:pt>
                <c:pt idx="40">
                  <c:v>0.90600000000000003</c:v>
                </c:pt>
                <c:pt idx="41">
                  <c:v>0.89800000000000002</c:v>
                </c:pt>
                <c:pt idx="42">
                  <c:v>0.89200000000000002</c:v>
                </c:pt>
                <c:pt idx="43">
                  <c:v>0.89100000000000001</c:v>
                </c:pt>
                <c:pt idx="44">
                  <c:v>0.88400000000000001</c:v>
                </c:pt>
                <c:pt idx="45">
                  <c:v>0.88300000000000001</c:v>
                </c:pt>
                <c:pt idx="46">
                  <c:v>0.877</c:v>
                </c:pt>
                <c:pt idx="47">
                  <c:v>0.874</c:v>
                </c:pt>
                <c:pt idx="48">
                  <c:v>0.871</c:v>
                </c:pt>
                <c:pt idx="49">
                  <c:v>0.86699999999999999</c:v>
                </c:pt>
                <c:pt idx="50">
                  <c:v>0.86499999999999999</c:v>
                </c:pt>
                <c:pt idx="51">
                  <c:v>0.85799999999999998</c:v>
                </c:pt>
                <c:pt idx="52">
                  <c:v>0.84899999999999998</c:v>
                </c:pt>
                <c:pt idx="53">
                  <c:v>0.84499999999999997</c:v>
                </c:pt>
                <c:pt idx="54">
                  <c:v>0.84</c:v>
                </c:pt>
                <c:pt idx="55">
                  <c:v>0.84</c:v>
                </c:pt>
                <c:pt idx="56">
                  <c:v>0.83399999999999996</c:v>
                </c:pt>
                <c:pt idx="57">
                  <c:v>0.83299999999999996</c:v>
                </c:pt>
                <c:pt idx="58">
                  <c:v>0.82899999999999996</c:v>
                </c:pt>
                <c:pt idx="59">
                  <c:v>0.81599999999999995</c:v>
                </c:pt>
                <c:pt idx="60">
                  <c:v>0.83199999999999996</c:v>
                </c:pt>
                <c:pt idx="61">
                  <c:v>0.82799999999999996</c:v>
                </c:pt>
                <c:pt idx="62">
                  <c:v>0.82499999999999996</c:v>
                </c:pt>
                <c:pt idx="63">
                  <c:v>0.81200000000000006</c:v>
                </c:pt>
                <c:pt idx="64">
                  <c:v>0.80600000000000005</c:v>
                </c:pt>
                <c:pt idx="65">
                  <c:v>0.79600000000000004</c:v>
                </c:pt>
                <c:pt idx="66">
                  <c:v>0.79300000000000004</c:v>
                </c:pt>
                <c:pt idx="67">
                  <c:v>0.79</c:v>
                </c:pt>
                <c:pt idx="68">
                  <c:v>0.79500000000000004</c:v>
                </c:pt>
                <c:pt idx="69">
                  <c:v>0.79300000000000004</c:v>
                </c:pt>
                <c:pt idx="70">
                  <c:v>0.79500000000000004</c:v>
                </c:pt>
                <c:pt idx="71">
                  <c:v>0.78800000000000003</c:v>
                </c:pt>
                <c:pt idx="72">
                  <c:v>0.78800000000000003</c:v>
                </c:pt>
                <c:pt idx="73">
                  <c:v>0.78</c:v>
                </c:pt>
                <c:pt idx="74">
                  <c:v>0.78</c:v>
                </c:pt>
                <c:pt idx="75">
                  <c:v>0.78400000000000003</c:v>
                </c:pt>
                <c:pt idx="76">
                  <c:v>0.79200000000000004</c:v>
                </c:pt>
                <c:pt idx="77">
                  <c:v>0.79</c:v>
                </c:pt>
                <c:pt idx="78">
                  <c:v>0.78600000000000003</c:v>
                </c:pt>
                <c:pt idx="79">
                  <c:v>0.78</c:v>
                </c:pt>
                <c:pt idx="80">
                  <c:v>0.77500000000000002</c:v>
                </c:pt>
                <c:pt idx="81">
                  <c:v>0.77100000000000002</c:v>
                </c:pt>
                <c:pt idx="82">
                  <c:v>0.75900000000000001</c:v>
                </c:pt>
                <c:pt idx="83">
                  <c:v>0.76200000000000001</c:v>
                </c:pt>
                <c:pt idx="84">
                  <c:v>0.75800000000000001</c:v>
                </c:pt>
                <c:pt idx="85">
                  <c:v>0.755</c:v>
                </c:pt>
                <c:pt idx="86">
                  <c:v>0.748</c:v>
                </c:pt>
                <c:pt idx="87">
                  <c:v>0.74299999999999999</c:v>
                </c:pt>
                <c:pt idx="88">
                  <c:v>0.74</c:v>
                </c:pt>
                <c:pt idx="89">
                  <c:v>0.73</c:v>
                </c:pt>
                <c:pt idx="90">
                  <c:v>0.74199999999999999</c:v>
                </c:pt>
                <c:pt idx="91">
                  <c:v>0.74</c:v>
                </c:pt>
                <c:pt idx="92">
                  <c:v>0.73699999999999999</c:v>
                </c:pt>
                <c:pt idx="93">
                  <c:v>0.73</c:v>
                </c:pt>
                <c:pt idx="94">
                  <c:v>0.73</c:v>
                </c:pt>
                <c:pt idx="95">
                  <c:v>0.72499999999999998</c:v>
                </c:pt>
                <c:pt idx="96">
                  <c:v>0.72199999999999998</c:v>
                </c:pt>
                <c:pt idx="97">
                  <c:v>0.71499999999999997</c:v>
                </c:pt>
                <c:pt idx="98">
                  <c:v>0.71099999999999997</c:v>
                </c:pt>
                <c:pt idx="99">
                  <c:v>0.70599999999999996</c:v>
                </c:pt>
                <c:pt idx="100">
                  <c:v>0.70199999999999996</c:v>
                </c:pt>
                <c:pt idx="101">
                  <c:v>0.69499999999999995</c:v>
                </c:pt>
                <c:pt idx="102">
                  <c:v>0.69299999999999995</c:v>
                </c:pt>
                <c:pt idx="103">
                  <c:v>0.69399999999999995</c:v>
                </c:pt>
                <c:pt idx="104">
                  <c:v>0.69099999999999995</c:v>
                </c:pt>
                <c:pt idx="105">
                  <c:v>0.69199999999999995</c:v>
                </c:pt>
                <c:pt idx="106">
                  <c:v>0.68799999999999994</c:v>
                </c:pt>
                <c:pt idx="107">
                  <c:v>0.68500000000000005</c:v>
                </c:pt>
                <c:pt idx="108">
                  <c:v>0.68500000000000005</c:v>
                </c:pt>
                <c:pt idx="109">
                  <c:v>0.68400000000000005</c:v>
                </c:pt>
                <c:pt idx="110">
                  <c:v>0.68500000000000005</c:v>
                </c:pt>
                <c:pt idx="111">
                  <c:v>0.68400000000000005</c:v>
                </c:pt>
                <c:pt idx="112">
                  <c:v>0.67800000000000005</c:v>
                </c:pt>
                <c:pt idx="113">
                  <c:v>0.68</c:v>
                </c:pt>
                <c:pt idx="114">
                  <c:v>0.67800000000000005</c:v>
                </c:pt>
                <c:pt idx="115">
                  <c:v>0.67800000000000005</c:v>
                </c:pt>
                <c:pt idx="116">
                  <c:v>0.67600000000000005</c:v>
                </c:pt>
                <c:pt idx="117">
                  <c:v>0.67700000000000005</c:v>
                </c:pt>
                <c:pt idx="118">
                  <c:v>0.67300000000000004</c:v>
                </c:pt>
                <c:pt idx="119">
                  <c:v>0.66800000000000004</c:v>
                </c:pt>
                <c:pt idx="120">
                  <c:v>0.69399999999999995</c:v>
                </c:pt>
                <c:pt idx="121">
                  <c:v>0.70399999999999996</c:v>
                </c:pt>
                <c:pt idx="122">
                  <c:v>0.70399999999999996</c:v>
                </c:pt>
                <c:pt idx="123">
                  <c:v>0.69599999999999995</c:v>
                </c:pt>
                <c:pt idx="124">
                  <c:v>0.68899999999999995</c:v>
                </c:pt>
                <c:pt idx="125">
                  <c:v>0.69199999999999995</c:v>
                </c:pt>
                <c:pt idx="126">
                  <c:v>0.69099999999999995</c:v>
                </c:pt>
                <c:pt idx="127">
                  <c:v>0.68400000000000005</c:v>
                </c:pt>
                <c:pt idx="128">
                  <c:v>0.68</c:v>
                </c:pt>
                <c:pt idx="129">
                  <c:v>0.68200000000000005</c:v>
                </c:pt>
                <c:pt idx="130">
                  <c:v>0.68400000000000005</c:v>
                </c:pt>
                <c:pt idx="131">
                  <c:v>0.67800000000000005</c:v>
                </c:pt>
                <c:pt idx="132">
                  <c:v>0.67400000000000004</c:v>
                </c:pt>
                <c:pt idx="133">
                  <c:v>0.67500000000000004</c:v>
                </c:pt>
                <c:pt idx="134">
                  <c:v>0.67100000000000004</c:v>
                </c:pt>
                <c:pt idx="135">
                  <c:v>0.66700000000000004</c:v>
                </c:pt>
                <c:pt idx="136">
                  <c:v>0.66700000000000004</c:v>
                </c:pt>
                <c:pt idx="137">
                  <c:v>0.66500000000000004</c:v>
                </c:pt>
                <c:pt idx="138">
                  <c:v>0.66600000000000004</c:v>
                </c:pt>
                <c:pt idx="139">
                  <c:v>0.66500000000000004</c:v>
                </c:pt>
                <c:pt idx="140">
                  <c:v>0.66700000000000004</c:v>
                </c:pt>
                <c:pt idx="141">
                  <c:v>0.67</c:v>
                </c:pt>
                <c:pt idx="142">
                  <c:v>0.67100000000000004</c:v>
                </c:pt>
                <c:pt idx="143">
                  <c:v>0.67</c:v>
                </c:pt>
                <c:pt idx="144">
                  <c:v>0.67100000000000004</c:v>
                </c:pt>
                <c:pt idx="145">
                  <c:v>0.67500000000000004</c:v>
                </c:pt>
                <c:pt idx="146">
                  <c:v>0.67300000000000004</c:v>
                </c:pt>
                <c:pt idx="147">
                  <c:v>0.67600000000000005</c:v>
                </c:pt>
                <c:pt idx="148">
                  <c:v>0.67700000000000005</c:v>
                </c:pt>
                <c:pt idx="149">
                  <c:v>0.66800000000000004</c:v>
                </c:pt>
                <c:pt idx="150">
                  <c:v>0.69899999999999995</c:v>
                </c:pt>
                <c:pt idx="151">
                  <c:v>0.69899999999999995</c:v>
                </c:pt>
                <c:pt idx="152">
                  <c:v>0.70299999999999996</c:v>
                </c:pt>
                <c:pt idx="153">
                  <c:v>0.7</c:v>
                </c:pt>
                <c:pt idx="154">
                  <c:v>0.69699999999999995</c:v>
                </c:pt>
                <c:pt idx="155">
                  <c:v>0.69099999999999995</c:v>
                </c:pt>
                <c:pt idx="156">
                  <c:v>0.69</c:v>
                </c:pt>
                <c:pt idx="157">
                  <c:v>0.69499999999999995</c:v>
                </c:pt>
                <c:pt idx="158">
                  <c:v>0.69899999999999995</c:v>
                </c:pt>
                <c:pt idx="159">
                  <c:v>0.69799999999999995</c:v>
                </c:pt>
                <c:pt idx="160">
                  <c:v>0.69799999999999995</c:v>
                </c:pt>
                <c:pt idx="161">
                  <c:v>0.70099999999999996</c:v>
                </c:pt>
                <c:pt idx="162">
                  <c:v>0.70599999999999996</c:v>
                </c:pt>
                <c:pt idx="163">
                  <c:v>0.70599999999999996</c:v>
                </c:pt>
                <c:pt idx="164">
                  <c:v>0.70699999999999996</c:v>
                </c:pt>
                <c:pt idx="165">
                  <c:v>0.71299999999999997</c:v>
                </c:pt>
                <c:pt idx="166">
                  <c:v>0.71799999999999997</c:v>
                </c:pt>
                <c:pt idx="167">
                  <c:v>0.71799999999999997</c:v>
                </c:pt>
                <c:pt idx="168">
                  <c:v>0.73</c:v>
                </c:pt>
                <c:pt idx="169">
                  <c:v>0.74099999999999999</c:v>
                </c:pt>
                <c:pt idx="170">
                  <c:v>0.74399999999999999</c:v>
                </c:pt>
                <c:pt idx="171">
                  <c:v>0.747</c:v>
                </c:pt>
                <c:pt idx="172">
                  <c:v>0.746</c:v>
                </c:pt>
                <c:pt idx="173">
                  <c:v>0.72899999999999998</c:v>
                </c:pt>
                <c:pt idx="174">
                  <c:v>0.72699999999999998</c:v>
                </c:pt>
                <c:pt idx="175">
                  <c:v>0.72499999999999998</c:v>
                </c:pt>
                <c:pt idx="176">
                  <c:v>0.71899999999999997</c:v>
                </c:pt>
                <c:pt idx="177">
                  <c:v>0.71599999999999997</c:v>
                </c:pt>
                <c:pt idx="178">
                  <c:v>0.70899999999999996</c:v>
                </c:pt>
                <c:pt idx="179">
                  <c:v>0.70299999999999996</c:v>
                </c:pt>
                <c:pt idx="180">
                  <c:v>0.77800000000000002</c:v>
                </c:pt>
                <c:pt idx="181">
                  <c:v>0.80200000000000005</c:v>
                </c:pt>
                <c:pt idx="182">
                  <c:v>0.81200000000000006</c:v>
                </c:pt>
                <c:pt idx="183">
                  <c:v>0.81699999999999995</c:v>
                </c:pt>
                <c:pt idx="184">
                  <c:v>0.82299999999999995</c:v>
                </c:pt>
                <c:pt idx="185">
                  <c:v>0.83399999999999996</c:v>
                </c:pt>
                <c:pt idx="186">
                  <c:v>0.83699999999999997</c:v>
                </c:pt>
                <c:pt idx="187">
                  <c:v>0.84599999999999997</c:v>
                </c:pt>
                <c:pt idx="188">
                  <c:v>0.85399999999999998</c:v>
                </c:pt>
                <c:pt idx="189">
                  <c:v>0.86</c:v>
                </c:pt>
                <c:pt idx="190">
                  <c:v>0.86899999999999999</c:v>
                </c:pt>
                <c:pt idx="191">
                  <c:v>0.86899999999999999</c:v>
                </c:pt>
                <c:pt idx="192">
                  <c:v>0.86299999999999999</c:v>
                </c:pt>
                <c:pt idx="193">
                  <c:v>0.86799999999999999</c:v>
                </c:pt>
                <c:pt idx="194">
                  <c:v>0.875</c:v>
                </c:pt>
                <c:pt idx="195">
                  <c:v>0.88500000000000001</c:v>
                </c:pt>
                <c:pt idx="196">
                  <c:v>0.89600000000000002</c:v>
                </c:pt>
                <c:pt idx="197">
                  <c:v>0.90700000000000003</c:v>
                </c:pt>
                <c:pt idx="198">
                  <c:v>0.91700000000000004</c:v>
                </c:pt>
                <c:pt idx="199">
                  <c:v>0.93</c:v>
                </c:pt>
                <c:pt idx="200">
                  <c:v>0.94299999999999995</c:v>
                </c:pt>
                <c:pt idx="201">
                  <c:v>0.95599999999999996</c:v>
                </c:pt>
                <c:pt idx="202">
                  <c:v>0.96799999999999997</c:v>
                </c:pt>
                <c:pt idx="203">
                  <c:v>0.97099999999999997</c:v>
                </c:pt>
                <c:pt idx="204">
                  <c:v>0.97899999999999998</c:v>
                </c:pt>
                <c:pt idx="205">
                  <c:v>0.997</c:v>
                </c:pt>
                <c:pt idx="206">
                  <c:v>1.008</c:v>
                </c:pt>
                <c:pt idx="207">
                  <c:v>1.02</c:v>
                </c:pt>
                <c:pt idx="208">
                  <c:v>1.034</c:v>
                </c:pt>
                <c:pt idx="209">
                  <c:v>1.028</c:v>
                </c:pt>
                <c:pt idx="210">
                  <c:v>1.145</c:v>
                </c:pt>
                <c:pt idx="211">
                  <c:v>1.17</c:v>
                </c:pt>
                <c:pt idx="212">
                  <c:v>1.1919999999999999</c:v>
                </c:pt>
                <c:pt idx="213">
                  <c:v>1.204</c:v>
                </c:pt>
                <c:pt idx="214">
                  <c:v>1.21</c:v>
                </c:pt>
                <c:pt idx="215">
                  <c:v>1.212</c:v>
                </c:pt>
                <c:pt idx="216">
                  <c:v>1.224</c:v>
                </c:pt>
                <c:pt idx="217">
                  <c:v>1.236</c:v>
                </c:pt>
                <c:pt idx="218">
                  <c:v>1.2390000000000001</c:v>
                </c:pt>
                <c:pt idx="219">
                  <c:v>1.2470000000000001</c:v>
                </c:pt>
                <c:pt idx="220">
                  <c:v>1.26</c:v>
                </c:pt>
                <c:pt idx="221">
                  <c:v>1.262</c:v>
                </c:pt>
                <c:pt idx="222">
                  <c:v>1.282</c:v>
                </c:pt>
                <c:pt idx="223">
                  <c:v>1.292</c:v>
                </c:pt>
                <c:pt idx="224">
                  <c:v>1.306</c:v>
                </c:pt>
                <c:pt idx="225">
                  <c:v>1.319</c:v>
                </c:pt>
                <c:pt idx="226">
                  <c:v>1.339</c:v>
                </c:pt>
                <c:pt idx="227">
                  <c:v>1.363</c:v>
                </c:pt>
                <c:pt idx="228">
                  <c:v>1.3819999999999999</c:v>
                </c:pt>
                <c:pt idx="229">
                  <c:v>1.3979999999999999</c:v>
                </c:pt>
                <c:pt idx="230">
                  <c:v>1.4119999999999999</c:v>
                </c:pt>
                <c:pt idx="231">
                  <c:v>1.4279999999999999</c:v>
                </c:pt>
                <c:pt idx="232">
                  <c:v>1.444</c:v>
                </c:pt>
                <c:pt idx="233">
                  <c:v>1.4550000000000001</c:v>
                </c:pt>
                <c:pt idx="234">
                  <c:v>1.494</c:v>
                </c:pt>
                <c:pt idx="235">
                  <c:v>1.4930000000000001</c:v>
                </c:pt>
                <c:pt idx="236">
                  <c:v>1.5109999999999999</c:v>
                </c:pt>
                <c:pt idx="237">
                  <c:v>1.5389999999999999</c:v>
                </c:pt>
                <c:pt idx="238">
                  <c:v>1.5609999999999999</c:v>
                </c:pt>
                <c:pt idx="239">
                  <c:v>1.57</c:v>
                </c:pt>
                <c:pt idx="240">
                  <c:v>1.79</c:v>
                </c:pt>
                <c:pt idx="241">
                  <c:v>1.796</c:v>
                </c:pt>
                <c:pt idx="242">
                  <c:v>1.806</c:v>
                </c:pt>
                <c:pt idx="243">
                  <c:v>1.81</c:v>
                </c:pt>
                <c:pt idx="244">
                  <c:v>1.82</c:v>
                </c:pt>
                <c:pt idx="245">
                  <c:v>1.835</c:v>
                </c:pt>
                <c:pt idx="246">
                  <c:v>1.9930000000000001</c:v>
                </c:pt>
                <c:pt idx="247">
                  <c:v>2.0179999999999998</c:v>
                </c:pt>
                <c:pt idx="248">
                  <c:v>2.0449999999999999</c:v>
                </c:pt>
                <c:pt idx="249">
                  <c:v>2.0539999999999998</c:v>
                </c:pt>
                <c:pt idx="250">
                  <c:v>2.0630000000000002</c:v>
                </c:pt>
                <c:pt idx="251">
                  <c:v>2.0779999999999998</c:v>
                </c:pt>
                <c:pt idx="252">
                  <c:v>2.0880000000000001</c:v>
                </c:pt>
                <c:pt idx="253">
                  <c:v>2.0960000000000001</c:v>
                </c:pt>
                <c:pt idx="254">
                  <c:v>2.0920000000000001</c:v>
                </c:pt>
                <c:pt idx="255">
                  <c:v>2.1070000000000002</c:v>
                </c:pt>
                <c:pt idx="256">
                  <c:v>2.1429999999999998</c:v>
                </c:pt>
                <c:pt idx="257">
                  <c:v>2.1659999999999999</c:v>
                </c:pt>
                <c:pt idx="258">
                  <c:v>2.1890000000000001</c:v>
                </c:pt>
                <c:pt idx="259">
                  <c:v>2.206</c:v>
                </c:pt>
                <c:pt idx="260">
                  <c:v>2.2240000000000002</c:v>
                </c:pt>
                <c:pt idx="261">
                  <c:v>2.218</c:v>
                </c:pt>
                <c:pt idx="262">
                  <c:v>2.234</c:v>
                </c:pt>
                <c:pt idx="263">
                  <c:v>2.23</c:v>
                </c:pt>
                <c:pt idx="264">
                  <c:v>2.2120000000000002</c:v>
                </c:pt>
                <c:pt idx="265">
                  <c:v>2.2799999999999998</c:v>
                </c:pt>
                <c:pt idx="266">
                  <c:v>2.274</c:v>
                </c:pt>
                <c:pt idx="267">
                  <c:v>2.262</c:v>
                </c:pt>
                <c:pt idx="268">
                  <c:v>2.2749999999999999</c:v>
                </c:pt>
                <c:pt idx="269">
                  <c:v>2.2130000000000001</c:v>
                </c:pt>
                <c:pt idx="270">
                  <c:v>2.4649999999999999</c:v>
                </c:pt>
                <c:pt idx="271">
                  <c:v>2.4369999999999998</c:v>
                </c:pt>
                <c:pt idx="272">
                  <c:v>2.4660000000000002</c:v>
                </c:pt>
                <c:pt idx="273">
                  <c:v>2.4740000000000002</c:v>
                </c:pt>
                <c:pt idx="274">
                  <c:v>2.4620000000000002</c:v>
                </c:pt>
                <c:pt idx="275">
                  <c:v>2.4649999999999999</c:v>
                </c:pt>
                <c:pt idx="276">
                  <c:v>2.552</c:v>
                </c:pt>
                <c:pt idx="277">
                  <c:v>2.4889999999999999</c:v>
                </c:pt>
                <c:pt idx="278">
                  <c:v>2.391</c:v>
                </c:pt>
                <c:pt idx="279">
                  <c:v>2.5430000000000001</c:v>
                </c:pt>
                <c:pt idx="280">
                  <c:v>2.5720000000000001</c:v>
                </c:pt>
                <c:pt idx="281">
                  <c:v>2.597</c:v>
                </c:pt>
                <c:pt idx="282">
                  <c:v>2.6150000000000002</c:v>
                </c:pt>
                <c:pt idx="283">
                  <c:v>2.6139999999999999</c:v>
                </c:pt>
                <c:pt idx="284">
                  <c:v>2.6469999999999998</c:v>
                </c:pt>
                <c:pt idx="285">
                  <c:v>2.7069999999999999</c:v>
                </c:pt>
                <c:pt idx="286">
                  <c:v>2.7080000000000002</c:v>
                </c:pt>
                <c:pt idx="287">
                  <c:v>2.7130000000000001</c:v>
                </c:pt>
                <c:pt idx="288">
                  <c:v>2.726</c:v>
                </c:pt>
                <c:pt idx="289">
                  <c:v>2.74</c:v>
                </c:pt>
                <c:pt idx="290">
                  <c:v>2.746</c:v>
                </c:pt>
                <c:pt idx="291">
                  <c:v>2.7370000000000001</c:v>
                </c:pt>
                <c:pt idx="292">
                  <c:v>2.7160000000000002</c:v>
                </c:pt>
                <c:pt idx="293">
                  <c:v>2.7149999999999999</c:v>
                </c:pt>
                <c:pt idx="294">
                  <c:v>2.7320000000000002</c:v>
                </c:pt>
                <c:pt idx="295">
                  <c:v>2.7549999999999999</c:v>
                </c:pt>
                <c:pt idx="296">
                  <c:v>2.758</c:v>
                </c:pt>
                <c:pt idx="297">
                  <c:v>2.766</c:v>
                </c:pt>
                <c:pt idx="298">
                  <c:v>2.7639999999999998</c:v>
                </c:pt>
                <c:pt idx="299">
                  <c:v>2.6960000000000002</c:v>
                </c:pt>
                <c:pt idx="300">
                  <c:v>3.169</c:v>
                </c:pt>
                <c:pt idx="301">
                  <c:v>3.0990000000000002</c:v>
                </c:pt>
                <c:pt idx="302">
                  <c:v>3.0680000000000001</c:v>
                </c:pt>
                <c:pt idx="303">
                  <c:v>3.0019999999999998</c:v>
                </c:pt>
                <c:pt idx="304">
                  <c:v>2.9220000000000002</c:v>
                </c:pt>
                <c:pt idx="305">
                  <c:v>2.9260000000000002</c:v>
                </c:pt>
                <c:pt idx="306">
                  <c:v>2.9140000000000001</c:v>
                </c:pt>
                <c:pt idx="307">
                  <c:v>2.8759999999999999</c:v>
                </c:pt>
                <c:pt idx="308">
                  <c:v>2.887</c:v>
                </c:pt>
                <c:pt idx="309">
                  <c:v>2.8969999999999998</c:v>
                </c:pt>
                <c:pt idx="310">
                  <c:v>2.839</c:v>
                </c:pt>
                <c:pt idx="311">
                  <c:v>2.972</c:v>
                </c:pt>
                <c:pt idx="312">
                  <c:v>2.9980000000000002</c:v>
                </c:pt>
                <c:pt idx="313">
                  <c:v>3.0209999999999999</c:v>
                </c:pt>
                <c:pt idx="314">
                  <c:v>3.024</c:v>
                </c:pt>
                <c:pt idx="315">
                  <c:v>3.03</c:v>
                </c:pt>
                <c:pt idx="316">
                  <c:v>3.04</c:v>
                </c:pt>
                <c:pt idx="317">
                  <c:v>3.05</c:v>
                </c:pt>
                <c:pt idx="318">
                  <c:v>3.0790000000000002</c:v>
                </c:pt>
                <c:pt idx="319">
                  <c:v>3.1040000000000001</c:v>
                </c:pt>
                <c:pt idx="320">
                  <c:v>3.1309999999999998</c:v>
                </c:pt>
                <c:pt idx="321">
                  <c:v>3.1320000000000001</c:v>
                </c:pt>
                <c:pt idx="322">
                  <c:v>3.1309999999999998</c:v>
                </c:pt>
                <c:pt idx="323">
                  <c:v>3.1139999999999999</c:v>
                </c:pt>
                <c:pt idx="324">
                  <c:v>3.1280000000000001</c:v>
                </c:pt>
                <c:pt idx="325">
                  <c:v>3.1320000000000001</c:v>
                </c:pt>
                <c:pt idx="326">
                  <c:v>3.12</c:v>
                </c:pt>
                <c:pt idx="327">
                  <c:v>3.1429999999999998</c:v>
                </c:pt>
                <c:pt idx="328">
                  <c:v>3.1469999999999998</c:v>
                </c:pt>
                <c:pt idx="329">
                  <c:v>3.0819999999999999</c:v>
                </c:pt>
                <c:pt idx="330">
                  <c:v>3.4550000000000001</c:v>
                </c:pt>
                <c:pt idx="331">
                  <c:v>3.4009999999999998</c:v>
                </c:pt>
                <c:pt idx="332">
                  <c:v>3.403</c:v>
                </c:pt>
                <c:pt idx="333">
                  <c:v>3.379</c:v>
                </c:pt>
                <c:pt idx="334">
                  <c:v>3.3570000000000002</c:v>
                </c:pt>
                <c:pt idx="335">
                  <c:v>3.3359999999999999</c:v>
                </c:pt>
                <c:pt idx="336">
                  <c:v>3.3420000000000001</c:v>
                </c:pt>
                <c:pt idx="337">
                  <c:v>3.363</c:v>
                </c:pt>
                <c:pt idx="338">
                  <c:v>3.3660000000000001</c:v>
                </c:pt>
                <c:pt idx="339">
                  <c:v>3.3149999999999999</c:v>
                </c:pt>
                <c:pt idx="340">
                  <c:v>3.444</c:v>
                </c:pt>
                <c:pt idx="341">
                  <c:v>3.46</c:v>
                </c:pt>
                <c:pt idx="342">
                  <c:v>3.4740000000000002</c:v>
                </c:pt>
                <c:pt idx="343">
                  <c:v>3.476</c:v>
                </c:pt>
                <c:pt idx="344">
                  <c:v>3.5030000000000001</c:v>
                </c:pt>
                <c:pt idx="345">
                  <c:v>3.585</c:v>
                </c:pt>
                <c:pt idx="346">
                  <c:v>3.581</c:v>
                </c:pt>
                <c:pt idx="347">
                  <c:v>3.59</c:v>
                </c:pt>
                <c:pt idx="348">
                  <c:v>3.6059999999999999</c:v>
                </c:pt>
                <c:pt idx="349">
                  <c:v>3.625</c:v>
                </c:pt>
                <c:pt idx="350">
                  <c:v>3.6480000000000001</c:v>
                </c:pt>
                <c:pt idx="351">
                  <c:v>3.6720000000000002</c:v>
                </c:pt>
                <c:pt idx="352">
                  <c:v>3.6869999999999998</c:v>
                </c:pt>
                <c:pt idx="353">
                  <c:v>3.69</c:v>
                </c:pt>
                <c:pt idx="354">
                  <c:v>3.71</c:v>
                </c:pt>
                <c:pt idx="355">
                  <c:v>3.7160000000000002</c:v>
                </c:pt>
                <c:pt idx="356">
                  <c:v>3.722</c:v>
                </c:pt>
                <c:pt idx="357">
                  <c:v>3.7290000000000001</c:v>
                </c:pt>
                <c:pt idx="358">
                  <c:v>3.7170000000000001</c:v>
                </c:pt>
                <c:pt idx="359">
                  <c:v>3.6720000000000002</c:v>
                </c:pt>
                <c:pt idx="360">
                  <c:v>4.2539999999999996</c:v>
                </c:pt>
                <c:pt idx="361">
                  <c:v>4.1950000000000003</c:v>
                </c:pt>
                <c:pt idx="362">
                  <c:v>4.1989999999999998</c:v>
                </c:pt>
                <c:pt idx="363">
                  <c:v>4.16</c:v>
                </c:pt>
                <c:pt idx="364">
                  <c:v>4.1289999999999996</c:v>
                </c:pt>
                <c:pt idx="365">
                  <c:v>4.1749999999999998</c:v>
                </c:pt>
                <c:pt idx="366">
                  <c:v>4.1689999999999996</c:v>
                </c:pt>
                <c:pt idx="367">
                  <c:v>4.1630000000000003</c:v>
                </c:pt>
                <c:pt idx="368">
                  <c:v>4.17</c:v>
                </c:pt>
                <c:pt idx="369">
                  <c:v>4.16</c:v>
                </c:pt>
                <c:pt idx="370">
                  <c:v>4.1020000000000003</c:v>
                </c:pt>
                <c:pt idx="371">
                  <c:v>4.2389999999999999</c:v>
                </c:pt>
                <c:pt idx="372">
                  <c:v>4.2439999999999998</c:v>
                </c:pt>
                <c:pt idx="373">
                  <c:v>4.258</c:v>
                </c:pt>
                <c:pt idx="374">
                  <c:v>4.2789999999999999</c:v>
                </c:pt>
                <c:pt idx="375">
                  <c:v>4.298</c:v>
                </c:pt>
                <c:pt idx="376">
                  <c:v>4.3120000000000003</c:v>
                </c:pt>
                <c:pt idx="377">
                  <c:v>4.3380000000000001</c:v>
                </c:pt>
                <c:pt idx="378">
                  <c:v>4.3499999999999996</c:v>
                </c:pt>
                <c:pt idx="379">
                  <c:v>4.3600000000000003</c:v>
                </c:pt>
                <c:pt idx="380">
                  <c:v>4.3680000000000003</c:v>
                </c:pt>
                <c:pt idx="381">
                  <c:v>4.3639999999999999</c:v>
                </c:pt>
                <c:pt idx="382">
                  <c:v>4.3579999999999997</c:v>
                </c:pt>
                <c:pt idx="383">
                  <c:v>4.3449999999999998</c:v>
                </c:pt>
                <c:pt idx="384">
                  <c:v>4.3419999999999996</c:v>
                </c:pt>
                <c:pt idx="385">
                  <c:v>4.3319999999999999</c:v>
                </c:pt>
                <c:pt idx="386">
                  <c:v>4.3319999999999999</c:v>
                </c:pt>
                <c:pt idx="387">
                  <c:v>4.33</c:v>
                </c:pt>
                <c:pt idx="388">
                  <c:v>4.3090000000000002</c:v>
                </c:pt>
                <c:pt idx="389">
                  <c:v>4.2279999999999998</c:v>
                </c:pt>
                <c:pt idx="390">
                  <c:v>4.5039999999999996</c:v>
                </c:pt>
                <c:pt idx="391">
                  <c:v>4.4610000000000003</c:v>
                </c:pt>
                <c:pt idx="392">
                  <c:v>4.46</c:v>
                </c:pt>
                <c:pt idx="393">
                  <c:v>4.4400000000000004</c:v>
                </c:pt>
                <c:pt idx="394">
                  <c:v>4.4349999999999996</c:v>
                </c:pt>
                <c:pt idx="395">
                  <c:v>4.4379999999999997</c:v>
                </c:pt>
                <c:pt idx="396">
                  <c:v>4.4320000000000004</c:v>
                </c:pt>
                <c:pt idx="397">
                  <c:v>4.43</c:v>
                </c:pt>
                <c:pt idx="398">
                  <c:v>4.4370000000000003</c:v>
                </c:pt>
                <c:pt idx="399">
                  <c:v>4.4450000000000003</c:v>
                </c:pt>
                <c:pt idx="400">
                  <c:v>4.4370000000000003</c:v>
                </c:pt>
                <c:pt idx="401">
                  <c:v>4.3890000000000002</c:v>
                </c:pt>
                <c:pt idx="402">
                  <c:v>4.5330000000000004</c:v>
                </c:pt>
                <c:pt idx="403">
                  <c:v>4.5229999999999997</c:v>
                </c:pt>
                <c:pt idx="404">
                  <c:v>4.5270000000000001</c:v>
                </c:pt>
                <c:pt idx="405">
                  <c:v>4.5659999999999998</c:v>
                </c:pt>
                <c:pt idx="406">
                  <c:v>4.55</c:v>
                </c:pt>
                <c:pt idx="407">
                  <c:v>4.55</c:v>
                </c:pt>
                <c:pt idx="408">
                  <c:v>4.548</c:v>
                </c:pt>
                <c:pt idx="409">
                  <c:v>4.5430000000000001</c:v>
                </c:pt>
                <c:pt idx="410">
                  <c:v>4.5330000000000004</c:v>
                </c:pt>
                <c:pt idx="411">
                  <c:v>4.5259999999999998</c:v>
                </c:pt>
                <c:pt idx="412">
                  <c:v>4.5140000000000002</c:v>
                </c:pt>
                <c:pt idx="413">
                  <c:v>4.5049999999999999</c:v>
                </c:pt>
                <c:pt idx="414">
                  <c:v>4.5090000000000003</c:v>
                </c:pt>
                <c:pt idx="415">
                  <c:v>4.4930000000000003</c:v>
                </c:pt>
                <c:pt idx="416">
                  <c:v>4.4790000000000001</c:v>
                </c:pt>
                <c:pt idx="417">
                  <c:v>4.4459999999999997</c:v>
                </c:pt>
                <c:pt idx="418">
                  <c:v>4.4189999999999996</c:v>
                </c:pt>
                <c:pt idx="419">
                  <c:v>4.3959999999999999</c:v>
                </c:pt>
                <c:pt idx="420">
                  <c:v>5.0259999999999998</c:v>
                </c:pt>
                <c:pt idx="421">
                  <c:v>4.9130000000000003</c:v>
                </c:pt>
                <c:pt idx="422">
                  <c:v>4.8639999999999999</c:v>
                </c:pt>
                <c:pt idx="423">
                  <c:v>4.7469999999999999</c:v>
                </c:pt>
                <c:pt idx="424">
                  <c:v>4.6180000000000003</c:v>
                </c:pt>
                <c:pt idx="425">
                  <c:v>4.5209999999999999</c:v>
                </c:pt>
                <c:pt idx="426">
                  <c:v>4.62</c:v>
                </c:pt>
                <c:pt idx="427">
                  <c:v>4.5979999999999999</c:v>
                </c:pt>
                <c:pt idx="428">
                  <c:v>4.5960000000000001</c:v>
                </c:pt>
                <c:pt idx="429">
                  <c:v>4.609</c:v>
                </c:pt>
                <c:pt idx="430">
                  <c:v>4.641</c:v>
                </c:pt>
                <c:pt idx="431">
                  <c:v>4.6479999999999997</c:v>
                </c:pt>
                <c:pt idx="432">
                  <c:v>4.6580000000000004</c:v>
                </c:pt>
                <c:pt idx="433">
                  <c:v>4.657</c:v>
                </c:pt>
                <c:pt idx="434">
                  <c:v>4.6509999999999998</c:v>
                </c:pt>
                <c:pt idx="435">
                  <c:v>4.6449999999999996</c:v>
                </c:pt>
                <c:pt idx="436">
                  <c:v>4.6449999999999996</c:v>
                </c:pt>
                <c:pt idx="437">
                  <c:v>4.649</c:v>
                </c:pt>
                <c:pt idx="438">
                  <c:v>4.6710000000000003</c:v>
                </c:pt>
                <c:pt idx="439">
                  <c:v>4.6959999999999997</c:v>
                </c:pt>
                <c:pt idx="440">
                  <c:v>4.72</c:v>
                </c:pt>
                <c:pt idx="441">
                  <c:v>4.72</c:v>
                </c:pt>
                <c:pt idx="442">
                  <c:v>4.7089999999999996</c:v>
                </c:pt>
                <c:pt idx="443">
                  <c:v>4.6859999999999999</c:v>
                </c:pt>
                <c:pt idx="444">
                  <c:v>4.6689999999999996</c:v>
                </c:pt>
                <c:pt idx="445">
                  <c:v>4.6669999999999998</c:v>
                </c:pt>
                <c:pt idx="446">
                  <c:v>4.665</c:v>
                </c:pt>
                <c:pt idx="447">
                  <c:v>4.6609999999999996</c:v>
                </c:pt>
                <c:pt idx="448">
                  <c:v>4.6280000000000001</c:v>
                </c:pt>
                <c:pt idx="449">
                  <c:v>4.556</c:v>
                </c:pt>
                <c:pt idx="450">
                  <c:v>4.8090000000000002</c:v>
                </c:pt>
                <c:pt idx="451">
                  <c:v>4.7530000000000001</c:v>
                </c:pt>
                <c:pt idx="452">
                  <c:v>4.7519999999999998</c:v>
                </c:pt>
                <c:pt idx="453">
                  <c:v>4.742</c:v>
                </c:pt>
                <c:pt idx="454">
                  <c:v>4.7290000000000001</c:v>
                </c:pt>
                <c:pt idx="455">
                  <c:v>4.7309999999999999</c:v>
                </c:pt>
                <c:pt idx="456">
                  <c:v>4.7430000000000003</c:v>
                </c:pt>
                <c:pt idx="457">
                  <c:v>4.7220000000000004</c:v>
                </c:pt>
                <c:pt idx="458">
                  <c:v>4.6630000000000003</c:v>
                </c:pt>
                <c:pt idx="459">
                  <c:v>4.7869999999999999</c:v>
                </c:pt>
                <c:pt idx="460">
                  <c:v>4.782</c:v>
                </c:pt>
                <c:pt idx="461">
                  <c:v>4.7729999999999997</c:v>
                </c:pt>
                <c:pt idx="462">
                  <c:v>4.75</c:v>
                </c:pt>
                <c:pt idx="463">
                  <c:v>4.726</c:v>
                </c:pt>
                <c:pt idx="464">
                  <c:v>4.7240000000000002</c:v>
                </c:pt>
                <c:pt idx="465">
                  <c:v>4.7709999999999999</c:v>
                </c:pt>
                <c:pt idx="466">
                  <c:v>4.7229999999999999</c:v>
                </c:pt>
                <c:pt idx="467">
                  <c:v>4.7119999999999997</c:v>
                </c:pt>
                <c:pt idx="468">
                  <c:v>4.7119999999999997</c:v>
                </c:pt>
                <c:pt idx="469">
                  <c:v>4.702</c:v>
                </c:pt>
                <c:pt idx="470">
                  <c:v>4.6929999999999996</c:v>
                </c:pt>
                <c:pt idx="471">
                  <c:v>4.665</c:v>
                </c:pt>
                <c:pt idx="472">
                  <c:v>4.6449999999999996</c:v>
                </c:pt>
                <c:pt idx="473">
                  <c:v>4.6340000000000003</c:v>
                </c:pt>
                <c:pt idx="474">
                  <c:v>4.6520000000000001</c:v>
                </c:pt>
                <c:pt idx="475">
                  <c:v>4.6550000000000002</c:v>
                </c:pt>
                <c:pt idx="476">
                  <c:v>4.66</c:v>
                </c:pt>
                <c:pt idx="477">
                  <c:v>4.6470000000000002</c:v>
                </c:pt>
                <c:pt idx="478">
                  <c:v>4.617</c:v>
                </c:pt>
                <c:pt idx="479">
                  <c:v>4.5839999999999996</c:v>
                </c:pt>
                <c:pt idx="480">
                  <c:v>5.1719999999999997</c:v>
                </c:pt>
                <c:pt idx="481">
                  <c:v>5.056</c:v>
                </c:pt>
                <c:pt idx="482">
                  <c:v>5.0019999999999998</c:v>
                </c:pt>
                <c:pt idx="483">
                  <c:v>4.8680000000000003</c:v>
                </c:pt>
                <c:pt idx="484">
                  <c:v>4.742</c:v>
                </c:pt>
                <c:pt idx="485">
                  <c:v>4.6500000000000004</c:v>
                </c:pt>
                <c:pt idx="486">
                  <c:v>4.6689999999999996</c:v>
                </c:pt>
                <c:pt idx="487">
                  <c:v>4.6289999999999996</c:v>
                </c:pt>
                <c:pt idx="488">
                  <c:v>4.5999999999999996</c:v>
                </c:pt>
                <c:pt idx="489">
                  <c:v>4.5679999999999996</c:v>
                </c:pt>
                <c:pt idx="490">
                  <c:v>4.5529999999999999</c:v>
                </c:pt>
                <c:pt idx="491">
                  <c:v>4.5410000000000004</c:v>
                </c:pt>
                <c:pt idx="492">
                  <c:v>4.5350000000000001</c:v>
                </c:pt>
                <c:pt idx="493">
                  <c:v>4.5330000000000004</c:v>
                </c:pt>
                <c:pt idx="494">
                  <c:v>4.5309999999999997</c:v>
                </c:pt>
                <c:pt idx="495">
                  <c:v>4.5359999999999996</c:v>
                </c:pt>
                <c:pt idx="496">
                  <c:v>4.5209999999999999</c:v>
                </c:pt>
                <c:pt idx="497">
                  <c:v>4.5250000000000004</c:v>
                </c:pt>
                <c:pt idx="498">
                  <c:v>4.53</c:v>
                </c:pt>
                <c:pt idx="499">
                  <c:v>4.54</c:v>
                </c:pt>
                <c:pt idx="500">
                  <c:v>4.5490000000000004</c:v>
                </c:pt>
                <c:pt idx="501">
                  <c:v>4.5510000000000002</c:v>
                </c:pt>
                <c:pt idx="502">
                  <c:v>4.5519999999999996</c:v>
                </c:pt>
                <c:pt idx="503">
                  <c:v>4.55</c:v>
                </c:pt>
                <c:pt idx="504">
                  <c:v>4.5490000000000004</c:v>
                </c:pt>
                <c:pt idx="505">
                  <c:v>4.5460000000000003</c:v>
                </c:pt>
                <c:pt idx="506">
                  <c:v>4.5439999999999996</c:v>
                </c:pt>
                <c:pt idx="507">
                  <c:v>4.5490000000000004</c:v>
                </c:pt>
                <c:pt idx="508">
                  <c:v>4.5190000000000001</c:v>
                </c:pt>
                <c:pt idx="509">
                  <c:v>4.4489999999999998</c:v>
                </c:pt>
                <c:pt idx="510">
                  <c:v>4.6580000000000004</c:v>
                </c:pt>
                <c:pt idx="511">
                  <c:v>4.5910000000000002</c:v>
                </c:pt>
                <c:pt idx="512">
                  <c:v>4.5750000000000002</c:v>
                </c:pt>
                <c:pt idx="513">
                  <c:v>4.5659999999999998</c:v>
                </c:pt>
                <c:pt idx="514">
                  <c:v>4.556</c:v>
                </c:pt>
                <c:pt idx="515">
                  <c:v>4.5419999999999998</c:v>
                </c:pt>
                <c:pt idx="516">
                  <c:v>4.5380000000000003</c:v>
                </c:pt>
                <c:pt idx="517">
                  <c:v>4.5220000000000002</c:v>
                </c:pt>
                <c:pt idx="518">
                  <c:v>4.4980000000000002</c:v>
                </c:pt>
                <c:pt idx="519">
                  <c:v>4.5460000000000003</c:v>
                </c:pt>
                <c:pt idx="520">
                  <c:v>4.5430000000000001</c:v>
                </c:pt>
                <c:pt idx="521">
                  <c:v>4.54</c:v>
                </c:pt>
                <c:pt idx="522">
                  <c:v>4.53</c:v>
                </c:pt>
                <c:pt idx="523">
                  <c:v>4.5060000000000002</c:v>
                </c:pt>
                <c:pt idx="524">
                  <c:v>4.5049999999999999</c:v>
                </c:pt>
                <c:pt idx="525">
                  <c:v>4.5170000000000003</c:v>
                </c:pt>
                <c:pt idx="526">
                  <c:v>4.5030000000000001</c:v>
                </c:pt>
                <c:pt idx="527">
                  <c:v>4.5049999999999999</c:v>
                </c:pt>
                <c:pt idx="528">
                  <c:v>4.4909999999999997</c:v>
                </c:pt>
                <c:pt idx="529">
                  <c:v>4.4889999999999999</c:v>
                </c:pt>
                <c:pt idx="530">
                  <c:v>4.4930000000000003</c:v>
                </c:pt>
                <c:pt idx="531">
                  <c:v>4.4880000000000004</c:v>
                </c:pt>
                <c:pt idx="532">
                  <c:v>4.4870000000000001</c:v>
                </c:pt>
                <c:pt idx="533">
                  <c:v>4.4980000000000002</c:v>
                </c:pt>
                <c:pt idx="534">
                  <c:v>4.5060000000000002</c:v>
                </c:pt>
                <c:pt idx="535">
                  <c:v>4.5279999999999996</c:v>
                </c:pt>
                <c:pt idx="536">
                  <c:v>4.5030000000000001</c:v>
                </c:pt>
                <c:pt idx="537">
                  <c:v>4.4800000000000004</c:v>
                </c:pt>
                <c:pt idx="538">
                  <c:v>4.4630000000000001</c:v>
                </c:pt>
                <c:pt idx="539">
                  <c:v>4.4630000000000001</c:v>
                </c:pt>
                <c:pt idx="540">
                  <c:v>4.9569999999999999</c:v>
                </c:pt>
                <c:pt idx="541">
                  <c:v>4.9390000000000001</c:v>
                </c:pt>
                <c:pt idx="542">
                  <c:v>4.9210000000000003</c:v>
                </c:pt>
                <c:pt idx="543">
                  <c:v>4.8179999999999996</c:v>
                </c:pt>
                <c:pt idx="544">
                  <c:v>4.6970000000000001</c:v>
                </c:pt>
                <c:pt idx="545">
                  <c:v>4.6360000000000001</c:v>
                </c:pt>
                <c:pt idx="546">
                  <c:v>4.6269999999999998</c:v>
                </c:pt>
                <c:pt idx="547">
                  <c:v>4.6289999999999996</c:v>
                </c:pt>
                <c:pt idx="548">
                  <c:v>4.6219999999999999</c:v>
                </c:pt>
                <c:pt idx="549">
                  <c:v>4.5940000000000003</c:v>
                </c:pt>
                <c:pt idx="550">
                  <c:v>4.548</c:v>
                </c:pt>
                <c:pt idx="551">
                  <c:v>4.5629999999999997</c:v>
                </c:pt>
                <c:pt idx="552">
                  <c:v>4.5439999999999996</c:v>
                </c:pt>
                <c:pt idx="553">
                  <c:v>4.5339999999999998</c:v>
                </c:pt>
                <c:pt idx="554">
                  <c:v>4.54</c:v>
                </c:pt>
                <c:pt idx="555">
                  <c:v>4.5469999999999997</c:v>
                </c:pt>
                <c:pt idx="556">
                  <c:v>4.5490000000000004</c:v>
                </c:pt>
                <c:pt idx="557">
                  <c:v>4.5590000000000002</c:v>
                </c:pt>
                <c:pt idx="558">
                  <c:v>4.5620000000000003</c:v>
                </c:pt>
                <c:pt idx="559">
                  <c:v>4.5579999999999998</c:v>
                </c:pt>
                <c:pt idx="560">
                  <c:v>4.5620000000000003</c:v>
                </c:pt>
                <c:pt idx="561">
                  <c:v>4.5599999999999996</c:v>
                </c:pt>
                <c:pt idx="562">
                  <c:v>4.5519999999999996</c:v>
                </c:pt>
                <c:pt idx="563">
                  <c:v>4.5449999999999999</c:v>
                </c:pt>
                <c:pt idx="564">
                  <c:v>4.524</c:v>
                </c:pt>
                <c:pt idx="565">
                  <c:v>4.5129999999999999</c:v>
                </c:pt>
                <c:pt idx="566">
                  <c:v>4.5259999999999998</c:v>
                </c:pt>
                <c:pt idx="567">
                  <c:v>4.5129999999999999</c:v>
                </c:pt>
                <c:pt idx="568">
                  <c:v>4.5019999999999998</c:v>
                </c:pt>
                <c:pt idx="569">
                  <c:v>4.4329999999999998</c:v>
                </c:pt>
                <c:pt idx="570">
                  <c:v>4.649</c:v>
                </c:pt>
                <c:pt idx="571">
                  <c:v>4.577</c:v>
                </c:pt>
                <c:pt idx="572">
                  <c:v>4.5599999999999996</c:v>
                </c:pt>
                <c:pt idx="573">
                  <c:v>4.5419999999999998</c:v>
                </c:pt>
                <c:pt idx="574">
                  <c:v>4.5170000000000003</c:v>
                </c:pt>
                <c:pt idx="575">
                  <c:v>4.5010000000000003</c:v>
                </c:pt>
                <c:pt idx="576">
                  <c:v>4.4909999999999997</c:v>
                </c:pt>
                <c:pt idx="577">
                  <c:v>4.5</c:v>
                </c:pt>
                <c:pt idx="578">
                  <c:v>4.4939999999999998</c:v>
                </c:pt>
                <c:pt idx="579">
                  <c:v>4.4580000000000002</c:v>
                </c:pt>
                <c:pt idx="580">
                  <c:v>4.5149999999999997</c:v>
                </c:pt>
                <c:pt idx="581">
                  <c:v>4.5140000000000002</c:v>
                </c:pt>
                <c:pt idx="582">
                  <c:v>4.5019999999999998</c:v>
                </c:pt>
                <c:pt idx="583">
                  <c:v>4.484</c:v>
                </c:pt>
                <c:pt idx="584">
                  <c:v>4.4740000000000002</c:v>
                </c:pt>
                <c:pt idx="585">
                  <c:v>4.5149999999999997</c:v>
                </c:pt>
                <c:pt idx="586">
                  <c:v>4.4950000000000001</c:v>
                </c:pt>
                <c:pt idx="587">
                  <c:v>4.4809999999999999</c:v>
                </c:pt>
                <c:pt idx="588">
                  <c:v>4.4729999999999999</c:v>
                </c:pt>
                <c:pt idx="589">
                  <c:v>4.4720000000000004</c:v>
                </c:pt>
                <c:pt idx="590">
                  <c:v>4.4690000000000003</c:v>
                </c:pt>
                <c:pt idx="591">
                  <c:v>4.47</c:v>
                </c:pt>
                <c:pt idx="592">
                  <c:v>4.4489999999999998</c:v>
                </c:pt>
                <c:pt idx="593">
                  <c:v>4.4420000000000002</c:v>
                </c:pt>
                <c:pt idx="594">
                  <c:v>4.4470000000000001</c:v>
                </c:pt>
                <c:pt idx="595">
                  <c:v>4.444</c:v>
                </c:pt>
                <c:pt idx="596">
                  <c:v>4.4390000000000001</c:v>
                </c:pt>
                <c:pt idx="597">
                  <c:v>4.4429999999999996</c:v>
                </c:pt>
                <c:pt idx="598">
                  <c:v>4.4450000000000003</c:v>
                </c:pt>
                <c:pt idx="599">
                  <c:v>4.43</c:v>
                </c:pt>
                <c:pt idx="600">
                  <c:v>4.8390000000000004</c:v>
                </c:pt>
                <c:pt idx="601">
                  <c:v>4.8070000000000004</c:v>
                </c:pt>
                <c:pt idx="602">
                  <c:v>4.798</c:v>
                </c:pt>
                <c:pt idx="603">
                  <c:v>4.6669999999999998</c:v>
                </c:pt>
                <c:pt idx="604">
                  <c:v>4.5519999999999996</c:v>
                </c:pt>
                <c:pt idx="605">
                  <c:v>4.4980000000000002</c:v>
                </c:pt>
                <c:pt idx="606">
                  <c:v>4.4809999999999999</c:v>
                </c:pt>
                <c:pt idx="607">
                  <c:v>4.4930000000000003</c:v>
                </c:pt>
                <c:pt idx="608">
                  <c:v>4.4800000000000004</c:v>
                </c:pt>
                <c:pt idx="609">
                  <c:v>4.4569999999999999</c:v>
                </c:pt>
                <c:pt idx="610">
                  <c:v>4.4290000000000003</c:v>
                </c:pt>
                <c:pt idx="611">
                  <c:v>4.4569999999999999</c:v>
                </c:pt>
                <c:pt idx="612">
                  <c:v>4.4400000000000004</c:v>
                </c:pt>
                <c:pt idx="613">
                  <c:v>4.4249999999999998</c:v>
                </c:pt>
                <c:pt idx="614">
                  <c:v>4.42</c:v>
                </c:pt>
                <c:pt idx="615">
                  <c:v>4.4139999999999997</c:v>
                </c:pt>
                <c:pt idx="616">
                  <c:v>4.4050000000000002</c:v>
                </c:pt>
                <c:pt idx="617">
                  <c:v>4.4139999999999997</c:v>
                </c:pt>
                <c:pt idx="618">
                  <c:v>4.415</c:v>
                </c:pt>
                <c:pt idx="619">
                  <c:v>4.4210000000000003</c:v>
                </c:pt>
                <c:pt idx="620">
                  <c:v>4.4349999999999996</c:v>
                </c:pt>
                <c:pt idx="621">
                  <c:v>4.4249999999999998</c:v>
                </c:pt>
                <c:pt idx="622">
                  <c:v>4.4429999999999996</c:v>
                </c:pt>
                <c:pt idx="623">
                  <c:v>4.4390000000000001</c:v>
                </c:pt>
                <c:pt idx="624">
                  <c:v>4.4429999999999996</c:v>
                </c:pt>
                <c:pt idx="625">
                  <c:v>4.4429999999999996</c:v>
                </c:pt>
                <c:pt idx="626">
                  <c:v>4.4470000000000001</c:v>
                </c:pt>
                <c:pt idx="627">
                  <c:v>4.4429999999999996</c:v>
                </c:pt>
                <c:pt idx="628">
                  <c:v>4.4409999999999998</c:v>
                </c:pt>
                <c:pt idx="629">
                  <c:v>4.4029999999999996</c:v>
                </c:pt>
                <c:pt idx="630">
                  <c:v>4.5819999999999999</c:v>
                </c:pt>
                <c:pt idx="631">
                  <c:v>4.5330000000000004</c:v>
                </c:pt>
                <c:pt idx="632">
                  <c:v>4.524</c:v>
                </c:pt>
                <c:pt idx="633">
                  <c:v>4.5060000000000002</c:v>
                </c:pt>
                <c:pt idx="634">
                  <c:v>4.4969999999999999</c:v>
                </c:pt>
                <c:pt idx="635">
                  <c:v>4.492</c:v>
                </c:pt>
                <c:pt idx="636">
                  <c:v>4.4809999999999999</c:v>
                </c:pt>
                <c:pt idx="637">
                  <c:v>4.4749999999999996</c:v>
                </c:pt>
                <c:pt idx="638">
                  <c:v>4.4859999999999998</c:v>
                </c:pt>
                <c:pt idx="639">
                  <c:v>4.4960000000000004</c:v>
                </c:pt>
                <c:pt idx="640">
                  <c:v>4.508</c:v>
                </c:pt>
                <c:pt idx="641">
                  <c:v>4.4829999999999997</c:v>
                </c:pt>
                <c:pt idx="642">
                  <c:v>4.5190000000000001</c:v>
                </c:pt>
                <c:pt idx="643">
                  <c:v>4.516</c:v>
                </c:pt>
                <c:pt idx="644">
                  <c:v>4.524</c:v>
                </c:pt>
                <c:pt idx="645">
                  <c:v>4.5510000000000002</c:v>
                </c:pt>
                <c:pt idx="646">
                  <c:v>4.54</c:v>
                </c:pt>
                <c:pt idx="647">
                  <c:v>4.5369999999999999</c:v>
                </c:pt>
                <c:pt idx="648">
                  <c:v>4.5510000000000002</c:v>
                </c:pt>
                <c:pt idx="649">
                  <c:v>4.5549999999999997</c:v>
                </c:pt>
                <c:pt idx="650">
                  <c:v>4.57</c:v>
                </c:pt>
                <c:pt idx="651">
                  <c:v>4.5609999999999999</c:v>
                </c:pt>
                <c:pt idx="652">
                  <c:v>4.556</c:v>
                </c:pt>
                <c:pt idx="653">
                  <c:v>4.5449999999999999</c:v>
                </c:pt>
                <c:pt idx="654">
                  <c:v>4.5469999999999997</c:v>
                </c:pt>
                <c:pt idx="655">
                  <c:v>4.5679999999999996</c:v>
                </c:pt>
                <c:pt idx="656">
                  <c:v>4.5830000000000002</c:v>
                </c:pt>
                <c:pt idx="657">
                  <c:v>4.585</c:v>
                </c:pt>
                <c:pt idx="658">
                  <c:v>4.5940000000000003</c:v>
                </c:pt>
                <c:pt idx="659">
                  <c:v>4.59</c:v>
                </c:pt>
                <c:pt idx="660">
                  <c:v>4.923</c:v>
                </c:pt>
                <c:pt idx="661">
                  <c:v>4.96</c:v>
                </c:pt>
                <c:pt idx="662">
                  <c:v>4.9370000000000003</c:v>
                </c:pt>
                <c:pt idx="663">
                  <c:v>4.8360000000000003</c:v>
                </c:pt>
                <c:pt idx="664">
                  <c:v>4.7549999999999999</c:v>
                </c:pt>
                <c:pt idx="665">
                  <c:v>4.7210000000000001</c:v>
                </c:pt>
                <c:pt idx="666">
                  <c:v>4.734</c:v>
                </c:pt>
                <c:pt idx="667">
                  <c:v>4.7240000000000002</c:v>
                </c:pt>
                <c:pt idx="668">
                  <c:v>4.7190000000000003</c:v>
                </c:pt>
                <c:pt idx="669">
                  <c:v>4.7229999999999999</c:v>
                </c:pt>
                <c:pt idx="670">
                  <c:v>4.7140000000000004</c:v>
                </c:pt>
                <c:pt idx="671">
                  <c:v>4.7030000000000003</c:v>
                </c:pt>
                <c:pt idx="672">
                  <c:v>4.71</c:v>
                </c:pt>
                <c:pt idx="673">
                  <c:v>4.7050000000000001</c:v>
                </c:pt>
                <c:pt idx="674">
                  <c:v>4.7039999999999997</c:v>
                </c:pt>
                <c:pt idx="675">
                  <c:v>4.7149999999999999</c:v>
                </c:pt>
                <c:pt idx="676">
                  <c:v>4.7309999999999999</c:v>
                </c:pt>
                <c:pt idx="677">
                  <c:v>4.7430000000000003</c:v>
                </c:pt>
                <c:pt idx="678">
                  <c:v>4.75</c:v>
                </c:pt>
                <c:pt idx="679">
                  <c:v>4.7679999999999998</c:v>
                </c:pt>
                <c:pt idx="680">
                  <c:v>4.7939999999999996</c:v>
                </c:pt>
                <c:pt idx="681">
                  <c:v>4.7939999999999996</c:v>
                </c:pt>
                <c:pt idx="682">
                  <c:v>4.8</c:v>
                </c:pt>
                <c:pt idx="683">
                  <c:v>4.8070000000000004</c:v>
                </c:pt>
                <c:pt idx="684">
                  <c:v>4.8099999999999996</c:v>
                </c:pt>
                <c:pt idx="685">
                  <c:v>4.8220000000000001</c:v>
                </c:pt>
                <c:pt idx="686">
                  <c:v>4.8280000000000003</c:v>
                </c:pt>
                <c:pt idx="687">
                  <c:v>4.83</c:v>
                </c:pt>
                <c:pt idx="688">
                  <c:v>4.8280000000000003</c:v>
                </c:pt>
                <c:pt idx="689">
                  <c:v>4.8099999999999996</c:v>
                </c:pt>
                <c:pt idx="690">
                  <c:v>4.9610000000000003</c:v>
                </c:pt>
                <c:pt idx="691">
                  <c:v>4.9349999999999996</c:v>
                </c:pt>
                <c:pt idx="692">
                  <c:v>4.9359999999999999</c:v>
                </c:pt>
                <c:pt idx="693">
                  <c:v>4.9379999999999997</c:v>
                </c:pt>
                <c:pt idx="694">
                  <c:v>4.944</c:v>
                </c:pt>
                <c:pt idx="695">
                  <c:v>4.9560000000000004</c:v>
                </c:pt>
                <c:pt idx="696">
                  <c:v>4.9669999999999996</c:v>
                </c:pt>
                <c:pt idx="697">
                  <c:v>4.97</c:v>
                </c:pt>
                <c:pt idx="698">
                  <c:v>4.9589999999999996</c:v>
                </c:pt>
                <c:pt idx="699">
                  <c:v>4.9889999999999999</c:v>
                </c:pt>
                <c:pt idx="700">
                  <c:v>4.9850000000000003</c:v>
                </c:pt>
                <c:pt idx="701">
                  <c:v>4.9960000000000004</c:v>
                </c:pt>
                <c:pt idx="702">
                  <c:v>5.0119999999999996</c:v>
                </c:pt>
                <c:pt idx="703">
                  <c:v>5.032</c:v>
                </c:pt>
                <c:pt idx="704">
                  <c:v>5.0380000000000003</c:v>
                </c:pt>
                <c:pt idx="705">
                  <c:v>5.0739999999999998</c:v>
                </c:pt>
                <c:pt idx="706">
                  <c:v>5.0819999999999999</c:v>
                </c:pt>
                <c:pt idx="707">
                  <c:v>5.0830000000000002</c:v>
                </c:pt>
                <c:pt idx="708">
                  <c:v>5.1020000000000003</c:v>
                </c:pt>
                <c:pt idx="709">
                  <c:v>5.1180000000000003</c:v>
                </c:pt>
                <c:pt idx="710">
                  <c:v>5.141</c:v>
                </c:pt>
                <c:pt idx="711">
                  <c:v>5.165</c:v>
                </c:pt>
                <c:pt idx="712">
                  <c:v>5.1820000000000004</c:v>
                </c:pt>
                <c:pt idx="713">
                  <c:v>5.194</c:v>
                </c:pt>
                <c:pt idx="714">
                  <c:v>5.21</c:v>
                </c:pt>
                <c:pt idx="715">
                  <c:v>5.2350000000000003</c:v>
                </c:pt>
                <c:pt idx="716">
                  <c:v>5.2329999999999997</c:v>
                </c:pt>
                <c:pt idx="717">
                  <c:v>5.24</c:v>
                </c:pt>
                <c:pt idx="718">
                  <c:v>5.2510000000000003</c:v>
                </c:pt>
                <c:pt idx="719">
                  <c:v>5.2880000000000003</c:v>
                </c:pt>
                <c:pt idx="720">
                  <c:v>5.6539999999999999</c:v>
                </c:pt>
                <c:pt idx="721">
                  <c:v>5.7750000000000004</c:v>
                </c:pt>
                <c:pt idx="722">
                  <c:v>5.7720000000000002</c:v>
                </c:pt>
                <c:pt idx="723">
                  <c:v>5.6769999999999996</c:v>
                </c:pt>
                <c:pt idx="724">
                  <c:v>5.59</c:v>
                </c:pt>
                <c:pt idx="725">
                  <c:v>5.56</c:v>
                </c:pt>
                <c:pt idx="726">
                  <c:v>5.5519999999999996</c:v>
                </c:pt>
                <c:pt idx="727">
                  <c:v>5.5469999999999997</c:v>
                </c:pt>
                <c:pt idx="728">
                  <c:v>5.5410000000000004</c:v>
                </c:pt>
                <c:pt idx="729">
                  <c:v>5.5410000000000004</c:v>
                </c:pt>
                <c:pt idx="730">
                  <c:v>5.5330000000000004</c:v>
                </c:pt>
                <c:pt idx="731">
                  <c:v>5.5209999999999999</c:v>
                </c:pt>
                <c:pt idx="732">
                  <c:v>5.5170000000000003</c:v>
                </c:pt>
                <c:pt idx="733">
                  <c:v>5.5170000000000003</c:v>
                </c:pt>
                <c:pt idx="734">
                  <c:v>5.5279999999999996</c:v>
                </c:pt>
                <c:pt idx="735">
                  <c:v>5.5519999999999996</c:v>
                </c:pt>
                <c:pt idx="736">
                  <c:v>5.5670000000000002</c:v>
                </c:pt>
                <c:pt idx="737">
                  <c:v>5.569</c:v>
                </c:pt>
                <c:pt idx="738">
                  <c:v>5.5780000000000003</c:v>
                </c:pt>
                <c:pt idx="739">
                  <c:v>5.5730000000000004</c:v>
                </c:pt>
                <c:pt idx="740">
                  <c:v>5.585</c:v>
                </c:pt>
                <c:pt idx="741">
                  <c:v>5.593</c:v>
                </c:pt>
                <c:pt idx="742">
                  <c:v>5.5940000000000003</c:v>
                </c:pt>
                <c:pt idx="743">
                  <c:v>5.5960000000000001</c:v>
                </c:pt>
                <c:pt idx="744">
                  <c:v>5.6040000000000001</c:v>
                </c:pt>
                <c:pt idx="745">
                  <c:v>5.6120000000000001</c:v>
                </c:pt>
                <c:pt idx="746">
                  <c:v>5.6079999999999997</c:v>
                </c:pt>
                <c:pt idx="747">
                  <c:v>5.6040000000000001</c:v>
                </c:pt>
                <c:pt idx="748">
                  <c:v>5.6120000000000001</c:v>
                </c:pt>
                <c:pt idx="749">
                  <c:v>5.6139999999999999</c:v>
                </c:pt>
                <c:pt idx="750">
                  <c:v>5.758</c:v>
                </c:pt>
                <c:pt idx="751">
                  <c:v>5.7460000000000004</c:v>
                </c:pt>
                <c:pt idx="752">
                  <c:v>5.7519999999999998</c:v>
                </c:pt>
                <c:pt idx="753">
                  <c:v>5.7519999999999998</c:v>
                </c:pt>
                <c:pt idx="754">
                  <c:v>5.7629999999999999</c:v>
                </c:pt>
                <c:pt idx="755">
                  <c:v>5.7640000000000002</c:v>
                </c:pt>
                <c:pt idx="756">
                  <c:v>5.77</c:v>
                </c:pt>
                <c:pt idx="757">
                  <c:v>5.7770000000000001</c:v>
                </c:pt>
                <c:pt idx="758">
                  <c:v>5.7889999999999997</c:v>
                </c:pt>
                <c:pt idx="759">
                  <c:v>5.798</c:v>
                </c:pt>
                <c:pt idx="760">
                  <c:v>5.8109999999999999</c:v>
                </c:pt>
                <c:pt idx="761">
                  <c:v>5.8150000000000004</c:v>
                </c:pt>
                <c:pt idx="762">
                  <c:v>5.8250000000000002</c:v>
                </c:pt>
                <c:pt idx="763">
                  <c:v>5.8230000000000004</c:v>
                </c:pt>
                <c:pt idx="764">
                  <c:v>5.8360000000000003</c:v>
                </c:pt>
                <c:pt idx="765">
                  <c:v>5.88</c:v>
                </c:pt>
                <c:pt idx="766">
                  <c:v>5.8689999999999998</c:v>
                </c:pt>
                <c:pt idx="767">
                  <c:v>5.8810000000000002</c:v>
                </c:pt>
                <c:pt idx="768">
                  <c:v>5.88</c:v>
                </c:pt>
                <c:pt idx="769">
                  <c:v>5.8860000000000001</c:v>
                </c:pt>
                <c:pt idx="770">
                  <c:v>5.8879999999999999</c:v>
                </c:pt>
                <c:pt idx="771">
                  <c:v>5.9089999999999998</c:v>
                </c:pt>
                <c:pt idx="772">
                  <c:v>5.9240000000000004</c:v>
                </c:pt>
                <c:pt idx="773">
                  <c:v>5.9349999999999996</c:v>
                </c:pt>
                <c:pt idx="774">
                  <c:v>5.95</c:v>
                </c:pt>
                <c:pt idx="775">
                  <c:v>5.9740000000000002</c:v>
                </c:pt>
                <c:pt idx="776">
                  <c:v>5.99</c:v>
                </c:pt>
                <c:pt idx="777">
                  <c:v>6.0209999999999999</c:v>
                </c:pt>
                <c:pt idx="778">
                  <c:v>6.0279999999999996</c:v>
                </c:pt>
                <c:pt idx="779">
                  <c:v>6.07</c:v>
                </c:pt>
                <c:pt idx="780">
                  <c:v>6.4249999999999998</c:v>
                </c:pt>
                <c:pt idx="781">
                  <c:v>6.5350000000000001</c:v>
                </c:pt>
                <c:pt idx="782">
                  <c:v>6.5490000000000004</c:v>
                </c:pt>
                <c:pt idx="783">
                  <c:v>6.4459999999999997</c:v>
                </c:pt>
                <c:pt idx="784">
                  <c:v>6.3520000000000003</c:v>
                </c:pt>
                <c:pt idx="785">
                  <c:v>6.3220000000000001</c:v>
                </c:pt>
                <c:pt idx="786">
                  <c:v>6.3140000000000001</c:v>
                </c:pt>
                <c:pt idx="787">
                  <c:v>6.3150000000000004</c:v>
                </c:pt>
                <c:pt idx="788">
                  <c:v>6.3109999999999999</c:v>
                </c:pt>
                <c:pt idx="789">
                  <c:v>6.3250000000000002</c:v>
                </c:pt>
                <c:pt idx="790">
                  <c:v>6.3559999999999999</c:v>
                </c:pt>
                <c:pt idx="791">
                  <c:v>6.3849999999999998</c:v>
                </c:pt>
                <c:pt idx="792">
                  <c:v>6.3979999999999997</c:v>
                </c:pt>
                <c:pt idx="793">
                  <c:v>6.423</c:v>
                </c:pt>
                <c:pt idx="794">
                  <c:v>6.4470000000000001</c:v>
                </c:pt>
                <c:pt idx="795">
                  <c:v>6.4820000000000002</c:v>
                </c:pt>
                <c:pt idx="796">
                  <c:v>6.4939999999999998</c:v>
                </c:pt>
                <c:pt idx="797">
                  <c:v>6.5149999999999997</c:v>
                </c:pt>
                <c:pt idx="798">
                  <c:v>6.5259999999999998</c:v>
                </c:pt>
                <c:pt idx="799">
                  <c:v>6.5250000000000004</c:v>
                </c:pt>
                <c:pt idx="800">
                  <c:v>6.5430000000000001</c:v>
                </c:pt>
                <c:pt idx="801">
                  <c:v>6.5620000000000003</c:v>
                </c:pt>
                <c:pt idx="802">
                  <c:v>6.5629999999999997</c:v>
                </c:pt>
                <c:pt idx="803">
                  <c:v>6.5730000000000004</c:v>
                </c:pt>
                <c:pt idx="804">
                  <c:v>6.58</c:v>
                </c:pt>
                <c:pt idx="805">
                  <c:v>6.6470000000000002</c:v>
                </c:pt>
                <c:pt idx="806">
                  <c:v>6.6689999999999996</c:v>
                </c:pt>
                <c:pt idx="807">
                  <c:v>6.6710000000000003</c:v>
                </c:pt>
                <c:pt idx="808">
                  <c:v>6.6710000000000003</c:v>
                </c:pt>
                <c:pt idx="809">
                  <c:v>6.6920000000000002</c:v>
                </c:pt>
                <c:pt idx="810">
                  <c:v>6.8280000000000003</c:v>
                </c:pt>
                <c:pt idx="811">
                  <c:v>6.8310000000000004</c:v>
                </c:pt>
                <c:pt idx="812">
                  <c:v>6.8390000000000004</c:v>
                </c:pt>
                <c:pt idx="813">
                  <c:v>6.851</c:v>
                </c:pt>
                <c:pt idx="814">
                  <c:v>6.8789999999999996</c:v>
                </c:pt>
                <c:pt idx="815">
                  <c:v>6.8970000000000002</c:v>
                </c:pt>
                <c:pt idx="816">
                  <c:v>6.931</c:v>
                </c:pt>
                <c:pt idx="817">
                  <c:v>6.9530000000000003</c:v>
                </c:pt>
                <c:pt idx="818">
                  <c:v>6.9489999999999998</c:v>
                </c:pt>
                <c:pt idx="819">
                  <c:v>6.968</c:v>
                </c:pt>
                <c:pt idx="820">
                  <c:v>6.9850000000000003</c:v>
                </c:pt>
                <c:pt idx="821">
                  <c:v>7.0039999999999996</c:v>
                </c:pt>
                <c:pt idx="822">
                  <c:v>7.0250000000000004</c:v>
                </c:pt>
                <c:pt idx="823">
                  <c:v>7.0449999999999999</c:v>
                </c:pt>
                <c:pt idx="824">
                  <c:v>7.06</c:v>
                </c:pt>
                <c:pt idx="825">
                  <c:v>7.1120000000000001</c:v>
                </c:pt>
                <c:pt idx="826">
                  <c:v>7.141</c:v>
                </c:pt>
                <c:pt idx="827">
                  <c:v>7.1550000000000002</c:v>
                </c:pt>
                <c:pt idx="828">
                  <c:v>7.1820000000000004</c:v>
                </c:pt>
                <c:pt idx="829">
                  <c:v>7.2140000000000004</c:v>
                </c:pt>
                <c:pt idx="830">
                  <c:v>7.2249999999999996</c:v>
                </c:pt>
                <c:pt idx="831">
                  <c:v>7.2329999999999997</c:v>
                </c:pt>
                <c:pt idx="832">
                  <c:v>7.24</c:v>
                </c:pt>
                <c:pt idx="833">
                  <c:v>7.2370000000000001</c:v>
                </c:pt>
                <c:pt idx="834">
                  <c:v>7.2549999999999999</c:v>
                </c:pt>
                <c:pt idx="835">
                  <c:v>7.2590000000000003</c:v>
                </c:pt>
                <c:pt idx="836">
                  <c:v>7.2380000000000004</c:v>
                </c:pt>
                <c:pt idx="837">
                  <c:v>7.2530000000000001</c:v>
                </c:pt>
                <c:pt idx="838">
                  <c:v>7.2469999999999999</c:v>
                </c:pt>
                <c:pt idx="839">
                  <c:v>7.2969999999999997</c:v>
                </c:pt>
                <c:pt idx="840">
                  <c:v>7.6440000000000001</c:v>
                </c:pt>
                <c:pt idx="841">
                  <c:v>7.7729999999999997</c:v>
                </c:pt>
                <c:pt idx="842">
                  <c:v>7.8</c:v>
                </c:pt>
                <c:pt idx="843">
                  <c:v>7.766</c:v>
                </c:pt>
                <c:pt idx="844">
                  <c:v>7.6989999999999998</c:v>
                </c:pt>
                <c:pt idx="845">
                  <c:v>7.71</c:v>
                </c:pt>
                <c:pt idx="846">
                  <c:v>7.7069999999999999</c:v>
                </c:pt>
                <c:pt idx="847">
                  <c:v>7.7190000000000003</c:v>
                </c:pt>
                <c:pt idx="848">
                  <c:v>7.74</c:v>
                </c:pt>
                <c:pt idx="849">
                  <c:v>7.75</c:v>
                </c:pt>
                <c:pt idx="850">
                  <c:v>7.7629999999999999</c:v>
                </c:pt>
                <c:pt idx="851">
                  <c:v>7.7750000000000004</c:v>
                </c:pt>
                <c:pt idx="852">
                  <c:v>7.766</c:v>
                </c:pt>
                <c:pt idx="853">
                  <c:v>7.7750000000000004</c:v>
                </c:pt>
                <c:pt idx="854">
                  <c:v>7.7880000000000003</c:v>
                </c:pt>
                <c:pt idx="855">
                  <c:v>7.8029999999999999</c:v>
                </c:pt>
                <c:pt idx="856">
                  <c:v>7.8209999999999997</c:v>
                </c:pt>
                <c:pt idx="857">
                  <c:v>7.843</c:v>
                </c:pt>
                <c:pt idx="858">
                  <c:v>7.8570000000000002</c:v>
                </c:pt>
                <c:pt idx="859">
                  <c:v>7.8849999999999998</c:v>
                </c:pt>
                <c:pt idx="860">
                  <c:v>7.9009999999999998</c:v>
                </c:pt>
                <c:pt idx="861">
                  <c:v>7.9059999999999997</c:v>
                </c:pt>
                <c:pt idx="862">
                  <c:v>7.9059999999999997</c:v>
                </c:pt>
                <c:pt idx="863">
                  <c:v>7.9169999999999998</c:v>
                </c:pt>
                <c:pt idx="864">
                  <c:v>7.9139999999999997</c:v>
                </c:pt>
                <c:pt idx="865">
                  <c:v>7.9219999999999997</c:v>
                </c:pt>
                <c:pt idx="866">
                  <c:v>7.9320000000000004</c:v>
                </c:pt>
                <c:pt idx="867">
                  <c:v>7.9359999999999999</c:v>
                </c:pt>
                <c:pt idx="868">
                  <c:v>7.9480000000000004</c:v>
                </c:pt>
                <c:pt idx="869">
                  <c:v>7.968</c:v>
                </c:pt>
                <c:pt idx="870">
                  <c:v>8.1150000000000002</c:v>
                </c:pt>
                <c:pt idx="871">
                  <c:v>8.1340000000000003</c:v>
                </c:pt>
                <c:pt idx="872">
                  <c:v>8.1590000000000007</c:v>
                </c:pt>
                <c:pt idx="873">
                  <c:v>8.17</c:v>
                </c:pt>
                <c:pt idx="874">
                  <c:v>8.1959999999999997</c:v>
                </c:pt>
                <c:pt idx="875">
                  <c:v>8.2189999999999994</c:v>
                </c:pt>
                <c:pt idx="876">
                  <c:v>8.218</c:v>
                </c:pt>
                <c:pt idx="877">
                  <c:v>8.2319999999999993</c:v>
                </c:pt>
                <c:pt idx="878">
                  <c:v>8.2560000000000002</c:v>
                </c:pt>
                <c:pt idx="879">
                  <c:v>8.2910000000000004</c:v>
                </c:pt>
                <c:pt idx="880">
                  <c:v>8.31</c:v>
                </c:pt>
                <c:pt idx="881">
                  <c:v>8.3249999999999993</c:v>
                </c:pt>
                <c:pt idx="882">
                  <c:v>8.3249999999999993</c:v>
                </c:pt>
                <c:pt idx="883">
                  <c:v>8.359</c:v>
                </c:pt>
                <c:pt idx="884">
                  <c:v>8.3710000000000004</c:v>
                </c:pt>
                <c:pt idx="885">
                  <c:v>8.3919999999999995</c:v>
                </c:pt>
                <c:pt idx="886">
                  <c:v>8.3989999999999991</c:v>
                </c:pt>
                <c:pt idx="887">
                  <c:v>8.4280000000000008</c:v>
                </c:pt>
                <c:pt idx="888">
                  <c:v>8.4429999999999996</c:v>
                </c:pt>
                <c:pt idx="889">
                  <c:v>8.484</c:v>
                </c:pt>
                <c:pt idx="890">
                  <c:v>8.5440000000000005</c:v>
                </c:pt>
                <c:pt idx="891">
                  <c:v>8.5709999999999997</c:v>
                </c:pt>
                <c:pt idx="892">
                  <c:v>8.609</c:v>
                </c:pt>
                <c:pt idx="893">
                  <c:v>8.6620000000000008</c:v>
                </c:pt>
                <c:pt idx="894">
                  <c:v>8.7200000000000006</c:v>
                </c:pt>
                <c:pt idx="895">
                  <c:v>8.7409999999999997</c:v>
                </c:pt>
                <c:pt idx="896">
                  <c:v>8.7579999999999991</c:v>
                </c:pt>
                <c:pt idx="897">
                  <c:v>8.8130000000000006</c:v>
                </c:pt>
                <c:pt idx="898">
                  <c:v>8.8450000000000006</c:v>
                </c:pt>
                <c:pt idx="899">
                  <c:v>9.0090000000000003</c:v>
                </c:pt>
                <c:pt idx="900">
                  <c:v>9.6280000000000001</c:v>
                </c:pt>
                <c:pt idx="901">
                  <c:v>9.8109999999999999</c:v>
                </c:pt>
                <c:pt idx="902">
                  <c:v>9.8970000000000002</c:v>
                </c:pt>
                <c:pt idx="903">
                  <c:v>9.9009999999999998</c:v>
                </c:pt>
                <c:pt idx="904">
                  <c:v>9.9039999999999999</c:v>
                </c:pt>
                <c:pt idx="905">
                  <c:v>9.9689999999999994</c:v>
                </c:pt>
                <c:pt idx="906">
                  <c:v>10.004</c:v>
                </c:pt>
                <c:pt idx="907">
                  <c:v>10.039999999999999</c:v>
                </c:pt>
                <c:pt idx="908">
                  <c:v>10.073</c:v>
                </c:pt>
                <c:pt idx="909">
                  <c:v>10.125999999999999</c:v>
                </c:pt>
                <c:pt idx="910">
                  <c:v>10.162000000000001</c:v>
                </c:pt>
                <c:pt idx="911">
                  <c:v>10.173</c:v>
                </c:pt>
                <c:pt idx="912">
                  <c:v>10.196999999999999</c:v>
                </c:pt>
                <c:pt idx="913">
                  <c:v>10.217000000000001</c:v>
                </c:pt>
                <c:pt idx="914">
                  <c:v>10.253</c:v>
                </c:pt>
                <c:pt idx="915">
                  <c:v>10.324999999999999</c:v>
                </c:pt>
                <c:pt idx="916">
                  <c:v>10.366</c:v>
                </c:pt>
                <c:pt idx="917">
                  <c:v>10.407</c:v>
                </c:pt>
                <c:pt idx="918">
                  <c:v>10.464</c:v>
                </c:pt>
                <c:pt idx="919">
                  <c:v>10.507999999999999</c:v>
                </c:pt>
                <c:pt idx="920">
                  <c:v>10.551</c:v>
                </c:pt>
                <c:pt idx="921">
                  <c:v>10.6</c:v>
                </c:pt>
                <c:pt idx="922">
                  <c:v>10.662000000000001</c:v>
                </c:pt>
                <c:pt idx="923">
                  <c:v>10.708</c:v>
                </c:pt>
                <c:pt idx="924">
                  <c:v>10.743</c:v>
                </c:pt>
                <c:pt idx="925">
                  <c:v>10.795999999999999</c:v>
                </c:pt>
                <c:pt idx="926">
                  <c:v>10.862</c:v>
                </c:pt>
                <c:pt idx="927">
                  <c:v>10.945</c:v>
                </c:pt>
                <c:pt idx="928">
                  <c:v>10.994999999999999</c:v>
                </c:pt>
                <c:pt idx="929">
                  <c:v>11.122999999999999</c:v>
                </c:pt>
                <c:pt idx="930">
                  <c:v>11.92</c:v>
                </c:pt>
                <c:pt idx="931">
                  <c:v>11.920999999999999</c:v>
                </c:pt>
                <c:pt idx="932">
                  <c:v>11.967000000000001</c:v>
                </c:pt>
                <c:pt idx="933">
                  <c:v>11.976000000000001</c:v>
                </c:pt>
                <c:pt idx="934">
                  <c:v>12.003</c:v>
                </c:pt>
                <c:pt idx="935">
                  <c:v>12.04</c:v>
                </c:pt>
                <c:pt idx="936">
                  <c:v>12.067</c:v>
                </c:pt>
                <c:pt idx="937">
                  <c:v>12.079000000000001</c:v>
                </c:pt>
                <c:pt idx="938">
                  <c:v>12.071</c:v>
                </c:pt>
                <c:pt idx="939">
                  <c:v>12.09</c:v>
                </c:pt>
                <c:pt idx="940">
                  <c:v>12.127000000000001</c:v>
                </c:pt>
                <c:pt idx="941">
                  <c:v>12.154999999999999</c:v>
                </c:pt>
                <c:pt idx="942">
                  <c:v>12.173</c:v>
                </c:pt>
                <c:pt idx="943">
                  <c:v>12.205</c:v>
                </c:pt>
                <c:pt idx="944">
                  <c:v>12.209</c:v>
                </c:pt>
                <c:pt idx="945">
                  <c:v>12.23</c:v>
                </c:pt>
                <c:pt idx="946">
                  <c:v>12.311999999999999</c:v>
                </c:pt>
                <c:pt idx="947">
                  <c:v>12.335000000000001</c:v>
                </c:pt>
                <c:pt idx="948">
                  <c:v>12.305999999999999</c:v>
                </c:pt>
                <c:pt idx="949">
                  <c:v>12.323</c:v>
                </c:pt>
                <c:pt idx="950">
                  <c:v>12.393000000000001</c:v>
                </c:pt>
                <c:pt idx="951">
                  <c:v>12.409000000000001</c:v>
                </c:pt>
                <c:pt idx="952">
                  <c:v>12.662000000000001</c:v>
                </c:pt>
                <c:pt idx="953">
                  <c:v>12.712999999999999</c:v>
                </c:pt>
                <c:pt idx="954">
                  <c:v>12.791</c:v>
                </c:pt>
                <c:pt idx="955">
                  <c:v>12.917999999999999</c:v>
                </c:pt>
                <c:pt idx="956">
                  <c:v>12.986000000000001</c:v>
                </c:pt>
                <c:pt idx="957">
                  <c:v>13.109</c:v>
                </c:pt>
                <c:pt idx="958">
                  <c:v>13.318</c:v>
                </c:pt>
                <c:pt idx="959">
                  <c:v>13.929</c:v>
                </c:pt>
                <c:pt idx="960">
                  <c:v>15.802</c:v>
                </c:pt>
                <c:pt idx="961">
                  <c:v>16.356000000000002</c:v>
                </c:pt>
                <c:pt idx="962">
                  <c:v>16.512</c:v>
                </c:pt>
                <c:pt idx="963">
                  <c:v>16.536999999999999</c:v>
                </c:pt>
                <c:pt idx="964">
                  <c:v>16.559999999999999</c:v>
                </c:pt>
                <c:pt idx="965">
                  <c:v>16.600000000000001</c:v>
                </c:pt>
                <c:pt idx="966">
                  <c:v>16.614000000000001</c:v>
                </c:pt>
                <c:pt idx="967">
                  <c:v>16.64</c:v>
                </c:pt>
                <c:pt idx="968">
                  <c:v>16.667000000000002</c:v>
                </c:pt>
                <c:pt idx="969">
                  <c:v>16.681000000000001</c:v>
                </c:pt>
                <c:pt idx="970">
                  <c:v>16.725000000000001</c:v>
                </c:pt>
                <c:pt idx="971">
                  <c:v>16.721</c:v>
                </c:pt>
                <c:pt idx="972">
                  <c:v>16.728000000000002</c:v>
                </c:pt>
                <c:pt idx="973">
                  <c:v>16.722000000000001</c:v>
                </c:pt>
                <c:pt idx="974">
                  <c:v>16.742999999999999</c:v>
                </c:pt>
                <c:pt idx="975">
                  <c:v>16.756</c:v>
                </c:pt>
                <c:pt idx="976">
                  <c:v>16.757999999999999</c:v>
                </c:pt>
                <c:pt idx="977">
                  <c:v>16.788</c:v>
                </c:pt>
                <c:pt idx="978">
                  <c:v>16.802</c:v>
                </c:pt>
                <c:pt idx="979">
                  <c:v>16.817</c:v>
                </c:pt>
                <c:pt idx="980">
                  <c:v>16.834</c:v>
                </c:pt>
                <c:pt idx="981">
                  <c:v>16.834</c:v>
                </c:pt>
                <c:pt idx="982">
                  <c:v>16.792999999999999</c:v>
                </c:pt>
                <c:pt idx="983">
                  <c:v>16.725000000000001</c:v>
                </c:pt>
                <c:pt idx="984">
                  <c:v>16.709</c:v>
                </c:pt>
                <c:pt idx="985">
                  <c:v>16.681000000000001</c:v>
                </c:pt>
                <c:pt idx="986">
                  <c:v>16.678000000000001</c:v>
                </c:pt>
                <c:pt idx="987">
                  <c:v>16.655999999999999</c:v>
                </c:pt>
                <c:pt idx="988">
                  <c:v>16.619</c:v>
                </c:pt>
                <c:pt idx="989">
                  <c:v>16.677</c:v>
                </c:pt>
                <c:pt idx="990">
                  <c:v>17.297999999999998</c:v>
                </c:pt>
                <c:pt idx="991">
                  <c:v>17.542000000000002</c:v>
                </c:pt>
                <c:pt idx="992">
                  <c:v>17.643999999999998</c:v>
                </c:pt>
                <c:pt idx="993">
                  <c:v>17.681000000000001</c:v>
                </c:pt>
                <c:pt idx="994">
                  <c:v>17.669</c:v>
                </c:pt>
                <c:pt idx="995">
                  <c:v>17.646000000000001</c:v>
                </c:pt>
                <c:pt idx="996">
                  <c:v>17.605</c:v>
                </c:pt>
                <c:pt idx="997">
                  <c:v>17.565000000000001</c:v>
                </c:pt>
                <c:pt idx="998">
                  <c:v>17.516999999999999</c:v>
                </c:pt>
                <c:pt idx="999">
                  <c:v>17.446000000000002</c:v>
                </c:pt>
                <c:pt idx="1000">
                  <c:v>17.440999999999999</c:v>
                </c:pt>
                <c:pt idx="1001">
                  <c:v>17.404</c:v>
                </c:pt>
                <c:pt idx="1002">
                  <c:v>17.378</c:v>
                </c:pt>
                <c:pt idx="1003">
                  <c:v>17.277999999999999</c:v>
                </c:pt>
                <c:pt idx="1004">
                  <c:v>17.103000000000002</c:v>
                </c:pt>
                <c:pt idx="1005">
                  <c:v>17.190000000000001</c:v>
                </c:pt>
                <c:pt idx="1006">
                  <c:v>17.155000000000001</c:v>
                </c:pt>
                <c:pt idx="1007">
                  <c:v>17.164999999999999</c:v>
                </c:pt>
                <c:pt idx="1008">
                  <c:v>17.143999999999998</c:v>
                </c:pt>
                <c:pt idx="1009">
                  <c:v>17.071999999999999</c:v>
                </c:pt>
                <c:pt idx="1010">
                  <c:v>17.056999999999999</c:v>
                </c:pt>
                <c:pt idx="1011">
                  <c:v>16.989000000000001</c:v>
                </c:pt>
                <c:pt idx="1012">
                  <c:v>16.939</c:v>
                </c:pt>
                <c:pt idx="1013">
                  <c:v>16.902000000000001</c:v>
                </c:pt>
                <c:pt idx="1014">
                  <c:v>16.867999999999999</c:v>
                </c:pt>
                <c:pt idx="1015">
                  <c:v>16.797000000000001</c:v>
                </c:pt>
                <c:pt idx="1016">
                  <c:v>16.766999999999999</c:v>
                </c:pt>
                <c:pt idx="1017">
                  <c:v>16.809000000000001</c:v>
                </c:pt>
                <c:pt idx="1018">
                  <c:v>16.855</c:v>
                </c:pt>
                <c:pt idx="1019">
                  <c:v>16.922000000000001</c:v>
                </c:pt>
                <c:pt idx="1020">
                  <c:v>18.242999999999999</c:v>
                </c:pt>
                <c:pt idx="1021">
                  <c:v>18.585999999999999</c:v>
                </c:pt>
                <c:pt idx="1022">
                  <c:v>18.645</c:v>
                </c:pt>
                <c:pt idx="1023">
                  <c:v>18.597000000000001</c:v>
                </c:pt>
                <c:pt idx="1024">
                  <c:v>18.547999999999998</c:v>
                </c:pt>
                <c:pt idx="1025">
                  <c:v>18.564</c:v>
                </c:pt>
                <c:pt idx="1026">
                  <c:v>18.561</c:v>
                </c:pt>
                <c:pt idx="1027">
                  <c:v>18.530999999999999</c:v>
                </c:pt>
                <c:pt idx="1028">
                  <c:v>18.527000000000001</c:v>
                </c:pt>
                <c:pt idx="1029">
                  <c:v>18.484000000000002</c:v>
                </c:pt>
                <c:pt idx="1030">
                  <c:v>18.419</c:v>
                </c:pt>
                <c:pt idx="1031">
                  <c:v>18.273</c:v>
                </c:pt>
                <c:pt idx="1032">
                  <c:v>18.132000000000001</c:v>
                </c:pt>
                <c:pt idx="1033">
                  <c:v>18.013000000000002</c:v>
                </c:pt>
                <c:pt idx="1034">
                  <c:v>17.984999999999999</c:v>
                </c:pt>
                <c:pt idx="1035">
                  <c:v>17.981999999999999</c:v>
                </c:pt>
                <c:pt idx="1036">
                  <c:v>18.045999999999999</c:v>
                </c:pt>
                <c:pt idx="1037">
                  <c:v>18.126000000000001</c:v>
                </c:pt>
                <c:pt idx="1038">
                  <c:v>18.225000000000001</c:v>
                </c:pt>
                <c:pt idx="1039">
                  <c:v>18.291</c:v>
                </c:pt>
                <c:pt idx="1040">
                  <c:v>18.291</c:v>
                </c:pt>
                <c:pt idx="1041">
                  <c:v>18.212</c:v>
                </c:pt>
                <c:pt idx="1042">
                  <c:v>18.033999999999999</c:v>
                </c:pt>
                <c:pt idx="1043">
                  <c:v>17.859000000000002</c:v>
                </c:pt>
                <c:pt idx="1044">
                  <c:v>17.741</c:v>
                </c:pt>
                <c:pt idx="1045">
                  <c:v>17.716000000000001</c:v>
                </c:pt>
                <c:pt idx="1046">
                  <c:v>17.518000000000001</c:v>
                </c:pt>
                <c:pt idx="1047">
                  <c:v>17.395</c:v>
                </c:pt>
                <c:pt idx="1048">
                  <c:v>17.437000000000001</c:v>
                </c:pt>
                <c:pt idx="1049">
                  <c:v>17.789000000000001</c:v>
                </c:pt>
                <c:pt idx="1050">
                  <c:v>18.678999999999998</c:v>
                </c:pt>
                <c:pt idx="1051">
                  <c:v>19.023</c:v>
                </c:pt>
                <c:pt idx="1052">
                  <c:v>19.212</c:v>
                </c:pt>
                <c:pt idx="1053">
                  <c:v>19.303999999999998</c:v>
                </c:pt>
                <c:pt idx="1054">
                  <c:v>19.302</c:v>
                </c:pt>
                <c:pt idx="1055">
                  <c:v>19.331</c:v>
                </c:pt>
                <c:pt idx="1056">
                  <c:v>19.346</c:v>
                </c:pt>
                <c:pt idx="1057">
                  <c:v>19.356999999999999</c:v>
                </c:pt>
                <c:pt idx="1058">
                  <c:v>19.350999999999999</c:v>
                </c:pt>
                <c:pt idx="1059">
                  <c:v>19.324000000000002</c:v>
                </c:pt>
                <c:pt idx="1060">
                  <c:v>19.225999999999999</c:v>
                </c:pt>
                <c:pt idx="1061">
                  <c:v>19.096</c:v>
                </c:pt>
                <c:pt idx="1062">
                  <c:v>18.989000000000001</c:v>
                </c:pt>
                <c:pt idx="1063">
                  <c:v>18.995000000000001</c:v>
                </c:pt>
                <c:pt idx="1064">
                  <c:v>19.068999999999999</c:v>
                </c:pt>
                <c:pt idx="1065">
                  <c:v>19.135999999999999</c:v>
                </c:pt>
                <c:pt idx="1066">
                  <c:v>19.111999999999998</c:v>
                </c:pt>
                <c:pt idx="1067">
                  <c:v>19.027000000000001</c:v>
                </c:pt>
                <c:pt idx="1068">
                  <c:v>18.939</c:v>
                </c:pt>
                <c:pt idx="1069">
                  <c:v>18.89</c:v>
                </c:pt>
                <c:pt idx="1070">
                  <c:v>18.82</c:v>
                </c:pt>
                <c:pt idx="1071">
                  <c:v>18.774000000000001</c:v>
                </c:pt>
                <c:pt idx="1072">
                  <c:v>18.792000000000002</c:v>
                </c:pt>
                <c:pt idx="1073">
                  <c:v>18.800999999999998</c:v>
                </c:pt>
                <c:pt idx="1074">
                  <c:v>18.872</c:v>
                </c:pt>
                <c:pt idx="1075">
                  <c:v>18.667000000000002</c:v>
                </c:pt>
                <c:pt idx="1076">
                  <c:v>18.558</c:v>
                </c:pt>
                <c:pt idx="1077">
                  <c:v>18.638000000000002</c:v>
                </c:pt>
                <c:pt idx="1078">
                  <c:v>18.742000000000001</c:v>
                </c:pt>
                <c:pt idx="1079">
                  <c:v>19.021000000000001</c:v>
                </c:pt>
                <c:pt idx="1080">
                  <c:v>20.747</c:v>
                </c:pt>
                <c:pt idx="1081">
                  <c:v>20.896000000000001</c:v>
                </c:pt>
                <c:pt idx="1082">
                  <c:v>20.969000000000001</c:v>
                </c:pt>
                <c:pt idx="1083">
                  <c:v>20.948</c:v>
                </c:pt>
                <c:pt idx="1084">
                  <c:v>20.888000000000002</c:v>
                </c:pt>
                <c:pt idx="1085">
                  <c:v>20.815999999999999</c:v>
                </c:pt>
                <c:pt idx="1086">
                  <c:v>20.757000000000001</c:v>
                </c:pt>
                <c:pt idx="1087">
                  <c:v>20.684000000000001</c:v>
                </c:pt>
                <c:pt idx="1088">
                  <c:v>20.581</c:v>
                </c:pt>
                <c:pt idx="1089">
                  <c:v>20.457999999999998</c:v>
                </c:pt>
                <c:pt idx="1090">
                  <c:v>20.327999999999999</c:v>
                </c:pt>
                <c:pt idx="1091">
                  <c:v>20.219000000000001</c:v>
                </c:pt>
                <c:pt idx="1092">
                  <c:v>20.140999999999998</c:v>
                </c:pt>
                <c:pt idx="1093">
                  <c:v>20.085000000000001</c:v>
                </c:pt>
                <c:pt idx="1094">
                  <c:v>20.082000000000001</c:v>
                </c:pt>
                <c:pt idx="1095">
                  <c:v>20.204000000000001</c:v>
                </c:pt>
                <c:pt idx="1096">
                  <c:v>20.288</c:v>
                </c:pt>
                <c:pt idx="1097">
                  <c:v>20.334</c:v>
                </c:pt>
                <c:pt idx="1098">
                  <c:v>20.294</c:v>
                </c:pt>
                <c:pt idx="1099">
                  <c:v>20.173999999999999</c:v>
                </c:pt>
                <c:pt idx="1100">
                  <c:v>20.262</c:v>
                </c:pt>
                <c:pt idx="1101">
                  <c:v>20.163</c:v>
                </c:pt>
                <c:pt idx="1102">
                  <c:v>20.029</c:v>
                </c:pt>
                <c:pt idx="1103">
                  <c:v>19.850999999999999</c:v>
                </c:pt>
                <c:pt idx="1104">
                  <c:v>19.763000000000002</c:v>
                </c:pt>
                <c:pt idx="1105">
                  <c:v>19.716000000000001</c:v>
                </c:pt>
                <c:pt idx="1106">
                  <c:v>19.559999999999999</c:v>
                </c:pt>
                <c:pt idx="1107">
                  <c:v>19.378</c:v>
                </c:pt>
                <c:pt idx="1108">
                  <c:v>19.113</c:v>
                </c:pt>
                <c:pt idx="1109">
                  <c:v>19.244</c:v>
                </c:pt>
                <c:pt idx="1110">
                  <c:v>19.523</c:v>
                </c:pt>
                <c:pt idx="1111">
                  <c:v>19.632000000000001</c:v>
                </c:pt>
                <c:pt idx="1112">
                  <c:v>19.713000000000001</c:v>
                </c:pt>
                <c:pt idx="1113">
                  <c:v>19.713999999999999</c:v>
                </c:pt>
                <c:pt idx="1114">
                  <c:v>19.661999999999999</c:v>
                </c:pt>
                <c:pt idx="1115">
                  <c:v>19.609000000000002</c:v>
                </c:pt>
                <c:pt idx="1116">
                  <c:v>19.513000000000002</c:v>
                </c:pt>
                <c:pt idx="1117">
                  <c:v>19.419</c:v>
                </c:pt>
                <c:pt idx="1118">
                  <c:v>19.399999999999999</c:v>
                </c:pt>
                <c:pt idx="1119">
                  <c:v>19.382000000000001</c:v>
                </c:pt>
                <c:pt idx="1120">
                  <c:v>19.545999999999999</c:v>
                </c:pt>
                <c:pt idx="1121">
                  <c:v>19.440000000000001</c:v>
                </c:pt>
                <c:pt idx="1122">
                  <c:v>19.363</c:v>
                </c:pt>
                <c:pt idx="1123">
                  <c:v>19.538</c:v>
                </c:pt>
                <c:pt idx="1124">
                  <c:v>20.024000000000001</c:v>
                </c:pt>
                <c:pt idx="1125">
                  <c:v>19.998000000000001</c:v>
                </c:pt>
                <c:pt idx="1126">
                  <c:v>19.936</c:v>
                </c:pt>
                <c:pt idx="1127">
                  <c:v>19.806999999999999</c:v>
                </c:pt>
                <c:pt idx="1128">
                  <c:v>19.725999999999999</c:v>
                </c:pt>
                <c:pt idx="1129">
                  <c:v>19.57</c:v>
                </c:pt>
                <c:pt idx="1130">
                  <c:v>19.414999999999999</c:v>
                </c:pt>
                <c:pt idx="1131">
                  <c:v>19.306000000000001</c:v>
                </c:pt>
                <c:pt idx="1132">
                  <c:v>19.184999999999999</c:v>
                </c:pt>
                <c:pt idx="1133">
                  <c:v>19.145</c:v>
                </c:pt>
                <c:pt idx="1134">
                  <c:v>19.149000000000001</c:v>
                </c:pt>
                <c:pt idx="1135">
                  <c:v>19.146999999999998</c:v>
                </c:pt>
                <c:pt idx="1136">
                  <c:v>19.123999999999999</c:v>
                </c:pt>
                <c:pt idx="1137">
                  <c:v>19.100000000000001</c:v>
                </c:pt>
                <c:pt idx="1138">
                  <c:v>19.044</c:v>
                </c:pt>
                <c:pt idx="1139">
                  <c:v>19.071000000000002</c:v>
                </c:pt>
                <c:pt idx="1140">
                  <c:v>19.298999999999999</c:v>
                </c:pt>
                <c:pt idx="1141">
                  <c:v>19.247</c:v>
                </c:pt>
                <c:pt idx="1142">
                  <c:v>19.189</c:v>
                </c:pt>
                <c:pt idx="1143">
                  <c:v>19.036999999999999</c:v>
                </c:pt>
                <c:pt idx="1144">
                  <c:v>18.870999999999999</c:v>
                </c:pt>
                <c:pt idx="1145">
                  <c:v>18.675999999999998</c:v>
                </c:pt>
                <c:pt idx="1146">
                  <c:v>18.341999999999999</c:v>
                </c:pt>
                <c:pt idx="1147">
                  <c:v>18.059999999999999</c:v>
                </c:pt>
                <c:pt idx="1148">
                  <c:v>17.8</c:v>
                </c:pt>
                <c:pt idx="1149">
                  <c:v>17.574999999999999</c:v>
                </c:pt>
                <c:pt idx="1150">
                  <c:v>17.413</c:v>
                </c:pt>
                <c:pt idx="1151">
                  <c:v>17.276</c:v>
                </c:pt>
                <c:pt idx="1152">
                  <c:v>17.248999999999999</c:v>
                </c:pt>
                <c:pt idx="1153">
                  <c:v>17.238</c:v>
                </c:pt>
                <c:pt idx="1154">
                  <c:v>17.282</c:v>
                </c:pt>
                <c:pt idx="1155">
                  <c:v>17.315999999999999</c:v>
                </c:pt>
                <c:pt idx="1156">
                  <c:v>17.306999999999999</c:v>
                </c:pt>
                <c:pt idx="1157">
                  <c:v>17.29</c:v>
                </c:pt>
                <c:pt idx="1158">
                  <c:v>17.251999999999999</c:v>
                </c:pt>
                <c:pt idx="1159">
                  <c:v>17.196999999999999</c:v>
                </c:pt>
                <c:pt idx="1160">
                  <c:v>17.132000000000001</c:v>
                </c:pt>
                <c:pt idx="1161">
                  <c:v>17.065999999999999</c:v>
                </c:pt>
                <c:pt idx="1162">
                  <c:v>16.963000000000001</c:v>
                </c:pt>
                <c:pt idx="1163">
                  <c:v>16.844000000000001</c:v>
                </c:pt>
                <c:pt idx="1164">
                  <c:v>16.733000000000001</c:v>
                </c:pt>
                <c:pt idx="1165">
                  <c:v>16.603999999999999</c:v>
                </c:pt>
                <c:pt idx="1166">
                  <c:v>16.475999999999999</c:v>
                </c:pt>
                <c:pt idx="1167">
                  <c:v>16.347999999999999</c:v>
                </c:pt>
                <c:pt idx="1168">
                  <c:v>16.251000000000001</c:v>
                </c:pt>
                <c:pt idx="1169">
                  <c:v>16.149999999999999</c:v>
                </c:pt>
                <c:pt idx="1170">
                  <c:v>16.221</c:v>
                </c:pt>
                <c:pt idx="1171">
                  <c:v>16.172000000000001</c:v>
                </c:pt>
                <c:pt idx="1172">
                  <c:v>16.135999999999999</c:v>
                </c:pt>
                <c:pt idx="1173">
                  <c:v>16.096</c:v>
                </c:pt>
                <c:pt idx="1174">
                  <c:v>16.021999999999998</c:v>
                </c:pt>
                <c:pt idx="1175">
                  <c:v>15.887</c:v>
                </c:pt>
                <c:pt idx="1176">
                  <c:v>15.714</c:v>
                </c:pt>
                <c:pt idx="1177">
                  <c:v>15.545999999999999</c:v>
                </c:pt>
                <c:pt idx="1178">
                  <c:v>15.321</c:v>
                </c:pt>
                <c:pt idx="1179">
                  <c:v>15.11</c:v>
                </c:pt>
                <c:pt idx="1180">
                  <c:v>14.994</c:v>
                </c:pt>
                <c:pt idx="1181">
                  <c:v>14.875999999999999</c:v>
                </c:pt>
                <c:pt idx="1182">
                  <c:v>14.766</c:v>
                </c:pt>
                <c:pt idx="1183">
                  <c:v>14.694000000000001</c:v>
                </c:pt>
                <c:pt idx="1184">
                  <c:v>14.606999999999999</c:v>
                </c:pt>
                <c:pt idx="1185">
                  <c:v>14.523</c:v>
                </c:pt>
                <c:pt idx="1186">
                  <c:v>14.444000000000001</c:v>
                </c:pt>
                <c:pt idx="1187">
                  <c:v>14.368</c:v>
                </c:pt>
                <c:pt idx="1188">
                  <c:v>14.260999999999999</c:v>
                </c:pt>
                <c:pt idx="1189">
                  <c:v>14.17</c:v>
                </c:pt>
                <c:pt idx="1190">
                  <c:v>14.093</c:v>
                </c:pt>
                <c:pt idx="1191">
                  <c:v>14.013999999999999</c:v>
                </c:pt>
                <c:pt idx="1192">
                  <c:v>13.926</c:v>
                </c:pt>
                <c:pt idx="1193">
                  <c:v>13.831</c:v>
                </c:pt>
                <c:pt idx="1194">
                  <c:v>13.746</c:v>
                </c:pt>
                <c:pt idx="1195">
                  <c:v>13.682</c:v>
                </c:pt>
                <c:pt idx="1196">
                  <c:v>13.614000000000001</c:v>
                </c:pt>
                <c:pt idx="1197">
                  <c:v>13.573</c:v>
                </c:pt>
                <c:pt idx="1198">
                  <c:v>13.552</c:v>
                </c:pt>
                <c:pt idx="1199">
                  <c:v>13.584</c:v>
                </c:pt>
                <c:pt idx="1200">
                  <c:v>14.090999999999999</c:v>
                </c:pt>
                <c:pt idx="1201">
                  <c:v>14.109</c:v>
                </c:pt>
                <c:pt idx="1202">
                  <c:v>14.089</c:v>
                </c:pt>
                <c:pt idx="1203">
                  <c:v>14.003</c:v>
                </c:pt>
                <c:pt idx="1204">
                  <c:v>13.875999999999999</c:v>
                </c:pt>
                <c:pt idx="1205">
                  <c:v>13.801</c:v>
                </c:pt>
                <c:pt idx="1206">
                  <c:v>13.689</c:v>
                </c:pt>
                <c:pt idx="1207">
                  <c:v>13.539</c:v>
                </c:pt>
                <c:pt idx="1208">
                  <c:v>13.388</c:v>
                </c:pt>
                <c:pt idx="1209">
                  <c:v>13.242000000000001</c:v>
                </c:pt>
                <c:pt idx="1210">
                  <c:v>13.095000000000001</c:v>
                </c:pt>
                <c:pt idx="1211">
                  <c:v>12.913</c:v>
                </c:pt>
                <c:pt idx="1212">
                  <c:v>12.752000000000001</c:v>
                </c:pt>
                <c:pt idx="1213">
                  <c:v>12.574999999999999</c:v>
                </c:pt>
                <c:pt idx="1214">
                  <c:v>12.31</c:v>
                </c:pt>
                <c:pt idx="1215">
                  <c:v>11.997999999999999</c:v>
                </c:pt>
                <c:pt idx="1216">
                  <c:v>11.686999999999999</c:v>
                </c:pt>
                <c:pt idx="1217">
                  <c:v>11.420999999999999</c:v>
                </c:pt>
                <c:pt idx="1218">
                  <c:v>11.173</c:v>
                </c:pt>
                <c:pt idx="1219">
                  <c:v>10.95</c:v>
                </c:pt>
                <c:pt idx="1220">
                  <c:v>10.756</c:v>
                </c:pt>
                <c:pt idx="1221">
                  <c:v>10.593999999999999</c:v>
                </c:pt>
                <c:pt idx="1222">
                  <c:v>10.420999999999999</c:v>
                </c:pt>
                <c:pt idx="1223">
                  <c:v>10.25</c:v>
                </c:pt>
                <c:pt idx="1224">
                  <c:v>10.103</c:v>
                </c:pt>
                <c:pt idx="1225">
                  <c:v>9.9390000000000001</c:v>
                </c:pt>
                <c:pt idx="1226">
                  <c:v>9.7729999999999997</c:v>
                </c:pt>
                <c:pt idx="1227">
                  <c:v>9.6240000000000006</c:v>
                </c:pt>
                <c:pt idx="1228">
                  <c:v>9.4710000000000001</c:v>
                </c:pt>
                <c:pt idx="1229">
                  <c:v>9.3460000000000001</c:v>
                </c:pt>
                <c:pt idx="1230">
                  <c:v>9.3149999999999995</c:v>
                </c:pt>
                <c:pt idx="1231">
                  <c:v>9.2070000000000007</c:v>
                </c:pt>
                <c:pt idx="1232">
                  <c:v>9.1069999999999993</c:v>
                </c:pt>
                <c:pt idx="1233">
                  <c:v>8.9879999999999995</c:v>
                </c:pt>
                <c:pt idx="1234">
                  <c:v>8.8710000000000004</c:v>
                </c:pt>
                <c:pt idx="1235">
                  <c:v>8.7609999999999992</c:v>
                </c:pt>
                <c:pt idx="1236">
                  <c:v>8.6620000000000008</c:v>
                </c:pt>
                <c:pt idx="1237">
                  <c:v>8.5559999999999992</c:v>
                </c:pt>
                <c:pt idx="1238">
                  <c:v>8.4550000000000001</c:v>
                </c:pt>
                <c:pt idx="1239">
                  <c:v>8.3439999999999994</c:v>
                </c:pt>
                <c:pt idx="1240">
                  <c:v>8.2620000000000005</c:v>
                </c:pt>
                <c:pt idx="1241">
                  <c:v>8.1750000000000007</c:v>
                </c:pt>
                <c:pt idx="1242">
                  <c:v>8.0730000000000004</c:v>
                </c:pt>
                <c:pt idx="1243">
                  <c:v>7.984</c:v>
                </c:pt>
                <c:pt idx="1244">
                  <c:v>7.8739999999999997</c:v>
                </c:pt>
                <c:pt idx="1245">
                  <c:v>7.7850000000000001</c:v>
                </c:pt>
                <c:pt idx="1246">
                  <c:v>7.6829999999999998</c:v>
                </c:pt>
                <c:pt idx="1247">
                  <c:v>7.5869999999999997</c:v>
                </c:pt>
                <c:pt idx="1248">
                  <c:v>7.4889999999999999</c:v>
                </c:pt>
                <c:pt idx="1249">
                  <c:v>7.3819999999999997</c:v>
                </c:pt>
                <c:pt idx="1250">
                  <c:v>7.2910000000000004</c:v>
                </c:pt>
                <c:pt idx="1251">
                  <c:v>7.2140000000000004</c:v>
                </c:pt>
                <c:pt idx="1252">
                  <c:v>7.1260000000000003</c:v>
                </c:pt>
                <c:pt idx="1253">
                  <c:v>7.0490000000000004</c:v>
                </c:pt>
                <c:pt idx="1254">
                  <c:v>6.9749999999999996</c:v>
                </c:pt>
                <c:pt idx="1255">
                  <c:v>6.899</c:v>
                </c:pt>
                <c:pt idx="1256">
                  <c:v>6.8140000000000001</c:v>
                </c:pt>
                <c:pt idx="1257">
                  <c:v>6.7370000000000001</c:v>
                </c:pt>
                <c:pt idx="1258">
                  <c:v>6.665</c:v>
                </c:pt>
                <c:pt idx="1259">
                  <c:v>6.5830000000000002</c:v>
                </c:pt>
                <c:pt idx="1260">
                  <c:v>6.5759999999999996</c:v>
                </c:pt>
                <c:pt idx="1261">
                  <c:v>6.4960000000000004</c:v>
                </c:pt>
                <c:pt idx="1262">
                  <c:v>6.4160000000000004</c:v>
                </c:pt>
                <c:pt idx="1263">
                  <c:v>6.31</c:v>
                </c:pt>
                <c:pt idx="1264">
                  <c:v>6.2110000000000003</c:v>
                </c:pt>
                <c:pt idx="1265">
                  <c:v>6.1189999999999998</c:v>
                </c:pt>
                <c:pt idx="1266">
                  <c:v>6.0389999999999997</c:v>
                </c:pt>
                <c:pt idx="1267">
                  <c:v>5.9560000000000004</c:v>
                </c:pt>
                <c:pt idx="1268">
                  <c:v>5.8780000000000001</c:v>
                </c:pt>
                <c:pt idx="1269">
                  <c:v>5.8109999999999999</c:v>
                </c:pt>
                <c:pt idx="1270">
                  <c:v>5.7450000000000001</c:v>
                </c:pt>
                <c:pt idx="1271">
                  <c:v>5.6760000000000002</c:v>
                </c:pt>
                <c:pt idx="1272">
                  <c:v>5.6040000000000001</c:v>
                </c:pt>
                <c:pt idx="1273">
                  <c:v>5.5359999999999996</c:v>
                </c:pt>
                <c:pt idx="1274">
                  <c:v>5.4710000000000001</c:v>
                </c:pt>
                <c:pt idx="1275">
                  <c:v>5.4109999999999996</c:v>
                </c:pt>
                <c:pt idx="1276">
                  <c:v>5.36</c:v>
                </c:pt>
                <c:pt idx="1277">
                  <c:v>5.2990000000000004</c:v>
                </c:pt>
                <c:pt idx="1278">
                  <c:v>5.2539999999999996</c:v>
                </c:pt>
                <c:pt idx="1279">
                  <c:v>5.2009999999999996</c:v>
                </c:pt>
                <c:pt idx="1280">
                  <c:v>5.1440000000000001</c:v>
                </c:pt>
                <c:pt idx="1281">
                  <c:v>5.0819999999999999</c:v>
                </c:pt>
                <c:pt idx="1282">
                  <c:v>5.0259999999999998</c:v>
                </c:pt>
                <c:pt idx="1283">
                  <c:v>4.9729999999999999</c:v>
                </c:pt>
                <c:pt idx="1284">
                  <c:v>4.9279999999999999</c:v>
                </c:pt>
                <c:pt idx="1285">
                  <c:v>4.8730000000000002</c:v>
                </c:pt>
                <c:pt idx="1286">
                  <c:v>4.827</c:v>
                </c:pt>
                <c:pt idx="1287">
                  <c:v>4.7720000000000002</c:v>
                </c:pt>
                <c:pt idx="1288">
                  <c:v>4.7009999999999996</c:v>
                </c:pt>
                <c:pt idx="1289">
                  <c:v>4.6479999999999997</c:v>
                </c:pt>
                <c:pt idx="1290">
                  <c:v>4.6390000000000002</c:v>
                </c:pt>
                <c:pt idx="1291">
                  <c:v>4.5999999999999996</c:v>
                </c:pt>
                <c:pt idx="1292">
                  <c:v>4.5570000000000004</c:v>
                </c:pt>
                <c:pt idx="1293">
                  <c:v>4.5019999999999998</c:v>
                </c:pt>
                <c:pt idx="1294">
                  <c:v>4.4539999999999997</c:v>
                </c:pt>
                <c:pt idx="1295">
                  <c:v>4.4039999999999999</c:v>
                </c:pt>
                <c:pt idx="1296">
                  <c:v>4.3579999999999997</c:v>
                </c:pt>
                <c:pt idx="1297">
                  <c:v>4.298</c:v>
                </c:pt>
                <c:pt idx="1298">
                  <c:v>4.2539999999999996</c:v>
                </c:pt>
                <c:pt idx="1299">
                  <c:v>4.1870000000000003</c:v>
                </c:pt>
                <c:pt idx="1300">
                  <c:v>4.1500000000000004</c:v>
                </c:pt>
                <c:pt idx="1301">
                  <c:v>4.1040000000000001</c:v>
                </c:pt>
                <c:pt idx="1302">
                  <c:v>4.0640000000000001</c:v>
                </c:pt>
                <c:pt idx="1303">
                  <c:v>4.0190000000000001</c:v>
                </c:pt>
                <c:pt idx="1304">
                  <c:v>3.984</c:v>
                </c:pt>
                <c:pt idx="1305">
                  <c:v>3.9350000000000001</c:v>
                </c:pt>
                <c:pt idx="1306">
                  <c:v>3.9</c:v>
                </c:pt>
                <c:pt idx="1307">
                  <c:v>3.8639999999999999</c:v>
                </c:pt>
                <c:pt idx="1308">
                  <c:v>3.8239999999999998</c:v>
                </c:pt>
                <c:pt idx="1309">
                  <c:v>3.7959999999999998</c:v>
                </c:pt>
                <c:pt idx="1310">
                  <c:v>3.754</c:v>
                </c:pt>
                <c:pt idx="1311">
                  <c:v>3.7109999999999999</c:v>
                </c:pt>
                <c:pt idx="1312">
                  <c:v>3.67</c:v>
                </c:pt>
                <c:pt idx="1313">
                  <c:v>3.641</c:v>
                </c:pt>
                <c:pt idx="1314">
                  <c:v>3.6070000000000002</c:v>
                </c:pt>
                <c:pt idx="1315">
                  <c:v>3.5830000000000002</c:v>
                </c:pt>
                <c:pt idx="1316">
                  <c:v>3.5430000000000001</c:v>
                </c:pt>
                <c:pt idx="1317">
                  <c:v>3.492</c:v>
                </c:pt>
                <c:pt idx="1318">
                  <c:v>3.4590000000000001</c:v>
                </c:pt>
                <c:pt idx="1319">
                  <c:v>3.4289999999999998</c:v>
                </c:pt>
                <c:pt idx="1320">
                  <c:v>3.4260000000000002</c:v>
                </c:pt>
                <c:pt idx="1321">
                  <c:v>3.399</c:v>
                </c:pt>
                <c:pt idx="1322">
                  <c:v>3.359</c:v>
                </c:pt>
                <c:pt idx="1323">
                  <c:v>3.302</c:v>
                </c:pt>
                <c:pt idx="1324">
                  <c:v>3.2549999999999999</c:v>
                </c:pt>
                <c:pt idx="1325">
                  <c:v>3.2130000000000001</c:v>
                </c:pt>
                <c:pt idx="1326">
                  <c:v>3.1680000000000001</c:v>
                </c:pt>
                <c:pt idx="1327">
                  <c:v>3.137</c:v>
                </c:pt>
                <c:pt idx="1328">
                  <c:v>3.109</c:v>
                </c:pt>
                <c:pt idx="1329">
                  <c:v>3.073</c:v>
                </c:pt>
                <c:pt idx="1330">
                  <c:v>3.0550000000000002</c:v>
                </c:pt>
                <c:pt idx="1331">
                  <c:v>3.0230000000000001</c:v>
                </c:pt>
                <c:pt idx="1332">
                  <c:v>2.9940000000000002</c:v>
                </c:pt>
                <c:pt idx="1333">
                  <c:v>2.9540000000000002</c:v>
                </c:pt>
                <c:pt idx="1334">
                  <c:v>2.915</c:v>
                </c:pt>
                <c:pt idx="1335">
                  <c:v>2.8879999999999999</c:v>
                </c:pt>
                <c:pt idx="1336">
                  <c:v>2.855</c:v>
                </c:pt>
                <c:pt idx="1337">
                  <c:v>2.8370000000000002</c:v>
                </c:pt>
                <c:pt idx="1338">
                  <c:v>2.798</c:v>
                </c:pt>
                <c:pt idx="1339">
                  <c:v>2.7639999999999998</c:v>
                </c:pt>
                <c:pt idx="1340">
                  <c:v>2.7370000000000001</c:v>
                </c:pt>
                <c:pt idx="1341">
                  <c:v>2.72</c:v>
                </c:pt>
                <c:pt idx="1342">
                  <c:v>2.6859999999999999</c:v>
                </c:pt>
                <c:pt idx="1343">
                  <c:v>2.6659999999999999</c:v>
                </c:pt>
                <c:pt idx="1344">
                  <c:v>2.6320000000000001</c:v>
                </c:pt>
                <c:pt idx="1345">
                  <c:v>2.6059999999999999</c:v>
                </c:pt>
                <c:pt idx="1346">
                  <c:v>2.581</c:v>
                </c:pt>
                <c:pt idx="1347">
                  <c:v>2.5550000000000002</c:v>
                </c:pt>
                <c:pt idx="1348">
                  <c:v>2.5139999999999998</c:v>
                </c:pt>
                <c:pt idx="1349">
                  <c:v>2.4729999999999999</c:v>
                </c:pt>
                <c:pt idx="1350">
                  <c:v>2.4660000000000002</c:v>
                </c:pt>
                <c:pt idx="1351">
                  <c:v>2.4409999999999998</c:v>
                </c:pt>
                <c:pt idx="1352">
                  <c:v>2.407</c:v>
                </c:pt>
                <c:pt idx="1353">
                  <c:v>2.3889999999999998</c:v>
                </c:pt>
                <c:pt idx="1354">
                  <c:v>2.3639999999999999</c:v>
                </c:pt>
                <c:pt idx="1355">
                  <c:v>2.3420000000000001</c:v>
                </c:pt>
                <c:pt idx="1356">
                  <c:v>2.3159999999999998</c:v>
                </c:pt>
                <c:pt idx="1357">
                  <c:v>2.2869999999999999</c:v>
                </c:pt>
                <c:pt idx="1358">
                  <c:v>2.262</c:v>
                </c:pt>
                <c:pt idx="1359">
                  <c:v>2.2469999999999999</c:v>
                </c:pt>
                <c:pt idx="1360">
                  <c:v>2.2269999999999999</c:v>
                </c:pt>
                <c:pt idx="1361">
                  <c:v>2.206</c:v>
                </c:pt>
                <c:pt idx="1362">
                  <c:v>2.1909999999999998</c:v>
                </c:pt>
                <c:pt idx="1363">
                  <c:v>2.1589999999999998</c:v>
                </c:pt>
                <c:pt idx="1364">
                  <c:v>2.1360000000000001</c:v>
                </c:pt>
                <c:pt idx="1365">
                  <c:v>2.1150000000000002</c:v>
                </c:pt>
                <c:pt idx="1366">
                  <c:v>2.093</c:v>
                </c:pt>
                <c:pt idx="1367">
                  <c:v>2.0760000000000001</c:v>
                </c:pt>
                <c:pt idx="1368">
                  <c:v>2.0590000000000002</c:v>
                </c:pt>
                <c:pt idx="1369">
                  <c:v>2.044</c:v>
                </c:pt>
                <c:pt idx="1370">
                  <c:v>2.028</c:v>
                </c:pt>
                <c:pt idx="1371">
                  <c:v>2.0099999999999998</c:v>
                </c:pt>
                <c:pt idx="1372">
                  <c:v>1.992</c:v>
                </c:pt>
                <c:pt idx="1373">
                  <c:v>1.9770000000000001</c:v>
                </c:pt>
                <c:pt idx="1374">
                  <c:v>1.9610000000000001</c:v>
                </c:pt>
                <c:pt idx="1375">
                  <c:v>1.9490000000000001</c:v>
                </c:pt>
                <c:pt idx="1376">
                  <c:v>1.9319999999999999</c:v>
                </c:pt>
                <c:pt idx="1377">
                  <c:v>1.9179999999999999</c:v>
                </c:pt>
                <c:pt idx="1378">
                  <c:v>1.8959999999999999</c:v>
                </c:pt>
                <c:pt idx="1379">
                  <c:v>1.8740000000000001</c:v>
                </c:pt>
                <c:pt idx="1380">
                  <c:v>1.875</c:v>
                </c:pt>
                <c:pt idx="1381">
                  <c:v>1.869</c:v>
                </c:pt>
                <c:pt idx="1382">
                  <c:v>1.8540000000000001</c:v>
                </c:pt>
                <c:pt idx="1383">
                  <c:v>1.8320000000000001</c:v>
                </c:pt>
                <c:pt idx="1384">
                  <c:v>1.8089999999999999</c:v>
                </c:pt>
                <c:pt idx="1385">
                  <c:v>1.798</c:v>
                </c:pt>
                <c:pt idx="1386">
                  <c:v>1.786</c:v>
                </c:pt>
                <c:pt idx="1387">
                  <c:v>1.7669999999999999</c:v>
                </c:pt>
                <c:pt idx="1388">
                  <c:v>1.752</c:v>
                </c:pt>
                <c:pt idx="1389">
                  <c:v>1.734</c:v>
                </c:pt>
                <c:pt idx="1390">
                  <c:v>1.714</c:v>
                </c:pt>
                <c:pt idx="1391">
                  <c:v>1.69</c:v>
                </c:pt>
                <c:pt idx="1392">
                  <c:v>1.675</c:v>
                </c:pt>
                <c:pt idx="1393">
                  <c:v>1.66</c:v>
                </c:pt>
                <c:pt idx="1394">
                  <c:v>1.6459999999999999</c:v>
                </c:pt>
                <c:pt idx="1395">
                  <c:v>1.633</c:v>
                </c:pt>
                <c:pt idx="1396">
                  <c:v>1.62</c:v>
                </c:pt>
                <c:pt idx="1397">
                  <c:v>1.605</c:v>
                </c:pt>
                <c:pt idx="1398">
                  <c:v>1.59</c:v>
                </c:pt>
                <c:pt idx="1399">
                  <c:v>1.5760000000000001</c:v>
                </c:pt>
                <c:pt idx="1400">
                  <c:v>1.56</c:v>
                </c:pt>
                <c:pt idx="1401">
                  <c:v>1.5489999999999999</c:v>
                </c:pt>
                <c:pt idx="1402">
                  <c:v>1.542</c:v>
                </c:pt>
                <c:pt idx="1403">
                  <c:v>1.538</c:v>
                </c:pt>
                <c:pt idx="1404">
                  <c:v>1.5269999999999999</c:v>
                </c:pt>
                <c:pt idx="1405">
                  <c:v>1.516</c:v>
                </c:pt>
                <c:pt idx="1406">
                  <c:v>1.5049999999999999</c:v>
                </c:pt>
                <c:pt idx="1407">
                  <c:v>1.492</c:v>
                </c:pt>
                <c:pt idx="1408">
                  <c:v>1.482</c:v>
                </c:pt>
                <c:pt idx="1409">
                  <c:v>1.4610000000000001</c:v>
                </c:pt>
                <c:pt idx="1410">
                  <c:v>1.4790000000000001</c:v>
                </c:pt>
                <c:pt idx="1411">
                  <c:v>1.476</c:v>
                </c:pt>
                <c:pt idx="1412">
                  <c:v>1.482</c:v>
                </c:pt>
                <c:pt idx="1413">
                  <c:v>1.4870000000000001</c:v>
                </c:pt>
                <c:pt idx="1414">
                  <c:v>1.484</c:v>
                </c:pt>
                <c:pt idx="1415">
                  <c:v>1.4830000000000001</c:v>
                </c:pt>
                <c:pt idx="1416">
                  <c:v>1.4790000000000001</c:v>
                </c:pt>
                <c:pt idx="1417">
                  <c:v>1.478</c:v>
                </c:pt>
                <c:pt idx="1418">
                  <c:v>1.47</c:v>
                </c:pt>
                <c:pt idx="1419">
                  <c:v>1.4650000000000001</c:v>
                </c:pt>
                <c:pt idx="1420">
                  <c:v>1.472</c:v>
                </c:pt>
                <c:pt idx="1421">
                  <c:v>1.4890000000000001</c:v>
                </c:pt>
                <c:pt idx="1422">
                  <c:v>1.502</c:v>
                </c:pt>
                <c:pt idx="1423">
                  <c:v>1.522</c:v>
                </c:pt>
                <c:pt idx="1424">
                  <c:v>1.5329999999999999</c:v>
                </c:pt>
                <c:pt idx="1425">
                  <c:v>1.552</c:v>
                </c:pt>
                <c:pt idx="1426">
                  <c:v>1.56</c:v>
                </c:pt>
                <c:pt idx="1427">
                  <c:v>1.5609999999999999</c:v>
                </c:pt>
                <c:pt idx="1428">
                  <c:v>1.5620000000000001</c:v>
                </c:pt>
                <c:pt idx="1429">
                  <c:v>1.5640000000000001</c:v>
                </c:pt>
                <c:pt idx="1430">
                  <c:v>1.569</c:v>
                </c:pt>
                <c:pt idx="1431">
                  <c:v>1.5780000000000001</c:v>
                </c:pt>
                <c:pt idx="1432">
                  <c:v>1.583</c:v>
                </c:pt>
                <c:pt idx="1433">
                  <c:v>1.605</c:v>
                </c:pt>
                <c:pt idx="1434">
                  <c:v>1.6140000000000001</c:v>
                </c:pt>
                <c:pt idx="1435">
                  <c:v>1.633</c:v>
                </c:pt>
                <c:pt idx="1436">
                  <c:v>1.659</c:v>
                </c:pt>
                <c:pt idx="1437">
                  <c:v>1.6890000000000001</c:v>
                </c:pt>
                <c:pt idx="1438">
                  <c:v>1.7090000000000001</c:v>
                </c:pt>
                <c:pt idx="1439">
                  <c:v>1.5349999999999999</c:v>
                </c:pt>
              </c:numCache>
            </c:numRef>
          </c:val>
          <c:smooth val="0"/>
          <c:extLst>
            <c:ext xmlns:c16="http://schemas.microsoft.com/office/drawing/2014/chart" uri="{C3380CC4-5D6E-409C-BE32-E72D297353CC}">
              <c16:uniqueId val="{00000003-DBA6-40A0-862F-9E1790DC73A2}"/>
            </c:ext>
          </c:extLst>
        </c:ser>
        <c:dLbls>
          <c:showLegendKey val="0"/>
          <c:showVal val="0"/>
          <c:showCatName val="0"/>
          <c:showSerName val="0"/>
          <c:showPercent val="0"/>
          <c:showBubbleSize val="0"/>
        </c:dLbls>
        <c:smooth val="0"/>
        <c:axId val="365583272"/>
        <c:axId val="365584056"/>
      </c:lineChart>
      <c:catAx>
        <c:axId val="365583272"/>
        <c:scaling>
          <c:orientation val="minMax"/>
        </c:scaling>
        <c:delete val="0"/>
        <c:axPos val="b"/>
        <c:numFmt formatCode="h:mm" sourceLinked="1"/>
        <c:majorTickMark val="none"/>
        <c:minorTickMark val="none"/>
        <c:tickLblPos val="nextTo"/>
        <c:spPr>
          <a:noFill/>
          <a:ln w="6350" cap="flat" cmpd="sng" algn="ctr">
            <a:solidFill>
              <a:schemeClr val="bg1">
                <a:lumMod val="50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nb-NO"/>
          </a:p>
        </c:txPr>
        <c:crossAx val="365584056"/>
        <c:crosses val="autoZero"/>
        <c:auto val="0"/>
        <c:lblAlgn val="ctr"/>
        <c:lblOffset val="100"/>
        <c:tickLblSkip val="60"/>
        <c:noMultiLvlLbl val="0"/>
      </c:catAx>
      <c:valAx>
        <c:axId val="365584056"/>
        <c:scaling>
          <c:orientation val="minMax"/>
          <c:max val="25"/>
          <c:min val="0"/>
        </c:scaling>
        <c:delete val="0"/>
        <c:axPos val="l"/>
        <c:numFmt formatCode="#,##0" sourceLinked="0"/>
        <c:majorTickMark val="none"/>
        <c:minorTickMark val="none"/>
        <c:tickLblPos val="nextTo"/>
        <c:spPr>
          <a:noFill/>
          <a:ln w="6350" cap="flat" cmpd="sng" algn="ctr">
            <a:solidFill>
              <a:schemeClr val="bg1">
                <a:lumMod val="50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nb-NO"/>
          </a:p>
        </c:txPr>
        <c:crossAx val="365583272"/>
        <c:crosses val="autoZero"/>
        <c:crossBetween val="between"/>
      </c:valAx>
      <c:spPr>
        <a:noFill/>
        <a:ln w="25400">
          <a:noFill/>
        </a:ln>
        <a:effectLst/>
      </c:spPr>
    </c:plotArea>
    <c:legend>
      <c:legendPos val="b"/>
      <c:layout>
        <c:manualLayout>
          <c:xMode val="edge"/>
          <c:yMode val="edge"/>
          <c:x val="0.27117798005123456"/>
          <c:y val="0.90865852973815997"/>
          <c:w val="0.45470479097400113"/>
          <c:h val="4.667347196218923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nb-NO"/>
        </a:p>
      </c:txPr>
    </c:legend>
    <c:plotVisOnly val="1"/>
    <c:dispBlanksAs val="gap"/>
    <c:showDLblsOverMax val="0"/>
  </c:chart>
  <c:spPr>
    <a:noFill/>
    <a:ln w="6350" cap="flat" cmpd="sng" algn="ctr">
      <a:noFill/>
      <a:prstDash val="solid"/>
      <a:miter lim="800000"/>
    </a:ln>
    <a:effectLst/>
  </c:spPr>
  <c:txPr>
    <a:bodyPr/>
    <a:lstStyle/>
    <a:p>
      <a:pPr>
        <a:defRPr sz="1000">
          <a:latin typeface="+mj-lt"/>
        </a:defRPr>
      </a:pPr>
      <a:endParaRPr lang="nb-N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187496593448523E-2"/>
          <c:y val="3.1163350555774419E-2"/>
          <c:w val="0.93162958521829187"/>
          <c:h val="0.81400860483134441"/>
        </c:manualLayout>
      </c:layout>
      <c:barChart>
        <c:barDir val="col"/>
        <c:grouping val="percentStacked"/>
        <c:varyColors val="0"/>
        <c:ser>
          <c:idx val="0"/>
          <c:order val="0"/>
          <c:tx>
            <c:strRef>
              <c:f>Sheet1!$A$2</c:f>
              <c:strCache>
                <c:ptCount val="1"/>
                <c:pt idx="0">
                  <c:v>Drama</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Live</c:v>
                </c:pt>
                <c:pt idx="1">
                  <c:v>Playback inntil 7 dager</c:v>
                </c:pt>
                <c:pt idx="2">
                  <c:v>VOD</c:v>
                </c:pt>
                <c:pt idx="3">
                  <c:v>Total TVOV</c:v>
                </c:pt>
              </c:strCache>
            </c:strRef>
          </c:cat>
          <c:val>
            <c:numRef>
              <c:f>Sheet1!$B$2:$E$2</c:f>
              <c:numCache>
                <c:formatCode>0%</c:formatCode>
                <c:ptCount val="4"/>
                <c:pt idx="0">
                  <c:v>0.12345932621199671</c:v>
                </c:pt>
                <c:pt idx="1">
                  <c:v>0.22547332185886404</c:v>
                </c:pt>
                <c:pt idx="2">
                  <c:v>0.31278127812781281</c:v>
                </c:pt>
                <c:pt idx="3">
                  <c:v>0.18865866957470012</c:v>
                </c:pt>
              </c:numCache>
            </c:numRef>
          </c:val>
          <c:extLst>
            <c:ext xmlns:c16="http://schemas.microsoft.com/office/drawing/2014/chart" uri="{C3380CC4-5D6E-409C-BE32-E72D297353CC}">
              <c16:uniqueId val="{00000000-7627-4C95-87AC-C6F5E66E36CF}"/>
            </c:ext>
          </c:extLst>
        </c:ser>
        <c:ser>
          <c:idx val="1"/>
          <c:order val="1"/>
          <c:tx>
            <c:strRef>
              <c:f>Sheet1!$A$3</c:f>
              <c:strCache>
                <c:ptCount val="1"/>
                <c:pt idx="0">
                  <c:v>Underholdning</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Live</c:v>
                </c:pt>
                <c:pt idx="1">
                  <c:v>Playback inntil 7 dager</c:v>
                </c:pt>
                <c:pt idx="2">
                  <c:v>VOD</c:v>
                </c:pt>
                <c:pt idx="3">
                  <c:v>Total TVOV</c:v>
                </c:pt>
              </c:strCache>
            </c:strRef>
          </c:cat>
          <c:val>
            <c:numRef>
              <c:f>Sheet1!$B$3:$E$3</c:f>
              <c:numCache>
                <c:formatCode>0%</c:formatCode>
                <c:ptCount val="4"/>
                <c:pt idx="0">
                  <c:v>0.16865242399342648</c:v>
                </c:pt>
                <c:pt idx="1">
                  <c:v>0.30464716006884685</c:v>
                </c:pt>
                <c:pt idx="2">
                  <c:v>0.37578757875787577</c:v>
                </c:pt>
                <c:pt idx="3">
                  <c:v>0.24354780079970922</c:v>
                </c:pt>
              </c:numCache>
            </c:numRef>
          </c:val>
          <c:extLst>
            <c:ext xmlns:c16="http://schemas.microsoft.com/office/drawing/2014/chart" uri="{C3380CC4-5D6E-409C-BE32-E72D297353CC}">
              <c16:uniqueId val="{00000001-7627-4C95-87AC-C6F5E66E36CF}"/>
            </c:ext>
          </c:extLst>
        </c:ser>
        <c:ser>
          <c:idx val="2"/>
          <c:order val="2"/>
          <c:tx>
            <c:strRef>
              <c:f>Sheet1!$A$4</c:f>
              <c:strCache>
                <c:ptCount val="1"/>
                <c:pt idx="0">
                  <c:v>Sport</c:v>
                </c:pt>
              </c:strCache>
            </c:strRef>
          </c:tx>
          <c:spPr>
            <a:solidFill>
              <a:schemeClr val="accent3">
                <a:alpha val="49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Live</c:v>
                </c:pt>
                <c:pt idx="1">
                  <c:v>Playback inntil 7 dager</c:v>
                </c:pt>
                <c:pt idx="2">
                  <c:v>VOD</c:v>
                </c:pt>
                <c:pt idx="3">
                  <c:v>Total TVOV</c:v>
                </c:pt>
              </c:strCache>
            </c:strRef>
          </c:cat>
          <c:val>
            <c:numRef>
              <c:f>Sheet1!$B$4:$E$4</c:f>
              <c:numCache>
                <c:formatCode>0%</c:formatCode>
                <c:ptCount val="4"/>
                <c:pt idx="0">
                  <c:v>0.22288414133114215</c:v>
                </c:pt>
                <c:pt idx="1">
                  <c:v>8.9500860585197947E-2</c:v>
                </c:pt>
                <c:pt idx="2">
                  <c:v>2.9702970297029705E-2</c:v>
                </c:pt>
                <c:pt idx="3">
                  <c:v>0.15206591542469405</c:v>
                </c:pt>
              </c:numCache>
            </c:numRef>
          </c:val>
          <c:extLst>
            <c:ext xmlns:c16="http://schemas.microsoft.com/office/drawing/2014/chart" uri="{C3380CC4-5D6E-409C-BE32-E72D297353CC}">
              <c16:uniqueId val="{00000002-7627-4C95-87AC-C6F5E66E36CF}"/>
            </c:ext>
          </c:extLst>
        </c:ser>
        <c:ser>
          <c:idx val="3"/>
          <c:order val="3"/>
          <c:tx>
            <c:strRef>
              <c:f>Sheet1!$A$5</c:f>
              <c:strCache>
                <c:ptCount val="1"/>
                <c:pt idx="0">
                  <c:v>Nyheter</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Live</c:v>
                </c:pt>
                <c:pt idx="1">
                  <c:v>Playback inntil 7 dager</c:v>
                </c:pt>
                <c:pt idx="2">
                  <c:v>VOD</c:v>
                </c:pt>
                <c:pt idx="3">
                  <c:v>Total TVOV</c:v>
                </c:pt>
              </c:strCache>
            </c:strRef>
          </c:cat>
          <c:val>
            <c:numRef>
              <c:f>Sheet1!$B$5:$E$5</c:f>
              <c:numCache>
                <c:formatCode>0%</c:formatCode>
                <c:ptCount val="4"/>
                <c:pt idx="0">
                  <c:v>0.27321281840591621</c:v>
                </c:pt>
                <c:pt idx="1">
                  <c:v>0.19104991394148024</c:v>
                </c:pt>
                <c:pt idx="2">
                  <c:v>3.0603060306030608E-2</c:v>
                </c:pt>
                <c:pt idx="3">
                  <c:v>0.19641342542105902</c:v>
                </c:pt>
              </c:numCache>
            </c:numRef>
          </c:val>
          <c:extLst>
            <c:ext xmlns:c16="http://schemas.microsoft.com/office/drawing/2014/chart" uri="{C3380CC4-5D6E-409C-BE32-E72D297353CC}">
              <c16:uniqueId val="{00000003-7627-4C95-87AC-C6F5E66E36CF}"/>
            </c:ext>
          </c:extLst>
        </c:ser>
        <c:ser>
          <c:idx val="4"/>
          <c:order val="4"/>
          <c:tx>
            <c:strRef>
              <c:f>Sheet1!$A$6</c:f>
              <c:strCache>
                <c:ptCount val="1"/>
                <c:pt idx="0">
                  <c:v>Informasjon</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Live</c:v>
                </c:pt>
                <c:pt idx="1">
                  <c:v>Playback inntil 7 dager</c:v>
                </c:pt>
                <c:pt idx="2">
                  <c:v>VOD</c:v>
                </c:pt>
                <c:pt idx="3">
                  <c:v>Total TVOV</c:v>
                </c:pt>
              </c:strCache>
            </c:strRef>
          </c:cat>
          <c:val>
            <c:numRef>
              <c:f>Sheet1!$B$6:$E$6</c:f>
              <c:numCache>
                <c:formatCode>0%</c:formatCode>
                <c:ptCount val="4"/>
                <c:pt idx="0">
                  <c:v>0.13393590797041904</c:v>
                </c:pt>
                <c:pt idx="1">
                  <c:v>0.12994836488812395</c:v>
                </c:pt>
                <c:pt idx="2">
                  <c:v>0.10171017101710171</c:v>
                </c:pt>
                <c:pt idx="3">
                  <c:v>0.12468193384223918</c:v>
                </c:pt>
              </c:numCache>
            </c:numRef>
          </c:val>
          <c:extLst>
            <c:ext xmlns:c16="http://schemas.microsoft.com/office/drawing/2014/chart" uri="{C3380CC4-5D6E-409C-BE32-E72D297353CC}">
              <c16:uniqueId val="{00000004-7627-4C95-87AC-C6F5E66E36CF}"/>
            </c:ext>
          </c:extLst>
        </c:ser>
        <c:ser>
          <c:idx val="5"/>
          <c:order val="5"/>
          <c:tx>
            <c:strRef>
              <c:f>Sheet1!$A$7</c:f>
              <c:strCache>
                <c:ptCount val="1"/>
                <c:pt idx="0">
                  <c:v>Annet</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Live</c:v>
                </c:pt>
                <c:pt idx="1">
                  <c:v>Playback inntil 7 dager</c:v>
                </c:pt>
                <c:pt idx="2">
                  <c:v>VOD</c:v>
                </c:pt>
                <c:pt idx="3">
                  <c:v>Total TVOV</c:v>
                </c:pt>
              </c:strCache>
            </c:strRef>
          </c:cat>
          <c:val>
            <c:numRef>
              <c:f>Sheet1!$B$7:$E$7</c:f>
              <c:numCache>
                <c:formatCode>0%</c:formatCode>
                <c:ptCount val="4"/>
                <c:pt idx="0">
                  <c:v>7.7855382087099426E-2</c:v>
                </c:pt>
                <c:pt idx="1">
                  <c:v>5.938037865748709E-2</c:v>
                </c:pt>
                <c:pt idx="2">
                  <c:v>0.14986498649864988</c:v>
                </c:pt>
                <c:pt idx="3">
                  <c:v>9.4632254937598442E-2</c:v>
                </c:pt>
              </c:numCache>
            </c:numRef>
          </c:val>
          <c:extLst>
            <c:ext xmlns:c16="http://schemas.microsoft.com/office/drawing/2014/chart" uri="{C3380CC4-5D6E-409C-BE32-E72D297353CC}">
              <c16:uniqueId val="{00000001-5188-44C3-9B34-97520BDADE82}"/>
            </c:ext>
          </c:extLst>
        </c:ser>
        <c:dLbls>
          <c:dLblPos val="ctr"/>
          <c:showLegendKey val="0"/>
          <c:showVal val="1"/>
          <c:showCatName val="0"/>
          <c:showSerName val="0"/>
          <c:showPercent val="0"/>
          <c:showBubbleSize val="0"/>
        </c:dLbls>
        <c:gapWidth val="219"/>
        <c:overlap val="100"/>
        <c:axId val="523585736"/>
        <c:axId val="513935128"/>
      </c:barChart>
      <c:catAx>
        <c:axId val="523585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crossAx val="513935128"/>
        <c:crosses val="autoZero"/>
        <c:auto val="1"/>
        <c:lblAlgn val="ctr"/>
        <c:lblOffset val="100"/>
        <c:noMultiLvlLbl val="0"/>
      </c:catAx>
      <c:valAx>
        <c:axId val="513935128"/>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crossAx val="523585736"/>
        <c:crosses val="autoZero"/>
        <c:crossBetween val="between"/>
      </c:valAx>
      <c:spPr>
        <a:noFill/>
        <a:ln>
          <a:noFill/>
        </a:ln>
        <a:effectLst/>
      </c:spPr>
    </c:plotArea>
    <c:legend>
      <c:legendPos val="b"/>
      <c:layout>
        <c:manualLayout>
          <c:xMode val="edge"/>
          <c:yMode val="edge"/>
          <c:x val="0.21359847386493705"/>
          <c:y val="0.93603387386691361"/>
          <c:w val="0.5816632691993241"/>
          <c:h val="4.68987114394913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nb-N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24245341209475E-2"/>
          <c:y val="4.3128305935025396E-2"/>
          <c:w val="0.94645514020346089"/>
          <c:h val="0.7717606745870994"/>
        </c:manualLayout>
      </c:layout>
      <c:barChart>
        <c:barDir val="col"/>
        <c:grouping val="stacked"/>
        <c:varyColors val="0"/>
        <c:ser>
          <c:idx val="0"/>
          <c:order val="0"/>
          <c:tx>
            <c:strRef>
              <c:f>Sheet1!$B$1</c:f>
              <c:strCache>
                <c:ptCount val="1"/>
                <c:pt idx="0">
                  <c:v>Live</c:v>
                </c:pt>
              </c:strCache>
            </c:strRef>
          </c:tx>
          <c:spPr>
            <a:solidFill>
              <a:srgbClr val="00AC8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Mesternes mester (S15E01)</c:v>
                </c:pt>
                <c:pt idx="1">
                  <c:v>Mesternes mester (S15E02)</c:v>
                </c:pt>
                <c:pt idx="2">
                  <c:v>Mesternes mester (S15E03)</c:v>
                </c:pt>
                <c:pt idx="3">
                  <c:v>Mesternes mester (S15E04)</c:v>
                </c:pt>
                <c:pt idx="4">
                  <c:v>Leo og de farlige (S01E01)</c:v>
                </c:pt>
                <c:pt idx="5">
                  <c:v>Mesternes mester (S15E05)</c:v>
                </c:pt>
                <c:pt idx="6">
                  <c:v>24-stjerners julekalender (S03E02)</c:v>
                </c:pt>
                <c:pt idx="7">
                  <c:v>24-stjerners julekalender (S03E01)</c:v>
                </c:pt>
                <c:pt idx="8">
                  <c:v>Oppdrag Europa (S01E01)</c:v>
                </c:pt>
                <c:pt idx="9">
                  <c:v>24-stjerners julekalender (S03E24)</c:v>
                </c:pt>
              </c:strCache>
            </c:strRef>
          </c:cat>
          <c:val>
            <c:numRef>
              <c:f>Sheet1!$B$2:$B$11</c:f>
              <c:numCache>
                <c:formatCode>General</c:formatCode>
                <c:ptCount val="10"/>
                <c:pt idx="0">
                  <c:v>503</c:v>
                </c:pt>
                <c:pt idx="1">
                  <c:v>462</c:v>
                </c:pt>
                <c:pt idx="2">
                  <c:v>461</c:v>
                </c:pt>
                <c:pt idx="3">
                  <c:v>425</c:v>
                </c:pt>
                <c:pt idx="4">
                  <c:v>287</c:v>
                </c:pt>
                <c:pt idx="5">
                  <c:v>446</c:v>
                </c:pt>
                <c:pt idx="6">
                  <c:v>317</c:v>
                </c:pt>
                <c:pt idx="7">
                  <c:v>258</c:v>
                </c:pt>
                <c:pt idx="8">
                  <c:v>338</c:v>
                </c:pt>
                <c:pt idx="9">
                  <c:v>607</c:v>
                </c:pt>
              </c:numCache>
            </c:numRef>
          </c:val>
          <c:extLst>
            <c:ext xmlns:c16="http://schemas.microsoft.com/office/drawing/2014/chart" uri="{C3380CC4-5D6E-409C-BE32-E72D297353CC}">
              <c16:uniqueId val="{00000000-0E46-453D-96E9-1AF5B94B4C17}"/>
            </c:ext>
          </c:extLst>
        </c:ser>
        <c:ser>
          <c:idx val="1"/>
          <c:order val="1"/>
          <c:tx>
            <c:strRef>
              <c:f>Sheet1!$C$1</c:f>
              <c:strCache>
                <c:ptCount val="1"/>
                <c:pt idx="0">
                  <c:v>Playback inntil 99 dager</c:v>
                </c:pt>
              </c:strCache>
            </c:strRef>
          </c:tx>
          <c:spPr>
            <a:solidFill>
              <a:srgbClr val="7AD4C2">
                <a:alpha val="62000"/>
              </a:srgbClr>
            </a:solidFill>
            <a:ln>
              <a:noFill/>
            </a:ln>
            <a:effectLst/>
          </c:spPr>
          <c:invertIfNegative val="0"/>
          <c:dPt>
            <c:idx val="0"/>
            <c:invertIfNegative val="0"/>
            <c:bubble3D val="0"/>
            <c:spPr>
              <a:solidFill>
                <a:srgbClr val="7AD4C2">
                  <a:alpha val="62000"/>
                </a:srgbClr>
              </a:solidFill>
              <a:ln>
                <a:noFill/>
              </a:ln>
              <a:effectLst/>
            </c:spPr>
            <c:extLst>
              <c:ext xmlns:c16="http://schemas.microsoft.com/office/drawing/2014/chart" uri="{C3380CC4-5D6E-409C-BE32-E72D297353CC}">
                <c16:uniqueId val="{00000001-B504-4EBC-8F57-CA7A8DBD9FE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Mesternes mester (S15E01)</c:v>
                </c:pt>
                <c:pt idx="1">
                  <c:v>Mesternes mester (S15E02)</c:v>
                </c:pt>
                <c:pt idx="2">
                  <c:v>Mesternes mester (S15E03)</c:v>
                </c:pt>
                <c:pt idx="3">
                  <c:v>Mesternes mester (S15E04)</c:v>
                </c:pt>
                <c:pt idx="4">
                  <c:v>Leo og de farlige (S01E01)</c:v>
                </c:pt>
                <c:pt idx="5">
                  <c:v>Mesternes mester (S15E05)</c:v>
                </c:pt>
                <c:pt idx="6">
                  <c:v>24-stjerners julekalender (S03E02)</c:v>
                </c:pt>
                <c:pt idx="7">
                  <c:v>24-stjerners julekalender (S03E01)</c:v>
                </c:pt>
                <c:pt idx="8">
                  <c:v>Oppdrag Europa (S01E01)</c:v>
                </c:pt>
                <c:pt idx="9">
                  <c:v>24-stjerners julekalender (S03E24)</c:v>
                </c:pt>
              </c:strCache>
            </c:strRef>
          </c:cat>
          <c:val>
            <c:numRef>
              <c:f>Sheet1!$C$2:$C$11</c:f>
              <c:numCache>
                <c:formatCode>General</c:formatCode>
                <c:ptCount val="10"/>
                <c:pt idx="0">
                  <c:v>237</c:v>
                </c:pt>
                <c:pt idx="1">
                  <c:v>179</c:v>
                </c:pt>
                <c:pt idx="2">
                  <c:v>197</c:v>
                </c:pt>
                <c:pt idx="3">
                  <c:v>207</c:v>
                </c:pt>
                <c:pt idx="4">
                  <c:v>105</c:v>
                </c:pt>
                <c:pt idx="5">
                  <c:v>152</c:v>
                </c:pt>
                <c:pt idx="6">
                  <c:v>106</c:v>
                </c:pt>
                <c:pt idx="7">
                  <c:v>112</c:v>
                </c:pt>
                <c:pt idx="8">
                  <c:v>59</c:v>
                </c:pt>
                <c:pt idx="9">
                  <c:v>91</c:v>
                </c:pt>
              </c:numCache>
            </c:numRef>
          </c:val>
          <c:extLst>
            <c:ext xmlns:c16="http://schemas.microsoft.com/office/drawing/2014/chart" uri="{C3380CC4-5D6E-409C-BE32-E72D297353CC}">
              <c16:uniqueId val="{00000001-0E46-453D-96E9-1AF5B94B4C17}"/>
            </c:ext>
          </c:extLst>
        </c:ser>
        <c:ser>
          <c:idx val="2"/>
          <c:order val="2"/>
          <c:tx>
            <c:strRef>
              <c:f>Sheet1!$D$1</c:f>
              <c:strCache>
                <c:ptCount val="1"/>
                <c:pt idx="0">
                  <c:v>VOD</c:v>
                </c:pt>
              </c:strCache>
            </c:strRef>
          </c:tx>
          <c:spPr>
            <a:solidFill>
              <a:srgbClr val="B574D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Mesternes mester (S15E01)</c:v>
                </c:pt>
                <c:pt idx="1">
                  <c:v>Mesternes mester (S15E02)</c:v>
                </c:pt>
                <c:pt idx="2">
                  <c:v>Mesternes mester (S15E03)</c:v>
                </c:pt>
                <c:pt idx="3">
                  <c:v>Mesternes mester (S15E04)</c:v>
                </c:pt>
                <c:pt idx="4">
                  <c:v>Leo og de farlige (S01E01)</c:v>
                </c:pt>
                <c:pt idx="5">
                  <c:v>Mesternes mester (S15E05)</c:v>
                </c:pt>
                <c:pt idx="6">
                  <c:v>24-stjerners julekalender (S03E02)</c:v>
                </c:pt>
                <c:pt idx="7">
                  <c:v>24-stjerners julekalender (S03E01)</c:v>
                </c:pt>
                <c:pt idx="8">
                  <c:v>Oppdrag Europa (S01E01)</c:v>
                </c:pt>
                <c:pt idx="9">
                  <c:v>24-stjerners julekalender (S03E24)</c:v>
                </c:pt>
              </c:strCache>
            </c:strRef>
          </c:cat>
          <c:val>
            <c:numRef>
              <c:f>Sheet1!$D$2:$D$11</c:f>
              <c:numCache>
                <c:formatCode>General</c:formatCode>
                <c:ptCount val="10"/>
                <c:pt idx="0">
                  <c:v>760</c:v>
                </c:pt>
                <c:pt idx="1">
                  <c:v>707</c:v>
                </c:pt>
                <c:pt idx="2">
                  <c:v>657</c:v>
                </c:pt>
                <c:pt idx="3">
                  <c:v>660</c:v>
                </c:pt>
                <c:pt idx="4">
                  <c:v>845</c:v>
                </c:pt>
                <c:pt idx="5">
                  <c:v>629</c:v>
                </c:pt>
                <c:pt idx="6">
                  <c:v>747</c:v>
                </c:pt>
                <c:pt idx="7">
                  <c:v>796</c:v>
                </c:pt>
                <c:pt idx="8">
                  <c:v>738</c:v>
                </c:pt>
                <c:pt idx="9">
                  <c:v>424</c:v>
                </c:pt>
              </c:numCache>
            </c:numRef>
          </c:val>
          <c:extLst>
            <c:ext xmlns:c16="http://schemas.microsoft.com/office/drawing/2014/chart" uri="{C3380CC4-5D6E-409C-BE32-E72D297353CC}">
              <c16:uniqueId val="{00000004-0E46-453D-96E9-1AF5B94B4C17}"/>
            </c:ext>
          </c:extLst>
        </c:ser>
        <c:dLbls>
          <c:dLblPos val="ctr"/>
          <c:showLegendKey val="0"/>
          <c:showVal val="1"/>
          <c:showCatName val="0"/>
          <c:showSerName val="0"/>
          <c:showPercent val="0"/>
          <c:showBubbleSize val="0"/>
        </c:dLbls>
        <c:gapWidth val="150"/>
        <c:overlap val="100"/>
        <c:axId val="419385664"/>
        <c:axId val="419694160"/>
      </c:barChart>
      <c:catAx>
        <c:axId val="419385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crossAx val="419694160"/>
        <c:crosses val="autoZero"/>
        <c:auto val="1"/>
        <c:lblAlgn val="ctr"/>
        <c:lblOffset val="100"/>
        <c:noMultiLvlLbl val="0"/>
      </c:catAx>
      <c:valAx>
        <c:axId val="419694160"/>
        <c:scaling>
          <c:orientation val="minMax"/>
          <c:max val="160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crossAx val="419385664"/>
        <c:crosses val="autoZero"/>
        <c:crossBetween val="between"/>
      </c:valAx>
      <c:spPr>
        <a:noFill/>
        <a:ln>
          <a:noFill/>
        </a:ln>
        <a:effectLst/>
      </c:spPr>
    </c:plotArea>
    <c:legend>
      <c:legendPos val="b"/>
      <c:layout>
        <c:manualLayout>
          <c:xMode val="edge"/>
          <c:yMode val="edge"/>
          <c:x val="0.3100175278853316"/>
          <c:y val="0.92069537595569906"/>
          <c:w val="0.37907045435498488"/>
          <c:h val="6.827628337972617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nb-NO"/>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24245341209475E-2"/>
          <c:y val="4.3128305935025396E-2"/>
          <c:w val="0.94645514020346089"/>
          <c:h val="0.7717606745870994"/>
        </c:manualLayout>
      </c:layout>
      <c:barChart>
        <c:barDir val="col"/>
        <c:grouping val="stacked"/>
        <c:varyColors val="0"/>
        <c:ser>
          <c:idx val="0"/>
          <c:order val="0"/>
          <c:tx>
            <c:strRef>
              <c:f>Sheet1!$B$1</c:f>
              <c:strCache>
                <c:ptCount val="1"/>
                <c:pt idx="0">
                  <c:v>Live</c:v>
                </c:pt>
              </c:strCache>
            </c:strRef>
          </c:tx>
          <c:spPr>
            <a:solidFill>
              <a:srgbClr val="00AC8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Norges dummeste (S01E01)</c:v>
                </c:pt>
                <c:pt idx="1">
                  <c:v>Spillet (S01E02)</c:v>
                </c:pt>
                <c:pt idx="2">
                  <c:v>Norges dummeste (S01E02)</c:v>
                </c:pt>
                <c:pt idx="3">
                  <c:v>Spillet (S01E01)</c:v>
                </c:pt>
                <c:pt idx="4">
                  <c:v>Kompani Lauritzen (S05E02)</c:v>
                </c:pt>
                <c:pt idx="5">
                  <c:v>Spillet (S01E04)</c:v>
                </c:pt>
                <c:pt idx="6">
                  <c:v>Kompani Lauritzen (S05E01)</c:v>
                </c:pt>
                <c:pt idx="7">
                  <c:v>Kompani Lauritzen (S05E03)</c:v>
                </c:pt>
                <c:pt idx="8">
                  <c:v>Kompani Lauritzen (S05E05)</c:v>
                </c:pt>
                <c:pt idx="9">
                  <c:v>Hver gang vi møtes (S14E02)</c:v>
                </c:pt>
              </c:strCache>
            </c:strRef>
          </c:cat>
          <c:val>
            <c:numRef>
              <c:f>Sheet1!$B$2:$B$11</c:f>
              <c:numCache>
                <c:formatCode>0;\-0</c:formatCode>
                <c:ptCount val="10"/>
                <c:pt idx="0">
                  <c:v>344</c:v>
                </c:pt>
                <c:pt idx="1">
                  <c:v>261</c:v>
                </c:pt>
                <c:pt idx="2">
                  <c:v>313</c:v>
                </c:pt>
                <c:pt idx="3">
                  <c:v>229</c:v>
                </c:pt>
                <c:pt idx="4">
                  <c:v>235</c:v>
                </c:pt>
                <c:pt idx="5">
                  <c:v>207</c:v>
                </c:pt>
                <c:pt idx="6">
                  <c:v>219</c:v>
                </c:pt>
                <c:pt idx="7">
                  <c:v>206</c:v>
                </c:pt>
                <c:pt idx="8">
                  <c:v>210</c:v>
                </c:pt>
                <c:pt idx="9">
                  <c:v>337</c:v>
                </c:pt>
              </c:numCache>
            </c:numRef>
          </c:val>
          <c:extLst>
            <c:ext xmlns:c16="http://schemas.microsoft.com/office/drawing/2014/chart" uri="{C3380CC4-5D6E-409C-BE32-E72D297353CC}">
              <c16:uniqueId val="{00000000-0E46-453D-96E9-1AF5B94B4C17}"/>
            </c:ext>
          </c:extLst>
        </c:ser>
        <c:ser>
          <c:idx val="1"/>
          <c:order val="1"/>
          <c:tx>
            <c:strRef>
              <c:f>Sheet1!$C$1</c:f>
              <c:strCache>
                <c:ptCount val="1"/>
                <c:pt idx="0">
                  <c:v>Playback inntil 99 dager</c:v>
                </c:pt>
              </c:strCache>
            </c:strRef>
          </c:tx>
          <c:spPr>
            <a:solidFill>
              <a:srgbClr val="7AD4C2">
                <a:alpha val="62000"/>
              </a:srgbClr>
            </a:solidFill>
            <a:ln>
              <a:noFill/>
            </a:ln>
            <a:effectLst/>
          </c:spPr>
          <c:invertIfNegative val="0"/>
          <c:dPt>
            <c:idx val="0"/>
            <c:invertIfNegative val="0"/>
            <c:bubble3D val="0"/>
            <c:spPr>
              <a:solidFill>
                <a:srgbClr val="7AD4C2">
                  <a:alpha val="62000"/>
                </a:srgbClr>
              </a:solidFill>
              <a:ln>
                <a:noFill/>
              </a:ln>
              <a:effectLst/>
            </c:spPr>
            <c:extLst>
              <c:ext xmlns:c16="http://schemas.microsoft.com/office/drawing/2014/chart" uri="{C3380CC4-5D6E-409C-BE32-E72D297353CC}">
                <c16:uniqueId val="{00000001-B504-4EBC-8F57-CA7A8DBD9FE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Norges dummeste (S01E01)</c:v>
                </c:pt>
                <c:pt idx="1">
                  <c:v>Spillet (S01E02)</c:v>
                </c:pt>
                <c:pt idx="2">
                  <c:v>Norges dummeste (S01E02)</c:v>
                </c:pt>
                <c:pt idx="3">
                  <c:v>Spillet (S01E01)</c:v>
                </c:pt>
                <c:pt idx="4">
                  <c:v>Kompani Lauritzen (S05E02)</c:v>
                </c:pt>
                <c:pt idx="5">
                  <c:v>Spillet (S01E04)</c:v>
                </c:pt>
                <c:pt idx="6">
                  <c:v>Kompani Lauritzen (S05E01)</c:v>
                </c:pt>
                <c:pt idx="7">
                  <c:v>Kompani Lauritzen (S05E03)</c:v>
                </c:pt>
                <c:pt idx="8">
                  <c:v>Kompani Lauritzen (S05E05)</c:v>
                </c:pt>
                <c:pt idx="9">
                  <c:v>Hver gang vi møtes (S14E02)</c:v>
                </c:pt>
              </c:strCache>
            </c:strRef>
          </c:cat>
          <c:val>
            <c:numRef>
              <c:f>Sheet1!$C$2:$C$11</c:f>
              <c:numCache>
                <c:formatCode>0;\-0</c:formatCode>
                <c:ptCount val="10"/>
                <c:pt idx="0">
                  <c:v>146</c:v>
                </c:pt>
                <c:pt idx="1">
                  <c:v>109</c:v>
                </c:pt>
                <c:pt idx="2">
                  <c:v>149</c:v>
                </c:pt>
                <c:pt idx="3">
                  <c:v>149</c:v>
                </c:pt>
                <c:pt idx="4">
                  <c:v>152</c:v>
                </c:pt>
                <c:pt idx="5">
                  <c:v>91</c:v>
                </c:pt>
                <c:pt idx="6">
                  <c:v>179</c:v>
                </c:pt>
                <c:pt idx="7">
                  <c:v>150</c:v>
                </c:pt>
                <c:pt idx="8">
                  <c:v>108</c:v>
                </c:pt>
                <c:pt idx="9">
                  <c:v>140</c:v>
                </c:pt>
              </c:numCache>
            </c:numRef>
          </c:val>
          <c:extLst>
            <c:ext xmlns:c16="http://schemas.microsoft.com/office/drawing/2014/chart" uri="{C3380CC4-5D6E-409C-BE32-E72D297353CC}">
              <c16:uniqueId val="{00000001-0E46-453D-96E9-1AF5B94B4C17}"/>
            </c:ext>
          </c:extLst>
        </c:ser>
        <c:ser>
          <c:idx val="2"/>
          <c:order val="2"/>
          <c:tx>
            <c:strRef>
              <c:f>Sheet1!$D$1</c:f>
              <c:strCache>
                <c:ptCount val="1"/>
                <c:pt idx="0">
                  <c:v>VOD</c:v>
                </c:pt>
              </c:strCache>
            </c:strRef>
          </c:tx>
          <c:spPr>
            <a:solidFill>
              <a:srgbClr val="B574D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Norges dummeste (S01E01)</c:v>
                </c:pt>
                <c:pt idx="1">
                  <c:v>Spillet (S01E02)</c:v>
                </c:pt>
                <c:pt idx="2">
                  <c:v>Norges dummeste (S01E02)</c:v>
                </c:pt>
                <c:pt idx="3">
                  <c:v>Spillet (S01E01)</c:v>
                </c:pt>
                <c:pt idx="4">
                  <c:v>Kompani Lauritzen (S05E02)</c:v>
                </c:pt>
                <c:pt idx="5">
                  <c:v>Spillet (S01E04)</c:v>
                </c:pt>
                <c:pt idx="6">
                  <c:v>Kompani Lauritzen (S05E01)</c:v>
                </c:pt>
                <c:pt idx="7">
                  <c:v>Kompani Lauritzen (S05E03)</c:v>
                </c:pt>
                <c:pt idx="8">
                  <c:v>Kompani Lauritzen (S05E05)</c:v>
                </c:pt>
                <c:pt idx="9">
                  <c:v>Hver gang vi møtes (S14E02)</c:v>
                </c:pt>
              </c:strCache>
            </c:strRef>
          </c:cat>
          <c:val>
            <c:numRef>
              <c:f>Sheet1!$D$2:$D$11</c:f>
              <c:numCache>
                <c:formatCode>0;\-0</c:formatCode>
                <c:ptCount val="10"/>
                <c:pt idx="0">
                  <c:v>881</c:v>
                </c:pt>
                <c:pt idx="1">
                  <c:v>931</c:v>
                </c:pt>
                <c:pt idx="2">
                  <c:v>788</c:v>
                </c:pt>
                <c:pt idx="3">
                  <c:v>863</c:v>
                </c:pt>
                <c:pt idx="4">
                  <c:v>826</c:v>
                </c:pt>
                <c:pt idx="5">
                  <c:v>895</c:v>
                </c:pt>
                <c:pt idx="6">
                  <c:v>767</c:v>
                </c:pt>
                <c:pt idx="7">
                  <c:v>783</c:v>
                </c:pt>
                <c:pt idx="8">
                  <c:v>793</c:v>
                </c:pt>
                <c:pt idx="9">
                  <c:v>630</c:v>
                </c:pt>
              </c:numCache>
            </c:numRef>
          </c:val>
          <c:extLst>
            <c:ext xmlns:c16="http://schemas.microsoft.com/office/drawing/2014/chart" uri="{C3380CC4-5D6E-409C-BE32-E72D297353CC}">
              <c16:uniqueId val="{00000004-0E46-453D-96E9-1AF5B94B4C17}"/>
            </c:ext>
          </c:extLst>
        </c:ser>
        <c:dLbls>
          <c:dLblPos val="ctr"/>
          <c:showLegendKey val="0"/>
          <c:showVal val="1"/>
          <c:showCatName val="0"/>
          <c:showSerName val="0"/>
          <c:showPercent val="0"/>
          <c:showBubbleSize val="0"/>
        </c:dLbls>
        <c:gapWidth val="150"/>
        <c:overlap val="100"/>
        <c:axId val="419385664"/>
        <c:axId val="419694160"/>
      </c:barChart>
      <c:catAx>
        <c:axId val="419385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crossAx val="419694160"/>
        <c:crosses val="autoZero"/>
        <c:auto val="1"/>
        <c:lblAlgn val="ctr"/>
        <c:lblOffset val="100"/>
        <c:noMultiLvlLbl val="0"/>
      </c:catAx>
      <c:valAx>
        <c:axId val="419694160"/>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crossAx val="419385664"/>
        <c:crosses val="autoZero"/>
        <c:crossBetween val="between"/>
      </c:valAx>
      <c:spPr>
        <a:noFill/>
        <a:ln>
          <a:noFill/>
        </a:ln>
        <a:effectLst/>
      </c:spPr>
    </c:plotArea>
    <c:legend>
      <c:legendPos val="b"/>
      <c:layout>
        <c:manualLayout>
          <c:xMode val="edge"/>
          <c:yMode val="edge"/>
          <c:x val="0.3100175278853316"/>
          <c:y val="0.90966703529112425"/>
          <c:w val="0.37907045435498488"/>
          <c:h val="7.93046142016457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nb-NO"/>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24245341209475E-2"/>
          <c:y val="4.8642580596980588E-2"/>
          <c:w val="0.94645514020346089"/>
          <c:h val="0.7717606745870994"/>
        </c:manualLayout>
      </c:layout>
      <c:barChart>
        <c:barDir val="col"/>
        <c:grouping val="stacked"/>
        <c:varyColors val="0"/>
        <c:ser>
          <c:idx val="0"/>
          <c:order val="0"/>
          <c:tx>
            <c:strRef>
              <c:f>Sheet1!$B$1</c:f>
              <c:strCache>
                <c:ptCount val="1"/>
                <c:pt idx="0">
                  <c:v>Live</c:v>
                </c:pt>
              </c:strCache>
            </c:strRef>
          </c:tx>
          <c:spPr>
            <a:solidFill>
              <a:srgbClr val="00AC8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Håndball, Norge (Sommer - OL) - Danmark, semifinale, kvinner</c:v>
                </c:pt>
                <c:pt idx="1">
                  <c:v>Håndball, Norge (Sommer - OL) - Frankrike, finale, kvinner</c:v>
                </c:pt>
                <c:pt idx="2">
                  <c:v>71° nord - team (S03E01)</c:v>
                </c:pt>
                <c:pt idx="3">
                  <c:v>Null stjerner (S01E03)</c:v>
                </c:pt>
                <c:pt idx="4">
                  <c:v>Skinnet bedrar (S01E01)</c:v>
                </c:pt>
                <c:pt idx="5">
                  <c:v>Kongen befaler (S09E03)</c:v>
                </c:pt>
                <c:pt idx="6">
                  <c:v>Kongen befaler (S09E02)</c:v>
                </c:pt>
                <c:pt idx="7">
                  <c:v>Kongen befaler (S01E06)</c:v>
                </c:pt>
                <c:pt idx="8">
                  <c:v>Null stjerner (S01E02)</c:v>
                </c:pt>
                <c:pt idx="9">
                  <c:v>Null stjerner (S01E07)</c:v>
                </c:pt>
              </c:strCache>
            </c:strRef>
          </c:cat>
          <c:val>
            <c:numRef>
              <c:f>Sheet1!$B$2:$B$11</c:f>
              <c:numCache>
                <c:formatCode>0;\-0</c:formatCode>
                <c:ptCount val="10"/>
                <c:pt idx="0">
                  <c:v>596</c:v>
                </c:pt>
                <c:pt idx="1">
                  <c:v>554</c:v>
                </c:pt>
                <c:pt idx="2">
                  <c:v>206</c:v>
                </c:pt>
                <c:pt idx="3">
                  <c:v>194</c:v>
                </c:pt>
                <c:pt idx="4">
                  <c:v>245</c:v>
                </c:pt>
                <c:pt idx="5">
                  <c:v>192</c:v>
                </c:pt>
                <c:pt idx="6">
                  <c:v>155</c:v>
                </c:pt>
                <c:pt idx="7">
                  <c:v>200</c:v>
                </c:pt>
                <c:pt idx="8">
                  <c:v>165</c:v>
                </c:pt>
                <c:pt idx="9">
                  <c:v>197</c:v>
                </c:pt>
              </c:numCache>
            </c:numRef>
          </c:val>
          <c:extLst>
            <c:ext xmlns:c16="http://schemas.microsoft.com/office/drawing/2014/chart" uri="{C3380CC4-5D6E-409C-BE32-E72D297353CC}">
              <c16:uniqueId val="{00000000-0E46-453D-96E9-1AF5B94B4C17}"/>
            </c:ext>
          </c:extLst>
        </c:ser>
        <c:ser>
          <c:idx val="1"/>
          <c:order val="1"/>
          <c:tx>
            <c:strRef>
              <c:f>Sheet1!$C$1</c:f>
              <c:strCache>
                <c:ptCount val="1"/>
                <c:pt idx="0">
                  <c:v>Playback inntil 99 dager</c:v>
                </c:pt>
              </c:strCache>
            </c:strRef>
          </c:tx>
          <c:spPr>
            <a:solidFill>
              <a:srgbClr val="7AD4C2">
                <a:alpha val="62000"/>
              </a:srgbClr>
            </a:solidFill>
            <a:ln>
              <a:noFill/>
            </a:ln>
            <a:effectLst/>
          </c:spPr>
          <c:invertIfNegative val="0"/>
          <c:dPt>
            <c:idx val="0"/>
            <c:invertIfNegative val="0"/>
            <c:bubble3D val="0"/>
            <c:spPr>
              <a:solidFill>
                <a:srgbClr val="7AD4C2">
                  <a:alpha val="62000"/>
                </a:srgbClr>
              </a:solidFill>
              <a:ln>
                <a:noFill/>
              </a:ln>
              <a:effectLst/>
            </c:spPr>
            <c:extLst>
              <c:ext xmlns:c16="http://schemas.microsoft.com/office/drawing/2014/chart" uri="{C3380CC4-5D6E-409C-BE32-E72D297353CC}">
                <c16:uniqueId val="{00000001-B504-4EBC-8F57-CA7A8DBD9FE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Håndball, Norge (Sommer - OL) - Danmark, semifinale, kvinner</c:v>
                </c:pt>
                <c:pt idx="1">
                  <c:v>Håndball, Norge (Sommer - OL) - Frankrike, finale, kvinner</c:v>
                </c:pt>
                <c:pt idx="2">
                  <c:v>71° nord - team (S03E01)</c:v>
                </c:pt>
                <c:pt idx="3">
                  <c:v>Null stjerner (S01E03)</c:v>
                </c:pt>
                <c:pt idx="4">
                  <c:v>Skinnet bedrar (S01E01)</c:v>
                </c:pt>
                <c:pt idx="5">
                  <c:v>Kongen befaler (S09E03)</c:v>
                </c:pt>
                <c:pt idx="6">
                  <c:v>Kongen befaler (S09E02)</c:v>
                </c:pt>
                <c:pt idx="7">
                  <c:v>Kongen befaler (S01E06)</c:v>
                </c:pt>
                <c:pt idx="8">
                  <c:v>Null stjerner (S01E02)</c:v>
                </c:pt>
                <c:pt idx="9">
                  <c:v>Null stjerner (S01E07)</c:v>
                </c:pt>
              </c:strCache>
            </c:strRef>
          </c:cat>
          <c:val>
            <c:numRef>
              <c:f>Sheet1!$C$2:$C$11</c:f>
              <c:numCache>
                <c:formatCode>0;\-0</c:formatCode>
                <c:ptCount val="10"/>
                <c:pt idx="0">
                  <c:v>32</c:v>
                </c:pt>
                <c:pt idx="1">
                  <c:v>44</c:v>
                </c:pt>
                <c:pt idx="2">
                  <c:v>256</c:v>
                </c:pt>
                <c:pt idx="3">
                  <c:v>226</c:v>
                </c:pt>
                <c:pt idx="4">
                  <c:v>172</c:v>
                </c:pt>
                <c:pt idx="5">
                  <c:v>246</c:v>
                </c:pt>
                <c:pt idx="6">
                  <c:v>268</c:v>
                </c:pt>
                <c:pt idx="7">
                  <c:v>234</c:v>
                </c:pt>
                <c:pt idx="8">
                  <c:v>207</c:v>
                </c:pt>
                <c:pt idx="9">
                  <c:v>226</c:v>
                </c:pt>
              </c:numCache>
            </c:numRef>
          </c:val>
          <c:extLst>
            <c:ext xmlns:c16="http://schemas.microsoft.com/office/drawing/2014/chart" uri="{C3380CC4-5D6E-409C-BE32-E72D297353CC}">
              <c16:uniqueId val="{00000001-0E46-453D-96E9-1AF5B94B4C17}"/>
            </c:ext>
          </c:extLst>
        </c:ser>
        <c:ser>
          <c:idx val="2"/>
          <c:order val="2"/>
          <c:tx>
            <c:strRef>
              <c:f>Sheet1!$D$1</c:f>
              <c:strCache>
                <c:ptCount val="1"/>
                <c:pt idx="0">
                  <c:v>VOD</c:v>
                </c:pt>
              </c:strCache>
            </c:strRef>
          </c:tx>
          <c:spPr>
            <a:solidFill>
              <a:srgbClr val="B574D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5289-4806-B807-BF44D537716C}"/>
                </c:ext>
              </c:extLst>
            </c:dLbl>
            <c:dLbl>
              <c:idx val="1"/>
              <c:delete val="1"/>
              <c:extLst>
                <c:ext xmlns:c15="http://schemas.microsoft.com/office/drawing/2012/chart" uri="{CE6537A1-D6FC-4f65-9D91-7224C49458BB}"/>
                <c:ext xmlns:c16="http://schemas.microsoft.com/office/drawing/2014/chart" uri="{C3380CC4-5D6E-409C-BE32-E72D297353CC}">
                  <c16:uniqueId val="{00000000-5289-4806-B807-BF44D537716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Håndball, Norge (Sommer - OL) - Danmark, semifinale, kvinner</c:v>
                </c:pt>
                <c:pt idx="1">
                  <c:v>Håndball, Norge (Sommer - OL) - Frankrike, finale, kvinner</c:v>
                </c:pt>
                <c:pt idx="2">
                  <c:v>71° nord - team (S03E01)</c:v>
                </c:pt>
                <c:pt idx="3">
                  <c:v>Null stjerner (S01E03)</c:v>
                </c:pt>
                <c:pt idx="4">
                  <c:v>Skinnet bedrar (S01E01)</c:v>
                </c:pt>
                <c:pt idx="5">
                  <c:v>Kongen befaler (S09E03)</c:v>
                </c:pt>
                <c:pt idx="6">
                  <c:v>Kongen befaler (S09E02)</c:v>
                </c:pt>
                <c:pt idx="7">
                  <c:v>Kongen befaler (S01E06)</c:v>
                </c:pt>
                <c:pt idx="8">
                  <c:v>Null stjerner (S01E02)</c:v>
                </c:pt>
                <c:pt idx="9">
                  <c:v>Null stjerner (S01E07)</c:v>
                </c:pt>
              </c:strCache>
            </c:strRef>
          </c:cat>
          <c:val>
            <c:numRef>
              <c:f>Sheet1!$D$2:$D$11</c:f>
              <c:numCache>
                <c:formatCode>0;\-0</c:formatCode>
                <c:ptCount val="10"/>
                <c:pt idx="0">
                  <c:v>0</c:v>
                </c:pt>
                <c:pt idx="1">
                  <c:v>0</c:v>
                </c:pt>
                <c:pt idx="2">
                  <c:v>123</c:v>
                </c:pt>
                <c:pt idx="3">
                  <c:v>162</c:v>
                </c:pt>
                <c:pt idx="4">
                  <c:v>163</c:v>
                </c:pt>
                <c:pt idx="5">
                  <c:v>136</c:v>
                </c:pt>
                <c:pt idx="6">
                  <c:v>144</c:v>
                </c:pt>
                <c:pt idx="7">
                  <c:v>118</c:v>
                </c:pt>
                <c:pt idx="8">
                  <c:v>178</c:v>
                </c:pt>
                <c:pt idx="9">
                  <c:v>113</c:v>
                </c:pt>
              </c:numCache>
            </c:numRef>
          </c:val>
          <c:extLst>
            <c:ext xmlns:c16="http://schemas.microsoft.com/office/drawing/2014/chart" uri="{C3380CC4-5D6E-409C-BE32-E72D297353CC}">
              <c16:uniqueId val="{00000004-0E46-453D-96E9-1AF5B94B4C17}"/>
            </c:ext>
          </c:extLst>
        </c:ser>
        <c:dLbls>
          <c:dLblPos val="ctr"/>
          <c:showLegendKey val="0"/>
          <c:showVal val="1"/>
          <c:showCatName val="0"/>
          <c:showSerName val="0"/>
          <c:showPercent val="0"/>
          <c:showBubbleSize val="0"/>
        </c:dLbls>
        <c:gapWidth val="150"/>
        <c:overlap val="100"/>
        <c:axId val="419385664"/>
        <c:axId val="419694160"/>
      </c:barChart>
      <c:catAx>
        <c:axId val="419385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crossAx val="419694160"/>
        <c:crosses val="autoZero"/>
        <c:auto val="1"/>
        <c:lblAlgn val="ctr"/>
        <c:lblOffset val="100"/>
        <c:noMultiLvlLbl val="0"/>
      </c:catAx>
      <c:valAx>
        <c:axId val="419694160"/>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crossAx val="419385664"/>
        <c:crosses val="autoZero"/>
        <c:crossBetween val="between"/>
      </c:valAx>
      <c:spPr>
        <a:noFill/>
        <a:ln>
          <a:noFill/>
        </a:ln>
        <a:effectLst/>
      </c:spPr>
    </c:plotArea>
    <c:legend>
      <c:legendPos val="b"/>
      <c:layout>
        <c:manualLayout>
          <c:xMode val="edge"/>
          <c:yMode val="edge"/>
          <c:x val="0.3100175278853316"/>
          <c:y val="0.90966703529112425"/>
          <c:w val="0.37907045435498488"/>
          <c:h val="7.93046142016457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nb-NO"/>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24245341209475E-2"/>
          <c:y val="4.3128305935025396E-2"/>
          <c:w val="0.94645514020346089"/>
          <c:h val="0.71110480093193817"/>
        </c:manualLayout>
      </c:layout>
      <c:barChart>
        <c:barDir val="col"/>
        <c:grouping val="stacked"/>
        <c:varyColors val="0"/>
        <c:ser>
          <c:idx val="0"/>
          <c:order val="0"/>
          <c:tx>
            <c:strRef>
              <c:f>Sheet1!$B$1</c:f>
              <c:strCache>
                <c:ptCount val="1"/>
                <c:pt idx="0">
                  <c:v>Live</c:v>
                </c:pt>
              </c:strCache>
            </c:strRef>
          </c:tx>
          <c:spPr>
            <a:solidFill>
              <a:srgbClr val="00AC8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Håndball-EM: Finale - Danmark - Norge</c:v>
                </c:pt>
                <c:pt idx="1">
                  <c:v>Tour de Ski Monsterbakken kvinnerVal di Fiemme</c:v>
                </c:pt>
                <c:pt idx="2">
                  <c:v>Håndball-EM Danmark - Norge</c:v>
                </c:pt>
                <c:pt idx="3">
                  <c:v>Håndball-EM Norge - Tyskland</c:v>
                </c:pt>
                <c:pt idx="4">
                  <c:v>Håndball-EM Studio etter Studio etter kamp</c:v>
                </c:pt>
                <c:pt idx="5">
                  <c:v>UEFA Europa League Manchester United- Bodø/Glimt</c:v>
                </c:pt>
                <c:pt idx="6">
                  <c:v>Håndball-EM Norge - Slovenia</c:v>
                </c:pt>
                <c:pt idx="7">
                  <c:v>Håndball-EM Færøyene - Norge</c:v>
                </c:pt>
                <c:pt idx="8">
                  <c:v>Håndball-EM Sverige - Tyskland</c:v>
                </c:pt>
                <c:pt idx="9">
                  <c:v>Tour de Ski Monsterbakken menn Val di Fiemme</c:v>
                </c:pt>
              </c:strCache>
            </c:strRef>
          </c:cat>
          <c:val>
            <c:numRef>
              <c:f>Sheet1!$B$2:$B$11</c:f>
              <c:numCache>
                <c:formatCode>General</c:formatCode>
                <c:ptCount val="10"/>
                <c:pt idx="0">
                  <c:v>626</c:v>
                </c:pt>
                <c:pt idx="1">
                  <c:v>412</c:v>
                </c:pt>
                <c:pt idx="2">
                  <c:v>385</c:v>
                </c:pt>
                <c:pt idx="3">
                  <c:v>304</c:v>
                </c:pt>
                <c:pt idx="4">
                  <c:v>319</c:v>
                </c:pt>
                <c:pt idx="5">
                  <c:v>331</c:v>
                </c:pt>
                <c:pt idx="6">
                  <c:v>340</c:v>
                </c:pt>
                <c:pt idx="7">
                  <c:v>294</c:v>
                </c:pt>
                <c:pt idx="8">
                  <c:v>315</c:v>
                </c:pt>
                <c:pt idx="9">
                  <c:v>240</c:v>
                </c:pt>
              </c:numCache>
            </c:numRef>
          </c:val>
          <c:extLst>
            <c:ext xmlns:c16="http://schemas.microsoft.com/office/drawing/2014/chart" uri="{C3380CC4-5D6E-409C-BE32-E72D297353CC}">
              <c16:uniqueId val="{00000000-0E46-453D-96E9-1AF5B94B4C17}"/>
            </c:ext>
          </c:extLst>
        </c:ser>
        <c:ser>
          <c:idx val="1"/>
          <c:order val="1"/>
          <c:tx>
            <c:strRef>
              <c:f>Sheet1!$C$1</c:f>
              <c:strCache>
                <c:ptCount val="1"/>
                <c:pt idx="0">
                  <c:v>Playback inntil 99 dager</c:v>
                </c:pt>
              </c:strCache>
            </c:strRef>
          </c:tx>
          <c:spPr>
            <a:solidFill>
              <a:srgbClr val="7AD4C2">
                <a:alpha val="62000"/>
              </a:srgbClr>
            </a:solidFill>
            <a:ln>
              <a:noFill/>
            </a:ln>
            <a:effectLst/>
          </c:spPr>
          <c:invertIfNegative val="0"/>
          <c:dPt>
            <c:idx val="0"/>
            <c:invertIfNegative val="0"/>
            <c:bubble3D val="0"/>
            <c:spPr>
              <a:solidFill>
                <a:srgbClr val="7AD4C2">
                  <a:alpha val="62000"/>
                </a:srgbClr>
              </a:solidFill>
              <a:ln>
                <a:noFill/>
              </a:ln>
              <a:effectLst/>
            </c:spPr>
            <c:extLst>
              <c:ext xmlns:c16="http://schemas.microsoft.com/office/drawing/2014/chart" uri="{C3380CC4-5D6E-409C-BE32-E72D297353CC}">
                <c16:uniqueId val="{00000001-B504-4EBC-8F57-CA7A8DBD9FE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Håndball-EM: Finale - Danmark - Norge</c:v>
                </c:pt>
                <c:pt idx="1">
                  <c:v>Tour de Ski Monsterbakken kvinnerVal di Fiemme</c:v>
                </c:pt>
                <c:pt idx="2">
                  <c:v>Håndball-EM Danmark - Norge</c:v>
                </c:pt>
                <c:pt idx="3">
                  <c:v>Håndball-EM Norge - Tyskland</c:v>
                </c:pt>
                <c:pt idx="4">
                  <c:v>Håndball-EM Studio etter Studio etter kamp</c:v>
                </c:pt>
                <c:pt idx="5">
                  <c:v>UEFA Europa League Manchester United- Bodø/Glimt</c:v>
                </c:pt>
                <c:pt idx="6">
                  <c:v>Håndball-EM Norge - Slovenia</c:v>
                </c:pt>
                <c:pt idx="7">
                  <c:v>Håndball-EM Færøyene - Norge</c:v>
                </c:pt>
                <c:pt idx="8">
                  <c:v>Håndball-EM Sverige - Tyskland</c:v>
                </c:pt>
                <c:pt idx="9">
                  <c:v>Tour de Ski Monsterbakken menn Val di Fiemme</c:v>
                </c:pt>
              </c:strCache>
            </c:strRef>
          </c:cat>
          <c:val>
            <c:numRef>
              <c:f>Sheet1!$C$2:$C$11</c:f>
              <c:numCache>
                <c:formatCode>General</c:formatCode>
                <c:ptCount val="10"/>
                <c:pt idx="0">
                  <c:v>88</c:v>
                </c:pt>
                <c:pt idx="1">
                  <c:v>45</c:v>
                </c:pt>
                <c:pt idx="2">
                  <c:v>65</c:v>
                </c:pt>
                <c:pt idx="3">
                  <c:v>72</c:v>
                </c:pt>
                <c:pt idx="4">
                  <c:v>46</c:v>
                </c:pt>
                <c:pt idx="5">
                  <c:v>29</c:v>
                </c:pt>
                <c:pt idx="6">
                  <c:v>20</c:v>
                </c:pt>
                <c:pt idx="7">
                  <c:v>38</c:v>
                </c:pt>
                <c:pt idx="8">
                  <c:v>13</c:v>
                </c:pt>
                <c:pt idx="9">
                  <c:v>76</c:v>
                </c:pt>
              </c:numCache>
            </c:numRef>
          </c:val>
          <c:extLst>
            <c:ext xmlns:c16="http://schemas.microsoft.com/office/drawing/2014/chart" uri="{C3380CC4-5D6E-409C-BE32-E72D297353CC}">
              <c16:uniqueId val="{00000001-0E46-453D-96E9-1AF5B94B4C17}"/>
            </c:ext>
          </c:extLst>
        </c:ser>
        <c:ser>
          <c:idx val="2"/>
          <c:order val="2"/>
          <c:tx>
            <c:strRef>
              <c:f>Sheet1!$D$1</c:f>
              <c:strCache>
                <c:ptCount val="1"/>
                <c:pt idx="0">
                  <c:v>VOD</c:v>
                </c:pt>
              </c:strCache>
            </c:strRef>
          </c:tx>
          <c:spPr>
            <a:solidFill>
              <a:srgbClr val="B574D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Håndball-EM: Finale - Danmark - Norge</c:v>
                </c:pt>
                <c:pt idx="1">
                  <c:v>Tour de Ski Monsterbakken kvinnerVal di Fiemme</c:v>
                </c:pt>
                <c:pt idx="2">
                  <c:v>Håndball-EM Danmark - Norge</c:v>
                </c:pt>
                <c:pt idx="3">
                  <c:v>Håndball-EM Norge - Tyskland</c:v>
                </c:pt>
                <c:pt idx="4">
                  <c:v>Håndball-EM Studio etter Studio etter kamp</c:v>
                </c:pt>
                <c:pt idx="5">
                  <c:v>UEFA Europa League Manchester United- Bodø/Glimt</c:v>
                </c:pt>
                <c:pt idx="6">
                  <c:v>Håndball-EM Norge - Slovenia</c:v>
                </c:pt>
                <c:pt idx="7">
                  <c:v>Håndball-EM Færøyene - Norge</c:v>
                </c:pt>
                <c:pt idx="8">
                  <c:v>Håndball-EM Sverige - Tyskland</c:v>
                </c:pt>
                <c:pt idx="9">
                  <c:v>Tour de Ski Monsterbakken menn Val di Fiemme</c:v>
                </c:pt>
              </c:strCache>
            </c:strRef>
          </c:cat>
          <c:val>
            <c:numRef>
              <c:f>Sheet1!$D$2:$D$11</c:f>
              <c:numCache>
                <c:formatCode>General</c:formatCode>
                <c:ptCount val="10"/>
              </c:numCache>
            </c:numRef>
          </c:val>
          <c:extLst>
            <c:ext xmlns:c16="http://schemas.microsoft.com/office/drawing/2014/chart" uri="{C3380CC4-5D6E-409C-BE32-E72D297353CC}">
              <c16:uniqueId val="{00000004-0E46-453D-96E9-1AF5B94B4C17}"/>
            </c:ext>
          </c:extLst>
        </c:ser>
        <c:dLbls>
          <c:dLblPos val="ctr"/>
          <c:showLegendKey val="0"/>
          <c:showVal val="1"/>
          <c:showCatName val="0"/>
          <c:showSerName val="0"/>
          <c:showPercent val="0"/>
          <c:showBubbleSize val="0"/>
        </c:dLbls>
        <c:gapWidth val="150"/>
        <c:overlap val="100"/>
        <c:axId val="419385664"/>
        <c:axId val="419694160"/>
      </c:barChart>
      <c:catAx>
        <c:axId val="419385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crossAx val="419694160"/>
        <c:crosses val="autoZero"/>
        <c:auto val="1"/>
        <c:lblAlgn val="ctr"/>
        <c:lblOffset val="100"/>
        <c:noMultiLvlLbl val="0"/>
      </c:catAx>
      <c:valAx>
        <c:axId val="419694160"/>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crossAx val="419385664"/>
        <c:crosses val="autoZero"/>
        <c:crossBetween val="between"/>
      </c:valAx>
      <c:spPr>
        <a:noFill/>
        <a:ln>
          <a:noFill/>
        </a:ln>
        <a:effectLst/>
      </c:spPr>
    </c:plotArea>
    <c:legend>
      <c:legendPos val="b"/>
      <c:legendEntry>
        <c:idx val="2"/>
        <c:delete val="1"/>
      </c:legendEntry>
      <c:layout>
        <c:manualLayout>
          <c:xMode val="edge"/>
          <c:yMode val="edge"/>
          <c:x val="0.3100175278853316"/>
          <c:y val="0.93448080178641735"/>
          <c:w val="0.37907045435498488"/>
          <c:h val="4.62196020505766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nb-NO"/>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stacked"/>
        <c:varyColors val="0"/>
        <c:ser>
          <c:idx val="0"/>
          <c:order val="0"/>
          <c:tx>
            <c:strRef>
              <c:f>Sheet1!$B$1</c:f>
              <c:strCache>
                <c:ptCount val="1"/>
                <c:pt idx="0">
                  <c:v>Totalt antall minutter sett*</c:v>
                </c:pt>
              </c:strCache>
            </c:strRef>
          </c:tx>
          <c:spPr>
            <a:solidFill>
              <a:srgbClr val="1067CF"/>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Dagsrevyen</c:v>
                </c:pt>
                <c:pt idx="1">
                  <c:v>NRK nyheter</c:v>
                </c:pt>
                <c:pt idx="2">
                  <c:v>Dagsnytt 18</c:v>
                </c:pt>
                <c:pt idx="3">
                  <c:v>OL i Paris</c:v>
                </c:pt>
                <c:pt idx="4">
                  <c:v>Kveldsnytt</c:v>
                </c:pt>
                <c:pt idx="5">
                  <c:v>Distriktsnyheter</c:v>
                </c:pt>
                <c:pt idx="6">
                  <c:v>Med hjartet på rette staden</c:v>
                </c:pt>
                <c:pt idx="7">
                  <c:v>Nyhetsmorgen</c:v>
                </c:pt>
                <c:pt idx="8">
                  <c:v>Debatten</c:v>
                </c:pt>
                <c:pt idx="9">
                  <c:v>Fotball-EM 2024</c:v>
                </c:pt>
              </c:strCache>
            </c:strRef>
          </c:cat>
          <c:val>
            <c:numRef>
              <c:f>Sheet1!$B$2:$B$11</c:f>
              <c:numCache>
                <c:formatCode>General</c:formatCode>
                <c:ptCount val="10"/>
                <c:pt idx="0">
                  <c:v>7109</c:v>
                </c:pt>
                <c:pt idx="1">
                  <c:v>4593</c:v>
                </c:pt>
                <c:pt idx="2">
                  <c:v>2313</c:v>
                </c:pt>
                <c:pt idx="3">
                  <c:v>1549</c:v>
                </c:pt>
                <c:pt idx="4">
                  <c:v>1382</c:v>
                </c:pt>
                <c:pt idx="5">
                  <c:v>1379</c:v>
                </c:pt>
                <c:pt idx="6">
                  <c:v>1200</c:v>
                </c:pt>
                <c:pt idx="7">
                  <c:v>1158</c:v>
                </c:pt>
                <c:pt idx="8">
                  <c:v>1017</c:v>
                </c:pt>
                <c:pt idx="9">
                  <c:v>923</c:v>
                </c:pt>
              </c:numCache>
            </c:numRef>
          </c:val>
          <c:extLst>
            <c:ext xmlns:c16="http://schemas.microsoft.com/office/drawing/2014/chart" uri="{C3380CC4-5D6E-409C-BE32-E72D297353CC}">
              <c16:uniqueId val="{00000000-53B4-4221-9957-4131A4B8C939}"/>
            </c:ext>
          </c:extLst>
        </c:ser>
        <c:dLbls>
          <c:dLblPos val="ctr"/>
          <c:showLegendKey val="0"/>
          <c:showVal val="1"/>
          <c:showCatName val="0"/>
          <c:showSerName val="0"/>
          <c:showPercent val="0"/>
          <c:showBubbleSize val="0"/>
        </c:dLbls>
        <c:gapWidth val="50"/>
        <c:overlap val="100"/>
        <c:axId val="419385664"/>
        <c:axId val="419694160"/>
      </c:barChart>
      <c:catAx>
        <c:axId val="41938566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crossAx val="419694160"/>
        <c:crosses val="autoZero"/>
        <c:auto val="1"/>
        <c:lblAlgn val="ctr"/>
        <c:lblOffset val="100"/>
        <c:noMultiLvlLbl val="0"/>
      </c:catAx>
      <c:valAx>
        <c:axId val="4196941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41938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nb-N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4.8085829168218602E-2"/>
          <c:y val="3.1875036111795457E-2"/>
          <c:w val="0.93973124839374234"/>
          <c:h val="0.81462046046539704"/>
        </c:manualLayout>
      </c:layout>
      <c:barChart>
        <c:barDir val="col"/>
        <c:grouping val="stacked"/>
        <c:varyColors val="0"/>
        <c:ser>
          <c:idx val="0"/>
          <c:order val="0"/>
          <c:tx>
            <c:strRef>
              <c:f>Sheet1!$B$1</c:f>
              <c:strCache>
                <c:ptCount val="1"/>
                <c:pt idx="0">
                  <c:v>Totalt antall minutter sett*</c:v>
                </c:pt>
              </c:strCache>
            </c:strRef>
          </c:tx>
          <c:spPr>
            <a:solidFill>
              <a:srgbClr val="1B0033"/>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God morgen Norge</c:v>
                </c:pt>
                <c:pt idx="1">
                  <c:v>Nyhetene - hjulet</c:v>
                </c:pt>
                <c:pt idx="2">
                  <c:v>UEFA EURO</c:v>
                </c:pt>
                <c:pt idx="3">
                  <c:v>Nyhetene 21:00</c:v>
                </c:pt>
                <c:pt idx="4">
                  <c:v>Kompani Lauritzen</c:v>
                </c:pt>
                <c:pt idx="5">
                  <c:v>The Voice – Norges beste stemme</c:v>
                </c:pt>
                <c:pt idx="6">
                  <c:v>Eliteserien</c:v>
                </c:pt>
                <c:pt idx="7">
                  <c:v>Farmen</c:v>
                </c:pt>
                <c:pt idx="8">
                  <c:v>Spillet</c:v>
                </c:pt>
                <c:pt idx="9">
                  <c:v>Farmen kjendis</c:v>
                </c:pt>
              </c:strCache>
            </c:strRef>
          </c:cat>
          <c:val>
            <c:numRef>
              <c:f>Sheet1!$B$2:$B$11</c:f>
              <c:numCache>
                <c:formatCode>General</c:formatCode>
                <c:ptCount val="10"/>
                <c:pt idx="0">
                  <c:v>1523</c:v>
                </c:pt>
                <c:pt idx="1">
                  <c:v>1406</c:v>
                </c:pt>
                <c:pt idx="2">
                  <c:v>1324</c:v>
                </c:pt>
                <c:pt idx="3">
                  <c:v>1183</c:v>
                </c:pt>
                <c:pt idx="4">
                  <c:v>988</c:v>
                </c:pt>
                <c:pt idx="5">
                  <c:v>985</c:v>
                </c:pt>
                <c:pt idx="6">
                  <c:v>938</c:v>
                </c:pt>
                <c:pt idx="7">
                  <c:v>884</c:v>
                </c:pt>
                <c:pt idx="8">
                  <c:v>791</c:v>
                </c:pt>
                <c:pt idx="9">
                  <c:v>777</c:v>
                </c:pt>
              </c:numCache>
            </c:numRef>
          </c:val>
          <c:extLst>
            <c:ext xmlns:c16="http://schemas.microsoft.com/office/drawing/2014/chart" uri="{C3380CC4-5D6E-409C-BE32-E72D297353CC}">
              <c16:uniqueId val="{00000000-53B4-4221-9957-4131A4B8C939}"/>
            </c:ext>
          </c:extLst>
        </c:ser>
        <c:dLbls>
          <c:dLblPos val="ctr"/>
          <c:showLegendKey val="0"/>
          <c:showVal val="1"/>
          <c:showCatName val="0"/>
          <c:showSerName val="0"/>
          <c:showPercent val="0"/>
          <c:showBubbleSize val="0"/>
        </c:dLbls>
        <c:gapWidth val="50"/>
        <c:overlap val="100"/>
        <c:axId val="419385664"/>
        <c:axId val="419694160"/>
      </c:barChart>
      <c:catAx>
        <c:axId val="41938566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crossAx val="419694160"/>
        <c:crosses val="autoZero"/>
        <c:auto val="1"/>
        <c:lblAlgn val="ctr"/>
        <c:lblOffset val="100"/>
        <c:noMultiLvlLbl val="0"/>
      </c:catAx>
      <c:valAx>
        <c:axId val="4196941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419385664"/>
        <c:crosses val="autoZero"/>
        <c:crossBetween val="between"/>
      </c:valAx>
      <c:spPr>
        <a:noFill/>
        <a:ln>
          <a:noFill/>
        </a:ln>
        <a:effectLst/>
      </c:spPr>
    </c:plotArea>
    <c:legend>
      <c:legendPos val="b"/>
      <c:layout>
        <c:manualLayout>
          <c:xMode val="edge"/>
          <c:yMode val="edge"/>
          <c:x val="0.40183071737704207"/>
          <c:y val="0.94752604398797946"/>
          <c:w val="0.19633847803816751"/>
          <c:h val="5.247395601202058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nb-N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stacked"/>
        <c:varyColors val="0"/>
        <c:ser>
          <c:idx val="0"/>
          <c:order val="0"/>
          <c:tx>
            <c:strRef>
              <c:f>Sheet1!$B$1</c:f>
              <c:strCache>
                <c:ptCount val="1"/>
                <c:pt idx="0">
                  <c:v>Totalt antall minutter sett*</c:v>
                </c:pt>
              </c:strCache>
            </c:strRef>
          </c:tx>
          <c:spPr>
            <a:solidFill>
              <a:srgbClr val="2D2EAC"/>
            </a:solidFill>
            <a:ln w="31750">
              <a:solidFill>
                <a:srgbClr val="DBAC19"/>
              </a:solid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DBAC19"/>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Alle mot alle</c:v>
                </c:pt>
                <c:pt idx="1">
                  <c:v>Mord og mysterier</c:v>
                </c:pt>
                <c:pt idx="2">
                  <c:v>Kongen befaler</c:v>
                </c:pt>
                <c:pt idx="3">
                  <c:v>71° nord - Norges tøffeste kjendis</c:v>
                </c:pt>
                <c:pt idx="4">
                  <c:v>71° nord - team</c:v>
                </c:pt>
                <c:pt idx="5">
                  <c:v>Neste sommer</c:v>
                </c:pt>
                <c:pt idx="6">
                  <c:v>Special Victims Unit</c:v>
                </c:pt>
                <c:pt idx="7">
                  <c:v>The Big Bang Theory</c:v>
                </c:pt>
                <c:pt idx="8">
                  <c:v>Grensevakten</c:v>
                </c:pt>
                <c:pt idx="9">
                  <c:v>Norske talenter</c:v>
                </c:pt>
              </c:strCache>
            </c:strRef>
          </c:cat>
          <c:val>
            <c:numRef>
              <c:f>Sheet1!$B$2:$B$11</c:f>
              <c:numCache>
                <c:formatCode>General</c:formatCode>
                <c:ptCount val="10"/>
                <c:pt idx="0">
                  <c:v>1188</c:v>
                </c:pt>
                <c:pt idx="1">
                  <c:v>619</c:v>
                </c:pt>
                <c:pt idx="2">
                  <c:v>583</c:v>
                </c:pt>
                <c:pt idx="3">
                  <c:v>461</c:v>
                </c:pt>
                <c:pt idx="4">
                  <c:v>380</c:v>
                </c:pt>
                <c:pt idx="5">
                  <c:v>316</c:v>
                </c:pt>
                <c:pt idx="6">
                  <c:v>300</c:v>
                </c:pt>
                <c:pt idx="7">
                  <c:v>281</c:v>
                </c:pt>
                <c:pt idx="8">
                  <c:v>241</c:v>
                </c:pt>
                <c:pt idx="9">
                  <c:v>233</c:v>
                </c:pt>
              </c:numCache>
            </c:numRef>
          </c:val>
          <c:extLst>
            <c:ext xmlns:c16="http://schemas.microsoft.com/office/drawing/2014/chart" uri="{C3380CC4-5D6E-409C-BE32-E72D297353CC}">
              <c16:uniqueId val="{00000000-53B4-4221-9957-4131A4B8C939}"/>
            </c:ext>
          </c:extLst>
        </c:ser>
        <c:dLbls>
          <c:dLblPos val="ctr"/>
          <c:showLegendKey val="0"/>
          <c:showVal val="1"/>
          <c:showCatName val="0"/>
          <c:showSerName val="0"/>
          <c:showPercent val="0"/>
          <c:showBubbleSize val="0"/>
        </c:dLbls>
        <c:gapWidth val="50"/>
        <c:overlap val="100"/>
        <c:axId val="419385664"/>
        <c:axId val="419694160"/>
      </c:barChart>
      <c:catAx>
        <c:axId val="41938566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crossAx val="419694160"/>
        <c:crosses val="autoZero"/>
        <c:auto val="1"/>
        <c:lblAlgn val="ctr"/>
        <c:lblOffset val="100"/>
        <c:noMultiLvlLbl val="0"/>
      </c:catAx>
      <c:valAx>
        <c:axId val="4196941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41938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
          <c:y val="1.561252073124808E-3"/>
          <c:w val="0.95711862571542838"/>
          <c:h val="0.79933002491658067"/>
        </c:manualLayout>
      </c:layout>
      <c:barChart>
        <c:barDir val="col"/>
        <c:grouping val="clustered"/>
        <c:varyColors val="0"/>
        <c:ser>
          <c:idx val="1"/>
          <c:order val="0"/>
          <c:tx>
            <c:strRef>
              <c:f>'Ark1'!$B$1</c:f>
              <c:strCache>
                <c:ptCount val="1"/>
                <c:pt idx="0">
                  <c:v>2024</c:v>
                </c:pt>
              </c:strCache>
            </c:strRef>
          </c:tx>
          <c:spPr>
            <a:solidFill>
              <a:schemeClr val="accent5">
                <a:lumMod val="50000"/>
              </a:schemeClr>
            </a:solidFill>
            <a:ln>
              <a:noFill/>
            </a:ln>
            <a:effectLst/>
          </c:spPr>
          <c:invertIfNegative val="0"/>
          <c:dLbls>
            <c:dLbl>
              <c:idx val="0"/>
              <c:layout>
                <c:manualLayout>
                  <c:x val="-3.2509289678846615E-3"/>
                  <c:y val="8.7591965816603123E-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80-4544-B787-72CC15377D21}"/>
                </c:ext>
              </c:extLst>
            </c:dLbl>
            <c:dLbl>
              <c:idx val="1"/>
              <c:layout>
                <c:manualLayout>
                  <c:x val="-4.3344866309597604E-3"/>
                  <c:y val="8.75919658166031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80-4544-B787-72CC15377D2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'Ark1'!$A$2:$A$9</c:f>
              <c:strCache>
                <c:ptCount val="8"/>
                <c:pt idx="0">
                  <c:v> 70-79 år</c:v>
                </c:pt>
                <c:pt idx="1">
                  <c:v> 60-69 år</c:v>
                </c:pt>
                <c:pt idx="2">
                  <c:v> 50-59 år</c:v>
                </c:pt>
                <c:pt idx="3">
                  <c:v> 40-49 år</c:v>
                </c:pt>
                <c:pt idx="4">
                  <c:v> 30-39 år</c:v>
                </c:pt>
                <c:pt idx="5">
                  <c:v> 20-29 år</c:v>
                </c:pt>
                <c:pt idx="6">
                  <c:v>10-19 år</c:v>
                </c:pt>
                <c:pt idx="7">
                  <c:v>Alle</c:v>
                </c:pt>
              </c:strCache>
            </c:strRef>
          </c:cat>
          <c:val>
            <c:numRef>
              <c:f>'Ark1'!$B$2:$B$9</c:f>
              <c:numCache>
                <c:formatCode>General</c:formatCode>
                <c:ptCount val="8"/>
                <c:pt idx="0">
                  <c:v>215</c:v>
                </c:pt>
                <c:pt idx="1">
                  <c:v>181</c:v>
                </c:pt>
                <c:pt idx="2">
                  <c:v>133</c:v>
                </c:pt>
                <c:pt idx="3">
                  <c:v>74</c:v>
                </c:pt>
                <c:pt idx="4">
                  <c:v>55</c:v>
                </c:pt>
                <c:pt idx="5">
                  <c:v>28</c:v>
                </c:pt>
                <c:pt idx="6">
                  <c:v>32</c:v>
                </c:pt>
                <c:pt idx="7">
                  <c:v>96</c:v>
                </c:pt>
              </c:numCache>
            </c:numRef>
          </c:val>
          <c:extLst>
            <c:ext xmlns:c16="http://schemas.microsoft.com/office/drawing/2014/chart" uri="{C3380CC4-5D6E-409C-BE32-E72D297353CC}">
              <c16:uniqueId val="{00000000-FF9B-4358-8D7C-65BF2051DD56}"/>
            </c:ext>
          </c:extLst>
        </c:ser>
        <c:ser>
          <c:idx val="0"/>
          <c:order val="1"/>
          <c:tx>
            <c:strRef>
              <c:f>'Ark1'!$C$1</c:f>
              <c:strCache>
                <c:ptCount val="1"/>
                <c:pt idx="0">
                  <c:v>2023</c:v>
                </c:pt>
              </c:strCache>
            </c:strRef>
          </c:tx>
          <c:spPr>
            <a:solidFill>
              <a:schemeClr val="accent5">
                <a:lumMod val="75000"/>
              </a:schemeClr>
            </a:solidFill>
            <a:ln>
              <a:noFill/>
            </a:ln>
            <a:effectLst/>
          </c:spPr>
          <c:invertIfNegative val="0"/>
          <c:dLbls>
            <c:dLbl>
              <c:idx val="0"/>
              <c:layout>
                <c:manualLayout>
                  <c:x val="2.1187353596205782E-3"/>
                  <c:y val="0.1094899572707538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280-4544-B787-72CC15377D21}"/>
                </c:ext>
              </c:extLst>
            </c:dLbl>
            <c:dLbl>
              <c:idx val="1"/>
              <c:layout>
                <c:manualLayout>
                  <c:x val="0"/>
                  <c:y val="5.10953133930184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280-4544-B787-72CC15377D2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'Ark1'!$A$2:$A$9</c:f>
              <c:strCache>
                <c:ptCount val="8"/>
                <c:pt idx="0">
                  <c:v> 70-79 år</c:v>
                </c:pt>
                <c:pt idx="1">
                  <c:v> 60-69 år</c:v>
                </c:pt>
                <c:pt idx="2">
                  <c:v> 50-59 år</c:v>
                </c:pt>
                <c:pt idx="3">
                  <c:v> 40-49 år</c:v>
                </c:pt>
                <c:pt idx="4">
                  <c:v> 30-39 år</c:v>
                </c:pt>
                <c:pt idx="5">
                  <c:v> 20-29 år</c:v>
                </c:pt>
                <c:pt idx="6">
                  <c:v>10-19 år</c:v>
                </c:pt>
                <c:pt idx="7">
                  <c:v>Alle</c:v>
                </c:pt>
              </c:strCache>
            </c:strRef>
          </c:cat>
          <c:val>
            <c:numRef>
              <c:f>'Ark1'!$C$2:$C$9</c:f>
              <c:numCache>
                <c:formatCode>General</c:formatCode>
                <c:ptCount val="8"/>
                <c:pt idx="0">
                  <c:v>241</c:v>
                </c:pt>
                <c:pt idx="1">
                  <c:v>204</c:v>
                </c:pt>
                <c:pt idx="2">
                  <c:v>141</c:v>
                </c:pt>
                <c:pt idx="3">
                  <c:v>76</c:v>
                </c:pt>
                <c:pt idx="4">
                  <c:v>60</c:v>
                </c:pt>
                <c:pt idx="5">
                  <c:v>32</c:v>
                </c:pt>
                <c:pt idx="6">
                  <c:v>28</c:v>
                </c:pt>
                <c:pt idx="7">
                  <c:v>103</c:v>
                </c:pt>
              </c:numCache>
            </c:numRef>
          </c:val>
          <c:extLst>
            <c:ext xmlns:c16="http://schemas.microsoft.com/office/drawing/2014/chart" uri="{C3380CC4-5D6E-409C-BE32-E72D297353CC}">
              <c16:uniqueId val="{00000001-FF9B-4358-8D7C-65BF2051DD56}"/>
            </c:ext>
          </c:extLst>
        </c:ser>
        <c:ser>
          <c:idx val="2"/>
          <c:order val="2"/>
          <c:tx>
            <c:strRef>
              <c:f>'Ark1'!$D$1</c:f>
              <c:strCache>
                <c:ptCount val="1"/>
                <c:pt idx="0">
                  <c:v>2022</c:v>
                </c:pt>
              </c:strCache>
            </c:strRef>
          </c:tx>
          <c:spPr>
            <a:solidFill>
              <a:schemeClr val="accent5">
                <a:lumMod val="75000"/>
                <a:alpha val="82000"/>
              </a:schemeClr>
            </a:solidFill>
            <a:ln>
              <a:noFill/>
            </a:ln>
            <a:effectLst/>
          </c:spPr>
          <c:invertIfNegative val="0"/>
          <c:dLbls>
            <c:dLbl>
              <c:idx val="0"/>
              <c:layout>
                <c:manualLayout>
                  <c:x val="-1.1325349131426014E-3"/>
                  <c:y val="6.44532031301368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80-4544-B787-72CC15377D2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'Ark1'!$A$2:$A$9</c:f>
              <c:strCache>
                <c:ptCount val="8"/>
                <c:pt idx="0">
                  <c:v> 70-79 år</c:v>
                </c:pt>
                <c:pt idx="1">
                  <c:v> 60-69 år</c:v>
                </c:pt>
                <c:pt idx="2">
                  <c:v> 50-59 år</c:v>
                </c:pt>
                <c:pt idx="3">
                  <c:v> 40-49 år</c:v>
                </c:pt>
                <c:pt idx="4">
                  <c:v> 30-39 år</c:v>
                </c:pt>
                <c:pt idx="5">
                  <c:v> 20-29 år</c:v>
                </c:pt>
                <c:pt idx="6">
                  <c:v>10-19 år</c:v>
                </c:pt>
                <c:pt idx="7">
                  <c:v>Alle</c:v>
                </c:pt>
              </c:strCache>
            </c:strRef>
          </c:cat>
          <c:val>
            <c:numRef>
              <c:f>'Ark1'!$D$2:$D$9</c:f>
              <c:numCache>
                <c:formatCode>General</c:formatCode>
                <c:ptCount val="8"/>
                <c:pt idx="0">
                  <c:v>245</c:v>
                </c:pt>
                <c:pt idx="1">
                  <c:v>197</c:v>
                </c:pt>
                <c:pt idx="2">
                  <c:v>150</c:v>
                </c:pt>
                <c:pt idx="3">
                  <c:v>86</c:v>
                </c:pt>
                <c:pt idx="4">
                  <c:v>68</c:v>
                </c:pt>
                <c:pt idx="5">
                  <c:v>38</c:v>
                </c:pt>
                <c:pt idx="6">
                  <c:v>28</c:v>
                </c:pt>
                <c:pt idx="7">
                  <c:v>108</c:v>
                </c:pt>
              </c:numCache>
            </c:numRef>
          </c:val>
          <c:extLst>
            <c:ext xmlns:c16="http://schemas.microsoft.com/office/drawing/2014/chart" uri="{C3380CC4-5D6E-409C-BE32-E72D297353CC}">
              <c16:uniqueId val="{00000000-EDAD-4196-B5D0-49F6C24BCFA1}"/>
            </c:ext>
          </c:extLst>
        </c:ser>
        <c:ser>
          <c:idx val="3"/>
          <c:order val="3"/>
          <c:tx>
            <c:strRef>
              <c:f>'Ark1'!$E$1</c:f>
              <c:strCache>
                <c:ptCount val="1"/>
                <c:pt idx="0">
                  <c:v>2021</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'Ark1'!$A$2:$A$9</c:f>
              <c:strCache>
                <c:ptCount val="8"/>
                <c:pt idx="0">
                  <c:v> 70-79 år</c:v>
                </c:pt>
                <c:pt idx="1">
                  <c:v> 60-69 år</c:v>
                </c:pt>
                <c:pt idx="2">
                  <c:v> 50-59 år</c:v>
                </c:pt>
                <c:pt idx="3">
                  <c:v> 40-49 år</c:v>
                </c:pt>
                <c:pt idx="4">
                  <c:v> 30-39 år</c:v>
                </c:pt>
                <c:pt idx="5">
                  <c:v> 20-29 år</c:v>
                </c:pt>
                <c:pt idx="6">
                  <c:v>10-19 år</c:v>
                </c:pt>
                <c:pt idx="7">
                  <c:v>Alle</c:v>
                </c:pt>
              </c:strCache>
            </c:strRef>
          </c:cat>
          <c:val>
            <c:numRef>
              <c:f>'Ark1'!$E$2:$E$9</c:f>
              <c:numCache>
                <c:formatCode>General</c:formatCode>
                <c:ptCount val="8"/>
                <c:pt idx="0">
                  <c:v>276</c:v>
                </c:pt>
                <c:pt idx="1">
                  <c:v>223</c:v>
                </c:pt>
                <c:pt idx="2">
                  <c:v>172</c:v>
                </c:pt>
                <c:pt idx="3">
                  <c:v>114</c:v>
                </c:pt>
                <c:pt idx="4">
                  <c:v>79</c:v>
                </c:pt>
                <c:pt idx="5">
                  <c:v>53</c:v>
                </c:pt>
                <c:pt idx="6">
                  <c:v>36</c:v>
                </c:pt>
                <c:pt idx="7">
                  <c:v>127</c:v>
                </c:pt>
              </c:numCache>
            </c:numRef>
          </c:val>
          <c:extLst>
            <c:ext xmlns:c16="http://schemas.microsoft.com/office/drawing/2014/chart" uri="{C3380CC4-5D6E-409C-BE32-E72D297353CC}">
              <c16:uniqueId val="{00000001-8393-4699-8CA1-CEF96C525B06}"/>
            </c:ext>
          </c:extLst>
        </c:ser>
        <c:ser>
          <c:idx val="4"/>
          <c:order val="4"/>
          <c:tx>
            <c:strRef>
              <c:f>'Ark1'!$F$1</c:f>
              <c:strCache>
                <c:ptCount val="1"/>
                <c:pt idx="0">
                  <c:v>2020</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'Ark1'!$A$2:$A$9</c:f>
              <c:strCache>
                <c:ptCount val="8"/>
                <c:pt idx="0">
                  <c:v> 70-79 år</c:v>
                </c:pt>
                <c:pt idx="1">
                  <c:v> 60-69 år</c:v>
                </c:pt>
                <c:pt idx="2">
                  <c:v> 50-59 år</c:v>
                </c:pt>
                <c:pt idx="3">
                  <c:v> 40-49 år</c:v>
                </c:pt>
                <c:pt idx="4">
                  <c:v> 30-39 år</c:v>
                </c:pt>
                <c:pt idx="5">
                  <c:v> 20-29 år</c:v>
                </c:pt>
                <c:pt idx="6">
                  <c:v>10-19 år</c:v>
                </c:pt>
                <c:pt idx="7">
                  <c:v>Alle</c:v>
                </c:pt>
              </c:strCache>
            </c:strRef>
          </c:cat>
          <c:val>
            <c:numRef>
              <c:f>'Ark1'!$F$2:$F$9</c:f>
              <c:numCache>
                <c:formatCode>General</c:formatCode>
                <c:ptCount val="8"/>
                <c:pt idx="0">
                  <c:v>289</c:v>
                </c:pt>
                <c:pt idx="1">
                  <c:v>236</c:v>
                </c:pt>
                <c:pt idx="2">
                  <c:v>189</c:v>
                </c:pt>
                <c:pt idx="3">
                  <c:v>126</c:v>
                </c:pt>
                <c:pt idx="4">
                  <c:v>86</c:v>
                </c:pt>
                <c:pt idx="5">
                  <c:v>54</c:v>
                </c:pt>
                <c:pt idx="6">
                  <c:v>40</c:v>
                </c:pt>
                <c:pt idx="7">
                  <c:v>135</c:v>
                </c:pt>
              </c:numCache>
            </c:numRef>
          </c:val>
          <c:extLst>
            <c:ext xmlns:c16="http://schemas.microsoft.com/office/drawing/2014/chart" uri="{C3380CC4-5D6E-409C-BE32-E72D297353CC}">
              <c16:uniqueId val="{00000000-F304-417F-82FB-97D5563023D4}"/>
            </c:ext>
          </c:extLst>
        </c:ser>
        <c:ser>
          <c:idx val="5"/>
          <c:order val="5"/>
          <c:tx>
            <c:strRef>
              <c:f>'Ark1'!$G$1</c:f>
              <c:strCache>
                <c:ptCount val="1"/>
                <c:pt idx="0">
                  <c:v>2019</c:v>
                </c:pt>
              </c:strCache>
            </c:strRef>
          </c:tx>
          <c:spPr>
            <a:solidFill>
              <a:schemeClr val="accent5">
                <a:lumMod val="20000"/>
                <a:lumOff val="80000"/>
              </a:schemeClr>
            </a:solidFill>
            <a:ln>
              <a:noFill/>
            </a:ln>
            <a:effectLst/>
          </c:spPr>
          <c:invertIfNegative val="0"/>
          <c:dLbls>
            <c:dLbl>
              <c:idx val="0"/>
              <c:layout>
                <c:manualLayout>
                  <c:x val="0"/>
                  <c:y val="7.44531709441126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80-4544-B787-72CC15377D21}"/>
                </c:ext>
              </c:extLst>
            </c:dLbl>
            <c:dLbl>
              <c:idx val="3"/>
              <c:layout>
                <c:manualLayout>
                  <c:x val="0"/>
                  <c:y val="7.15334387502258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80-4544-B787-72CC15377D21}"/>
                </c:ext>
              </c:extLst>
            </c:dLbl>
            <c:dLbl>
              <c:idx val="7"/>
              <c:layout>
                <c:manualLayout>
                  <c:x val="-1.1326437286988287E-3"/>
                  <c:y val="6.8613706556339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80-4544-B787-72CC15377D2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'Ark1'!$A$2:$A$9</c:f>
              <c:strCache>
                <c:ptCount val="8"/>
                <c:pt idx="0">
                  <c:v> 70-79 år</c:v>
                </c:pt>
                <c:pt idx="1">
                  <c:v> 60-69 år</c:v>
                </c:pt>
                <c:pt idx="2">
                  <c:v> 50-59 år</c:v>
                </c:pt>
                <c:pt idx="3">
                  <c:v> 40-49 år</c:v>
                </c:pt>
                <c:pt idx="4">
                  <c:v> 30-39 år</c:v>
                </c:pt>
                <c:pt idx="5">
                  <c:v> 20-29 år</c:v>
                </c:pt>
                <c:pt idx="6">
                  <c:v>10-19 år</c:v>
                </c:pt>
                <c:pt idx="7">
                  <c:v>Alle</c:v>
                </c:pt>
              </c:strCache>
            </c:strRef>
          </c:cat>
          <c:val>
            <c:numRef>
              <c:f>'Ark1'!$G$2:$G$9</c:f>
              <c:numCache>
                <c:formatCode>0</c:formatCode>
                <c:ptCount val="8"/>
                <c:pt idx="0">
                  <c:v>258</c:v>
                </c:pt>
                <c:pt idx="1">
                  <c:v>217</c:v>
                </c:pt>
                <c:pt idx="2">
                  <c:v>175</c:v>
                </c:pt>
                <c:pt idx="3">
                  <c:v>127</c:v>
                </c:pt>
                <c:pt idx="4">
                  <c:v>82</c:v>
                </c:pt>
                <c:pt idx="5">
                  <c:v>60</c:v>
                </c:pt>
                <c:pt idx="6">
                  <c:v>42</c:v>
                </c:pt>
                <c:pt idx="7">
                  <c:v>128</c:v>
                </c:pt>
              </c:numCache>
            </c:numRef>
          </c:val>
          <c:extLst>
            <c:ext xmlns:c16="http://schemas.microsoft.com/office/drawing/2014/chart" uri="{C3380CC4-5D6E-409C-BE32-E72D297353CC}">
              <c16:uniqueId val="{00000000-1A91-4CED-B062-1166E3778566}"/>
            </c:ext>
          </c:extLst>
        </c:ser>
        <c:ser>
          <c:idx val="6"/>
          <c:order val="6"/>
          <c:tx>
            <c:strRef>
              <c:f>'Ark1'!$H$1</c:f>
              <c:strCache>
                <c:ptCount val="1"/>
                <c:pt idx="0">
                  <c:v>2018</c:v>
                </c:pt>
              </c:strCache>
            </c:strRef>
          </c:tx>
          <c:spPr>
            <a:solidFill>
              <a:schemeClr val="accent5">
                <a:lumMod val="20000"/>
                <a:lumOff val="80000"/>
                <a:alpha val="4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'Ark1'!$A$2:$A$9</c:f>
              <c:strCache>
                <c:ptCount val="8"/>
                <c:pt idx="0">
                  <c:v> 70-79 år</c:v>
                </c:pt>
                <c:pt idx="1">
                  <c:v> 60-69 år</c:v>
                </c:pt>
                <c:pt idx="2">
                  <c:v> 50-59 år</c:v>
                </c:pt>
                <c:pt idx="3">
                  <c:v> 40-49 år</c:v>
                </c:pt>
                <c:pt idx="4">
                  <c:v> 30-39 år</c:v>
                </c:pt>
                <c:pt idx="5">
                  <c:v> 20-29 år</c:v>
                </c:pt>
                <c:pt idx="6">
                  <c:v>10-19 år</c:v>
                </c:pt>
                <c:pt idx="7">
                  <c:v>Alle</c:v>
                </c:pt>
              </c:strCache>
            </c:strRef>
          </c:cat>
          <c:val>
            <c:numRef>
              <c:f>'Ark1'!$H$2:$H$9</c:f>
              <c:numCache>
                <c:formatCode>0</c:formatCode>
                <c:ptCount val="8"/>
                <c:pt idx="0">
                  <c:v>264</c:v>
                </c:pt>
                <c:pt idx="1">
                  <c:v>231</c:v>
                </c:pt>
                <c:pt idx="2">
                  <c:v>190</c:v>
                </c:pt>
                <c:pt idx="3">
                  <c:v>132</c:v>
                </c:pt>
                <c:pt idx="4">
                  <c:v>90</c:v>
                </c:pt>
                <c:pt idx="5">
                  <c:v>64</c:v>
                </c:pt>
                <c:pt idx="6">
                  <c:v>46</c:v>
                </c:pt>
                <c:pt idx="7">
                  <c:v>135</c:v>
                </c:pt>
              </c:numCache>
            </c:numRef>
          </c:val>
          <c:extLst>
            <c:ext xmlns:c16="http://schemas.microsoft.com/office/drawing/2014/chart" uri="{C3380CC4-5D6E-409C-BE32-E72D297353CC}">
              <c16:uniqueId val="{00000000-3280-4544-B787-72CC15377D21}"/>
            </c:ext>
          </c:extLst>
        </c:ser>
        <c:dLbls>
          <c:dLblPos val="outEnd"/>
          <c:showLegendKey val="0"/>
          <c:showVal val="1"/>
          <c:showCatName val="0"/>
          <c:showSerName val="0"/>
          <c:showPercent val="0"/>
          <c:showBubbleSize val="0"/>
        </c:dLbls>
        <c:gapWidth val="20"/>
        <c:axId val="424084856"/>
        <c:axId val="424084464"/>
      </c:barChart>
      <c:catAx>
        <c:axId val="424084856"/>
        <c:scaling>
          <c:orientation val="maxMin"/>
        </c:scaling>
        <c:delete val="0"/>
        <c:axPos val="b"/>
        <c:numFmt formatCode="General"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424084464"/>
        <c:crosses val="autoZero"/>
        <c:auto val="1"/>
        <c:lblAlgn val="ctr"/>
        <c:lblOffset val="100"/>
        <c:noMultiLvlLbl val="0"/>
      </c:catAx>
      <c:valAx>
        <c:axId val="424084464"/>
        <c:scaling>
          <c:orientation val="minMax"/>
        </c:scaling>
        <c:delete val="1"/>
        <c:axPos val="r"/>
        <c:numFmt formatCode="General" sourceLinked="1"/>
        <c:majorTickMark val="out"/>
        <c:minorTickMark val="none"/>
        <c:tickLblPos val="nextTo"/>
        <c:crossAx val="424084856"/>
        <c:crosses val="autoZero"/>
        <c:crossBetween val="between"/>
        <c:majorUnit val="1"/>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400"/>
      </a:pPr>
      <a:endParaRPr lang="nb-NO"/>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stacked"/>
        <c:varyColors val="0"/>
        <c:ser>
          <c:idx val="0"/>
          <c:order val="0"/>
          <c:tx>
            <c:strRef>
              <c:f>Sheet1!$B$1</c:f>
              <c:strCache>
                <c:ptCount val="1"/>
                <c:pt idx="0">
                  <c:v>Totalt antall minutter sett*</c:v>
                </c:pt>
              </c:strCache>
            </c:strRef>
          </c:tx>
          <c:spPr>
            <a:solidFill>
              <a:srgbClr val="D6235D"/>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Eventyrlig oppussing</c:v>
                </c:pt>
                <c:pt idx="1">
                  <c:v>Viaplay Vinter Viaplay Studio</c:v>
                </c:pt>
                <c:pt idx="2">
                  <c:v>Friends</c:v>
                </c:pt>
                <c:pt idx="3">
                  <c:v>The Mentalist</c:v>
                </c:pt>
                <c:pt idx="4">
                  <c:v>Luksusfellen</c:v>
                </c:pt>
                <c:pt idx="5">
                  <c:v>NCIS</c:v>
                </c:pt>
                <c:pt idx="6">
                  <c:v>Charterfeber</c:v>
                </c:pt>
                <c:pt idx="7">
                  <c:v>Luksusfellen Sverige</c:v>
                </c:pt>
                <c:pt idx="8">
                  <c:v>Doc Martin</c:v>
                </c:pt>
                <c:pt idx="9">
                  <c:v>NCIS: Los Angeles</c:v>
                </c:pt>
              </c:strCache>
            </c:strRef>
          </c:cat>
          <c:val>
            <c:numRef>
              <c:f>Sheet1!$B$2:$B$11</c:f>
              <c:numCache>
                <c:formatCode>General</c:formatCode>
                <c:ptCount val="10"/>
                <c:pt idx="0">
                  <c:v>279</c:v>
                </c:pt>
                <c:pt idx="1">
                  <c:v>204</c:v>
                </c:pt>
                <c:pt idx="2">
                  <c:v>203</c:v>
                </c:pt>
                <c:pt idx="3">
                  <c:v>193</c:v>
                </c:pt>
                <c:pt idx="4">
                  <c:v>193</c:v>
                </c:pt>
                <c:pt idx="5">
                  <c:v>151</c:v>
                </c:pt>
                <c:pt idx="6">
                  <c:v>145</c:v>
                </c:pt>
                <c:pt idx="7">
                  <c:v>104</c:v>
                </c:pt>
                <c:pt idx="8">
                  <c:v>99</c:v>
                </c:pt>
                <c:pt idx="9">
                  <c:v>92</c:v>
                </c:pt>
              </c:numCache>
            </c:numRef>
          </c:val>
          <c:extLst>
            <c:ext xmlns:c16="http://schemas.microsoft.com/office/drawing/2014/chart" uri="{C3380CC4-5D6E-409C-BE32-E72D297353CC}">
              <c16:uniqueId val="{00000000-53B4-4221-9957-4131A4B8C939}"/>
            </c:ext>
          </c:extLst>
        </c:ser>
        <c:dLbls>
          <c:dLblPos val="ctr"/>
          <c:showLegendKey val="0"/>
          <c:showVal val="1"/>
          <c:showCatName val="0"/>
          <c:showSerName val="0"/>
          <c:showPercent val="0"/>
          <c:showBubbleSize val="0"/>
        </c:dLbls>
        <c:gapWidth val="50"/>
        <c:overlap val="100"/>
        <c:axId val="419385664"/>
        <c:axId val="419694160"/>
      </c:barChart>
      <c:catAx>
        <c:axId val="41938566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crossAx val="419694160"/>
        <c:crosses val="autoZero"/>
        <c:auto val="1"/>
        <c:lblAlgn val="ctr"/>
        <c:lblOffset val="100"/>
        <c:noMultiLvlLbl val="0"/>
      </c:catAx>
      <c:valAx>
        <c:axId val="4196941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41938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31121639122585448"/>
          <c:y val="0"/>
          <c:w val="0.65091060064834749"/>
          <c:h val="0.99843892042656801"/>
        </c:manualLayout>
      </c:layout>
      <c:barChart>
        <c:barDir val="bar"/>
        <c:grouping val="clustered"/>
        <c:varyColors val="0"/>
        <c:ser>
          <c:idx val="0"/>
          <c:order val="0"/>
          <c:tx>
            <c:strRef>
              <c:f>'Ark1'!$B$1</c:f>
              <c:strCache>
                <c:ptCount val="1"/>
                <c:pt idx="0">
                  <c:v>2018</c:v>
                </c:pt>
              </c:strCache>
            </c:strRef>
          </c:tx>
          <c:spPr>
            <a:solidFill>
              <a:srgbClr val="E4F3E4">
                <a:alpha val="25000"/>
              </a:srgbClr>
            </a:solidFill>
            <a:ln>
              <a:noFill/>
            </a:ln>
            <a:effectLst/>
          </c:spPr>
          <c:invertIfNegative val="0"/>
          <c:dPt>
            <c:idx val="0"/>
            <c:invertIfNegative val="0"/>
            <c:bubble3D val="0"/>
            <c:spPr>
              <a:solidFill>
                <a:srgbClr val="E4F3E4">
                  <a:alpha val="25000"/>
                </a:srgbClr>
              </a:solidFill>
              <a:ln>
                <a:noFill/>
              </a:ln>
              <a:effectLst/>
            </c:spPr>
            <c:extLst>
              <c:ext xmlns:c16="http://schemas.microsoft.com/office/drawing/2014/chart" uri="{C3380CC4-5D6E-409C-BE32-E72D297353CC}">
                <c16:uniqueId val="{00000001-8CAB-4A6E-B95E-B902A83DC00C}"/>
              </c:ext>
            </c:extLst>
          </c:dPt>
          <c:dPt>
            <c:idx val="1"/>
            <c:invertIfNegative val="0"/>
            <c:bubble3D val="0"/>
            <c:spPr>
              <a:solidFill>
                <a:srgbClr val="E4F3E4">
                  <a:alpha val="25000"/>
                </a:srgbClr>
              </a:solidFill>
              <a:ln>
                <a:noFill/>
              </a:ln>
              <a:effectLst/>
            </c:spPr>
            <c:extLst>
              <c:ext xmlns:c16="http://schemas.microsoft.com/office/drawing/2014/chart" uri="{C3380CC4-5D6E-409C-BE32-E72D297353CC}">
                <c16:uniqueId val="{00000003-8CAB-4A6E-B95E-B902A83DC00C}"/>
              </c:ext>
            </c:extLst>
          </c:dPt>
          <c:dPt>
            <c:idx val="2"/>
            <c:invertIfNegative val="0"/>
            <c:bubble3D val="0"/>
            <c:spPr>
              <a:solidFill>
                <a:srgbClr val="E4F3E4">
                  <a:alpha val="25000"/>
                </a:srgbClr>
              </a:solidFill>
              <a:ln>
                <a:noFill/>
              </a:ln>
              <a:effectLst/>
            </c:spPr>
            <c:extLst>
              <c:ext xmlns:c16="http://schemas.microsoft.com/office/drawing/2014/chart" uri="{C3380CC4-5D6E-409C-BE32-E72D297353CC}">
                <c16:uniqueId val="{00000005-8CAB-4A6E-B95E-B902A83DC00C}"/>
              </c:ext>
            </c:extLst>
          </c:dPt>
          <c:dPt>
            <c:idx val="3"/>
            <c:invertIfNegative val="0"/>
            <c:bubble3D val="0"/>
            <c:spPr>
              <a:solidFill>
                <a:srgbClr val="E4F3E4">
                  <a:alpha val="25000"/>
                </a:srgbClr>
              </a:solidFill>
              <a:ln>
                <a:noFill/>
              </a:ln>
              <a:effectLst/>
            </c:spPr>
            <c:extLst>
              <c:ext xmlns:c16="http://schemas.microsoft.com/office/drawing/2014/chart" uri="{C3380CC4-5D6E-409C-BE32-E72D297353CC}">
                <c16:uniqueId val="{00000007-8CAB-4A6E-B95E-B902A83DC00C}"/>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'Ark1'!$A$2:$A$7</c:f>
              <c:strCache>
                <c:ptCount val="4"/>
                <c:pt idx="0">
                  <c:v>VOD</c:v>
                </c:pt>
                <c:pt idx="1">
                  <c:v> Playback 0-7 dager</c:v>
                </c:pt>
                <c:pt idx="2">
                  <c:v> Live (broadcast &amp; online)</c:v>
                </c:pt>
                <c:pt idx="3">
                  <c:v> Totalt (TVOV)</c:v>
                </c:pt>
              </c:strCache>
            </c:strRef>
          </c:cat>
          <c:val>
            <c:numRef>
              <c:f>'Ark1'!$B$2:$B$7</c:f>
              <c:numCache>
                <c:formatCode>0</c:formatCode>
                <c:ptCount val="4"/>
                <c:pt idx="0">
                  <c:v>8</c:v>
                </c:pt>
                <c:pt idx="1">
                  <c:v>12</c:v>
                </c:pt>
                <c:pt idx="2">
                  <c:v>115</c:v>
                </c:pt>
                <c:pt idx="3">
                  <c:v>135</c:v>
                </c:pt>
              </c:numCache>
            </c:numRef>
          </c:val>
          <c:extLst>
            <c:ext xmlns:c16="http://schemas.microsoft.com/office/drawing/2014/chart" uri="{C3380CC4-5D6E-409C-BE32-E72D297353CC}">
              <c16:uniqueId val="{00000008-8CAB-4A6E-B95E-B902A83DC00C}"/>
            </c:ext>
          </c:extLst>
        </c:ser>
        <c:ser>
          <c:idx val="1"/>
          <c:order val="1"/>
          <c:tx>
            <c:strRef>
              <c:f>'Ark1'!$C$1</c:f>
              <c:strCache>
                <c:ptCount val="1"/>
                <c:pt idx="0">
                  <c:v>2019</c:v>
                </c:pt>
              </c:strCache>
            </c:strRef>
          </c:tx>
          <c:spPr>
            <a:solidFill>
              <a:srgbClr val="BDECBD">
                <a:alpha val="49000"/>
              </a:srgb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'Ark1'!$A$2:$A$7</c:f>
              <c:strCache>
                <c:ptCount val="4"/>
                <c:pt idx="0">
                  <c:v>VOD</c:v>
                </c:pt>
                <c:pt idx="1">
                  <c:v> Playback 0-7 dager</c:v>
                </c:pt>
                <c:pt idx="2">
                  <c:v> Live (broadcast &amp; online)</c:v>
                </c:pt>
                <c:pt idx="3">
                  <c:v> Totalt (TVOV)</c:v>
                </c:pt>
              </c:strCache>
            </c:strRef>
          </c:cat>
          <c:val>
            <c:numRef>
              <c:f>'Ark1'!$C$2:$C$7</c:f>
              <c:numCache>
                <c:formatCode>0</c:formatCode>
                <c:ptCount val="4"/>
                <c:pt idx="0">
                  <c:v>11</c:v>
                </c:pt>
                <c:pt idx="1">
                  <c:v>13</c:v>
                </c:pt>
                <c:pt idx="2">
                  <c:v>104</c:v>
                </c:pt>
                <c:pt idx="3">
                  <c:v>128</c:v>
                </c:pt>
              </c:numCache>
            </c:numRef>
          </c:val>
          <c:extLst>
            <c:ext xmlns:c16="http://schemas.microsoft.com/office/drawing/2014/chart" uri="{C3380CC4-5D6E-409C-BE32-E72D297353CC}">
              <c16:uniqueId val="{00000009-8CAB-4A6E-B95E-B902A83DC00C}"/>
            </c:ext>
          </c:extLst>
        </c:ser>
        <c:ser>
          <c:idx val="2"/>
          <c:order val="2"/>
          <c:tx>
            <c:strRef>
              <c:f>'Ark1'!$D$1</c:f>
              <c:strCache>
                <c:ptCount val="1"/>
                <c:pt idx="0">
                  <c:v>2020</c:v>
                </c:pt>
              </c:strCache>
            </c:strRef>
          </c:tx>
          <c:spPr>
            <a:solidFill>
              <a:srgbClr val="BDFFBD">
                <a:alpha val="88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'Ark1'!$A$2:$A$7</c:f>
              <c:strCache>
                <c:ptCount val="4"/>
                <c:pt idx="0">
                  <c:v>VOD</c:v>
                </c:pt>
                <c:pt idx="1">
                  <c:v> Playback 0-7 dager</c:v>
                </c:pt>
                <c:pt idx="2">
                  <c:v> Live (broadcast &amp; online)</c:v>
                </c:pt>
                <c:pt idx="3">
                  <c:v> Totalt (TVOV)</c:v>
                </c:pt>
              </c:strCache>
            </c:strRef>
          </c:cat>
          <c:val>
            <c:numRef>
              <c:f>'Ark1'!$D$2:$D$7</c:f>
              <c:numCache>
                <c:formatCode>General</c:formatCode>
                <c:ptCount val="4"/>
                <c:pt idx="0">
                  <c:v>17</c:v>
                </c:pt>
                <c:pt idx="1">
                  <c:v>16</c:v>
                </c:pt>
                <c:pt idx="2">
                  <c:v>102</c:v>
                </c:pt>
                <c:pt idx="3">
                  <c:v>135</c:v>
                </c:pt>
              </c:numCache>
            </c:numRef>
          </c:val>
          <c:extLst>
            <c:ext xmlns:c16="http://schemas.microsoft.com/office/drawing/2014/chart" uri="{C3380CC4-5D6E-409C-BE32-E72D297353CC}">
              <c16:uniqueId val="{00000008-84A4-4AD8-B8F1-30690BC58B1C}"/>
            </c:ext>
          </c:extLst>
        </c:ser>
        <c:ser>
          <c:idx val="3"/>
          <c:order val="3"/>
          <c:tx>
            <c:strRef>
              <c:f>'Ark1'!$E$1</c:f>
              <c:strCache>
                <c:ptCount val="1"/>
                <c:pt idx="0">
                  <c:v>2021</c:v>
                </c:pt>
              </c:strCache>
            </c:strRef>
          </c:tx>
          <c:spPr>
            <a:solidFill>
              <a:schemeClr val="accent3">
                <a:lumMod val="40000"/>
                <a:lumOff val="60000"/>
                <a:alpha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'Ark1'!$A$2:$A$7</c:f>
              <c:strCache>
                <c:ptCount val="4"/>
                <c:pt idx="0">
                  <c:v>VOD</c:v>
                </c:pt>
                <c:pt idx="1">
                  <c:v> Playback 0-7 dager</c:v>
                </c:pt>
                <c:pt idx="2">
                  <c:v> Live (broadcast &amp; online)</c:v>
                </c:pt>
                <c:pt idx="3">
                  <c:v> Totalt (TVOV)</c:v>
                </c:pt>
              </c:strCache>
            </c:strRef>
          </c:cat>
          <c:val>
            <c:numRef>
              <c:f>'Ark1'!$E$2:$E$7</c:f>
              <c:numCache>
                <c:formatCode>General</c:formatCode>
                <c:ptCount val="4"/>
                <c:pt idx="0">
                  <c:v>19</c:v>
                </c:pt>
                <c:pt idx="1">
                  <c:v>16</c:v>
                </c:pt>
                <c:pt idx="2">
                  <c:v>92</c:v>
                </c:pt>
                <c:pt idx="3">
                  <c:v>127</c:v>
                </c:pt>
              </c:numCache>
            </c:numRef>
          </c:val>
          <c:extLst>
            <c:ext xmlns:c16="http://schemas.microsoft.com/office/drawing/2014/chart" uri="{C3380CC4-5D6E-409C-BE32-E72D297353CC}">
              <c16:uniqueId val="{00000009-ED61-441F-ABB6-1D12963C2DAF}"/>
            </c:ext>
          </c:extLst>
        </c:ser>
        <c:ser>
          <c:idx val="4"/>
          <c:order val="4"/>
          <c:tx>
            <c:strRef>
              <c:f>'Ark1'!$F$1</c:f>
              <c:strCache>
                <c:ptCount val="1"/>
                <c:pt idx="0">
                  <c:v>2022</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'Ark1'!$A$2:$A$7</c:f>
              <c:strCache>
                <c:ptCount val="4"/>
                <c:pt idx="0">
                  <c:v>VOD</c:v>
                </c:pt>
                <c:pt idx="1">
                  <c:v> Playback 0-7 dager</c:v>
                </c:pt>
                <c:pt idx="2">
                  <c:v> Live (broadcast &amp; online)</c:v>
                </c:pt>
                <c:pt idx="3">
                  <c:v> Totalt (TVOV)</c:v>
                </c:pt>
              </c:strCache>
            </c:strRef>
          </c:cat>
          <c:val>
            <c:numRef>
              <c:f>'Ark1'!$F$2:$F$7</c:f>
              <c:numCache>
                <c:formatCode>General</c:formatCode>
                <c:ptCount val="4"/>
                <c:pt idx="0">
                  <c:v>18</c:v>
                </c:pt>
                <c:pt idx="1">
                  <c:v>15</c:v>
                </c:pt>
                <c:pt idx="2">
                  <c:v>75</c:v>
                </c:pt>
                <c:pt idx="3">
                  <c:v>108</c:v>
                </c:pt>
              </c:numCache>
            </c:numRef>
          </c:val>
          <c:extLst>
            <c:ext xmlns:c16="http://schemas.microsoft.com/office/drawing/2014/chart" uri="{C3380CC4-5D6E-409C-BE32-E72D297353CC}">
              <c16:uniqueId val="{00000008-1679-492F-A957-9B949F43B5C6}"/>
            </c:ext>
          </c:extLst>
        </c:ser>
        <c:ser>
          <c:idx val="5"/>
          <c:order val="5"/>
          <c:tx>
            <c:strRef>
              <c:f>'Ark1'!$G$1</c:f>
              <c:strCache>
                <c:ptCount val="1"/>
                <c:pt idx="0">
                  <c:v>2023</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'Ark1'!$A$2:$A$7</c:f>
              <c:strCache>
                <c:ptCount val="4"/>
                <c:pt idx="0">
                  <c:v>VOD</c:v>
                </c:pt>
                <c:pt idx="1">
                  <c:v> Playback 0-7 dager</c:v>
                </c:pt>
                <c:pt idx="2">
                  <c:v> Live (broadcast &amp; online)</c:v>
                </c:pt>
                <c:pt idx="3">
                  <c:v> Totalt (TVOV)</c:v>
                </c:pt>
              </c:strCache>
            </c:strRef>
          </c:cat>
          <c:val>
            <c:numRef>
              <c:f>'Ark1'!$G$2:$G$7</c:f>
              <c:numCache>
                <c:formatCode>General</c:formatCode>
                <c:ptCount val="4"/>
                <c:pt idx="0">
                  <c:v>21</c:v>
                </c:pt>
                <c:pt idx="1">
                  <c:v>14</c:v>
                </c:pt>
                <c:pt idx="2">
                  <c:v>68</c:v>
                </c:pt>
                <c:pt idx="3">
                  <c:v>103</c:v>
                </c:pt>
              </c:numCache>
            </c:numRef>
          </c:val>
          <c:extLst>
            <c:ext xmlns:c16="http://schemas.microsoft.com/office/drawing/2014/chart" uri="{C3380CC4-5D6E-409C-BE32-E72D297353CC}">
              <c16:uniqueId val="{00000008-375F-4C40-8DA4-9EE9EC35B394}"/>
            </c:ext>
          </c:extLst>
        </c:ser>
        <c:ser>
          <c:idx val="6"/>
          <c:order val="6"/>
          <c:tx>
            <c:strRef>
              <c:f>'Ark1'!$H$1</c:f>
              <c:strCache>
                <c:ptCount val="1"/>
                <c:pt idx="0">
                  <c:v>2024</c:v>
                </c:pt>
              </c:strCache>
            </c:strRef>
          </c:tx>
          <c:spPr>
            <a:solidFill>
              <a:schemeClr val="accent3">
                <a:lumMod val="50000"/>
              </a:schemeClr>
            </a:solidFill>
            <a:ln>
              <a:noFill/>
            </a:ln>
            <a:effectLst/>
          </c:spPr>
          <c:invertIfNegative val="0"/>
          <c:dLbls>
            <c:dLbl>
              <c:idx val="3"/>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8C0-402C-99E5-31DAD58EE68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'Ark1'!$A$2:$A$7</c:f>
              <c:strCache>
                <c:ptCount val="4"/>
                <c:pt idx="0">
                  <c:v>VOD</c:v>
                </c:pt>
                <c:pt idx="1">
                  <c:v> Playback 0-7 dager</c:v>
                </c:pt>
                <c:pt idx="2">
                  <c:v> Live (broadcast &amp; online)</c:v>
                </c:pt>
                <c:pt idx="3">
                  <c:v> Totalt (TVOV)</c:v>
                </c:pt>
              </c:strCache>
            </c:strRef>
          </c:cat>
          <c:val>
            <c:numRef>
              <c:f>'Ark1'!$H$2:$H$7</c:f>
              <c:numCache>
                <c:formatCode>General</c:formatCode>
                <c:ptCount val="4"/>
                <c:pt idx="0">
                  <c:v>23</c:v>
                </c:pt>
                <c:pt idx="1">
                  <c:v>14</c:v>
                </c:pt>
                <c:pt idx="2">
                  <c:v>59</c:v>
                </c:pt>
                <c:pt idx="3">
                  <c:v>96</c:v>
                </c:pt>
              </c:numCache>
            </c:numRef>
          </c:val>
          <c:extLst>
            <c:ext xmlns:c16="http://schemas.microsoft.com/office/drawing/2014/chart" uri="{C3380CC4-5D6E-409C-BE32-E72D297353CC}">
              <c16:uniqueId val="{0000000A-08C0-402C-99E5-31DAD58EE686}"/>
            </c:ext>
          </c:extLst>
        </c:ser>
        <c:dLbls>
          <c:dLblPos val="inEnd"/>
          <c:showLegendKey val="0"/>
          <c:showVal val="1"/>
          <c:showCatName val="0"/>
          <c:showSerName val="0"/>
          <c:showPercent val="0"/>
          <c:showBubbleSize val="0"/>
        </c:dLbls>
        <c:gapWidth val="20"/>
        <c:axId val="692816232"/>
        <c:axId val="692809568"/>
      </c:barChart>
      <c:catAx>
        <c:axId val="692816232"/>
        <c:scaling>
          <c:orientation val="minMax"/>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692809568"/>
        <c:crosses val="autoZero"/>
        <c:auto val="1"/>
        <c:lblAlgn val="ctr"/>
        <c:lblOffset val="100"/>
        <c:noMultiLvlLbl val="0"/>
      </c:catAx>
      <c:valAx>
        <c:axId val="692809568"/>
        <c:scaling>
          <c:orientation val="minMax"/>
        </c:scaling>
        <c:delete val="1"/>
        <c:axPos val="b"/>
        <c:numFmt formatCode="0" sourceLinked="1"/>
        <c:majorTickMark val="out"/>
        <c:minorTickMark val="none"/>
        <c:tickLblPos val="nextTo"/>
        <c:crossAx val="692816232"/>
        <c:crosses val="autoZero"/>
        <c:crossBetween val="between"/>
        <c:majorUnit val="1"/>
      </c:valAx>
      <c:spPr>
        <a:noFill/>
        <a:ln>
          <a:noFill/>
        </a:ln>
        <a:effectLst/>
      </c:spPr>
    </c:plotArea>
    <c:legend>
      <c:legendPos val="r"/>
      <c:layout>
        <c:manualLayout>
          <c:xMode val="edge"/>
          <c:yMode val="edge"/>
          <c:x val="0.89138001388676968"/>
          <c:y val="0.4792523812259295"/>
          <c:w val="9.4196930695874273E-2"/>
          <c:h val="0.47477312200016869"/>
        </c:manualLayout>
      </c:layout>
      <c:overlay val="0"/>
      <c:spPr>
        <a:noFill/>
        <a:ln>
          <a:solidFill>
            <a:schemeClr val="bg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w="6350" cap="flat" cmpd="sng" algn="ctr">
      <a:noFill/>
      <a:prstDash val="solid"/>
      <a:miter lim="800000"/>
    </a:ln>
    <a:effectLst/>
  </c:spPr>
  <c:txPr>
    <a:bodyPr/>
    <a:lstStyle/>
    <a:p>
      <a:pPr>
        <a:defRPr sz="1400"/>
      </a:pPr>
      <a:endParaRPr lang="nb-NO"/>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62821060981203E-2"/>
          <c:y val="9.2083549100448435E-3"/>
          <c:w val="0.81487481427968655"/>
          <c:h val="0.95829902699851255"/>
        </c:manualLayout>
      </c:layout>
      <c:doughnutChart>
        <c:varyColors val="1"/>
        <c:ser>
          <c:idx val="0"/>
          <c:order val="0"/>
          <c:tx>
            <c:strRef>
              <c:f>Sheet1!$B$1</c:f>
              <c:strCache>
                <c:ptCount val="1"/>
                <c:pt idx="0">
                  <c:v>Column1</c:v>
                </c:pt>
              </c:strCache>
            </c:strRef>
          </c:tx>
          <c:spPr>
            <a:solidFill>
              <a:schemeClr val="accent3"/>
            </a:solidFill>
          </c:spPr>
          <c:dPt>
            <c:idx val="0"/>
            <c:bubble3D val="0"/>
            <c:spPr>
              <a:solidFill>
                <a:srgbClr val="00AC8B"/>
              </a:solidFill>
              <a:ln w="19050">
                <a:solidFill>
                  <a:schemeClr val="lt1"/>
                </a:solidFill>
              </a:ln>
              <a:effectLst/>
            </c:spPr>
            <c:extLst>
              <c:ext xmlns:c16="http://schemas.microsoft.com/office/drawing/2014/chart" uri="{C3380CC4-5D6E-409C-BE32-E72D297353CC}">
                <c16:uniqueId val="{00000001-087E-442D-84BD-97005A360344}"/>
              </c:ext>
            </c:extLst>
          </c:dPt>
          <c:dPt>
            <c:idx val="1"/>
            <c:bubble3D val="0"/>
            <c:spPr>
              <a:solidFill>
                <a:srgbClr val="7AD4C2"/>
              </a:solidFill>
              <a:ln w="19050">
                <a:solidFill>
                  <a:schemeClr val="lt1"/>
                </a:solidFill>
              </a:ln>
              <a:effectLst/>
            </c:spPr>
            <c:extLst>
              <c:ext xmlns:c16="http://schemas.microsoft.com/office/drawing/2014/chart" uri="{C3380CC4-5D6E-409C-BE32-E72D297353CC}">
                <c16:uniqueId val="{00000003-087E-442D-84BD-97005A360344}"/>
              </c:ext>
            </c:extLst>
          </c:dPt>
          <c:dPt>
            <c:idx val="2"/>
            <c:bubble3D val="0"/>
            <c:spPr>
              <a:solidFill>
                <a:srgbClr val="B574DF"/>
              </a:solidFill>
              <a:ln w="19050">
                <a:solidFill>
                  <a:schemeClr val="lt1"/>
                </a:solidFill>
              </a:ln>
              <a:effectLst/>
            </c:spPr>
            <c:extLst>
              <c:ext xmlns:c16="http://schemas.microsoft.com/office/drawing/2014/chart" uri="{C3380CC4-5D6E-409C-BE32-E72D297353CC}">
                <c16:uniqueId val="{00000005-087E-442D-84BD-97005A360344}"/>
              </c:ext>
            </c:extLst>
          </c:dPt>
          <c:dLbls>
            <c:dLbl>
              <c:idx val="0"/>
              <c:layout>
                <c:manualLayout>
                  <c:x val="2.0072839815404348E-3"/>
                  <c:y val="4.374916939207902E-3"/>
                </c:manualLayout>
              </c:layout>
              <c:showLegendKey val="0"/>
              <c:showVal val="0"/>
              <c:showCatName val="1"/>
              <c:showSerName val="0"/>
              <c:showPercent val="1"/>
              <c:showBubbleSize val="0"/>
              <c:extLst>
                <c:ext xmlns:c15="http://schemas.microsoft.com/office/drawing/2012/chart" uri="{CE6537A1-D6FC-4f65-9D91-7224C49458BB}">
                  <c15:layout>
                    <c:manualLayout>
                      <c:w val="0.16868979041071602"/>
                      <c:h val="9.8972057458464519E-2"/>
                    </c:manualLayout>
                  </c15:layout>
                </c:ext>
                <c:ext xmlns:c16="http://schemas.microsoft.com/office/drawing/2014/chart" uri="{C3380CC4-5D6E-409C-BE32-E72D297353CC}">
                  <c16:uniqueId val="{00000001-087E-442D-84BD-97005A360344}"/>
                </c:ext>
              </c:extLst>
            </c:dLbl>
            <c:dLbl>
              <c:idx val="1"/>
              <c:layout>
                <c:manualLayout>
                  <c:x val="-5.7669800879614633E-3"/>
                  <c:y val="3.540379262905064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87E-442D-84BD-97005A360344}"/>
                </c:ext>
              </c:extLst>
            </c:dLbl>
            <c:dLbl>
              <c:idx val="2"/>
              <c:layout>
                <c:manualLayout>
                  <c:x val="-1.0854700854700855E-2"/>
                  <c:y val="1.28741551335693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87E-442D-84BD-97005A36034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nb-NO"/>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Live</c:v>
                </c:pt>
                <c:pt idx="1">
                  <c:v>Playback 0-7 dager</c:v>
                </c:pt>
                <c:pt idx="2">
                  <c:v>VOD</c:v>
                </c:pt>
              </c:strCache>
            </c:strRef>
          </c:cat>
          <c:val>
            <c:numRef>
              <c:f>Sheet1!$B$2:$B$4</c:f>
              <c:numCache>
                <c:formatCode>0.0\ %</c:formatCode>
                <c:ptCount val="3"/>
                <c:pt idx="0">
                  <c:v>0.61</c:v>
                </c:pt>
                <c:pt idx="1">
                  <c:v>0.15</c:v>
                </c:pt>
                <c:pt idx="2">
                  <c:v>0.24</c:v>
                </c:pt>
              </c:numCache>
            </c:numRef>
          </c:val>
          <c:extLst>
            <c:ext xmlns:c16="http://schemas.microsoft.com/office/drawing/2014/chart" uri="{C3380CC4-5D6E-409C-BE32-E72D297353CC}">
              <c16:uniqueId val="{00000006-087E-442D-84BD-97005A360344}"/>
            </c:ext>
          </c:extLst>
        </c:ser>
        <c:dLbls>
          <c:showLegendKey val="0"/>
          <c:showVal val="0"/>
          <c:showCatName val="0"/>
          <c:showSerName val="0"/>
          <c:showPercent val="1"/>
          <c:showBubbleSize val="0"/>
          <c:showLeaderLines val="1"/>
        </c:dLbls>
        <c:firstSliceAng val="0"/>
        <c:holeSize val="43"/>
      </c:doughnutChart>
      <c:spPr>
        <a:noFill/>
        <a:ln>
          <a:noFill/>
        </a:ln>
        <a:effectLst/>
      </c:spPr>
    </c:plotArea>
    <c:plotVisOnly val="1"/>
    <c:dispBlanksAs val="gap"/>
    <c:showDLblsOverMax val="0"/>
  </c:chart>
  <c:spPr>
    <a:noFill/>
    <a:ln>
      <a:noFill/>
    </a:ln>
    <a:effectLst/>
  </c:spPr>
  <c:txPr>
    <a:bodyPr/>
    <a:lstStyle/>
    <a:p>
      <a:pPr>
        <a:defRPr sz="1400"/>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9364529945544454"/>
          <c:y val="0"/>
          <c:w val="0.7063547005445554"/>
          <c:h val="0.99843892042656801"/>
        </c:manualLayout>
      </c:layout>
      <c:barChart>
        <c:barDir val="bar"/>
        <c:grouping val="clustered"/>
        <c:varyColors val="0"/>
        <c:ser>
          <c:idx val="1"/>
          <c:order val="0"/>
          <c:tx>
            <c:strRef>
              <c:f>'Ark1'!$B$1</c:f>
              <c:strCache>
                <c:ptCount val="1"/>
                <c:pt idx="0">
                  <c:v>2018</c:v>
                </c:pt>
              </c:strCache>
            </c:strRef>
          </c:tx>
          <c:spPr>
            <a:solidFill>
              <a:schemeClr val="accent3">
                <a:lumMod val="20000"/>
                <a:lumOff val="80000"/>
                <a:alpha val="28000"/>
              </a:schemeClr>
            </a:solidFill>
            <a:ln>
              <a:noFill/>
            </a:ln>
            <a:effectLst/>
          </c:spPr>
          <c:invertIfNegative val="0"/>
          <c:dPt>
            <c:idx val="2"/>
            <c:invertIfNegative val="0"/>
            <c:bubble3D val="0"/>
            <c:spPr>
              <a:solidFill>
                <a:schemeClr val="accent3">
                  <a:lumMod val="20000"/>
                  <a:lumOff val="80000"/>
                  <a:alpha val="14000"/>
                </a:schemeClr>
              </a:solidFill>
              <a:ln>
                <a:noFill/>
              </a:ln>
              <a:effectLst/>
            </c:spPr>
            <c:extLst>
              <c:ext xmlns:c16="http://schemas.microsoft.com/office/drawing/2014/chart" uri="{C3380CC4-5D6E-409C-BE32-E72D297353CC}">
                <c16:uniqueId val="{00000003-5F49-42AC-91EF-05A4E32E5A51}"/>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'Ark1'!$A$2:$A$4</c:f>
              <c:strCache>
                <c:ptCount val="3"/>
                <c:pt idx="0">
                  <c:v>Utenfor hjemmet</c:v>
                </c:pt>
                <c:pt idx="1">
                  <c:v>PC, nettbrett, mobil </c:v>
                </c:pt>
                <c:pt idx="2">
                  <c:v>TV-skjermer (hjemme)</c:v>
                </c:pt>
              </c:strCache>
            </c:strRef>
          </c:cat>
          <c:val>
            <c:numRef>
              <c:f>'Ark1'!$B$2:$B$4</c:f>
              <c:numCache>
                <c:formatCode>General</c:formatCode>
                <c:ptCount val="3"/>
                <c:pt idx="0">
                  <c:v>16</c:v>
                </c:pt>
                <c:pt idx="1">
                  <c:v>4</c:v>
                </c:pt>
                <c:pt idx="2">
                  <c:v>115</c:v>
                </c:pt>
              </c:numCache>
            </c:numRef>
          </c:val>
          <c:extLst>
            <c:ext xmlns:c16="http://schemas.microsoft.com/office/drawing/2014/chart" uri="{C3380CC4-5D6E-409C-BE32-E72D297353CC}">
              <c16:uniqueId val="{00000000-00D1-4C3A-8F60-43C5E8494ECA}"/>
            </c:ext>
          </c:extLst>
        </c:ser>
        <c:ser>
          <c:idx val="0"/>
          <c:order val="1"/>
          <c:tx>
            <c:strRef>
              <c:f>'Ark1'!$C$1</c:f>
              <c:strCache>
                <c:ptCount val="1"/>
                <c:pt idx="0">
                  <c:v>2019</c:v>
                </c:pt>
              </c:strCache>
            </c:strRef>
          </c:tx>
          <c:spPr>
            <a:solidFill>
              <a:schemeClr val="accent3">
                <a:lumMod val="20000"/>
                <a:lumOff val="80000"/>
              </a:schemeClr>
            </a:solidFill>
            <a:ln>
              <a:noFill/>
            </a:ln>
            <a:effectLst/>
          </c:spPr>
          <c:invertIfNegative val="0"/>
          <c:dPt>
            <c:idx val="2"/>
            <c:invertIfNegative val="0"/>
            <c:bubble3D val="0"/>
            <c:spPr>
              <a:solidFill>
                <a:schemeClr val="accent3">
                  <a:lumMod val="20000"/>
                  <a:lumOff val="80000"/>
                  <a:alpha val="48000"/>
                </a:schemeClr>
              </a:solidFill>
              <a:ln>
                <a:noFill/>
              </a:ln>
              <a:effectLst/>
            </c:spPr>
            <c:extLst>
              <c:ext xmlns:c16="http://schemas.microsoft.com/office/drawing/2014/chart" uri="{C3380CC4-5D6E-409C-BE32-E72D297353CC}">
                <c16:uniqueId val="{00000002-5F49-42AC-91EF-05A4E32E5A51}"/>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'Ark1'!$A$2:$A$4</c:f>
              <c:strCache>
                <c:ptCount val="3"/>
                <c:pt idx="0">
                  <c:v>Utenfor hjemmet</c:v>
                </c:pt>
                <c:pt idx="1">
                  <c:v>PC, nettbrett, mobil </c:v>
                </c:pt>
                <c:pt idx="2">
                  <c:v>TV-skjermer (hjemme)</c:v>
                </c:pt>
              </c:strCache>
            </c:strRef>
          </c:cat>
          <c:val>
            <c:numRef>
              <c:f>'Ark1'!$C$2:$C$4</c:f>
              <c:numCache>
                <c:formatCode>General</c:formatCode>
                <c:ptCount val="3"/>
                <c:pt idx="0">
                  <c:v>15</c:v>
                </c:pt>
                <c:pt idx="1">
                  <c:v>4</c:v>
                </c:pt>
                <c:pt idx="2">
                  <c:v>108</c:v>
                </c:pt>
              </c:numCache>
            </c:numRef>
          </c:val>
          <c:extLst>
            <c:ext xmlns:c16="http://schemas.microsoft.com/office/drawing/2014/chart" uri="{C3380CC4-5D6E-409C-BE32-E72D297353CC}">
              <c16:uniqueId val="{00000001-00D1-4C3A-8F60-43C5E8494ECA}"/>
            </c:ext>
          </c:extLst>
        </c:ser>
        <c:ser>
          <c:idx val="2"/>
          <c:order val="2"/>
          <c:tx>
            <c:strRef>
              <c:f>'Ark1'!$D$1</c:f>
              <c:strCache>
                <c:ptCount val="1"/>
                <c:pt idx="0">
                  <c:v>2020</c:v>
                </c:pt>
              </c:strCache>
            </c:strRef>
          </c:tx>
          <c:spPr>
            <a:solidFill>
              <a:schemeClr val="accent3">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'Ark1'!$A$2:$A$4</c:f>
              <c:strCache>
                <c:ptCount val="3"/>
                <c:pt idx="0">
                  <c:v>Utenfor hjemmet</c:v>
                </c:pt>
                <c:pt idx="1">
                  <c:v>PC, nettbrett, mobil </c:v>
                </c:pt>
                <c:pt idx="2">
                  <c:v>TV-skjermer (hjemme)</c:v>
                </c:pt>
              </c:strCache>
            </c:strRef>
          </c:cat>
          <c:val>
            <c:numRef>
              <c:f>'Ark1'!$D$2:$D$4</c:f>
              <c:numCache>
                <c:formatCode>0</c:formatCode>
                <c:ptCount val="3"/>
                <c:pt idx="0">
                  <c:v>14</c:v>
                </c:pt>
                <c:pt idx="1">
                  <c:v>5</c:v>
                </c:pt>
                <c:pt idx="2">
                  <c:v>115</c:v>
                </c:pt>
              </c:numCache>
            </c:numRef>
          </c:val>
          <c:extLst>
            <c:ext xmlns:c16="http://schemas.microsoft.com/office/drawing/2014/chart" uri="{C3380CC4-5D6E-409C-BE32-E72D297353CC}">
              <c16:uniqueId val="{00000000-DEA4-4083-830D-56B7D35A6247}"/>
            </c:ext>
          </c:extLst>
        </c:ser>
        <c:ser>
          <c:idx val="3"/>
          <c:order val="3"/>
          <c:tx>
            <c:strRef>
              <c:f>'Ark1'!$E$1</c:f>
              <c:strCache>
                <c:ptCount val="1"/>
                <c:pt idx="0">
                  <c:v>2021</c:v>
                </c:pt>
              </c:strCache>
            </c:strRef>
          </c:tx>
          <c:spPr>
            <a:solidFill>
              <a:schemeClr val="accent3"/>
            </a:solidFill>
            <a:ln>
              <a:noFill/>
            </a:ln>
            <a:effectLst/>
          </c:spPr>
          <c:invertIfNegative val="0"/>
          <c:dPt>
            <c:idx val="2"/>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1-5F49-42AC-91EF-05A4E32E5A51}"/>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'Ark1'!$A$2:$A$4</c:f>
              <c:strCache>
                <c:ptCount val="3"/>
                <c:pt idx="0">
                  <c:v>Utenfor hjemmet</c:v>
                </c:pt>
                <c:pt idx="1">
                  <c:v>PC, nettbrett, mobil </c:v>
                </c:pt>
                <c:pt idx="2">
                  <c:v>TV-skjermer (hjemme)</c:v>
                </c:pt>
              </c:strCache>
            </c:strRef>
          </c:cat>
          <c:val>
            <c:numRef>
              <c:f>'Ark1'!$E$2:$E$4</c:f>
              <c:numCache>
                <c:formatCode>General</c:formatCode>
                <c:ptCount val="3"/>
                <c:pt idx="0">
                  <c:v>18</c:v>
                </c:pt>
                <c:pt idx="1">
                  <c:v>7</c:v>
                </c:pt>
                <c:pt idx="2">
                  <c:v>103</c:v>
                </c:pt>
              </c:numCache>
            </c:numRef>
          </c:val>
          <c:extLst>
            <c:ext xmlns:c16="http://schemas.microsoft.com/office/drawing/2014/chart" uri="{C3380CC4-5D6E-409C-BE32-E72D297353CC}">
              <c16:uniqueId val="{00000001-0D0D-4265-BF30-B3331058EE5A}"/>
            </c:ext>
          </c:extLst>
        </c:ser>
        <c:ser>
          <c:idx val="4"/>
          <c:order val="4"/>
          <c:tx>
            <c:strRef>
              <c:f>'Ark1'!$F$1</c:f>
              <c:strCache>
                <c:ptCount val="1"/>
                <c:pt idx="0">
                  <c:v>2022</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'Ark1'!$A$2:$A$4</c:f>
              <c:strCache>
                <c:ptCount val="3"/>
                <c:pt idx="0">
                  <c:v>Utenfor hjemmet</c:v>
                </c:pt>
                <c:pt idx="1">
                  <c:v>PC, nettbrett, mobil </c:v>
                </c:pt>
                <c:pt idx="2">
                  <c:v>TV-skjermer (hjemme)</c:v>
                </c:pt>
              </c:strCache>
            </c:strRef>
          </c:cat>
          <c:val>
            <c:numRef>
              <c:f>'Ark1'!$F$2:$F$4</c:f>
              <c:numCache>
                <c:formatCode>General</c:formatCode>
                <c:ptCount val="3"/>
                <c:pt idx="0">
                  <c:v>15</c:v>
                </c:pt>
                <c:pt idx="1">
                  <c:v>5</c:v>
                </c:pt>
                <c:pt idx="2">
                  <c:v>89</c:v>
                </c:pt>
              </c:numCache>
            </c:numRef>
          </c:val>
          <c:extLst>
            <c:ext xmlns:c16="http://schemas.microsoft.com/office/drawing/2014/chart" uri="{C3380CC4-5D6E-409C-BE32-E72D297353CC}">
              <c16:uniqueId val="{00000000-91DA-4556-A442-1E7004CEE9F5}"/>
            </c:ext>
          </c:extLst>
        </c:ser>
        <c:ser>
          <c:idx val="5"/>
          <c:order val="5"/>
          <c:tx>
            <c:strRef>
              <c:f>'Ark1'!$G$1</c:f>
              <c:strCache>
                <c:ptCount val="1"/>
                <c:pt idx="0">
                  <c:v>2023</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'Ark1'!$A$2:$A$4</c:f>
              <c:strCache>
                <c:ptCount val="3"/>
                <c:pt idx="0">
                  <c:v>Utenfor hjemmet</c:v>
                </c:pt>
                <c:pt idx="1">
                  <c:v>PC, nettbrett, mobil </c:v>
                </c:pt>
                <c:pt idx="2">
                  <c:v>TV-skjermer (hjemme)</c:v>
                </c:pt>
              </c:strCache>
            </c:strRef>
          </c:cat>
          <c:val>
            <c:numRef>
              <c:f>'Ark1'!$G$2:$G$4</c:f>
              <c:numCache>
                <c:formatCode>General</c:formatCode>
                <c:ptCount val="3"/>
                <c:pt idx="0">
                  <c:v>15</c:v>
                </c:pt>
                <c:pt idx="1">
                  <c:v>5</c:v>
                </c:pt>
                <c:pt idx="2">
                  <c:v>84</c:v>
                </c:pt>
              </c:numCache>
            </c:numRef>
          </c:val>
          <c:extLst>
            <c:ext xmlns:c16="http://schemas.microsoft.com/office/drawing/2014/chart" uri="{C3380CC4-5D6E-409C-BE32-E72D297353CC}">
              <c16:uniqueId val="{00000000-40AB-46D5-A813-7AD1DCC3EA47}"/>
            </c:ext>
          </c:extLst>
        </c:ser>
        <c:ser>
          <c:idx val="6"/>
          <c:order val="6"/>
          <c:tx>
            <c:strRef>
              <c:f>'Ark1'!$H$1</c:f>
              <c:strCache>
                <c:ptCount val="1"/>
                <c:pt idx="0">
                  <c:v>2024</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'Ark1'!$A$2:$A$4</c:f>
              <c:strCache>
                <c:ptCount val="3"/>
                <c:pt idx="0">
                  <c:v>Utenfor hjemmet</c:v>
                </c:pt>
                <c:pt idx="1">
                  <c:v>PC, nettbrett, mobil </c:v>
                </c:pt>
                <c:pt idx="2">
                  <c:v>TV-skjermer (hjemme)</c:v>
                </c:pt>
              </c:strCache>
            </c:strRef>
          </c:cat>
          <c:val>
            <c:numRef>
              <c:f>'Ark1'!$H$2:$H$4</c:f>
              <c:numCache>
                <c:formatCode>General</c:formatCode>
                <c:ptCount val="3"/>
                <c:pt idx="0">
                  <c:v>12</c:v>
                </c:pt>
                <c:pt idx="1">
                  <c:v>5</c:v>
                </c:pt>
                <c:pt idx="2">
                  <c:v>79</c:v>
                </c:pt>
              </c:numCache>
            </c:numRef>
          </c:val>
          <c:extLst>
            <c:ext xmlns:c16="http://schemas.microsoft.com/office/drawing/2014/chart" uri="{C3380CC4-5D6E-409C-BE32-E72D297353CC}">
              <c16:uniqueId val="{00000000-5F49-42AC-91EF-05A4E32E5A51}"/>
            </c:ext>
          </c:extLst>
        </c:ser>
        <c:dLbls>
          <c:dLblPos val="outEnd"/>
          <c:showLegendKey val="0"/>
          <c:showVal val="1"/>
          <c:showCatName val="0"/>
          <c:showSerName val="0"/>
          <c:showPercent val="0"/>
          <c:showBubbleSize val="0"/>
        </c:dLbls>
        <c:gapWidth val="20"/>
        <c:axId val="424091520"/>
        <c:axId val="424090344"/>
      </c:barChart>
      <c:catAx>
        <c:axId val="424091520"/>
        <c:scaling>
          <c:orientation val="minMax"/>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424090344"/>
        <c:crosses val="autoZero"/>
        <c:auto val="1"/>
        <c:lblAlgn val="ctr"/>
        <c:lblOffset val="100"/>
        <c:noMultiLvlLbl val="0"/>
      </c:catAx>
      <c:valAx>
        <c:axId val="424090344"/>
        <c:scaling>
          <c:orientation val="minMax"/>
          <c:max val="150"/>
        </c:scaling>
        <c:delete val="1"/>
        <c:axPos val="b"/>
        <c:numFmt formatCode="General" sourceLinked="1"/>
        <c:majorTickMark val="out"/>
        <c:minorTickMark val="none"/>
        <c:tickLblPos val="nextTo"/>
        <c:crossAx val="424091520"/>
        <c:crosses val="autoZero"/>
        <c:crossBetween val="between"/>
        <c:majorUnit val="30"/>
      </c:valAx>
      <c:spPr>
        <a:noFill/>
        <a:ln>
          <a:noFill/>
        </a:ln>
        <a:effectLst/>
      </c:spPr>
    </c:plotArea>
    <c:legend>
      <c:legendPos val="r"/>
      <c:layout>
        <c:manualLayout>
          <c:xMode val="edge"/>
          <c:yMode val="edge"/>
          <c:x val="0.87883469263648917"/>
          <c:y val="0.53459197488394306"/>
          <c:w val="8.8929614456745881E-2"/>
          <c:h val="0.42670901813956813"/>
        </c:manualLayout>
      </c:layout>
      <c:overlay val="0"/>
      <c:spPr>
        <a:noFill/>
        <a:ln>
          <a:solidFill>
            <a:schemeClr val="bg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w="6350" cap="flat" cmpd="sng" algn="ctr">
      <a:noFill/>
      <a:prstDash val="solid"/>
      <a:miter lim="800000"/>
    </a:ln>
    <a:effectLst/>
  </c:spPr>
  <c:txPr>
    <a:bodyPr/>
    <a:lstStyle/>
    <a:p>
      <a:pPr>
        <a:defRPr sz="1400"/>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80074373112612"/>
          <c:y val="0.15553633977544659"/>
          <c:w val="0.65523861462856814"/>
          <c:h val="0.84395890121594985"/>
        </c:manualLayout>
      </c:layout>
      <c:doughnutChart>
        <c:varyColors val="1"/>
        <c:ser>
          <c:idx val="0"/>
          <c:order val="0"/>
          <c:tx>
            <c:strRef>
              <c:f>Sheet1!$B$1</c:f>
              <c:strCache>
                <c:ptCount val="1"/>
                <c:pt idx="0">
                  <c:v>Column1</c:v>
                </c:pt>
              </c:strCache>
            </c:strRef>
          </c:tx>
          <c:spPr>
            <a:solidFill>
              <a:schemeClr val="accent1"/>
            </a:solidFill>
          </c:spPr>
          <c:dPt>
            <c:idx val="0"/>
            <c:bubble3D val="0"/>
            <c:spPr>
              <a:solidFill>
                <a:srgbClr val="633A37"/>
              </a:solidFill>
              <a:ln w="19050">
                <a:solidFill>
                  <a:schemeClr val="lt1"/>
                </a:solidFill>
              </a:ln>
              <a:effectLst/>
            </c:spPr>
            <c:extLst>
              <c:ext xmlns:c16="http://schemas.microsoft.com/office/drawing/2014/chart" uri="{C3380CC4-5D6E-409C-BE32-E72D297353CC}">
                <c16:uniqueId val="{00000001-538B-433D-9672-FC24A0F1C511}"/>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538B-433D-9672-FC24A0F1C511}"/>
              </c:ext>
            </c:extLst>
          </c:dPt>
          <c:dPt>
            <c:idx val="2"/>
            <c:bubble3D val="0"/>
            <c:spPr>
              <a:solidFill>
                <a:srgbClr val="023580"/>
              </a:solidFill>
              <a:ln w="19050">
                <a:solidFill>
                  <a:schemeClr val="lt1"/>
                </a:solidFill>
              </a:ln>
              <a:effectLst/>
            </c:spPr>
            <c:extLst>
              <c:ext xmlns:c16="http://schemas.microsoft.com/office/drawing/2014/chart" uri="{C3380CC4-5D6E-409C-BE32-E72D297353CC}">
                <c16:uniqueId val="{00000005-538B-433D-9672-FC24A0F1C511}"/>
              </c:ext>
            </c:extLst>
          </c:dPt>
          <c:dLbls>
            <c:dLbl>
              <c:idx val="0"/>
              <c:layout>
                <c:manualLayout>
                  <c:x val="5.9604671108304995E-2"/>
                  <c:y val="-0.15239423793227172"/>
                </c:manualLayout>
              </c:layout>
              <c:tx>
                <c:rich>
                  <a:bodyPr/>
                  <a:lstStyle/>
                  <a:p>
                    <a:r>
                      <a:rPr lang="en-US" baseline="0" dirty="0" err="1"/>
                      <a:t>Utenfor</a:t>
                    </a:r>
                    <a:r>
                      <a:rPr lang="en-US" baseline="0" dirty="0"/>
                      <a:t> </a:t>
                    </a:r>
                    <a:r>
                      <a:rPr lang="en-US" baseline="0" dirty="0" err="1"/>
                      <a:t>hjemmet</a:t>
                    </a:r>
                    <a:r>
                      <a:rPr lang="en-US" baseline="0" dirty="0"/>
                      <a:t>
</a:t>
                    </a:r>
                    <a:fld id="{1043BDF7-61DF-4E2A-ACF0-908A1E07EB51}"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19041022992563045"/>
                      <c:h val="0.12965387920859489"/>
                    </c:manualLayout>
                  </c15:layout>
                  <c15:dlblFieldTable/>
                  <c15:showDataLabelsRange val="0"/>
                </c:ext>
                <c:ext xmlns:c16="http://schemas.microsoft.com/office/drawing/2014/chart" uri="{C3380CC4-5D6E-409C-BE32-E72D297353CC}">
                  <c16:uniqueId val="{00000001-538B-433D-9672-FC24A0F1C511}"/>
                </c:ext>
              </c:extLst>
            </c:dLbl>
            <c:dLbl>
              <c:idx val="1"/>
              <c:layout>
                <c:manualLayout>
                  <c:x val="0.15694554145003639"/>
                  <c:y val="-6.9858439922300217E-2"/>
                </c:manualLayout>
              </c:layout>
              <c:showLegendKey val="0"/>
              <c:showVal val="0"/>
              <c:showCatName val="1"/>
              <c:showSerName val="0"/>
              <c:showPercent val="1"/>
              <c:showBubbleSize val="0"/>
              <c:extLst>
                <c:ext xmlns:c15="http://schemas.microsoft.com/office/drawing/2012/chart" uri="{CE6537A1-D6FC-4f65-9D91-7224C49458BB}">
                  <c15:layout>
                    <c:manualLayout>
                      <c:w val="0.30028402976780444"/>
                      <c:h val="0.1429118480684578"/>
                    </c:manualLayout>
                  </c15:layout>
                </c:ext>
                <c:ext xmlns:c16="http://schemas.microsoft.com/office/drawing/2014/chart" uri="{C3380CC4-5D6E-409C-BE32-E72D297353CC}">
                  <c16:uniqueId val="{00000003-538B-433D-9672-FC24A0F1C511}"/>
                </c:ext>
              </c:extLst>
            </c:dLbl>
            <c:dLbl>
              <c:idx val="2"/>
              <c:delete val="1"/>
              <c:extLst>
                <c:ext xmlns:c15="http://schemas.microsoft.com/office/drawing/2012/chart" uri="{CE6537A1-D6FC-4f65-9D91-7224C49458BB}"/>
                <c:ext xmlns:c16="http://schemas.microsoft.com/office/drawing/2014/chart" uri="{C3380CC4-5D6E-409C-BE32-E72D297353CC}">
                  <c16:uniqueId val="{00000005-538B-433D-9672-FC24A0F1C51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mn-lt"/>
                    <a:ea typeface="+mn-ea"/>
                    <a:cs typeface="+mn-cs"/>
                  </a:defRPr>
                </a:pPr>
                <a:endParaRPr lang="nb-NO"/>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Andre steder</c:v>
                </c:pt>
                <c:pt idx="1">
                  <c:v> PC/Mac, nettbrett, mobil</c:v>
                </c:pt>
                <c:pt idx="2">
                  <c:v> TV-skjermer hjemme</c:v>
                </c:pt>
              </c:strCache>
            </c:strRef>
          </c:cat>
          <c:val>
            <c:numRef>
              <c:f>Sheet1!$B$2:$B$4</c:f>
              <c:numCache>
                <c:formatCode>0%</c:formatCode>
                <c:ptCount val="3"/>
                <c:pt idx="0">
                  <c:v>0.125</c:v>
                </c:pt>
                <c:pt idx="1">
                  <c:v>5.2083333333333336E-2</c:v>
                </c:pt>
                <c:pt idx="2">
                  <c:v>0.82291666666666663</c:v>
                </c:pt>
              </c:numCache>
            </c:numRef>
          </c:val>
          <c:extLst>
            <c:ext xmlns:c16="http://schemas.microsoft.com/office/drawing/2014/chart" uri="{C3380CC4-5D6E-409C-BE32-E72D297353CC}">
              <c16:uniqueId val="{00000006-538B-433D-9672-FC24A0F1C511}"/>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sz="1000">
          <a:solidFill>
            <a:schemeClr val="tx1">
              <a:lumMod val="75000"/>
            </a:schemeClr>
          </a:solidFill>
        </a:defRPr>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2182918188259661E-2"/>
          <c:y val="3.1429257286379478E-2"/>
          <c:w val="0.92657302011227993"/>
          <c:h val="0.81224809630266392"/>
        </c:manualLayout>
      </c:layout>
      <c:barChart>
        <c:barDir val="col"/>
        <c:grouping val="clustered"/>
        <c:varyColors val="0"/>
        <c:ser>
          <c:idx val="0"/>
          <c:order val="0"/>
          <c:tx>
            <c:strRef>
              <c:f>Sheet1!$B$1</c:f>
              <c:strCache>
                <c:ptCount val="1"/>
                <c:pt idx="0">
                  <c:v>2018</c:v>
                </c:pt>
              </c:strCache>
            </c:strRef>
          </c:tx>
          <c:spPr>
            <a:solidFill>
              <a:srgbClr val="FFF5F6"/>
            </a:solidFill>
            <a:ln>
              <a:noFill/>
            </a:ln>
            <a:effectLst/>
          </c:spPr>
          <c:invertIfNegative val="0"/>
          <c:dPt>
            <c:idx val="1"/>
            <c:invertIfNegative val="0"/>
            <c:bubble3D val="0"/>
            <c:spPr>
              <a:solidFill>
                <a:srgbClr val="FFF5F6"/>
              </a:solidFill>
              <a:ln>
                <a:noFill/>
              </a:ln>
              <a:effectLst/>
            </c:spPr>
            <c:extLst>
              <c:ext xmlns:c16="http://schemas.microsoft.com/office/drawing/2014/chart" uri="{C3380CC4-5D6E-409C-BE32-E72D297353CC}">
                <c16:uniqueId val="{00000001-9D6F-46D4-A6CB-28C7FF5AF424}"/>
              </c:ext>
            </c:extLst>
          </c:dPt>
          <c:dPt>
            <c:idx val="2"/>
            <c:invertIfNegative val="0"/>
            <c:bubble3D val="0"/>
            <c:spPr>
              <a:solidFill>
                <a:srgbClr val="FFF5F6"/>
              </a:solidFill>
              <a:ln>
                <a:noFill/>
              </a:ln>
              <a:effectLst/>
            </c:spPr>
            <c:extLst>
              <c:ext xmlns:c16="http://schemas.microsoft.com/office/drawing/2014/chart" uri="{C3380CC4-5D6E-409C-BE32-E72D297353CC}">
                <c16:uniqueId val="{00000003-9D6F-46D4-A6CB-28C7FF5AF424}"/>
              </c:ext>
            </c:extLst>
          </c:dPt>
          <c:dPt>
            <c:idx val="4"/>
            <c:invertIfNegative val="0"/>
            <c:bubble3D val="0"/>
            <c:spPr>
              <a:solidFill>
                <a:srgbClr val="FFF5F6"/>
              </a:solidFill>
              <a:ln>
                <a:noFill/>
              </a:ln>
              <a:effectLst/>
            </c:spPr>
            <c:extLst>
              <c:ext xmlns:c16="http://schemas.microsoft.com/office/drawing/2014/chart" uri="{C3380CC4-5D6E-409C-BE32-E72D297353CC}">
                <c16:uniqueId val="{00000007-9D6F-46D4-A6CB-28C7FF5AF42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NRK Total</c:v>
                </c:pt>
                <c:pt idx="1">
                  <c:v>TV 2 Total</c:v>
                </c:pt>
                <c:pt idx="2">
                  <c:v>Discovery Total</c:v>
                </c:pt>
                <c:pt idx="3">
                  <c:v>Viaplay Group</c:v>
                </c:pt>
                <c:pt idx="4">
                  <c:v>Andre kanaler</c:v>
                </c:pt>
              </c:strCache>
            </c:strRef>
          </c:cat>
          <c:val>
            <c:numRef>
              <c:f>Sheet1!$B$2:$B$6</c:f>
              <c:numCache>
                <c:formatCode>0</c:formatCode>
                <c:ptCount val="5"/>
                <c:pt idx="0">
                  <c:v>39</c:v>
                </c:pt>
                <c:pt idx="1">
                  <c:v>27</c:v>
                </c:pt>
                <c:pt idx="2">
                  <c:v>18</c:v>
                </c:pt>
                <c:pt idx="3">
                  <c:v>8</c:v>
                </c:pt>
                <c:pt idx="4">
                  <c:v>8</c:v>
                </c:pt>
              </c:numCache>
            </c:numRef>
          </c:val>
          <c:extLst>
            <c:ext xmlns:c16="http://schemas.microsoft.com/office/drawing/2014/chart" uri="{C3380CC4-5D6E-409C-BE32-E72D297353CC}">
              <c16:uniqueId val="{00000008-9D6F-46D4-A6CB-28C7FF5AF424}"/>
            </c:ext>
          </c:extLst>
        </c:ser>
        <c:ser>
          <c:idx val="1"/>
          <c:order val="1"/>
          <c:tx>
            <c:strRef>
              <c:f>Sheet1!$C$1</c:f>
              <c:strCache>
                <c:ptCount val="1"/>
                <c:pt idx="0">
                  <c:v>2019</c:v>
                </c:pt>
              </c:strCache>
            </c:strRef>
          </c:tx>
          <c:spPr>
            <a:solidFill>
              <a:srgbClr val="FFE5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NRK Total</c:v>
                </c:pt>
                <c:pt idx="1">
                  <c:v>TV 2 Total</c:v>
                </c:pt>
                <c:pt idx="2">
                  <c:v>Discovery Total</c:v>
                </c:pt>
                <c:pt idx="3">
                  <c:v>Viaplay Group</c:v>
                </c:pt>
                <c:pt idx="4">
                  <c:v>Andre kanaler</c:v>
                </c:pt>
              </c:strCache>
            </c:strRef>
          </c:cat>
          <c:val>
            <c:numRef>
              <c:f>Sheet1!$C$2:$C$6</c:f>
              <c:numCache>
                <c:formatCode>0</c:formatCode>
                <c:ptCount val="5"/>
                <c:pt idx="0">
                  <c:v>39.5</c:v>
                </c:pt>
                <c:pt idx="1">
                  <c:v>27.9</c:v>
                </c:pt>
                <c:pt idx="2">
                  <c:v>16.100000000000001</c:v>
                </c:pt>
                <c:pt idx="3">
                  <c:v>7.6</c:v>
                </c:pt>
                <c:pt idx="4">
                  <c:v>8.9000000000000057</c:v>
                </c:pt>
              </c:numCache>
            </c:numRef>
          </c:val>
          <c:extLst>
            <c:ext xmlns:c16="http://schemas.microsoft.com/office/drawing/2014/chart" uri="{C3380CC4-5D6E-409C-BE32-E72D297353CC}">
              <c16:uniqueId val="{00000006-A270-4FED-9764-44FBCE31A73E}"/>
            </c:ext>
          </c:extLst>
        </c:ser>
        <c:ser>
          <c:idx val="2"/>
          <c:order val="2"/>
          <c:tx>
            <c:strRef>
              <c:f>Sheet1!$D$1</c:f>
              <c:strCache>
                <c:ptCount val="1"/>
                <c:pt idx="0">
                  <c:v>2020</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NRK Total</c:v>
                </c:pt>
                <c:pt idx="1">
                  <c:v>TV 2 Total</c:v>
                </c:pt>
                <c:pt idx="2">
                  <c:v>Discovery Total</c:v>
                </c:pt>
                <c:pt idx="3">
                  <c:v>Viaplay Group</c:v>
                </c:pt>
                <c:pt idx="4">
                  <c:v>Andre kanaler</c:v>
                </c:pt>
              </c:strCache>
            </c:strRef>
          </c:cat>
          <c:val>
            <c:numRef>
              <c:f>Sheet1!$D$2:$D$6</c:f>
              <c:numCache>
                <c:formatCode>0</c:formatCode>
                <c:ptCount val="5"/>
                <c:pt idx="0">
                  <c:v>42.7</c:v>
                </c:pt>
                <c:pt idx="1">
                  <c:v>25.8</c:v>
                </c:pt>
                <c:pt idx="2">
                  <c:v>15</c:v>
                </c:pt>
                <c:pt idx="3">
                  <c:v>7</c:v>
                </c:pt>
                <c:pt idx="4">
                  <c:v>9</c:v>
                </c:pt>
              </c:numCache>
            </c:numRef>
          </c:val>
          <c:extLst>
            <c:ext xmlns:c16="http://schemas.microsoft.com/office/drawing/2014/chart" uri="{C3380CC4-5D6E-409C-BE32-E72D297353CC}">
              <c16:uniqueId val="{00000007-A270-4FED-9764-44FBCE31A73E}"/>
            </c:ext>
          </c:extLst>
        </c:ser>
        <c:ser>
          <c:idx val="3"/>
          <c:order val="3"/>
          <c:tx>
            <c:strRef>
              <c:f>Sheet1!$E$1</c:f>
              <c:strCache>
                <c:ptCount val="1"/>
                <c:pt idx="0">
                  <c:v>2021</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NRK Total</c:v>
                </c:pt>
                <c:pt idx="1">
                  <c:v>TV 2 Total</c:v>
                </c:pt>
                <c:pt idx="2">
                  <c:v>Discovery Total</c:v>
                </c:pt>
                <c:pt idx="3">
                  <c:v>Viaplay Group</c:v>
                </c:pt>
                <c:pt idx="4">
                  <c:v>Andre kanaler</c:v>
                </c:pt>
              </c:strCache>
            </c:strRef>
          </c:cat>
          <c:val>
            <c:numRef>
              <c:f>Sheet1!$E$2:$E$6</c:f>
              <c:numCache>
                <c:formatCode>0</c:formatCode>
                <c:ptCount val="5"/>
                <c:pt idx="0">
                  <c:v>42.8</c:v>
                </c:pt>
                <c:pt idx="1">
                  <c:v>27</c:v>
                </c:pt>
                <c:pt idx="2">
                  <c:v>14</c:v>
                </c:pt>
                <c:pt idx="3">
                  <c:v>8</c:v>
                </c:pt>
                <c:pt idx="4">
                  <c:v>8</c:v>
                </c:pt>
              </c:numCache>
            </c:numRef>
          </c:val>
          <c:extLst>
            <c:ext xmlns:c16="http://schemas.microsoft.com/office/drawing/2014/chart" uri="{C3380CC4-5D6E-409C-BE32-E72D297353CC}">
              <c16:uniqueId val="{00000007-6464-44B7-9C4C-B188D2DC00EE}"/>
            </c:ext>
          </c:extLst>
        </c:ser>
        <c:ser>
          <c:idx val="4"/>
          <c:order val="4"/>
          <c:tx>
            <c:strRef>
              <c:f>Sheet1!$F$1</c:f>
              <c:strCache>
                <c:ptCount val="1"/>
                <c:pt idx="0">
                  <c:v>2022</c:v>
                </c:pt>
              </c:strCache>
            </c:strRef>
          </c:tx>
          <c:spPr>
            <a:solidFill>
              <a:schemeClr val="accent5">
                <a:tint val="83000"/>
              </a:schemeClr>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B82D-47E3-A3BB-79150D108B2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NRK Total</c:v>
                </c:pt>
                <c:pt idx="1">
                  <c:v>TV 2 Total</c:v>
                </c:pt>
                <c:pt idx="2">
                  <c:v>Discovery Total</c:v>
                </c:pt>
                <c:pt idx="3">
                  <c:v>Viaplay Group</c:v>
                </c:pt>
                <c:pt idx="4">
                  <c:v>Andre kanaler</c:v>
                </c:pt>
              </c:strCache>
            </c:strRef>
          </c:cat>
          <c:val>
            <c:numRef>
              <c:f>Sheet1!$F$2:$F$6</c:f>
              <c:numCache>
                <c:formatCode>General</c:formatCode>
                <c:ptCount val="5"/>
                <c:pt idx="0">
                  <c:v>42</c:v>
                </c:pt>
                <c:pt idx="1">
                  <c:v>26</c:v>
                </c:pt>
                <c:pt idx="2">
                  <c:v>16</c:v>
                </c:pt>
                <c:pt idx="3">
                  <c:v>9</c:v>
                </c:pt>
                <c:pt idx="4">
                  <c:v>8</c:v>
                </c:pt>
              </c:numCache>
            </c:numRef>
          </c:val>
          <c:extLst>
            <c:ext xmlns:c16="http://schemas.microsoft.com/office/drawing/2014/chart" uri="{C3380CC4-5D6E-409C-BE32-E72D297353CC}">
              <c16:uniqueId val="{00000006-AAB7-45D7-AB8C-12A2CC8534FA}"/>
            </c:ext>
          </c:extLst>
        </c:ser>
        <c:ser>
          <c:idx val="5"/>
          <c:order val="5"/>
          <c:tx>
            <c:strRef>
              <c:f>Sheet1!$G$1</c:f>
              <c:strCache>
                <c:ptCount val="1"/>
                <c:pt idx="0">
                  <c:v>2023</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NRK Total</c:v>
                </c:pt>
                <c:pt idx="1">
                  <c:v>TV 2 Total</c:v>
                </c:pt>
                <c:pt idx="2">
                  <c:v>Discovery Total</c:v>
                </c:pt>
                <c:pt idx="3">
                  <c:v>Viaplay Group</c:v>
                </c:pt>
                <c:pt idx="4">
                  <c:v>Andre kanaler</c:v>
                </c:pt>
              </c:strCache>
            </c:strRef>
          </c:cat>
          <c:val>
            <c:numRef>
              <c:f>Sheet1!$G$2:$G$6</c:f>
              <c:numCache>
                <c:formatCode>0</c:formatCode>
                <c:ptCount val="5"/>
                <c:pt idx="0" formatCode="General">
                  <c:v>42</c:v>
                </c:pt>
                <c:pt idx="1">
                  <c:v>28</c:v>
                </c:pt>
                <c:pt idx="2" formatCode="General">
                  <c:v>14</c:v>
                </c:pt>
                <c:pt idx="3" formatCode="General">
                  <c:v>10</c:v>
                </c:pt>
                <c:pt idx="4" formatCode="General">
                  <c:v>7</c:v>
                </c:pt>
              </c:numCache>
            </c:numRef>
          </c:val>
          <c:extLst>
            <c:ext xmlns:c16="http://schemas.microsoft.com/office/drawing/2014/chart" uri="{C3380CC4-5D6E-409C-BE32-E72D297353CC}">
              <c16:uniqueId val="{00000006-A71E-47AF-B6D5-0BC8ACCE87A0}"/>
            </c:ext>
          </c:extLst>
        </c:ser>
        <c:ser>
          <c:idx val="6"/>
          <c:order val="6"/>
          <c:tx>
            <c:strRef>
              <c:f>Sheet1!$H$1</c:f>
              <c:strCache>
                <c:ptCount val="1"/>
                <c:pt idx="0">
                  <c:v>2024</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NRK Total</c:v>
                </c:pt>
                <c:pt idx="1">
                  <c:v>TV 2 Total</c:v>
                </c:pt>
                <c:pt idx="2">
                  <c:v>Discovery Total</c:v>
                </c:pt>
                <c:pt idx="3">
                  <c:v>Viaplay Group</c:v>
                </c:pt>
                <c:pt idx="4">
                  <c:v>Andre kanaler</c:v>
                </c:pt>
              </c:strCache>
            </c:strRef>
          </c:cat>
          <c:val>
            <c:numRef>
              <c:f>Sheet1!$H$2:$H$6</c:f>
              <c:numCache>
                <c:formatCode>0</c:formatCode>
                <c:ptCount val="5"/>
                <c:pt idx="0">
                  <c:v>40.799999999999997</c:v>
                </c:pt>
                <c:pt idx="1">
                  <c:v>27.6</c:v>
                </c:pt>
                <c:pt idx="2">
                  <c:v>15.8</c:v>
                </c:pt>
                <c:pt idx="3">
                  <c:v>9.3000000000000007</c:v>
                </c:pt>
                <c:pt idx="4">
                  <c:v>6.5</c:v>
                </c:pt>
              </c:numCache>
            </c:numRef>
          </c:val>
          <c:extLst>
            <c:ext xmlns:c16="http://schemas.microsoft.com/office/drawing/2014/chart" uri="{C3380CC4-5D6E-409C-BE32-E72D297353CC}">
              <c16:uniqueId val="{00000006-B82D-47E3-A3BB-79150D108B24}"/>
            </c:ext>
          </c:extLst>
        </c:ser>
        <c:dLbls>
          <c:dLblPos val="outEnd"/>
          <c:showLegendKey val="0"/>
          <c:showVal val="1"/>
          <c:showCatName val="0"/>
          <c:showSerName val="0"/>
          <c:showPercent val="0"/>
          <c:showBubbleSize val="0"/>
        </c:dLbls>
        <c:gapWidth val="219"/>
        <c:overlap val="-27"/>
        <c:axId val="465443464"/>
        <c:axId val="459398288"/>
      </c:barChart>
      <c:catAx>
        <c:axId val="465443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b-NO"/>
          </a:p>
        </c:txPr>
        <c:crossAx val="459398288"/>
        <c:crosses val="autoZero"/>
        <c:auto val="1"/>
        <c:lblAlgn val="ctr"/>
        <c:lblOffset val="100"/>
        <c:noMultiLvlLbl val="0"/>
      </c:catAx>
      <c:valAx>
        <c:axId val="459398288"/>
        <c:scaling>
          <c:orientation val="minMax"/>
        </c:scaling>
        <c:delete val="1"/>
        <c:axPos val="l"/>
        <c:numFmt formatCode="0" sourceLinked="1"/>
        <c:majorTickMark val="none"/>
        <c:minorTickMark val="none"/>
        <c:tickLblPos val="nextTo"/>
        <c:crossAx val="465443464"/>
        <c:crosses val="autoZero"/>
        <c:crossBetween val="between"/>
      </c:valAx>
      <c:spPr>
        <a:noFill/>
        <a:ln>
          <a:noFill/>
        </a:ln>
        <a:effectLst/>
      </c:spPr>
    </c:plotArea>
    <c:legend>
      <c:legendPos val="b"/>
      <c:layout>
        <c:manualLayout>
          <c:xMode val="edge"/>
          <c:yMode val="edge"/>
          <c:x val="0.1205027524935957"/>
          <c:y val="0.93410362385860835"/>
          <c:w val="0.669283915626533"/>
          <c:h val="4.8753144894275534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b-NO"/>
        </a:p>
      </c:txPr>
    </c:legend>
    <c:plotVisOnly val="1"/>
    <c:dispBlanksAs val="gap"/>
    <c:showDLblsOverMax val="0"/>
  </c:chart>
  <c:spPr>
    <a:noFill/>
    <a:ln>
      <a:noFill/>
    </a:ln>
    <a:effectLst/>
  </c:spPr>
  <c:txPr>
    <a:bodyPr/>
    <a:lstStyle/>
    <a:p>
      <a:pPr>
        <a:defRPr sz="1000">
          <a:solidFill>
            <a:srgbClr val="000000"/>
          </a:solidFill>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2182918188259661E-2"/>
          <c:y val="0"/>
          <c:w val="0.97563416362348065"/>
          <c:h val="0.7930993360826708"/>
        </c:manualLayout>
      </c:layout>
      <c:barChart>
        <c:barDir val="col"/>
        <c:grouping val="clustered"/>
        <c:varyColors val="0"/>
        <c:ser>
          <c:idx val="0"/>
          <c:order val="0"/>
          <c:tx>
            <c:strRef>
              <c:f>Sheet1!$B$1</c:f>
              <c:strCache>
                <c:ptCount val="1"/>
                <c:pt idx="0">
                  <c:v>2018</c:v>
                </c:pt>
              </c:strCache>
            </c:strRef>
          </c:tx>
          <c:spPr>
            <a:solidFill>
              <a:srgbClr val="FFF5F6"/>
            </a:solidFill>
            <a:ln>
              <a:noFill/>
            </a:ln>
            <a:effectLst/>
          </c:spPr>
          <c:invertIfNegative val="0"/>
          <c:dPt>
            <c:idx val="1"/>
            <c:invertIfNegative val="0"/>
            <c:bubble3D val="0"/>
            <c:spPr>
              <a:solidFill>
                <a:srgbClr val="FFF5F6"/>
              </a:solidFill>
              <a:ln>
                <a:noFill/>
              </a:ln>
              <a:effectLst/>
            </c:spPr>
            <c:extLst>
              <c:ext xmlns:c16="http://schemas.microsoft.com/office/drawing/2014/chart" uri="{C3380CC4-5D6E-409C-BE32-E72D297353CC}">
                <c16:uniqueId val="{00000001-4F8D-4FC0-AA55-04DABA01F5E9}"/>
              </c:ext>
            </c:extLst>
          </c:dPt>
          <c:dPt>
            <c:idx val="2"/>
            <c:invertIfNegative val="0"/>
            <c:bubble3D val="0"/>
            <c:spPr>
              <a:solidFill>
                <a:srgbClr val="FFF5F6"/>
              </a:solidFill>
              <a:ln>
                <a:noFill/>
              </a:ln>
              <a:effectLst/>
            </c:spPr>
            <c:extLst>
              <c:ext xmlns:c16="http://schemas.microsoft.com/office/drawing/2014/chart" uri="{C3380CC4-5D6E-409C-BE32-E72D297353CC}">
                <c16:uniqueId val="{00000003-C1F5-463F-83B1-2F18E07C501A}"/>
              </c:ext>
            </c:extLst>
          </c:dPt>
          <c:dPt>
            <c:idx val="4"/>
            <c:invertIfNegative val="0"/>
            <c:bubble3D val="0"/>
            <c:spPr>
              <a:solidFill>
                <a:srgbClr val="FFF5F6"/>
              </a:solidFill>
              <a:ln>
                <a:noFill/>
              </a:ln>
              <a:effectLst/>
            </c:spPr>
            <c:extLst>
              <c:ext xmlns:c16="http://schemas.microsoft.com/office/drawing/2014/chart" uri="{C3380CC4-5D6E-409C-BE32-E72D297353CC}">
                <c16:uniqueId val="{00000005-0E18-4FF8-AC09-A4B469CD7312}"/>
              </c:ext>
            </c:extLst>
          </c:dPt>
          <c:dPt>
            <c:idx val="5"/>
            <c:invertIfNegative val="0"/>
            <c:bubble3D val="0"/>
            <c:spPr>
              <a:solidFill>
                <a:srgbClr val="FFF5F6"/>
              </a:solidFill>
              <a:ln>
                <a:noFill/>
              </a:ln>
              <a:effectLst/>
            </c:spPr>
            <c:extLst>
              <c:ext xmlns:c16="http://schemas.microsoft.com/office/drawing/2014/chart" uri="{C3380CC4-5D6E-409C-BE32-E72D297353CC}">
                <c16:uniqueId val="{00000007-6814-4B82-9A26-9EA855484160}"/>
              </c:ext>
            </c:extLst>
          </c:dPt>
          <c:dLbls>
            <c:spPr>
              <a:noFill/>
              <a:ln>
                <a:noFill/>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Sheet1!$A$2:$A$22</c:f>
              <c:strCache>
                <c:ptCount val="10"/>
                <c:pt idx="0">
                  <c:v>NRK1</c:v>
                </c:pt>
                <c:pt idx="1">
                  <c:v>TV 2 Direkte</c:v>
                </c:pt>
                <c:pt idx="2">
                  <c:v>TVNorge</c:v>
                </c:pt>
                <c:pt idx="3">
                  <c:v>TV3</c:v>
                </c:pt>
                <c:pt idx="4">
                  <c:v>NRK2</c:v>
                </c:pt>
                <c:pt idx="5">
                  <c:v>TV 2 Nyheter</c:v>
                </c:pt>
                <c:pt idx="6">
                  <c:v>TV 2 Zebra</c:v>
                </c:pt>
                <c:pt idx="7">
                  <c:v>VOX</c:v>
                </c:pt>
                <c:pt idx="8">
                  <c:v>REX</c:v>
                </c:pt>
                <c:pt idx="9">
                  <c:v>FEM</c:v>
                </c:pt>
              </c:strCache>
              <c:extLst/>
            </c:strRef>
          </c:cat>
          <c:val>
            <c:numRef>
              <c:f>Sheet1!$B$2:$B$22</c:f>
              <c:numCache>
                <c:formatCode>0.0</c:formatCode>
                <c:ptCount val="10"/>
                <c:pt idx="0">
                  <c:v>30.528929999999999</c:v>
                </c:pt>
                <c:pt idx="1">
                  <c:v>19.026009999999999</c:v>
                </c:pt>
                <c:pt idx="2">
                  <c:v>7.8973800000000001</c:v>
                </c:pt>
                <c:pt idx="3">
                  <c:v>3.92719</c:v>
                </c:pt>
                <c:pt idx="4">
                  <c:v>4.9751799999999999</c:v>
                </c:pt>
                <c:pt idx="5">
                  <c:v>3.7221299999999999</c:v>
                </c:pt>
                <c:pt idx="6">
                  <c:v>1.64177</c:v>
                </c:pt>
                <c:pt idx="7">
                  <c:v>2.1036100000000002</c:v>
                </c:pt>
                <c:pt idx="8">
                  <c:v>2.84518</c:v>
                </c:pt>
                <c:pt idx="9">
                  <c:v>1.9709300000000001</c:v>
                </c:pt>
              </c:numCache>
              <c:extLst/>
            </c:numRef>
          </c:val>
          <c:extLst>
            <c:ext xmlns:c16="http://schemas.microsoft.com/office/drawing/2014/chart" uri="{C3380CC4-5D6E-409C-BE32-E72D297353CC}">
              <c16:uniqueId val="{00000008-4F8D-4FC0-AA55-04DABA01F5E9}"/>
            </c:ext>
          </c:extLst>
        </c:ser>
        <c:ser>
          <c:idx val="1"/>
          <c:order val="1"/>
          <c:tx>
            <c:strRef>
              <c:f>Sheet1!$C$1</c:f>
              <c:strCache>
                <c:ptCount val="1"/>
                <c:pt idx="0">
                  <c:v>2019</c:v>
                </c:pt>
              </c:strCache>
            </c:strRef>
          </c:tx>
          <c:spPr>
            <a:solidFill>
              <a:srgbClr val="FFE5E9"/>
            </a:solidFill>
            <a:ln>
              <a:noFill/>
            </a:ln>
            <a:effectLst/>
          </c:spPr>
          <c:invertIfNegative val="0"/>
          <c:dLbls>
            <c:delete val="1"/>
          </c:dLbls>
          <c:cat>
            <c:strRef>
              <c:f>Sheet1!$A$2:$A$22</c:f>
              <c:strCache>
                <c:ptCount val="10"/>
                <c:pt idx="0">
                  <c:v>NRK1</c:v>
                </c:pt>
                <c:pt idx="1">
                  <c:v>TV 2 Direkte</c:v>
                </c:pt>
                <c:pt idx="2">
                  <c:v>TVNorge</c:v>
                </c:pt>
                <c:pt idx="3">
                  <c:v>TV3</c:v>
                </c:pt>
                <c:pt idx="4">
                  <c:v>NRK2</c:v>
                </c:pt>
                <c:pt idx="5">
                  <c:v>TV 2 Nyheter</c:v>
                </c:pt>
                <c:pt idx="6">
                  <c:v>TV 2 Zebra</c:v>
                </c:pt>
                <c:pt idx="7">
                  <c:v>VOX</c:v>
                </c:pt>
                <c:pt idx="8">
                  <c:v>REX</c:v>
                </c:pt>
                <c:pt idx="9">
                  <c:v>FEM</c:v>
                </c:pt>
              </c:strCache>
              <c:extLst/>
            </c:strRef>
          </c:cat>
          <c:val>
            <c:numRef>
              <c:f>Sheet1!$C$2:$C$22</c:f>
              <c:numCache>
                <c:formatCode>0.0</c:formatCode>
                <c:ptCount val="10"/>
                <c:pt idx="0">
                  <c:v>31.924520000000001</c:v>
                </c:pt>
                <c:pt idx="1">
                  <c:v>18.67287</c:v>
                </c:pt>
                <c:pt idx="2">
                  <c:v>5.6219799999999998</c:v>
                </c:pt>
                <c:pt idx="3">
                  <c:v>4.1631</c:v>
                </c:pt>
                <c:pt idx="4">
                  <c:v>5.3322399999999996</c:v>
                </c:pt>
                <c:pt idx="5">
                  <c:v>3.4476399999999998</c:v>
                </c:pt>
                <c:pt idx="6">
                  <c:v>1.8552</c:v>
                </c:pt>
                <c:pt idx="7">
                  <c:v>2.42909</c:v>
                </c:pt>
                <c:pt idx="8">
                  <c:v>2.6159300000000001</c:v>
                </c:pt>
                <c:pt idx="9">
                  <c:v>2.1341899999999998</c:v>
                </c:pt>
              </c:numCache>
              <c:extLst/>
            </c:numRef>
          </c:val>
          <c:extLst>
            <c:ext xmlns:c16="http://schemas.microsoft.com/office/drawing/2014/chart" uri="{C3380CC4-5D6E-409C-BE32-E72D297353CC}">
              <c16:uniqueId val="{00000008-8D46-44F5-83AA-792AFC2B8D95}"/>
            </c:ext>
          </c:extLst>
        </c:ser>
        <c:ser>
          <c:idx val="2"/>
          <c:order val="2"/>
          <c:tx>
            <c:strRef>
              <c:f>Sheet1!$D$1</c:f>
              <c:strCache>
                <c:ptCount val="1"/>
                <c:pt idx="0">
                  <c:v>2020</c:v>
                </c:pt>
              </c:strCache>
            </c:strRef>
          </c:tx>
          <c:spPr>
            <a:solidFill>
              <a:schemeClr val="accent6">
                <a:lumMod val="20000"/>
                <a:lumOff val="80000"/>
              </a:schemeClr>
            </a:solidFill>
            <a:ln>
              <a:noFill/>
            </a:ln>
            <a:effectLst/>
          </c:spPr>
          <c:invertIfNegative val="0"/>
          <c:dLbls>
            <c:delete val="1"/>
          </c:dLbls>
          <c:cat>
            <c:strRef>
              <c:f>Sheet1!$A$2:$A$22</c:f>
              <c:strCache>
                <c:ptCount val="10"/>
                <c:pt idx="0">
                  <c:v>NRK1</c:v>
                </c:pt>
                <c:pt idx="1">
                  <c:v>TV 2 Direkte</c:v>
                </c:pt>
                <c:pt idx="2">
                  <c:v>TVNorge</c:v>
                </c:pt>
                <c:pt idx="3">
                  <c:v>TV3</c:v>
                </c:pt>
                <c:pt idx="4">
                  <c:v>NRK2</c:v>
                </c:pt>
                <c:pt idx="5">
                  <c:v>TV 2 Nyheter</c:v>
                </c:pt>
                <c:pt idx="6">
                  <c:v>TV 2 Zebra</c:v>
                </c:pt>
                <c:pt idx="7">
                  <c:v>VOX</c:v>
                </c:pt>
                <c:pt idx="8">
                  <c:v>REX</c:v>
                </c:pt>
                <c:pt idx="9">
                  <c:v>FEM</c:v>
                </c:pt>
              </c:strCache>
              <c:extLst/>
            </c:strRef>
          </c:cat>
          <c:val>
            <c:numRef>
              <c:f>Sheet1!$D$2:$D$22</c:f>
              <c:numCache>
                <c:formatCode>0.0</c:formatCode>
                <c:ptCount val="10"/>
                <c:pt idx="0">
                  <c:v>35.679499999999997</c:v>
                </c:pt>
                <c:pt idx="1">
                  <c:v>16.933430000000001</c:v>
                </c:pt>
                <c:pt idx="2">
                  <c:v>5.1980599999999999</c:v>
                </c:pt>
                <c:pt idx="3">
                  <c:v>4.14351</c:v>
                </c:pt>
                <c:pt idx="4">
                  <c:v>5.1245200000000004</c:v>
                </c:pt>
                <c:pt idx="5">
                  <c:v>4.3373100000000004</c:v>
                </c:pt>
                <c:pt idx="6">
                  <c:v>1.6349800000000001</c:v>
                </c:pt>
                <c:pt idx="7">
                  <c:v>2.3638499999999998</c:v>
                </c:pt>
                <c:pt idx="8">
                  <c:v>2.2593000000000001</c:v>
                </c:pt>
                <c:pt idx="9">
                  <c:v>1.9297200000000001</c:v>
                </c:pt>
              </c:numCache>
              <c:extLst/>
            </c:numRef>
          </c:val>
          <c:extLst>
            <c:ext xmlns:c16="http://schemas.microsoft.com/office/drawing/2014/chart" uri="{C3380CC4-5D6E-409C-BE32-E72D297353CC}">
              <c16:uniqueId val="{00000009-8D46-44F5-83AA-792AFC2B8D95}"/>
            </c:ext>
          </c:extLst>
        </c:ser>
        <c:ser>
          <c:idx val="3"/>
          <c:order val="3"/>
          <c:tx>
            <c:strRef>
              <c:f>Sheet1!$E$1</c:f>
              <c:strCache>
                <c:ptCount val="1"/>
                <c:pt idx="0">
                  <c:v>2021</c:v>
                </c:pt>
              </c:strCache>
            </c:strRef>
          </c:tx>
          <c:spPr>
            <a:solidFill>
              <a:schemeClr val="accent6">
                <a:lumMod val="40000"/>
                <a:lumOff val="60000"/>
              </a:schemeClr>
            </a:solidFill>
            <a:ln>
              <a:noFill/>
            </a:ln>
            <a:effectLst/>
          </c:spPr>
          <c:invertIfNegative val="0"/>
          <c:dLbls>
            <c:delete val="1"/>
          </c:dLbls>
          <c:cat>
            <c:strRef>
              <c:f>Sheet1!$A$2:$A$22</c:f>
              <c:strCache>
                <c:ptCount val="10"/>
                <c:pt idx="0">
                  <c:v>NRK1</c:v>
                </c:pt>
                <c:pt idx="1">
                  <c:v>TV 2 Direkte</c:v>
                </c:pt>
                <c:pt idx="2">
                  <c:v>TVNorge</c:v>
                </c:pt>
                <c:pt idx="3">
                  <c:v>TV3</c:v>
                </c:pt>
                <c:pt idx="4">
                  <c:v>NRK2</c:v>
                </c:pt>
                <c:pt idx="5">
                  <c:v>TV 2 Nyheter</c:v>
                </c:pt>
                <c:pt idx="6">
                  <c:v>TV 2 Zebra</c:v>
                </c:pt>
                <c:pt idx="7">
                  <c:v>VOX</c:v>
                </c:pt>
                <c:pt idx="8">
                  <c:v>REX</c:v>
                </c:pt>
                <c:pt idx="9">
                  <c:v>FEM</c:v>
                </c:pt>
              </c:strCache>
              <c:extLst/>
            </c:strRef>
          </c:cat>
          <c:val>
            <c:numRef>
              <c:f>Sheet1!$E$2:$E$22</c:f>
              <c:numCache>
                <c:formatCode>0.0</c:formatCode>
                <c:ptCount val="10"/>
                <c:pt idx="0">
                  <c:v>35.9</c:v>
                </c:pt>
                <c:pt idx="1">
                  <c:v>17.8</c:v>
                </c:pt>
                <c:pt idx="2">
                  <c:v>5.7</c:v>
                </c:pt>
                <c:pt idx="3">
                  <c:v>4.2</c:v>
                </c:pt>
                <c:pt idx="4">
                  <c:v>5.2</c:v>
                </c:pt>
                <c:pt idx="5">
                  <c:v>4.5</c:v>
                </c:pt>
                <c:pt idx="6">
                  <c:v>1.8</c:v>
                </c:pt>
                <c:pt idx="7">
                  <c:v>1.6</c:v>
                </c:pt>
                <c:pt idx="8">
                  <c:v>1.9</c:v>
                </c:pt>
                <c:pt idx="9">
                  <c:v>1.5</c:v>
                </c:pt>
              </c:numCache>
              <c:extLst/>
            </c:numRef>
          </c:val>
          <c:extLst>
            <c:ext xmlns:c16="http://schemas.microsoft.com/office/drawing/2014/chart" uri="{C3380CC4-5D6E-409C-BE32-E72D297353CC}">
              <c16:uniqueId val="{00000009-0159-4871-B143-980B2EC7797F}"/>
            </c:ext>
          </c:extLst>
        </c:ser>
        <c:ser>
          <c:idx val="4"/>
          <c:order val="4"/>
          <c:tx>
            <c:strRef>
              <c:f>Sheet1!$F$1</c:f>
              <c:strCache>
                <c:ptCount val="1"/>
                <c:pt idx="0">
                  <c:v>2022</c:v>
                </c:pt>
              </c:strCache>
            </c:strRef>
          </c:tx>
          <c:spPr>
            <a:solidFill>
              <a:schemeClr val="accent6">
                <a:lumMod val="60000"/>
                <a:lumOff val="40000"/>
              </a:schemeClr>
            </a:solidFill>
            <a:ln>
              <a:noFill/>
            </a:ln>
            <a:effectLst/>
          </c:spPr>
          <c:invertIfNegative val="0"/>
          <c:dLbls>
            <c:delete val="1"/>
          </c:dLbls>
          <c:cat>
            <c:strRef>
              <c:f>Sheet1!$A$2:$A$22</c:f>
              <c:strCache>
                <c:ptCount val="10"/>
                <c:pt idx="0">
                  <c:v>NRK1</c:v>
                </c:pt>
                <c:pt idx="1">
                  <c:v>TV 2 Direkte</c:v>
                </c:pt>
                <c:pt idx="2">
                  <c:v>TVNorge</c:v>
                </c:pt>
                <c:pt idx="3">
                  <c:v>TV3</c:v>
                </c:pt>
                <c:pt idx="4">
                  <c:v>NRK2</c:v>
                </c:pt>
                <c:pt idx="5">
                  <c:v>TV 2 Nyheter</c:v>
                </c:pt>
                <c:pt idx="6">
                  <c:v>TV 2 Zebra</c:v>
                </c:pt>
                <c:pt idx="7">
                  <c:v>VOX</c:v>
                </c:pt>
                <c:pt idx="8">
                  <c:v>REX</c:v>
                </c:pt>
                <c:pt idx="9">
                  <c:v>FEM</c:v>
                </c:pt>
              </c:strCache>
              <c:extLst/>
            </c:strRef>
          </c:cat>
          <c:val>
            <c:numRef>
              <c:f>Sheet1!$F$2:$F$22</c:f>
              <c:numCache>
                <c:formatCode>0.0</c:formatCode>
                <c:ptCount val="10"/>
                <c:pt idx="0">
                  <c:v>35.1</c:v>
                </c:pt>
                <c:pt idx="1">
                  <c:v>17</c:v>
                </c:pt>
                <c:pt idx="2">
                  <c:v>6.7</c:v>
                </c:pt>
                <c:pt idx="3">
                  <c:v>4.8</c:v>
                </c:pt>
                <c:pt idx="4">
                  <c:v>5.0999999999999996</c:v>
                </c:pt>
                <c:pt idx="5">
                  <c:v>3.9</c:v>
                </c:pt>
                <c:pt idx="6">
                  <c:v>2</c:v>
                </c:pt>
                <c:pt idx="7">
                  <c:v>1.7</c:v>
                </c:pt>
                <c:pt idx="8">
                  <c:v>2.4</c:v>
                </c:pt>
                <c:pt idx="9">
                  <c:v>1.7</c:v>
                </c:pt>
              </c:numCache>
              <c:extLst/>
            </c:numRef>
          </c:val>
          <c:extLst>
            <c:ext xmlns:c16="http://schemas.microsoft.com/office/drawing/2014/chart" uri="{C3380CC4-5D6E-409C-BE32-E72D297353CC}">
              <c16:uniqueId val="{00000008-34AD-473B-945A-F5BD3EE34317}"/>
            </c:ext>
          </c:extLst>
        </c:ser>
        <c:ser>
          <c:idx val="5"/>
          <c:order val="5"/>
          <c:tx>
            <c:strRef>
              <c:f>Sheet1!$G$1</c:f>
              <c:strCache>
                <c:ptCount val="1"/>
                <c:pt idx="0">
                  <c:v>2023</c:v>
                </c:pt>
              </c:strCache>
            </c:strRef>
          </c:tx>
          <c:spPr>
            <a:solidFill>
              <a:schemeClr val="accent6">
                <a:lumMod val="75000"/>
              </a:schemeClr>
            </a:solidFill>
            <a:ln>
              <a:noFill/>
            </a:ln>
            <a:effectLst/>
          </c:spPr>
          <c:invertIfNegative val="0"/>
          <c:dLbls>
            <c:delete val="1"/>
          </c:dLbls>
          <c:cat>
            <c:strRef>
              <c:f>Sheet1!$A$2:$A$22</c:f>
              <c:strCache>
                <c:ptCount val="10"/>
                <c:pt idx="0">
                  <c:v>NRK1</c:v>
                </c:pt>
                <c:pt idx="1">
                  <c:v>TV 2 Direkte</c:v>
                </c:pt>
                <c:pt idx="2">
                  <c:v>TVNorge</c:v>
                </c:pt>
                <c:pt idx="3">
                  <c:v>TV3</c:v>
                </c:pt>
                <c:pt idx="4">
                  <c:v>NRK2</c:v>
                </c:pt>
                <c:pt idx="5">
                  <c:v>TV 2 Nyheter</c:v>
                </c:pt>
                <c:pt idx="6">
                  <c:v>TV 2 Zebra</c:v>
                </c:pt>
                <c:pt idx="7">
                  <c:v>VOX</c:v>
                </c:pt>
                <c:pt idx="8">
                  <c:v>REX</c:v>
                </c:pt>
                <c:pt idx="9">
                  <c:v>FEM</c:v>
                </c:pt>
              </c:strCache>
              <c:extLst/>
            </c:strRef>
          </c:cat>
          <c:val>
            <c:numRef>
              <c:f>Sheet1!$G$2:$G$22</c:f>
              <c:numCache>
                <c:formatCode>General</c:formatCode>
                <c:ptCount val="10"/>
                <c:pt idx="0">
                  <c:v>35.200000000000003</c:v>
                </c:pt>
                <c:pt idx="1">
                  <c:v>17.2</c:v>
                </c:pt>
                <c:pt idx="2">
                  <c:v>5.5</c:v>
                </c:pt>
                <c:pt idx="3">
                  <c:v>5.7</c:v>
                </c:pt>
                <c:pt idx="4">
                  <c:v>5.0999999999999996</c:v>
                </c:pt>
                <c:pt idx="5">
                  <c:v>4.0999999999999996</c:v>
                </c:pt>
                <c:pt idx="6">
                  <c:v>2.6</c:v>
                </c:pt>
                <c:pt idx="7">
                  <c:v>1.7</c:v>
                </c:pt>
                <c:pt idx="8">
                  <c:v>2</c:v>
                </c:pt>
                <c:pt idx="9">
                  <c:v>1.9</c:v>
                </c:pt>
              </c:numCache>
              <c:extLst/>
            </c:numRef>
          </c:val>
          <c:extLst>
            <c:ext xmlns:c16="http://schemas.microsoft.com/office/drawing/2014/chart" uri="{C3380CC4-5D6E-409C-BE32-E72D297353CC}">
              <c16:uniqueId val="{00000008-6357-4BF9-AB29-373FEDC643A0}"/>
            </c:ext>
          </c:extLst>
        </c:ser>
        <c:ser>
          <c:idx val="6"/>
          <c:order val="6"/>
          <c:tx>
            <c:strRef>
              <c:f>Sheet1!$H$1</c:f>
              <c:strCache>
                <c:ptCount val="1"/>
                <c:pt idx="0">
                  <c:v>2024</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Sheet1!$A$2:$A$22</c:f>
              <c:strCache>
                <c:ptCount val="10"/>
                <c:pt idx="0">
                  <c:v>NRK1</c:v>
                </c:pt>
                <c:pt idx="1">
                  <c:v>TV 2 Direkte</c:v>
                </c:pt>
                <c:pt idx="2">
                  <c:v>TVNorge</c:v>
                </c:pt>
                <c:pt idx="3">
                  <c:v>TV3</c:v>
                </c:pt>
                <c:pt idx="4">
                  <c:v>NRK2</c:v>
                </c:pt>
                <c:pt idx="5">
                  <c:v>TV 2 Nyheter</c:v>
                </c:pt>
                <c:pt idx="6">
                  <c:v>TV 2 Zebra</c:v>
                </c:pt>
                <c:pt idx="7">
                  <c:v>VOX</c:v>
                </c:pt>
                <c:pt idx="8">
                  <c:v>REX</c:v>
                </c:pt>
                <c:pt idx="9">
                  <c:v>FEM</c:v>
                </c:pt>
              </c:strCache>
              <c:extLst/>
            </c:strRef>
          </c:cat>
          <c:val>
            <c:numRef>
              <c:f>Sheet1!$H$2:$H$22</c:f>
              <c:numCache>
                <c:formatCode>General</c:formatCode>
                <c:ptCount val="10"/>
                <c:pt idx="0">
                  <c:v>34.5</c:v>
                </c:pt>
                <c:pt idx="1">
                  <c:v>18.100000000000001</c:v>
                </c:pt>
                <c:pt idx="2">
                  <c:v>6.9</c:v>
                </c:pt>
                <c:pt idx="3">
                  <c:v>4.9000000000000004</c:v>
                </c:pt>
                <c:pt idx="4">
                  <c:v>4.9000000000000004</c:v>
                </c:pt>
                <c:pt idx="5">
                  <c:v>4.4000000000000004</c:v>
                </c:pt>
                <c:pt idx="6">
                  <c:v>2</c:v>
                </c:pt>
                <c:pt idx="7">
                  <c:v>2</c:v>
                </c:pt>
                <c:pt idx="8">
                  <c:v>1.9</c:v>
                </c:pt>
                <c:pt idx="9">
                  <c:v>1.8</c:v>
                </c:pt>
              </c:numCache>
              <c:extLst/>
            </c:numRef>
          </c:val>
          <c:extLst>
            <c:ext xmlns:c16="http://schemas.microsoft.com/office/drawing/2014/chart" uri="{C3380CC4-5D6E-409C-BE32-E72D297353CC}">
              <c16:uniqueId val="{00000008-00DD-4C82-9D86-BD16C0FACE59}"/>
            </c:ext>
          </c:extLst>
        </c:ser>
        <c:dLbls>
          <c:dLblPos val="outEnd"/>
          <c:showLegendKey val="0"/>
          <c:showVal val="1"/>
          <c:showCatName val="0"/>
          <c:showSerName val="0"/>
          <c:showPercent val="0"/>
          <c:showBubbleSize val="0"/>
        </c:dLbls>
        <c:gapWidth val="100"/>
        <c:overlap val="-24"/>
        <c:axId val="465443464"/>
        <c:axId val="459398288"/>
      </c:barChart>
      <c:catAx>
        <c:axId val="46544346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crossAx val="459398288"/>
        <c:crosses val="autoZero"/>
        <c:auto val="1"/>
        <c:lblAlgn val="ctr"/>
        <c:lblOffset val="100"/>
        <c:noMultiLvlLbl val="0"/>
      </c:catAx>
      <c:valAx>
        <c:axId val="459398288"/>
        <c:scaling>
          <c:orientation val="minMax"/>
        </c:scaling>
        <c:delete val="1"/>
        <c:axPos val="l"/>
        <c:numFmt formatCode="0.0" sourceLinked="1"/>
        <c:majorTickMark val="out"/>
        <c:minorTickMark val="none"/>
        <c:tickLblPos val="nextTo"/>
        <c:crossAx val="465443464"/>
        <c:crosses val="autoZero"/>
        <c:crossBetween val="between"/>
      </c:valAx>
      <c:spPr>
        <a:noFill/>
        <a:ln>
          <a:noFill/>
        </a:ln>
        <a:effectLst/>
      </c:spPr>
    </c:plotArea>
    <c:legend>
      <c:legendPos val="b"/>
      <c:layout>
        <c:manualLayout>
          <c:xMode val="edge"/>
          <c:yMode val="edge"/>
          <c:x val="0.25604159808143023"/>
          <c:y val="0.90895464460258191"/>
          <c:w val="0.47989491469995094"/>
          <c:h val="4.698656987610634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a:noFill/>
    </a:ln>
    <a:effectLst/>
  </c:spPr>
  <c:txPr>
    <a:bodyPr/>
    <a:lstStyle/>
    <a:p>
      <a:pPr>
        <a:defRPr sz="1000">
          <a:solidFill>
            <a:schemeClr val="tx1"/>
          </a:solidFill>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2182918188259661E-2"/>
          <c:y val="0"/>
          <c:w val="0.97563416362348065"/>
          <c:h val="0.7930993360826708"/>
        </c:manualLayout>
      </c:layout>
      <c:barChart>
        <c:barDir val="col"/>
        <c:grouping val="clustered"/>
        <c:varyColors val="0"/>
        <c:ser>
          <c:idx val="0"/>
          <c:order val="0"/>
          <c:tx>
            <c:strRef>
              <c:f>Sheet1!$B$1</c:f>
              <c:strCache>
                <c:ptCount val="1"/>
                <c:pt idx="0">
                  <c:v>2018</c:v>
                </c:pt>
              </c:strCache>
            </c:strRef>
          </c:tx>
          <c:spPr>
            <a:solidFill>
              <a:srgbClr val="FFF5F6"/>
            </a:solidFill>
            <a:ln>
              <a:noFill/>
            </a:ln>
            <a:effectLst/>
          </c:spPr>
          <c:invertIfNegative val="0"/>
          <c:dLbls>
            <c:spPr>
              <a:noFill/>
              <a:ln>
                <a:noFill/>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Sheet1!$A$2:$A$22</c:f>
              <c:strCache>
                <c:ptCount val="11"/>
                <c:pt idx="0">
                  <c:v>TV3+ / V4</c:v>
                </c:pt>
                <c:pt idx="1">
                  <c:v>TV6</c:v>
                </c:pt>
                <c:pt idx="2">
                  <c:v>NRK3/Super</c:v>
                </c:pt>
                <c:pt idx="3">
                  <c:v>TV 2 Livsstil</c:v>
                </c:pt>
                <c:pt idx="4">
                  <c:v>TV 2 Sport 1</c:v>
                </c:pt>
                <c:pt idx="5">
                  <c:v>V sport 1</c:v>
                </c:pt>
                <c:pt idx="6">
                  <c:v>TLC</c:v>
                </c:pt>
                <c:pt idx="7">
                  <c:v>Discovery Channel</c:v>
                </c:pt>
                <c:pt idx="8">
                  <c:v>National Geographic</c:v>
                </c:pt>
                <c:pt idx="9">
                  <c:v>BBC Nordic</c:v>
                </c:pt>
                <c:pt idx="10">
                  <c:v>Andre</c:v>
                </c:pt>
              </c:strCache>
              <c:extLst/>
            </c:strRef>
          </c:cat>
          <c:val>
            <c:numRef>
              <c:f>Sheet1!$B$2:$B$22</c:f>
              <c:numCache>
                <c:formatCode>0.0</c:formatCode>
                <c:ptCount val="11"/>
                <c:pt idx="0">
                  <c:v>1.9422299999999999</c:v>
                </c:pt>
                <c:pt idx="1">
                  <c:v>1.6005100000000001</c:v>
                </c:pt>
                <c:pt idx="2">
                  <c:v>2.3495599999999999</c:v>
                </c:pt>
                <c:pt idx="3">
                  <c:v>1.0361100000000001</c:v>
                </c:pt>
                <c:pt idx="4">
                  <c:v>0.1</c:v>
                </c:pt>
                <c:pt idx="5">
                  <c:v>0.2</c:v>
                </c:pt>
                <c:pt idx="6">
                  <c:v>0.93315999999999999</c:v>
                </c:pt>
                <c:pt idx="7">
                  <c:v>0.98919999999999997</c:v>
                </c:pt>
                <c:pt idx="8">
                  <c:v>0.88444</c:v>
                </c:pt>
                <c:pt idx="10">
                  <c:v>9.4</c:v>
                </c:pt>
              </c:numCache>
              <c:extLst/>
            </c:numRef>
          </c:val>
          <c:extLst>
            <c:ext xmlns:c16="http://schemas.microsoft.com/office/drawing/2014/chart" uri="{C3380CC4-5D6E-409C-BE32-E72D297353CC}">
              <c16:uniqueId val="{00000008-C028-4D09-BBCE-0BE1E9B978BA}"/>
            </c:ext>
          </c:extLst>
        </c:ser>
        <c:ser>
          <c:idx val="1"/>
          <c:order val="1"/>
          <c:tx>
            <c:strRef>
              <c:f>Sheet1!$C$1</c:f>
              <c:strCache>
                <c:ptCount val="1"/>
                <c:pt idx="0">
                  <c:v>2019</c:v>
                </c:pt>
              </c:strCache>
            </c:strRef>
          </c:tx>
          <c:spPr>
            <a:solidFill>
              <a:srgbClr val="FFE5E9"/>
            </a:solidFill>
            <a:ln>
              <a:noFill/>
            </a:ln>
            <a:effectLst/>
          </c:spPr>
          <c:invertIfNegative val="0"/>
          <c:dLbls>
            <c:delete val="1"/>
          </c:dLbls>
          <c:cat>
            <c:strRef>
              <c:f>Sheet1!$A$2:$A$22</c:f>
              <c:strCache>
                <c:ptCount val="11"/>
                <c:pt idx="0">
                  <c:v>TV3+ / V4</c:v>
                </c:pt>
                <c:pt idx="1">
                  <c:v>TV6</c:v>
                </c:pt>
                <c:pt idx="2">
                  <c:v>NRK3/Super</c:v>
                </c:pt>
                <c:pt idx="3">
                  <c:v>TV 2 Livsstil</c:v>
                </c:pt>
                <c:pt idx="4">
                  <c:v>TV 2 Sport 1</c:v>
                </c:pt>
                <c:pt idx="5">
                  <c:v>V sport 1</c:v>
                </c:pt>
                <c:pt idx="6">
                  <c:v>TLC</c:v>
                </c:pt>
                <c:pt idx="7">
                  <c:v>Discovery Channel</c:v>
                </c:pt>
                <c:pt idx="8">
                  <c:v>National Geographic</c:v>
                </c:pt>
                <c:pt idx="9">
                  <c:v>BBC Nordic</c:v>
                </c:pt>
                <c:pt idx="10">
                  <c:v>Andre</c:v>
                </c:pt>
              </c:strCache>
              <c:extLst/>
            </c:strRef>
          </c:cat>
          <c:val>
            <c:numRef>
              <c:f>Sheet1!$C$2:$C$22</c:f>
              <c:numCache>
                <c:formatCode>0.0</c:formatCode>
                <c:ptCount val="11"/>
                <c:pt idx="0">
                  <c:v>1.93828</c:v>
                </c:pt>
                <c:pt idx="1">
                  <c:v>1.5211699999999999</c:v>
                </c:pt>
                <c:pt idx="2">
                  <c:v>2.1759900000000001</c:v>
                </c:pt>
                <c:pt idx="3">
                  <c:v>1.17248</c:v>
                </c:pt>
                <c:pt idx="4">
                  <c:v>0.6</c:v>
                </c:pt>
                <c:pt idx="5">
                  <c:v>0.2</c:v>
                </c:pt>
                <c:pt idx="6">
                  <c:v>0.91842000000000001</c:v>
                </c:pt>
                <c:pt idx="7">
                  <c:v>1.06277</c:v>
                </c:pt>
                <c:pt idx="8">
                  <c:v>0.89258000000000004</c:v>
                </c:pt>
                <c:pt idx="10">
                  <c:v>9.6</c:v>
                </c:pt>
              </c:numCache>
              <c:extLst/>
            </c:numRef>
          </c:val>
          <c:extLst>
            <c:ext xmlns:c16="http://schemas.microsoft.com/office/drawing/2014/chart" uri="{C3380CC4-5D6E-409C-BE32-E72D297353CC}">
              <c16:uniqueId val="{00000009-C028-4D09-BBCE-0BE1E9B978BA}"/>
            </c:ext>
          </c:extLst>
        </c:ser>
        <c:ser>
          <c:idx val="2"/>
          <c:order val="2"/>
          <c:tx>
            <c:strRef>
              <c:f>Sheet1!$D$1</c:f>
              <c:strCache>
                <c:ptCount val="1"/>
                <c:pt idx="0">
                  <c:v>2020</c:v>
                </c:pt>
              </c:strCache>
            </c:strRef>
          </c:tx>
          <c:spPr>
            <a:solidFill>
              <a:schemeClr val="accent6">
                <a:lumMod val="20000"/>
                <a:lumOff val="80000"/>
              </a:schemeClr>
            </a:solidFill>
            <a:ln>
              <a:noFill/>
            </a:ln>
            <a:effectLst/>
          </c:spPr>
          <c:invertIfNegative val="0"/>
          <c:dLbls>
            <c:delete val="1"/>
          </c:dLbls>
          <c:cat>
            <c:strRef>
              <c:f>Sheet1!$A$2:$A$22</c:f>
              <c:strCache>
                <c:ptCount val="11"/>
                <c:pt idx="0">
                  <c:v>TV3+ / V4</c:v>
                </c:pt>
                <c:pt idx="1">
                  <c:v>TV6</c:v>
                </c:pt>
                <c:pt idx="2">
                  <c:v>NRK3/Super</c:v>
                </c:pt>
                <c:pt idx="3">
                  <c:v>TV 2 Livsstil</c:v>
                </c:pt>
                <c:pt idx="4">
                  <c:v>TV 2 Sport 1</c:v>
                </c:pt>
                <c:pt idx="5">
                  <c:v>V sport 1</c:v>
                </c:pt>
                <c:pt idx="6">
                  <c:v>TLC</c:v>
                </c:pt>
                <c:pt idx="7">
                  <c:v>Discovery Channel</c:v>
                </c:pt>
                <c:pt idx="8">
                  <c:v>National Geographic</c:v>
                </c:pt>
                <c:pt idx="9">
                  <c:v>BBC Nordic</c:v>
                </c:pt>
                <c:pt idx="10">
                  <c:v>Andre</c:v>
                </c:pt>
              </c:strCache>
              <c:extLst/>
            </c:strRef>
          </c:cat>
          <c:val>
            <c:numRef>
              <c:f>Sheet1!$D$2:$D$22</c:f>
              <c:numCache>
                <c:formatCode>0.0</c:formatCode>
                <c:ptCount val="11"/>
                <c:pt idx="0">
                  <c:v>1.6758999999999999</c:v>
                </c:pt>
                <c:pt idx="1">
                  <c:v>1.32528</c:v>
                </c:pt>
                <c:pt idx="2">
                  <c:v>1.8563799999999999</c:v>
                </c:pt>
                <c:pt idx="3">
                  <c:v>0.96728999999999998</c:v>
                </c:pt>
                <c:pt idx="4">
                  <c:v>0.6</c:v>
                </c:pt>
                <c:pt idx="5">
                  <c:v>0.3</c:v>
                </c:pt>
                <c:pt idx="6">
                  <c:v>1.0618700000000001</c:v>
                </c:pt>
                <c:pt idx="7">
                  <c:v>1.0422</c:v>
                </c:pt>
                <c:pt idx="8">
                  <c:v>0.92107000000000006</c:v>
                </c:pt>
                <c:pt idx="10">
                  <c:v>8.8000000000000007</c:v>
                </c:pt>
              </c:numCache>
              <c:extLst/>
            </c:numRef>
          </c:val>
          <c:extLst>
            <c:ext xmlns:c16="http://schemas.microsoft.com/office/drawing/2014/chart" uri="{C3380CC4-5D6E-409C-BE32-E72D297353CC}">
              <c16:uniqueId val="{0000000A-C028-4D09-BBCE-0BE1E9B978BA}"/>
            </c:ext>
          </c:extLst>
        </c:ser>
        <c:ser>
          <c:idx val="3"/>
          <c:order val="3"/>
          <c:tx>
            <c:strRef>
              <c:f>Sheet1!$E$1</c:f>
              <c:strCache>
                <c:ptCount val="1"/>
                <c:pt idx="0">
                  <c:v>2021</c:v>
                </c:pt>
              </c:strCache>
            </c:strRef>
          </c:tx>
          <c:spPr>
            <a:solidFill>
              <a:schemeClr val="accent6">
                <a:lumMod val="40000"/>
                <a:lumOff val="60000"/>
              </a:schemeClr>
            </a:solidFill>
            <a:ln>
              <a:noFill/>
            </a:ln>
            <a:effectLst/>
          </c:spPr>
          <c:invertIfNegative val="0"/>
          <c:dLbls>
            <c:delete val="1"/>
          </c:dLbls>
          <c:cat>
            <c:strRef>
              <c:f>Sheet1!$A$2:$A$22</c:f>
              <c:strCache>
                <c:ptCount val="11"/>
                <c:pt idx="0">
                  <c:v>TV3+ / V4</c:v>
                </c:pt>
                <c:pt idx="1">
                  <c:v>TV6</c:v>
                </c:pt>
                <c:pt idx="2">
                  <c:v>NRK3/Super</c:v>
                </c:pt>
                <c:pt idx="3">
                  <c:v>TV 2 Livsstil</c:v>
                </c:pt>
                <c:pt idx="4">
                  <c:v>TV 2 Sport 1</c:v>
                </c:pt>
                <c:pt idx="5">
                  <c:v>V sport 1</c:v>
                </c:pt>
                <c:pt idx="6">
                  <c:v>TLC</c:v>
                </c:pt>
                <c:pt idx="7">
                  <c:v>Discovery Channel</c:v>
                </c:pt>
                <c:pt idx="8">
                  <c:v>National Geographic</c:v>
                </c:pt>
                <c:pt idx="9">
                  <c:v>BBC Nordic</c:v>
                </c:pt>
                <c:pt idx="10">
                  <c:v>Andre</c:v>
                </c:pt>
              </c:strCache>
              <c:extLst/>
            </c:strRef>
          </c:cat>
          <c:val>
            <c:numRef>
              <c:f>Sheet1!$E$2:$E$22</c:f>
              <c:numCache>
                <c:formatCode>0.0</c:formatCode>
                <c:ptCount val="11"/>
                <c:pt idx="0">
                  <c:v>1.8</c:v>
                </c:pt>
                <c:pt idx="1">
                  <c:v>1.7</c:v>
                </c:pt>
                <c:pt idx="2">
                  <c:v>1.6</c:v>
                </c:pt>
                <c:pt idx="3">
                  <c:v>1</c:v>
                </c:pt>
                <c:pt idx="4">
                  <c:v>0.5</c:v>
                </c:pt>
                <c:pt idx="5">
                  <c:v>0.3</c:v>
                </c:pt>
                <c:pt idx="6">
                  <c:v>0.9</c:v>
                </c:pt>
                <c:pt idx="7">
                  <c:v>1.1000000000000001</c:v>
                </c:pt>
                <c:pt idx="8">
                  <c:v>1</c:v>
                </c:pt>
                <c:pt idx="10">
                  <c:v>8.3000000000000007</c:v>
                </c:pt>
              </c:numCache>
              <c:extLst/>
            </c:numRef>
          </c:val>
          <c:extLst>
            <c:ext xmlns:c16="http://schemas.microsoft.com/office/drawing/2014/chart" uri="{C3380CC4-5D6E-409C-BE32-E72D297353CC}">
              <c16:uniqueId val="{0000000B-C028-4D09-BBCE-0BE1E9B978BA}"/>
            </c:ext>
          </c:extLst>
        </c:ser>
        <c:ser>
          <c:idx val="4"/>
          <c:order val="4"/>
          <c:tx>
            <c:strRef>
              <c:f>Sheet1!$F$1</c:f>
              <c:strCache>
                <c:ptCount val="1"/>
                <c:pt idx="0">
                  <c:v>2022</c:v>
                </c:pt>
              </c:strCache>
            </c:strRef>
          </c:tx>
          <c:spPr>
            <a:solidFill>
              <a:schemeClr val="accent6">
                <a:lumMod val="60000"/>
                <a:lumOff val="40000"/>
              </a:schemeClr>
            </a:solidFill>
            <a:ln>
              <a:noFill/>
            </a:ln>
            <a:effectLst/>
          </c:spPr>
          <c:invertIfNegative val="0"/>
          <c:dLbls>
            <c:delete val="1"/>
          </c:dLbls>
          <c:cat>
            <c:strRef>
              <c:f>Sheet1!$A$2:$A$22</c:f>
              <c:strCache>
                <c:ptCount val="11"/>
                <c:pt idx="0">
                  <c:v>TV3+ / V4</c:v>
                </c:pt>
                <c:pt idx="1">
                  <c:v>TV6</c:v>
                </c:pt>
                <c:pt idx="2">
                  <c:v>NRK3/Super</c:v>
                </c:pt>
                <c:pt idx="3">
                  <c:v>TV 2 Livsstil</c:v>
                </c:pt>
                <c:pt idx="4">
                  <c:v>TV 2 Sport 1</c:v>
                </c:pt>
                <c:pt idx="5">
                  <c:v>V sport 1</c:v>
                </c:pt>
                <c:pt idx="6">
                  <c:v>TLC</c:v>
                </c:pt>
                <c:pt idx="7">
                  <c:v>Discovery Channel</c:v>
                </c:pt>
                <c:pt idx="8">
                  <c:v>National Geographic</c:v>
                </c:pt>
                <c:pt idx="9">
                  <c:v>BBC Nordic</c:v>
                </c:pt>
                <c:pt idx="10">
                  <c:v>Andre</c:v>
                </c:pt>
              </c:strCache>
              <c:extLst/>
            </c:strRef>
          </c:cat>
          <c:val>
            <c:numRef>
              <c:f>Sheet1!$F$2:$F$22</c:f>
              <c:numCache>
                <c:formatCode>0.0</c:formatCode>
                <c:ptCount val="11"/>
                <c:pt idx="0">
                  <c:v>2.1</c:v>
                </c:pt>
                <c:pt idx="1">
                  <c:v>1.6</c:v>
                </c:pt>
                <c:pt idx="2">
                  <c:v>1.5</c:v>
                </c:pt>
                <c:pt idx="3">
                  <c:v>1.3</c:v>
                </c:pt>
                <c:pt idx="4">
                  <c:v>0.5</c:v>
                </c:pt>
                <c:pt idx="5">
                  <c:v>0.5</c:v>
                </c:pt>
                <c:pt idx="6">
                  <c:v>1</c:v>
                </c:pt>
                <c:pt idx="7">
                  <c:v>0.8</c:v>
                </c:pt>
                <c:pt idx="8">
                  <c:v>1</c:v>
                </c:pt>
                <c:pt idx="10">
                  <c:v>8.1999999999999993</c:v>
                </c:pt>
              </c:numCache>
              <c:extLst/>
            </c:numRef>
          </c:val>
          <c:extLst>
            <c:ext xmlns:c16="http://schemas.microsoft.com/office/drawing/2014/chart" uri="{C3380CC4-5D6E-409C-BE32-E72D297353CC}">
              <c16:uniqueId val="{0000000C-C028-4D09-BBCE-0BE1E9B978BA}"/>
            </c:ext>
          </c:extLst>
        </c:ser>
        <c:ser>
          <c:idx val="5"/>
          <c:order val="5"/>
          <c:tx>
            <c:strRef>
              <c:f>Sheet1!$G$1</c:f>
              <c:strCache>
                <c:ptCount val="1"/>
                <c:pt idx="0">
                  <c:v>2023</c:v>
                </c:pt>
              </c:strCache>
            </c:strRef>
          </c:tx>
          <c:spPr>
            <a:solidFill>
              <a:schemeClr val="accent6">
                <a:lumMod val="75000"/>
              </a:schemeClr>
            </a:solidFill>
            <a:ln>
              <a:noFill/>
            </a:ln>
            <a:effectLst/>
          </c:spPr>
          <c:invertIfNegative val="0"/>
          <c:dLbls>
            <c:delete val="1"/>
          </c:dLbls>
          <c:cat>
            <c:strRef>
              <c:f>Sheet1!$A$2:$A$22</c:f>
              <c:strCache>
                <c:ptCount val="11"/>
                <c:pt idx="0">
                  <c:v>TV3+ / V4</c:v>
                </c:pt>
                <c:pt idx="1">
                  <c:v>TV6</c:v>
                </c:pt>
                <c:pt idx="2">
                  <c:v>NRK3/Super</c:v>
                </c:pt>
                <c:pt idx="3">
                  <c:v>TV 2 Livsstil</c:v>
                </c:pt>
                <c:pt idx="4">
                  <c:v>TV 2 Sport 1</c:v>
                </c:pt>
                <c:pt idx="5">
                  <c:v>V sport 1</c:v>
                </c:pt>
                <c:pt idx="6">
                  <c:v>TLC</c:v>
                </c:pt>
                <c:pt idx="7">
                  <c:v>Discovery Channel</c:v>
                </c:pt>
                <c:pt idx="8">
                  <c:v>National Geographic</c:v>
                </c:pt>
                <c:pt idx="9">
                  <c:v>BBC Nordic</c:v>
                </c:pt>
                <c:pt idx="10">
                  <c:v>Andre</c:v>
                </c:pt>
              </c:strCache>
              <c:extLst/>
            </c:strRef>
          </c:cat>
          <c:val>
            <c:numRef>
              <c:f>Sheet1!$G$2:$G$22</c:f>
              <c:numCache>
                <c:formatCode>General</c:formatCode>
                <c:ptCount val="11"/>
                <c:pt idx="0">
                  <c:v>1.8</c:v>
                </c:pt>
                <c:pt idx="1">
                  <c:v>1.4</c:v>
                </c:pt>
                <c:pt idx="2">
                  <c:v>1.3</c:v>
                </c:pt>
                <c:pt idx="3">
                  <c:v>1.5</c:v>
                </c:pt>
                <c:pt idx="4">
                  <c:v>1.1000000000000001</c:v>
                </c:pt>
                <c:pt idx="5" formatCode="0.0">
                  <c:v>0.6</c:v>
                </c:pt>
                <c:pt idx="6">
                  <c:v>1</c:v>
                </c:pt>
                <c:pt idx="7">
                  <c:v>0.8</c:v>
                </c:pt>
                <c:pt idx="8">
                  <c:v>0.8</c:v>
                </c:pt>
                <c:pt idx="10" formatCode="0.0">
                  <c:v>8</c:v>
                </c:pt>
              </c:numCache>
              <c:extLst/>
            </c:numRef>
          </c:val>
          <c:extLst>
            <c:ext xmlns:c16="http://schemas.microsoft.com/office/drawing/2014/chart" uri="{C3380CC4-5D6E-409C-BE32-E72D297353CC}">
              <c16:uniqueId val="{0000000D-C028-4D09-BBCE-0BE1E9B978BA}"/>
            </c:ext>
          </c:extLst>
        </c:ser>
        <c:ser>
          <c:idx val="6"/>
          <c:order val="6"/>
          <c:tx>
            <c:strRef>
              <c:f>Sheet1!$H$1</c:f>
              <c:strCache>
                <c:ptCount val="1"/>
                <c:pt idx="0">
                  <c:v>2024</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Sheet1!$A$2:$A$22</c:f>
              <c:strCache>
                <c:ptCount val="11"/>
                <c:pt idx="0">
                  <c:v>TV3+ / V4</c:v>
                </c:pt>
                <c:pt idx="1">
                  <c:v>TV6</c:v>
                </c:pt>
                <c:pt idx="2">
                  <c:v>NRK3/Super</c:v>
                </c:pt>
                <c:pt idx="3">
                  <c:v>TV 2 Livsstil</c:v>
                </c:pt>
                <c:pt idx="4">
                  <c:v>TV 2 Sport 1</c:v>
                </c:pt>
                <c:pt idx="5">
                  <c:v>V sport 1</c:v>
                </c:pt>
                <c:pt idx="6">
                  <c:v>TLC</c:v>
                </c:pt>
                <c:pt idx="7">
                  <c:v>Discovery Channel</c:v>
                </c:pt>
                <c:pt idx="8">
                  <c:v>National Geographic</c:v>
                </c:pt>
                <c:pt idx="9">
                  <c:v>BBC Nordic</c:v>
                </c:pt>
                <c:pt idx="10">
                  <c:v>Andre</c:v>
                </c:pt>
              </c:strCache>
              <c:extLst/>
            </c:strRef>
          </c:cat>
          <c:val>
            <c:numRef>
              <c:f>Sheet1!$H$2:$H$22</c:f>
              <c:numCache>
                <c:formatCode>General</c:formatCode>
                <c:ptCount val="11"/>
                <c:pt idx="0">
                  <c:v>1.8</c:v>
                </c:pt>
                <c:pt idx="1">
                  <c:v>1.3</c:v>
                </c:pt>
                <c:pt idx="2">
                  <c:v>1.3</c:v>
                </c:pt>
                <c:pt idx="3">
                  <c:v>1.1000000000000001</c:v>
                </c:pt>
                <c:pt idx="4">
                  <c:v>1.1000000000000001</c:v>
                </c:pt>
                <c:pt idx="5" formatCode="0.0">
                  <c:v>1</c:v>
                </c:pt>
                <c:pt idx="6">
                  <c:v>0.9</c:v>
                </c:pt>
                <c:pt idx="7">
                  <c:v>0.9</c:v>
                </c:pt>
                <c:pt idx="8">
                  <c:v>0.8</c:v>
                </c:pt>
                <c:pt idx="9">
                  <c:v>0.8</c:v>
                </c:pt>
                <c:pt idx="10" formatCode="0.0">
                  <c:v>7.5999999999999943</c:v>
                </c:pt>
              </c:numCache>
              <c:extLst/>
            </c:numRef>
          </c:val>
          <c:extLst>
            <c:ext xmlns:c16="http://schemas.microsoft.com/office/drawing/2014/chart" uri="{C3380CC4-5D6E-409C-BE32-E72D297353CC}">
              <c16:uniqueId val="{0000000E-C028-4D09-BBCE-0BE1E9B978BA}"/>
            </c:ext>
          </c:extLst>
        </c:ser>
        <c:dLbls>
          <c:dLblPos val="outEnd"/>
          <c:showLegendKey val="0"/>
          <c:showVal val="1"/>
          <c:showCatName val="0"/>
          <c:showSerName val="0"/>
          <c:showPercent val="0"/>
          <c:showBubbleSize val="0"/>
        </c:dLbls>
        <c:gapWidth val="100"/>
        <c:overlap val="-24"/>
        <c:axId val="465443464"/>
        <c:axId val="459398288"/>
      </c:barChart>
      <c:catAx>
        <c:axId val="46544346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crossAx val="459398288"/>
        <c:crosses val="autoZero"/>
        <c:auto val="1"/>
        <c:lblAlgn val="ctr"/>
        <c:lblOffset val="100"/>
        <c:noMultiLvlLbl val="0"/>
      </c:catAx>
      <c:valAx>
        <c:axId val="459398288"/>
        <c:scaling>
          <c:orientation val="minMax"/>
          <c:max val="40"/>
        </c:scaling>
        <c:delete val="1"/>
        <c:axPos val="l"/>
        <c:numFmt formatCode="0.0" sourceLinked="1"/>
        <c:majorTickMark val="out"/>
        <c:minorTickMark val="none"/>
        <c:tickLblPos val="nextTo"/>
        <c:crossAx val="465443464"/>
        <c:crosses val="autoZero"/>
        <c:crossBetween val="between"/>
      </c:valAx>
      <c:spPr>
        <a:noFill/>
        <a:ln>
          <a:noFill/>
        </a:ln>
        <a:effectLst/>
      </c:spPr>
    </c:plotArea>
    <c:legend>
      <c:legendPos val="b"/>
      <c:layout>
        <c:manualLayout>
          <c:xMode val="edge"/>
          <c:yMode val="edge"/>
          <c:x val="0.25604159808143023"/>
          <c:y val="0.90895464460258191"/>
          <c:w val="0.47989491469995094"/>
          <c:h val="4.698656987610634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a:noFill/>
    </a:ln>
    <a:effectLst/>
  </c:spPr>
  <c:txPr>
    <a:bodyPr/>
    <a:lstStyle/>
    <a:p>
      <a:pPr>
        <a:defRPr sz="1000">
          <a:solidFill>
            <a:schemeClr val="tx1"/>
          </a:solidFill>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8">
  <a:schemeClr val="accent5"/>
</cs:colorStyle>
</file>

<file path=ppt/charts/colors18.xml><?xml version="1.0" encoding="utf-8"?>
<cs:colorStyle xmlns:cs="http://schemas.microsoft.com/office/drawing/2012/chartStyle" xmlns:a="http://schemas.openxmlformats.org/drawingml/2006/main" meth="withinLinear" id="18">
  <a:schemeClr val="accent5"/>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0.00722</cdr:x>
      <cdr:y>0.84068</cdr:y>
    </cdr:from>
    <cdr:to>
      <cdr:x>0.89081</cdr:x>
      <cdr:y>0.91766</cdr:y>
    </cdr:to>
    <cdr:sp macro="" textlink="">
      <cdr:nvSpPr>
        <cdr:cNvPr id="2" name="Plassholder for tekst 16"/>
        <cdr:cNvSpPr>
          <a:spLocks xmlns:a="http://schemas.openxmlformats.org/drawingml/2006/main" noGrp="1"/>
        </cdr:cNvSpPr>
      </cdr:nvSpPr>
      <cdr:spPr>
        <a:xfrm xmlns:a="http://schemas.openxmlformats.org/drawingml/2006/main">
          <a:off x="61846" y="4125203"/>
          <a:ext cx="7571814" cy="377723"/>
        </a:xfrm>
        <a:prstGeom xmlns:a="http://schemas.openxmlformats.org/drawingml/2006/main" prst="rect">
          <a:avLst/>
        </a:prstGeom>
      </cdr:spPr>
      <cdr:txBody>
        <a:bodyPr xmlns:a="http://schemas.openxmlformats.org/drawingml/2006/main" vert="horz" lIns="0" tIns="0" rIns="0" bIns="0" rtlCol="0" anchor="ctr">
          <a:noAutofit/>
        </a:bodyPr>
        <a:lstStyle xmlns:a="http://schemas.openxmlformats.org/drawingml/2006/main">
          <a:lvl1pPr marL="0" indent="0" algn="l" defTabSz="914400" rtl="0" eaLnBrk="1" latinLnBrk="0" hangingPunct="1">
            <a:spcBef>
              <a:spcPct val="20000"/>
            </a:spcBef>
            <a:buFont typeface="Arial" pitchFamily="34" charset="0"/>
            <a:buNone/>
            <a:defRPr lang="en-US" sz="600" b="0"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a:spcBef>
              <a:spcPct val="0"/>
            </a:spcBef>
          </a:pPr>
          <a:endParaRPr lang="nb-NO" dirty="0"/>
        </a:p>
      </cdr:txBody>
    </cdr:sp>
  </cdr:relSizeAnchor>
</c:userShapes>
</file>

<file path=ppt/drawings/drawing2.xml><?xml version="1.0" encoding="utf-8"?>
<c:userShapes xmlns:c="http://schemas.openxmlformats.org/drawingml/2006/chart">
  <cdr:relSizeAnchor xmlns:cdr="http://schemas.openxmlformats.org/drawingml/2006/chartDrawing">
    <cdr:from>
      <cdr:x>0.00722</cdr:x>
      <cdr:y>0.84068</cdr:y>
    </cdr:from>
    <cdr:to>
      <cdr:x>0.89081</cdr:x>
      <cdr:y>0.91766</cdr:y>
    </cdr:to>
    <cdr:sp macro="" textlink="">
      <cdr:nvSpPr>
        <cdr:cNvPr id="2" name="Plassholder for tekst 16"/>
        <cdr:cNvSpPr>
          <a:spLocks xmlns:a="http://schemas.openxmlformats.org/drawingml/2006/main" noGrp="1"/>
        </cdr:cNvSpPr>
      </cdr:nvSpPr>
      <cdr:spPr>
        <a:xfrm xmlns:a="http://schemas.openxmlformats.org/drawingml/2006/main">
          <a:off x="61846" y="4125203"/>
          <a:ext cx="7571814" cy="377723"/>
        </a:xfrm>
        <a:prstGeom xmlns:a="http://schemas.openxmlformats.org/drawingml/2006/main" prst="rect">
          <a:avLst/>
        </a:prstGeom>
      </cdr:spPr>
      <cdr:txBody>
        <a:bodyPr xmlns:a="http://schemas.openxmlformats.org/drawingml/2006/main" vert="horz" lIns="0" tIns="0" rIns="0" bIns="0" rtlCol="0" anchor="ctr">
          <a:noAutofit/>
        </a:bodyPr>
        <a:lstStyle xmlns:a="http://schemas.openxmlformats.org/drawingml/2006/main">
          <a:lvl1pPr marL="0" indent="0" algn="l" defTabSz="914400" rtl="0" eaLnBrk="1" latinLnBrk="0" hangingPunct="1">
            <a:spcBef>
              <a:spcPct val="20000"/>
            </a:spcBef>
            <a:buFont typeface="Arial" pitchFamily="34" charset="0"/>
            <a:buNone/>
            <a:defRPr lang="en-US" sz="600" b="0"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a:spcBef>
              <a:spcPct val="0"/>
            </a:spcBef>
          </a:pPr>
          <a:endParaRPr lang="nb-NO" dirty="0"/>
        </a:p>
      </cdr:txBody>
    </cdr:sp>
  </cdr:relSizeAnchor>
</c:userShapes>
</file>

<file path=ppt/drawings/drawing3.xml><?xml version="1.0" encoding="utf-8"?>
<c:userShapes xmlns:c="http://schemas.openxmlformats.org/drawingml/2006/chart">
  <cdr:relSizeAnchor xmlns:cdr="http://schemas.openxmlformats.org/drawingml/2006/chartDrawing">
    <cdr:from>
      <cdr:x>0.0633</cdr:x>
      <cdr:y>0.04177</cdr:y>
    </cdr:from>
    <cdr:to>
      <cdr:x>0.10354</cdr:x>
      <cdr:y>0.08854</cdr:y>
    </cdr:to>
    <cdr:sp macro="" textlink="">
      <cdr:nvSpPr>
        <cdr:cNvPr id="2" name="TextBox 1">
          <a:extLst xmlns:a="http://schemas.openxmlformats.org/drawingml/2006/main">
            <a:ext uri="{FF2B5EF4-FFF2-40B4-BE49-F238E27FC236}">
              <a16:creationId xmlns:a16="http://schemas.microsoft.com/office/drawing/2014/main" id="{C7099368-1687-469F-8104-14CCCF8EBCC0}"/>
            </a:ext>
          </a:extLst>
        </cdr:cNvPr>
        <cdr:cNvSpPr txBox="1"/>
      </cdr:nvSpPr>
      <cdr:spPr>
        <a:xfrm xmlns:a="http://schemas.openxmlformats.org/drawingml/2006/main">
          <a:off x="725853" y="192406"/>
          <a:ext cx="461427" cy="21544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nb-NO" sz="1400" dirty="0"/>
            <a:t>1500</a:t>
          </a:r>
        </a:p>
      </cdr:txBody>
    </cdr:sp>
  </cdr:relSizeAnchor>
  <cdr:relSizeAnchor xmlns:cdr="http://schemas.openxmlformats.org/drawingml/2006/chartDrawing">
    <cdr:from>
      <cdr:x>0.16075</cdr:x>
      <cdr:y>0.10857</cdr:y>
    </cdr:from>
    <cdr:to>
      <cdr:x>0.20099</cdr:x>
      <cdr:y>0.15534</cdr:y>
    </cdr:to>
    <cdr:sp macro="" textlink="">
      <cdr:nvSpPr>
        <cdr:cNvPr id="3" name="TextBox 1">
          <a:extLst xmlns:a="http://schemas.openxmlformats.org/drawingml/2006/main">
            <a:ext uri="{FF2B5EF4-FFF2-40B4-BE49-F238E27FC236}">
              <a16:creationId xmlns:a16="http://schemas.microsoft.com/office/drawing/2014/main" id="{803C60CE-8B20-4CD9-8064-01B62B3AF4FD}"/>
            </a:ext>
          </a:extLst>
        </cdr:cNvPr>
        <cdr:cNvSpPr txBox="1"/>
      </cdr:nvSpPr>
      <cdr:spPr>
        <a:xfrm xmlns:a="http://schemas.openxmlformats.org/drawingml/2006/main">
          <a:off x="1843300" y="500089"/>
          <a:ext cx="461426" cy="21544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a:t>1348</a:t>
          </a:r>
        </a:p>
      </cdr:txBody>
    </cdr:sp>
  </cdr:relSizeAnchor>
  <cdr:relSizeAnchor xmlns:cdr="http://schemas.openxmlformats.org/drawingml/2006/chartDrawing">
    <cdr:from>
      <cdr:x>0.25521</cdr:x>
      <cdr:y>0.1312</cdr:y>
    </cdr:from>
    <cdr:to>
      <cdr:x>0.29545</cdr:x>
      <cdr:y>0.17797</cdr:y>
    </cdr:to>
    <cdr:sp macro="" textlink="">
      <cdr:nvSpPr>
        <cdr:cNvPr id="4" name="TextBox 1">
          <a:extLst xmlns:a="http://schemas.openxmlformats.org/drawingml/2006/main">
            <a:ext uri="{FF2B5EF4-FFF2-40B4-BE49-F238E27FC236}">
              <a16:creationId xmlns:a16="http://schemas.microsoft.com/office/drawing/2014/main" id="{803C60CE-8B20-4CD9-8064-01B62B3AF4FD}"/>
            </a:ext>
          </a:extLst>
        </cdr:cNvPr>
        <cdr:cNvSpPr txBox="1"/>
      </cdr:nvSpPr>
      <cdr:spPr>
        <a:xfrm xmlns:a="http://schemas.openxmlformats.org/drawingml/2006/main">
          <a:off x="2926438" y="604333"/>
          <a:ext cx="461427" cy="21544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a:t>1315</a:t>
          </a:r>
        </a:p>
      </cdr:txBody>
    </cdr:sp>
  </cdr:relSizeAnchor>
</c:userShapes>
</file>

<file path=ppt/drawings/drawing4.xml><?xml version="1.0" encoding="utf-8"?>
<c:userShapes xmlns:c="http://schemas.openxmlformats.org/drawingml/2006/chart">
  <cdr:relSizeAnchor xmlns:cdr="http://schemas.openxmlformats.org/drawingml/2006/chartDrawing">
    <cdr:from>
      <cdr:x>0.06413</cdr:x>
      <cdr:y>0.10587</cdr:y>
    </cdr:from>
    <cdr:to>
      <cdr:x>0.10437</cdr:x>
      <cdr:y>0.15264</cdr:y>
    </cdr:to>
    <cdr:sp macro="" textlink="">
      <cdr:nvSpPr>
        <cdr:cNvPr id="2" name="TextBox 1">
          <a:extLst xmlns:a="http://schemas.openxmlformats.org/drawingml/2006/main">
            <a:ext uri="{FF2B5EF4-FFF2-40B4-BE49-F238E27FC236}">
              <a16:creationId xmlns:a16="http://schemas.microsoft.com/office/drawing/2014/main" id="{C7099368-1687-469F-8104-14CCCF8EBCC0}"/>
            </a:ext>
          </a:extLst>
        </cdr:cNvPr>
        <cdr:cNvSpPr txBox="1"/>
      </cdr:nvSpPr>
      <cdr:spPr>
        <a:xfrm xmlns:a="http://schemas.openxmlformats.org/drawingml/2006/main">
          <a:off x="735378" y="487681"/>
          <a:ext cx="461427" cy="21544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nb-NO" sz="1400" dirty="0"/>
            <a:t>1371</a:t>
          </a:r>
        </a:p>
      </cdr:txBody>
    </cdr:sp>
  </cdr:relSizeAnchor>
  <cdr:relSizeAnchor xmlns:cdr="http://schemas.openxmlformats.org/drawingml/2006/chartDrawing">
    <cdr:from>
      <cdr:x>0.16035</cdr:x>
      <cdr:y>0.13404</cdr:y>
    </cdr:from>
    <cdr:to>
      <cdr:x>0.20059</cdr:x>
      <cdr:y>0.18082</cdr:y>
    </cdr:to>
    <cdr:sp macro="" textlink="">
      <cdr:nvSpPr>
        <cdr:cNvPr id="3" name="TextBox 1">
          <a:extLst xmlns:a="http://schemas.openxmlformats.org/drawingml/2006/main">
            <a:ext uri="{FF2B5EF4-FFF2-40B4-BE49-F238E27FC236}">
              <a16:creationId xmlns:a16="http://schemas.microsoft.com/office/drawing/2014/main" id="{803C60CE-8B20-4CD9-8064-01B62B3AF4FD}"/>
            </a:ext>
          </a:extLst>
        </cdr:cNvPr>
        <cdr:cNvSpPr txBox="1"/>
      </cdr:nvSpPr>
      <cdr:spPr>
        <a:xfrm xmlns:a="http://schemas.openxmlformats.org/drawingml/2006/main">
          <a:off x="1838661" y="617448"/>
          <a:ext cx="461426" cy="21544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a:t>1301</a:t>
          </a:r>
        </a:p>
      </cdr:txBody>
    </cdr:sp>
  </cdr:relSizeAnchor>
  <cdr:relSizeAnchor xmlns:cdr="http://schemas.openxmlformats.org/drawingml/2006/chartDrawing">
    <cdr:from>
      <cdr:x>0.25521</cdr:x>
      <cdr:y>0.15749</cdr:y>
    </cdr:from>
    <cdr:to>
      <cdr:x>0.29545</cdr:x>
      <cdr:y>0.20426</cdr:y>
    </cdr:to>
    <cdr:sp macro="" textlink="">
      <cdr:nvSpPr>
        <cdr:cNvPr id="4" name="TextBox 1">
          <a:extLst xmlns:a="http://schemas.openxmlformats.org/drawingml/2006/main">
            <a:ext uri="{FF2B5EF4-FFF2-40B4-BE49-F238E27FC236}">
              <a16:creationId xmlns:a16="http://schemas.microsoft.com/office/drawing/2014/main" id="{803C60CE-8B20-4CD9-8064-01B62B3AF4FD}"/>
            </a:ext>
          </a:extLst>
        </cdr:cNvPr>
        <cdr:cNvSpPr txBox="1"/>
      </cdr:nvSpPr>
      <cdr:spPr>
        <a:xfrm xmlns:a="http://schemas.openxmlformats.org/drawingml/2006/main">
          <a:off x="2926438" y="725446"/>
          <a:ext cx="461427" cy="21544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a:t>1250</a:t>
          </a:r>
        </a:p>
      </cdr:txBody>
    </cdr:sp>
  </cdr:relSizeAnchor>
</c:userShapes>
</file>

<file path=ppt/drawings/drawing5.xml><?xml version="1.0" encoding="utf-8"?>
<c:userShapes xmlns:c="http://schemas.openxmlformats.org/drawingml/2006/chart">
  <cdr:relSizeAnchor xmlns:cdr="http://schemas.openxmlformats.org/drawingml/2006/chartDrawing">
    <cdr:from>
      <cdr:x>0.07077</cdr:x>
      <cdr:y>0.06183</cdr:y>
    </cdr:from>
    <cdr:to>
      <cdr:x>0.11101</cdr:x>
      <cdr:y>0.1086</cdr:y>
    </cdr:to>
    <cdr:sp macro="" textlink="">
      <cdr:nvSpPr>
        <cdr:cNvPr id="2" name="TextBox 1">
          <a:extLst xmlns:a="http://schemas.openxmlformats.org/drawingml/2006/main">
            <a:ext uri="{FF2B5EF4-FFF2-40B4-BE49-F238E27FC236}">
              <a16:creationId xmlns:a16="http://schemas.microsoft.com/office/drawing/2014/main" id="{C7099368-1687-469F-8104-14CCCF8EBCC0}"/>
            </a:ext>
          </a:extLst>
        </cdr:cNvPr>
        <cdr:cNvSpPr txBox="1"/>
      </cdr:nvSpPr>
      <cdr:spPr>
        <a:xfrm xmlns:a="http://schemas.openxmlformats.org/drawingml/2006/main">
          <a:off x="811563" y="284805"/>
          <a:ext cx="461427" cy="21543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nb-NO" sz="1400" dirty="0"/>
            <a:t>628</a:t>
          </a:r>
        </a:p>
      </cdr:txBody>
    </cdr:sp>
  </cdr:relSizeAnchor>
  <cdr:relSizeAnchor xmlns:cdr="http://schemas.openxmlformats.org/drawingml/2006/chartDrawing">
    <cdr:from>
      <cdr:x>0.16365</cdr:x>
      <cdr:y>0.10614</cdr:y>
    </cdr:from>
    <cdr:to>
      <cdr:x>0.20389</cdr:x>
      <cdr:y>0.15291</cdr:y>
    </cdr:to>
    <cdr:sp macro="" textlink="">
      <cdr:nvSpPr>
        <cdr:cNvPr id="3" name="TextBox 1">
          <a:extLst xmlns:a="http://schemas.openxmlformats.org/drawingml/2006/main">
            <a:ext uri="{FF2B5EF4-FFF2-40B4-BE49-F238E27FC236}">
              <a16:creationId xmlns:a16="http://schemas.microsoft.com/office/drawing/2014/main" id="{803C60CE-8B20-4CD9-8064-01B62B3AF4FD}"/>
            </a:ext>
          </a:extLst>
        </cdr:cNvPr>
        <cdr:cNvSpPr txBox="1"/>
      </cdr:nvSpPr>
      <cdr:spPr>
        <a:xfrm xmlns:a="http://schemas.openxmlformats.org/drawingml/2006/main">
          <a:off x="1876526" y="488909"/>
          <a:ext cx="461427" cy="21543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a:t>598</a:t>
          </a:r>
        </a:p>
      </cdr:txBody>
    </cdr:sp>
  </cdr:relSizeAnchor>
  <cdr:relSizeAnchor xmlns:cdr="http://schemas.openxmlformats.org/drawingml/2006/chartDrawing">
    <cdr:from>
      <cdr:x>0.25793</cdr:x>
      <cdr:y>0.12022</cdr:y>
    </cdr:from>
    <cdr:to>
      <cdr:x>0.29817</cdr:x>
      <cdr:y>0.16699</cdr:y>
    </cdr:to>
    <cdr:sp macro="" textlink="">
      <cdr:nvSpPr>
        <cdr:cNvPr id="4" name="TextBox 1">
          <a:extLst xmlns:a="http://schemas.openxmlformats.org/drawingml/2006/main">
            <a:ext uri="{FF2B5EF4-FFF2-40B4-BE49-F238E27FC236}">
              <a16:creationId xmlns:a16="http://schemas.microsoft.com/office/drawing/2014/main" id="{803C60CE-8B20-4CD9-8064-01B62B3AF4FD}"/>
            </a:ext>
          </a:extLst>
        </cdr:cNvPr>
        <cdr:cNvSpPr txBox="1"/>
      </cdr:nvSpPr>
      <cdr:spPr>
        <a:xfrm xmlns:a="http://schemas.openxmlformats.org/drawingml/2006/main">
          <a:off x="2957678" y="553759"/>
          <a:ext cx="461427" cy="21543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a:t>585</a:t>
          </a:r>
        </a:p>
      </cdr:txBody>
    </cdr:sp>
  </cdr:relSizeAnchor>
</c:userShapes>
</file>

<file path=ppt/drawings/drawing6.xml><?xml version="1.0" encoding="utf-8"?>
<c:userShapes xmlns:c="http://schemas.openxmlformats.org/drawingml/2006/chart">
  <cdr:relSizeAnchor xmlns:cdr="http://schemas.openxmlformats.org/drawingml/2006/chartDrawing">
    <cdr:from>
      <cdr:x>0.06911</cdr:x>
      <cdr:y>0.07279</cdr:y>
    </cdr:from>
    <cdr:to>
      <cdr:x>0.10935</cdr:x>
      <cdr:y>0.11956</cdr:y>
    </cdr:to>
    <cdr:sp macro="" textlink="">
      <cdr:nvSpPr>
        <cdr:cNvPr id="2" name="TextBox 1">
          <a:extLst xmlns:a="http://schemas.openxmlformats.org/drawingml/2006/main">
            <a:ext uri="{FF2B5EF4-FFF2-40B4-BE49-F238E27FC236}">
              <a16:creationId xmlns:a16="http://schemas.microsoft.com/office/drawing/2014/main" id="{C7099368-1687-469F-8104-14CCCF8EBCC0}"/>
            </a:ext>
          </a:extLst>
        </cdr:cNvPr>
        <cdr:cNvSpPr txBox="1"/>
      </cdr:nvSpPr>
      <cdr:spPr>
        <a:xfrm xmlns:a="http://schemas.openxmlformats.org/drawingml/2006/main">
          <a:off x="792528" y="335281"/>
          <a:ext cx="461427" cy="21544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nb-NO" sz="1400" dirty="0"/>
            <a:t>714</a:t>
          </a:r>
        </a:p>
      </cdr:txBody>
    </cdr:sp>
  </cdr:relSizeAnchor>
  <cdr:relSizeAnchor xmlns:cdr="http://schemas.openxmlformats.org/drawingml/2006/chartDrawing">
    <cdr:from>
      <cdr:x>0.1645</cdr:x>
      <cdr:y>0.28338</cdr:y>
    </cdr:from>
    <cdr:to>
      <cdr:x>0.20474</cdr:x>
      <cdr:y>0.33015</cdr:y>
    </cdr:to>
    <cdr:sp macro="" textlink="">
      <cdr:nvSpPr>
        <cdr:cNvPr id="3" name="TextBox 1">
          <a:extLst xmlns:a="http://schemas.openxmlformats.org/drawingml/2006/main">
            <a:ext uri="{FF2B5EF4-FFF2-40B4-BE49-F238E27FC236}">
              <a16:creationId xmlns:a16="http://schemas.microsoft.com/office/drawing/2014/main" id="{803C60CE-8B20-4CD9-8064-01B62B3AF4FD}"/>
            </a:ext>
          </a:extLst>
        </cdr:cNvPr>
        <cdr:cNvSpPr txBox="1"/>
      </cdr:nvSpPr>
      <cdr:spPr>
        <a:xfrm xmlns:a="http://schemas.openxmlformats.org/drawingml/2006/main">
          <a:off x="1886286" y="1305342"/>
          <a:ext cx="461426" cy="21544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a:t>457</a:t>
          </a:r>
        </a:p>
      </cdr:txBody>
    </cdr:sp>
  </cdr:relSizeAnchor>
  <cdr:relSizeAnchor xmlns:cdr="http://schemas.openxmlformats.org/drawingml/2006/chartDrawing">
    <cdr:from>
      <cdr:x>0.2577</cdr:x>
      <cdr:y>0.30495</cdr:y>
    </cdr:from>
    <cdr:to>
      <cdr:x>0.29794</cdr:x>
      <cdr:y>0.35172</cdr:y>
    </cdr:to>
    <cdr:sp macro="" textlink="">
      <cdr:nvSpPr>
        <cdr:cNvPr id="4" name="TextBox 1">
          <a:extLst xmlns:a="http://schemas.openxmlformats.org/drawingml/2006/main">
            <a:ext uri="{FF2B5EF4-FFF2-40B4-BE49-F238E27FC236}">
              <a16:creationId xmlns:a16="http://schemas.microsoft.com/office/drawing/2014/main" id="{803C60CE-8B20-4CD9-8064-01B62B3AF4FD}"/>
            </a:ext>
          </a:extLst>
        </cdr:cNvPr>
        <cdr:cNvSpPr txBox="1"/>
      </cdr:nvSpPr>
      <cdr:spPr>
        <a:xfrm xmlns:a="http://schemas.openxmlformats.org/drawingml/2006/main">
          <a:off x="2955013" y="1404693"/>
          <a:ext cx="461427" cy="21544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400" dirty="0"/>
            <a:t>450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29/01/2025</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29/01/2025</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6.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6.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8.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pic>
        <p:nvPicPr>
          <p:cNvPr id="4" name="Graphic 6">
            <a:extLst>
              <a:ext uri="{FF2B5EF4-FFF2-40B4-BE49-F238E27FC236}">
                <a16:creationId xmlns:a16="http://schemas.microsoft.com/office/drawing/2014/main" id="{E6DC7E5A-B573-FB06-D437-5DFEE99DB89B}"/>
              </a:ext>
            </a:extLst>
          </p:cNvPr>
          <p:cNvPicPr>
            <a:picLocks noChangeAspect="1"/>
          </p:cNvPicPr>
          <p:nvPr userDrawn="1">
            <p:custDataLst>
              <p:tags r:id="rId1"/>
            </p:custDataLst>
          </p:nvPr>
        </p:nvPicPr>
        <p:blipFill>
          <a:blip r:embed="rId3"/>
          <a:srcRect/>
          <a:stretch/>
        </p:blipFill>
        <p:spPr>
          <a:xfrm>
            <a:off x="85741" y="165772"/>
            <a:ext cx="4167759" cy="939592"/>
          </a:xfrm>
          <a:prstGeom prst="rect">
            <a:avLst/>
          </a:prstGeom>
        </p:spPr>
      </p:pic>
    </p:spTree>
    <p:extLst>
      <p:ext uri="{BB962C8B-B14F-4D97-AF65-F5344CB8AC3E}">
        <p14:creationId xmlns:p14="http://schemas.microsoft.com/office/powerpoint/2010/main" val="420722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62928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11836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2219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2992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5834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0713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GB"/>
              <a:t>Click icon to add picture</a:t>
            </a:r>
          </a:p>
        </p:txBody>
      </p:sp>
    </p:spTree>
    <p:extLst>
      <p:ext uri="{BB962C8B-B14F-4D97-AF65-F5344CB8AC3E}">
        <p14:creationId xmlns:p14="http://schemas.microsoft.com/office/powerpoint/2010/main" val="283650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GB"/>
              <a:t>Click icon to add picture</a:t>
            </a:r>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1149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60348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9572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GB"/>
              <a:t>Click icon to add picture</a:t>
            </a:r>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3"/>
          <a:stretch>
            <a:fillRect/>
          </a:stretch>
        </p:blipFill>
        <p:spPr>
          <a:xfrm>
            <a:off x="4213475" y="1490401"/>
            <a:ext cx="63612" cy="4500000"/>
          </a:xfrm>
          <a:prstGeom prst="rect">
            <a:avLst/>
          </a:prstGeom>
        </p:spPr>
      </p:pic>
      <p:pic>
        <p:nvPicPr>
          <p:cNvPr id="2" name="Graphic 6">
            <a:extLst>
              <a:ext uri="{FF2B5EF4-FFF2-40B4-BE49-F238E27FC236}">
                <a16:creationId xmlns:a16="http://schemas.microsoft.com/office/drawing/2014/main" id="{A53E0DBF-40DF-5E66-D7D8-4319D110AC37}"/>
              </a:ext>
            </a:extLst>
          </p:cNvPr>
          <p:cNvPicPr>
            <a:picLocks noChangeAspect="1"/>
          </p:cNvPicPr>
          <p:nvPr userDrawn="1">
            <p:custDataLst>
              <p:tags r:id="rId1"/>
            </p:custDataLst>
          </p:nvPr>
        </p:nvPicPr>
        <p:blipFill>
          <a:blip r:embed="rId4"/>
          <a:srcRect/>
          <a:stretch/>
        </p:blipFill>
        <p:spPr>
          <a:xfrm>
            <a:off x="85741" y="165772"/>
            <a:ext cx="4167759" cy="939592"/>
          </a:xfrm>
          <a:prstGeom prst="rect">
            <a:avLst/>
          </a:prstGeom>
        </p:spPr>
      </p:pic>
    </p:spTree>
    <p:extLst>
      <p:ext uri="{BB962C8B-B14F-4D97-AF65-F5344CB8AC3E}">
        <p14:creationId xmlns:p14="http://schemas.microsoft.com/office/powerpoint/2010/main" val="47033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Section Header - Grape">
    <p:bg>
      <p:bgPr>
        <a:solidFill>
          <a:schemeClr val="accent1"/>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5"/>
          </p:nvPr>
        </p:nvSpPr>
        <p:spPr>
          <a:xfrm>
            <a:off x="359998" y="2984855"/>
            <a:ext cx="1146846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19309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a:p>
        </p:txBody>
      </p:sp>
      <p:sp>
        <p:nvSpPr>
          <p:cNvPr id="7" name="Content Placeholder 6"/>
          <p:cNvSpPr>
            <a:spLocks noGrp="1"/>
          </p:cNvSpPr>
          <p:nvPr>
            <p:ph sz="quarter" idx="11"/>
          </p:nvPr>
        </p:nvSpPr>
        <p:spPr>
          <a:xfrm>
            <a:off x="381001" y="1031840"/>
            <a:ext cx="11425767" cy="4799049"/>
          </a:xfrm>
          <a:prstGeom prst="rect">
            <a:avLst/>
          </a:prstGeo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17366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2 x Content (3)">
    <p:spTree>
      <p:nvGrpSpPr>
        <p:cNvPr id="1" name=""/>
        <p:cNvGrpSpPr/>
        <p:nvPr/>
      </p:nvGrpSpPr>
      <p:grpSpPr>
        <a:xfrm>
          <a:off x="0" y="0"/>
          <a:ext cx="0" cy="0"/>
          <a:chOff x="0" y="0"/>
          <a:chExt cx="0" cy="0"/>
        </a:xfrm>
      </p:grpSpPr>
      <p:sp>
        <p:nvSpPr>
          <p:cNvPr id="8" name="Content Placeholder 2"/>
          <p:cNvSpPr>
            <a:spLocks noGrp="1"/>
          </p:cNvSpPr>
          <p:nvPr>
            <p:ph idx="1"/>
          </p:nvPr>
        </p:nvSpPr>
        <p:spPr>
          <a:xfrm>
            <a:off x="360000" y="1708150"/>
            <a:ext cx="56268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5"/>
          <p:cNvSpPr>
            <a:spLocks noGrp="1"/>
          </p:cNvSpPr>
          <p:nvPr>
            <p:ph sz="quarter" idx="14"/>
          </p:nvPr>
        </p:nvSpPr>
        <p:spPr>
          <a:xfrm>
            <a:off x="6191574" y="1708150"/>
            <a:ext cx="5628408" cy="4003676"/>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a:p>
        </p:txBody>
      </p:sp>
      <p:sp>
        <p:nvSpPr>
          <p:cNvPr id="14" name="Text Placeholder 2"/>
          <p:cNvSpPr>
            <a:spLocks noGrp="1"/>
          </p:cNvSpPr>
          <p:nvPr>
            <p:ph type="body" sz="quarter" idx="16"/>
          </p:nvPr>
        </p:nvSpPr>
        <p:spPr>
          <a:xfrm>
            <a:off x="357188" y="909635"/>
            <a:ext cx="11477331" cy="396875"/>
          </a:xfrm>
        </p:spPr>
        <p:txBody>
          <a:bodyPr/>
          <a:lstStyle>
            <a:lvl1pPr>
              <a:defRPr sz="1800"/>
            </a:lvl1pPr>
          </a:lstStyle>
          <a:p>
            <a:pPr lvl="0"/>
            <a:r>
              <a:rPr lang="en-US"/>
              <a:t>Click to edit Master text styles</a:t>
            </a:r>
          </a:p>
        </p:txBody>
      </p:sp>
      <p:sp>
        <p:nvSpPr>
          <p:cNvPr id="15"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227863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77367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7EE17B-0210-DD8E-3BC2-1567B0F476EC}"/>
              </a:ext>
            </a:extLst>
          </p:cNvPr>
          <p:cNvSpPr>
            <a:spLocks noGrp="1"/>
          </p:cNvSpPr>
          <p:nvPr>
            <p:ph type="dt" sz="half" idx="10"/>
          </p:nvPr>
        </p:nvSpPr>
        <p:spPr/>
        <p:txBody>
          <a:bodyPr/>
          <a:lstStyle/>
          <a:p>
            <a:fld id="{C6C6D26B-1A50-4E21-9DD8-2474F603A64B}" type="datetimeFigureOut">
              <a:rPr lang="en-GB" smtClean="0"/>
              <a:t>29/01/2025</a:t>
            </a:fld>
            <a:endParaRPr lang="en-GB"/>
          </a:p>
        </p:txBody>
      </p:sp>
      <p:sp>
        <p:nvSpPr>
          <p:cNvPr id="3" name="Footer Placeholder 2">
            <a:extLst>
              <a:ext uri="{FF2B5EF4-FFF2-40B4-BE49-F238E27FC236}">
                <a16:creationId xmlns:a16="http://schemas.microsoft.com/office/drawing/2014/main" id="{560C7D95-9841-3A71-05E7-3B5EDE8FE8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4F79962-E99A-9E90-504B-6965DCE927BE}"/>
              </a:ext>
            </a:extLst>
          </p:cNvPr>
          <p:cNvSpPr>
            <a:spLocks noGrp="1"/>
          </p:cNvSpPr>
          <p:nvPr>
            <p:ph type="sldNum" sz="quarter" idx="12"/>
          </p:nvPr>
        </p:nvSpPr>
        <p:spPr/>
        <p:txBody>
          <a:bodyPr/>
          <a:lstStyle/>
          <a:p>
            <a:fld id="{30979EA2-6BD6-452C-8431-171B554FDC53}" type="slidenum">
              <a:rPr lang="en-GB" smtClean="0"/>
              <a:t>‹#›</a:t>
            </a:fld>
            <a:endParaRPr lang="en-GB"/>
          </a:p>
        </p:txBody>
      </p:sp>
    </p:spTree>
    <p:extLst>
      <p:ext uri="{BB962C8B-B14F-4D97-AF65-F5344CB8AC3E}">
        <p14:creationId xmlns:p14="http://schemas.microsoft.com/office/powerpoint/2010/main" val="2739781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D7B1F5D-8050-E0A1-8410-F47A75E4169A}"/>
              </a:ext>
            </a:extLst>
          </p:cNvPr>
          <p:cNvSpPr>
            <a:spLocks noGrp="1"/>
          </p:cNvSpPr>
          <p:nvPr>
            <p:ph type="ctrTitle"/>
          </p:nvPr>
        </p:nvSpPr>
        <p:spPr>
          <a:xfrm>
            <a:off x="360000" y="1490400"/>
            <a:ext cx="3520800" cy="1975330"/>
          </a:xfrm>
        </p:spPr>
        <p:txBody>
          <a:bodyPr/>
          <a:lstStyle>
            <a:lvl1pPr>
              <a:defRPr sz="3000">
                <a:solidFill>
                  <a:schemeClr val="bg1"/>
                </a:solidFill>
              </a:defRPr>
            </a:lvl1pPr>
          </a:lstStyle>
          <a:p>
            <a:endParaRPr lang="nb-NO" noProof="1"/>
          </a:p>
        </p:txBody>
      </p:sp>
      <p:sp>
        <p:nvSpPr>
          <p:cNvPr id="9" name="Subtitle 3">
            <a:extLst>
              <a:ext uri="{FF2B5EF4-FFF2-40B4-BE49-F238E27FC236}">
                <a16:creationId xmlns:a16="http://schemas.microsoft.com/office/drawing/2014/main" id="{353E0C23-D61A-29A5-A57E-9B911B06503F}"/>
              </a:ext>
            </a:extLst>
          </p:cNvPr>
          <p:cNvSpPr>
            <a:spLocks noGrp="1"/>
          </p:cNvSpPr>
          <p:nvPr>
            <p:ph type="subTitle" idx="1"/>
          </p:nvPr>
        </p:nvSpPr>
        <p:spPr>
          <a:xfrm>
            <a:off x="360000" y="3708000"/>
            <a:ext cx="3520800" cy="1022713"/>
          </a:xfrm>
        </p:spPr>
        <p:txBody>
          <a:bodyPr/>
          <a:lstStyle>
            <a:lvl1pPr>
              <a:defRPr sz="1800">
                <a:solidFill>
                  <a:schemeClr val="bg1"/>
                </a:solidFill>
              </a:defRPr>
            </a:lvl1pPr>
          </a:lstStyle>
          <a:p>
            <a:endParaRPr lang="nb-NO" noProof="1"/>
          </a:p>
        </p:txBody>
      </p:sp>
      <p:sp>
        <p:nvSpPr>
          <p:cNvPr id="10" name="Text Placeholder 4">
            <a:extLst>
              <a:ext uri="{FF2B5EF4-FFF2-40B4-BE49-F238E27FC236}">
                <a16:creationId xmlns:a16="http://schemas.microsoft.com/office/drawing/2014/main" id="{BAD040ED-CAA2-87F8-1B20-0AE6054EE999}"/>
              </a:ext>
            </a:extLst>
          </p:cNvPr>
          <p:cNvSpPr>
            <a:spLocks noGrp="1"/>
          </p:cNvSpPr>
          <p:nvPr>
            <p:ph type="body" sz="quarter" idx="20"/>
          </p:nvPr>
        </p:nvSpPr>
        <p:spPr>
          <a:xfrm>
            <a:off x="360000" y="4971600"/>
            <a:ext cx="3519536" cy="1022713"/>
          </a:xfrm>
        </p:spPr>
        <p:txBody>
          <a:bodyPr/>
          <a:lstStyle>
            <a:lvl1pPr>
              <a:defRPr sz="1200">
                <a:solidFill>
                  <a:schemeClr val="bg1"/>
                </a:solidFill>
              </a:defRPr>
            </a:lvl1pPr>
          </a:lstStyle>
          <a:p>
            <a:endParaRPr lang="nb-NO" noProof="1"/>
          </a:p>
        </p:txBody>
      </p:sp>
      <p:pic>
        <p:nvPicPr>
          <p:cNvPr id="11" name="Picture 10" descr="A black background with white letters&#10;&#10;Description automatically generated">
            <a:extLst>
              <a:ext uri="{FF2B5EF4-FFF2-40B4-BE49-F238E27FC236}">
                <a16:creationId xmlns:a16="http://schemas.microsoft.com/office/drawing/2014/main" id="{9F41F593-8699-B869-1205-EFA382CCC0FA}"/>
              </a:ext>
            </a:extLst>
          </p:cNvPr>
          <p:cNvPicPr>
            <a:picLocks noChangeAspect="1"/>
          </p:cNvPicPr>
          <p:nvPr userDrawn="1"/>
        </p:nvPicPr>
        <p:blipFill>
          <a:blip r:embed="rId2"/>
          <a:stretch>
            <a:fillRect/>
          </a:stretch>
        </p:blipFill>
        <p:spPr>
          <a:xfrm>
            <a:off x="1" y="120193"/>
            <a:ext cx="5105399" cy="1150975"/>
          </a:xfrm>
          <a:prstGeom prst="rect">
            <a:avLst/>
          </a:prstGeom>
        </p:spPr>
      </p:pic>
    </p:spTree>
    <p:extLst>
      <p:ext uri="{BB962C8B-B14F-4D97-AF65-F5344CB8AC3E}">
        <p14:creationId xmlns:p14="http://schemas.microsoft.com/office/powerpoint/2010/main" val="204515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pic>
        <p:nvPicPr>
          <p:cNvPr id="7" name="Graphic 6">
            <a:extLst>
              <a:ext uri="{FF2B5EF4-FFF2-40B4-BE49-F238E27FC236}">
                <a16:creationId xmlns:a16="http://schemas.microsoft.com/office/drawing/2014/main" id="{2CB13C9B-184D-41CD-AF76-E3730A913B6D}"/>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8" name="Graphic 7">
            <a:extLst>
              <a:ext uri="{FF2B5EF4-FFF2-40B4-BE49-F238E27FC236}">
                <a16:creationId xmlns:a16="http://schemas.microsoft.com/office/drawing/2014/main" id="{B6564A35-867D-4FB8-BD9A-08422621EC42}"/>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2" name="Picture 11">
            <a:extLst>
              <a:ext uri="{FF2B5EF4-FFF2-40B4-BE49-F238E27FC236}">
                <a16:creationId xmlns:a16="http://schemas.microsoft.com/office/drawing/2014/main" id="{DA204BD9-791F-4462-94DF-8A2200C9C04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29033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pic>
        <p:nvPicPr>
          <p:cNvPr id="8" name="Graphic 7">
            <a:extLst>
              <a:ext uri="{FF2B5EF4-FFF2-40B4-BE49-F238E27FC236}">
                <a16:creationId xmlns:a16="http://schemas.microsoft.com/office/drawing/2014/main" id="{52FDC543-6229-4C59-8D65-CAA5F0012C94}"/>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37105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1" name="Graphic 10">
            <a:extLst>
              <a:ext uri="{FF2B5EF4-FFF2-40B4-BE49-F238E27FC236}">
                <a16:creationId xmlns:a16="http://schemas.microsoft.com/office/drawing/2014/main" id="{01EE2173-34DD-4E4A-828D-CFC09D3A11C3}"/>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2" name="Picture 11">
            <a:extLst>
              <a:ext uri="{FF2B5EF4-FFF2-40B4-BE49-F238E27FC236}">
                <a16:creationId xmlns:a16="http://schemas.microsoft.com/office/drawing/2014/main" id="{ACE5983F-1C73-4C4D-87D7-63EED188EDD3}"/>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4807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198399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18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9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1800"/>
            </a:lvl1pPr>
          </a:lstStyle>
          <a:p>
            <a:pPr lvl="0"/>
            <a:r>
              <a:rPr lang="en-US"/>
              <a:t>Click to add subtitle</a:t>
            </a:r>
            <a:endParaRPr lang="en-GB"/>
          </a:p>
        </p:txBody>
      </p:sp>
    </p:spTree>
    <p:extLst>
      <p:ext uri="{BB962C8B-B14F-4D97-AF65-F5344CB8AC3E}">
        <p14:creationId xmlns:p14="http://schemas.microsoft.com/office/powerpoint/2010/main" val="24134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1800"/>
            </a:lvl1pPr>
          </a:lstStyle>
          <a:p>
            <a:pPr lvl="0"/>
            <a:r>
              <a:rPr lang="en-US"/>
              <a:t>Click to add subtitle</a:t>
            </a:r>
            <a:endParaRPr lang="en-GB"/>
          </a:p>
        </p:txBody>
      </p:sp>
    </p:spTree>
    <p:extLst>
      <p:ext uri="{BB962C8B-B14F-4D97-AF65-F5344CB8AC3E}">
        <p14:creationId xmlns:p14="http://schemas.microsoft.com/office/powerpoint/2010/main" val="24212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18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2085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18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1830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1800"/>
            </a:lvl1pPr>
          </a:lstStyle>
          <a:p>
            <a:pPr lvl="0"/>
            <a:r>
              <a:rPr lang="en-US"/>
              <a:t>Click to add subtitle</a:t>
            </a:r>
            <a:endParaRPr lang="en-GB"/>
          </a:p>
        </p:txBody>
      </p:sp>
    </p:spTree>
    <p:extLst>
      <p:ext uri="{BB962C8B-B14F-4D97-AF65-F5344CB8AC3E}">
        <p14:creationId xmlns:p14="http://schemas.microsoft.com/office/powerpoint/2010/main" val="16618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1800"/>
            </a:lvl1pPr>
          </a:lstStyle>
          <a:p>
            <a:pPr lvl="0"/>
            <a:r>
              <a:rPr lang="en-US"/>
              <a:t>Click to add subtitle</a:t>
            </a:r>
            <a:endParaRPr lang="en-GB"/>
          </a:p>
        </p:txBody>
      </p:sp>
    </p:spTree>
    <p:extLst>
      <p:ext uri="{BB962C8B-B14F-4D97-AF65-F5344CB8AC3E}">
        <p14:creationId xmlns:p14="http://schemas.microsoft.com/office/powerpoint/2010/main" val="40163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18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7884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196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18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0557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1800"/>
            </a:lvl1pPr>
          </a:lstStyle>
          <a:p>
            <a:pPr lvl="0"/>
            <a:r>
              <a:rPr lang="en-US"/>
              <a:t>Click to add subtitle</a:t>
            </a:r>
            <a:endParaRPr lang="en-GB"/>
          </a:p>
        </p:txBody>
      </p:sp>
    </p:spTree>
    <p:extLst>
      <p:ext uri="{BB962C8B-B14F-4D97-AF65-F5344CB8AC3E}">
        <p14:creationId xmlns:p14="http://schemas.microsoft.com/office/powerpoint/2010/main" val="42541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18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8800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1800"/>
            </a:lvl1pPr>
          </a:lstStyle>
          <a:p>
            <a:pPr lvl="0"/>
            <a:r>
              <a:rPr lang="en-US"/>
              <a:t>Click to add subtitle</a:t>
            </a:r>
            <a:endParaRPr lang="en-GB"/>
          </a:p>
        </p:txBody>
      </p:sp>
    </p:spTree>
    <p:extLst>
      <p:ext uri="{BB962C8B-B14F-4D97-AF65-F5344CB8AC3E}">
        <p14:creationId xmlns:p14="http://schemas.microsoft.com/office/powerpoint/2010/main" val="32502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376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925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1800"/>
            </a:lvl1pPr>
          </a:lstStyle>
          <a:p>
            <a:pPr lvl="0"/>
            <a:r>
              <a:rPr lang="en-US"/>
              <a:t>Click to add subtitle</a:t>
            </a:r>
            <a:endParaRPr lang="en-GB"/>
          </a:p>
        </p:txBody>
      </p:sp>
    </p:spTree>
    <p:extLst>
      <p:ext uri="{BB962C8B-B14F-4D97-AF65-F5344CB8AC3E}">
        <p14:creationId xmlns:p14="http://schemas.microsoft.com/office/powerpoint/2010/main" val="15063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17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8686273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1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94832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213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6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71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84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8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58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30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87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98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20028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08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95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79496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54716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46532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412708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image" Target="../media/image1.png"/><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ags" Target="../tags/tag5.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theme" Target="../theme/theme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1.png"/><Relationship Id="rId2" Type="http://schemas.openxmlformats.org/officeDocument/2006/relationships/slideLayout" Target="../slideLayouts/slideLayout50.xml"/><Relationship Id="rId16" Type="http://schemas.openxmlformats.org/officeDocument/2006/relationships/tags" Target="../tags/tag1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7"/>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7" name="Picture 2" descr="image">
            <a:extLst>
              <a:ext uri="{FF2B5EF4-FFF2-40B4-BE49-F238E27FC236}">
                <a16:creationId xmlns:a16="http://schemas.microsoft.com/office/drawing/2014/main" id="{6586FDD3-E87F-2250-0B35-8D3C3B98250A}"/>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235253" y="6220490"/>
            <a:ext cx="2378293" cy="53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10388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 id="2147483847" r:id="rId23"/>
    <p:sldLayoutId id="2147483848" r:id="rId24"/>
    <p:sldLayoutId id="2147483849"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6397"/>
            <a:chOff x="-1143000" y="-600255"/>
            <a:chExt cx="13680281" cy="6916397"/>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54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CFEAE3B3-5D06-4E3B-A398-C6BC23EA7359}"/>
                </a:ext>
              </a:extLst>
            </p:cNvPr>
            <p:cNvSpPr txBox="1"/>
            <p:nvPr userDrawn="1"/>
          </p:nvSpPr>
          <p:spPr>
            <a:xfrm>
              <a:off x="-747711" y="6069920"/>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5962E1CA-16B1-4204-B4FF-F9B26DDEE92A}"/>
                </a:ext>
              </a:extLst>
            </p:cNvPr>
            <p:cNvSpPr txBox="1"/>
            <p:nvPr userDrawn="1"/>
          </p:nvSpPr>
          <p:spPr>
            <a:xfrm>
              <a:off x="-1143000" y="6193031"/>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5"/>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7" name="Picture 2" descr="image">
            <a:extLst>
              <a:ext uri="{FF2B5EF4-FFF2-40B4-BE49-F238E27FC236}">
                <a16:creationId xmlns:a16="http://schemas.microsoft.com/office/drawing/2014/main" id="{54D2D82D-BD62-30A1-FFBB-F867EC7D8767}"/>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235253" y="6220490"/>
            <a:ext cx="2378293" cy="53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819" r:id="rId2"/>
    <p:sldLayoutId id="2147483821" r:id="rId3"/>
    <p:sldLayoutId id="2147483820" r:id="rId4"/>
    <p:sldLayoutId id="2147483697" r:id="rId5"/>
    <p:sldLayoutId id="2147483696"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823"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guide id="39" orient="horz" pos="387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6"/>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9288FA0-CCB3-4AD1-A2D0-59345989BE23}"/>
              </a:ext>
            </a:extLst>
          </p:cNvPr>
          <p:cNvGrpSpPr/>
          <p:nvPr userDrawn="1"/>
        </p:nvGrpSpPr>
        <p:grpSpPr>
          <a:xfrm>
            <a:off x="-1143000" y="-600255"/>
            <a:ext cx="13680281" cy="6916397"/>
            <a:chOff x="-1143000" y="-600255"/>
            <a:chExt cx="13680281" cy="6916397"/>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cxnSp>
          <p:nvCxnSpPr>
            <p:cNvPr id="34" name="Straight Connector 33">
              <a:extLst>
                <a:ext uri="{FF2B5EF4-FFF2-40B4-BE49-F238E27FC236}">
                  <a16:creationId xmlns:a16="http://schemas.microsoft.com/office/drawing/2014/main" id="{7E206775-191C-4462-9E00-F57640201ABE}"/>
                </a:ext>
              </a:extLst>
            </p:cNvPr>
            <p:cNvCxnSpPr/>
            <p:nvPr userDrawn="1"/>
          </p:nvCxnSpPr>
          <p:spPr>
            <a:xfrm>
              <a:off x="-256200" y="61454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B3AE6A6-0B1D-47AF-8D08-88E95C95C4ED}"/>
                </a:ext>
              </a:extLst>
            </p:cNvPr>
            <p:cNvSpPr txBox="1"/>
            <p:nvPr userDrawn="1"/>
          </p:nvSpPr>
          <p:spPr>
            <a:xfrm>
              <a:off x="-747711" y="6069920"/>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6" name="TextBox 35">
              <a:extLst>
                <a:ext uri="{FF2B5EF4-FFF2-40B4-BE49-F238E27FC236}">
                  <a16:creationId xmlns:a16="http://schemas.microsoft.com/office/drawing/2014/main" id="{FA763921-A26B-42B2-A91D-7EDFBE000C85}"/>
                </a:ext>
              </a:extLst>
            </p:cNvPr>
            <p:cNvSpPr txBox="1"/>
            <p:nvPr userDrawn="1"/>
          </p:nvSpPr>
          <p:spPr>
            <a:xfrm>
              <a:off x="-1143000" y="6193031"/>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pic>
        <p:nvPicPr>
          <p:cNvPr id="2" name="Picture 2" descr="image">
            <a:extLst>
              <a:ext uri="{FF2B5EF4-FFF2-40B4-BE49-F238E27FC236}">
                <a16:creationId xmlns:a16="http://schemas.microsoft.com/office/drawing/2014/main" id="{9F543C49-AB7E-3293-0420-4EF84B78774A}"/>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35253" y="6220490"/>
            <a:ext cx="2378293" cy="53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03623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0" r:id="rId13"/>
    <p:sldLayoutId id="214748382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6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52.xml"/><Relationship Id="rId1" Type="http://schemas.openxmlformats.org/officeDocument/2006/relationships/tags" Target="../tags/tag15.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52.xml"/><Relationship Id="rId1" Type="http://schemas.openxmlformats.org/officeDocument/2006/relationships/tags" Target="../tags/tag16.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52.xml"/><Relationship Id="rId1" Type="http://schemas.openxmlformats.org/officeDocument/2006/relationships/tags" Target="../tags/tag1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52.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5.png"/><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6.jpeg"/><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7.png"/><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8.png"/><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8.xml"/><Relationship Id="rId1" Type="http://schemas.openxmlformats.org/officeDocument/2006/relationships/tags" Target="../tags/tag31.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8.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5.png"/><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6.jpeg"/><Relationship Id="rId4" Type="http://schemas.openxmlformats.org/officeDocument/2006/relationships/chart" Target="../charts/chart1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7.png"/><Relationship Id="rId4" Type="http://schemas.openxmlformats.org/officeDocument/2006/relationships/chart" Target="../charts/chart19.xml"/></Relationships>
</file>

<file path=ppt/slides/_rels/slide3.xml.rels><?xml version="1.0" encoding="UTF-8" standalone="yes"?>
<Relationships xmlns="http://schemas.openxmlformats.org/package/2006/relationships"><Relationship Id="rId2" Type="http://schemas.openxmlformats.org/officeDocument/2006/relationships/hyperlink" Target="http://kantar.no/medier" TargetMode="External"/><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8.png"/><Relationship Id="rId4" Type="http://schemas.openxmlformats.org/officeDocument/2006/relationships/chart" Target="../charts/chart20.xml"/></Relationships>
</file>

<file path=ppt/slides/_rels/slide31.xml.rels><?xml version="1.0" encoding="UTF-8" standalone="yes"?>
<Relationships xmlns="http://schemas.openxmlformats.org/package/2006/relationships"><Relationship Id="rId3" Type="http://schemas.openxmlformats.org/officeDocument/2006/relationships/hyperlink" Target="http://kantar.no/medier" TargetMode="External"/><Relationship Id="rId2" Type="http://schemas.openxmlformats.org/officeDocument/2006/relationships/image" Target="../media/image10.jpg"/><Relationship Id="rId1" Type="http://schemas.openxmlformats.org/officeDocument/2006/relationships/slideLayout" Target="../slideLayouts/slideLayout25.xml"/><Relationship Id="rId4" Type="http://schemas.openxmlformats.org/officeDocument/2006/relationships/hyperlink" Target="mailto:Jasin.Nordheim@kantar.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5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52.xml"/><Relationship Id="rId1" Type="http://schemas.openxmlformats.org/officeDocument/2006/relationships/tags" Target="../tags/tag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52.xml"/><Relationship Id="rId1" Type="http://schemas.openxmlformats.org/officeDocument/2006/relationships/tags" Target="../tags/tag13.xml"/><Relationship Id="rId5" Type="http://schemas.openxmlformats.org/officeDocument/2006/relationships/image" Target="../media/image12.png"/><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52.xml"/><Relationship Id="rId1" Type="http://schemas.openxmlformats.org/officeDocument/2006/relationships/tags" Target="../tags/tag14.xml"/><Relationship Id="rId5" Type="http://schemas.openxmlformats.org/officeDocument/2006/relationships/image" Target="../media/image13.png"/><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lett, mark, kunst&#10;&#10;Automatisk generert beskrivelse med middels konfidens">
            <a:extLst>
              <a:ext uri="{FF2B5EF4-FFF2-40B4-BE49-F238E27FC236}">
                <a16:creationId xmlns:a16="http://schemas.microsoft.com/office/drawing/2014/main" id="{9B746B08-C98F-CC4F-51FA-70B09A74660C}"/>
              </a:ext>
            </a:extLst>
          </p:cNvPr>
          <p:cNvPicPr>
            <a:picLocks noChangeAspect="1"/>
          </p:cNvPicPr>
          <p:nvPr/>
        </p:nvPicPr>
        <p:blipFill>
          <a:blip r:embed="rId2"/>
          <a:stretch>
            <a:fillRect/>
          </a:stretch>
        </p:blipFill>
        <p:spPr>
          <a:xfrm flipH="1">
            <a:off x="3661627" y="1071418"/>
            <a:ext cx="8530372" cy="5694218"/>
          </a:xfrm>
          <a:prstGeom prst="rect">
            <a:avLst/>
          </a:prstGeom>
        </p:spPr>
      </p:pic>
      <p:sp>
        <p:nvSpPr>
          <p:cNvPr id="5" name="Title 2">
            <a:extLst>
              <a:ext uri="{FF2B5EF4-FFF2-40B4-BE49-F238E27FC236}">
                <a16:creationId xmlns:a16="http://schemas.microsoft.com/office/drawing/2014/main" id="{11F1958C-C3B7-2D73-742A-3B7450292C1B}"/>
              </a:ext>
            </a:extLst>
          </p:cNvPr>
          <p:cNvSpPr>
            <a:spLocks noGrp="1"/>
          </p:cNvSpPr>
          <p:nvPr>
            <p:ph type="ctrTitle"/>
          </p:nvPr>
        </p:nvSpPr>
        <p:spPr>
          <a:xfrm>
            <a:off x="360000" y="2005967"/>
            <a:ext cx="5345554" cy="1975330"/>
          </a:xfrm>
        </p:spPr>
        <p:txBody>
          <a:bodyPr/>
          <a:lstStyle>
            <a:lvl1pPr>
              <a:defRPr sz="3000"/>
            </a:lvl1pPr>
          </a:lstStyle>
          <a:p>
            <a:r>
              <a:rPr lang="en-GB" sz="3200" dirty="0" err="1"/>
              <a:t>Årsrapport</a:t>
            </a:r>
            <a:r>
              <a:rPr lang="en-GB" sz="3200" dirty="0"/>
              <a:t> for </a:t>
            </a:r>
            <a:r>
              <a:rPr lang="en-GB" sz="3200" dirty="0" err="1"/>
              <a:t>konsum</a:t>
            </a:r>
            <a:r>
              <a:rPr lang="en-GB" sz="3200" dirty="0"/>
              <a:t> </a:t>
            </a:r>
            <a:r>
              <a:rPr lang="en-GB" sz="3200" dirty="0" err="1"/>
              <a:t>av</a:t>
            </a:r>
            <a:r>
              <a:rPr lang="en-GB" sz="3200" dirty="0"/>
              <a:t> TV </a:t>
            </a:r>
            <a:r>
              <a:rPr lang="en-GB" sz="3200" dirty="0" err="1"/>
              <a:t>og</a:t>
            </a:r>
            <a:r>
              <a:rPr lang="en-GB" sz="3200" dirty="0"/>
              <a:t> online video </a:t>
            </a:r>
            <a:r>
              <a:rPr lang="en-GB" sz="3200" dirty="0" err="1"/>
              <a:t>i</a:t>
            </a:r>
            <a:r>
              <a:rPr lang="en-GB" sz="3200" dirty="0"/>
              <a:t> Norge </a:t>
            </a:r>
            <a:br>
              <a:rPr lang="en-GB" sz="3200" dirty="0"/>
            </a:br>
            <a:r>
              <a:rPr lang="en-GB" sz="3200" dirty="0"/>
              <a:t>2024</a:t>
            </a:r>
            <a:endParaRPr lang="nb-NO" sz="3200" noProof="1"/>
          </a:p>
        </p:txBody>
      </p:sp>
      <p:sp>
        <p:nvSpPr>
          <p:cNvPr id="6" name="Subtitle 3">
            <a:extLst>
              <a:ext uri="{FF2B5EF4-FFF2-40B4-BE49-F238E27FC236}">
                <a16:creationId xmlns:a16="http://schemas.microsoft.com/office/drawing/2014/main" id="{25AA0F90-0828-93DA-DC38-5AF3166D3795}"/>
              </a:ext>
            </a:extLst>
          </p:cNvPr>
          <p:cNvSpPr>
            <a:spLocks noGrp="1"/>
          </p:cNvSpPr>
          <p:nvPr>
            <p:ph type="subTitle" idx="1"/>
          </p:nvPr>
        </p:nvSpPr>
        <p:spPr>
          <a:xfrm>
            <a:off x="360000" y="4223567"/>
            <a:ext cx="4121316" cy="1022713"/>
          </a:xfrm>
        </p:spPr>
        <p:txBody>
          <a:bodyPr/>
          <a:lstStyle>
            <a:lvl1pPr>
              <a:defRPr sz="1800"/>
            </a:lvl1pPr>
          </a:lstStyle>
          <a:p>
            <a:r>
              <a:rPr lang="en-GB" dirty="0" err="1"/>
              <a:t>Offisielle</a:t>
            </a:r>
            <a:r>
              <a:rPr lang="en-GB" dirty="0"/>
              <a:t> tall </a:t>
            </a:r>
            <a:r>
              <a:rPr lang="en-GB" dirty="0" err="1"/>
              <a:t>fra</a:t>
            </a:r>
            <a:r>
              <a:rPr lang="en-GB" dirty="0"/>
              <a:t> TVOV-</a:t>
            </a:r>
            <a:r>
              <a:rPr lang="en-GB" dirty="0" err="1"/>
              <a:t>undersøkelsen</a:t>
            </a:r>
            <a:endParaRPr lang="en-GB" sz="1600" dirty="0"/>
          </a:p>
        </p:txBody>
      </p:sp>
      <p:sp>
        <p:nvSpPr>
          <p:cNvPr id="7" name="Text Placeholder 4">
            <a:extLst>
              <a:ext uri="{FF2B5EF4-FFF2-40B4-BE49-F238E27FC236}">
                <a16:creationId xmlns:a16="http://schemas.microsoft.com/office/drawing/2014/main" id="{2441CEEA-B86C-AD25-B67A-3C7B9463D270}"/>
              </a:ext>
            </a:extLst>
          </p:cNvPr>
          <p:cNvSpPr>
            <a:spLocks noGrp="1"/>
          </p:cNvSpPr>
          <p:nvPr>
            <p:ph type="body" sz="quarter" idx="20"/>
          </p:nvPr>
        </p:nvSpPr>
        <p:spPr>
          <a:xfrm>
            <a:off x="360000" y="6040877"/>
            <a:ext cx="4233021" cy="246568"/>
          </a:xfrm>
        </p:spPr>
        <p:txBody>
          <a:bodyPr/>
          <a:lstStyle>
            <a:lvl1pPr>
              <a:defRPr sz="1200"/>
            </a:lvl1pPr>
          </a:lstStyle>
          <a:p>
            <a:r>
              <a:rPr lang="nb-NO" noProof="1"/>
              <a:t>29.01.2025</a:t>
            </a:r>
          </a:p>
        </p:txBody>
      </p:sp>
    </p:spTree>
    <p:extLst>
      <p:ext uri="{BB962C8B-B14F-4D97-AF65-F5344CB8AC3E}">
        <p14:creationId xmlns:p14="http://schemas.microsoft.com/office/powerpoint/2010/main" val="154142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0689150-EEBB-4AC0-9EF5-24339602396E}"/>
              </a:ext>
            </a:extLst>
          </p:cNvPr>
          <p:cNvSpPr>
            <a:spLocks noGrp="1"/>
          </p:cNvSpPr>
          <p:nvPr>
            <p:ph type="title"/>
          </p:nvPr>
        </p:nvSpPr>
        <p:spPr>
          <a:xfrm>
            <a:off x="359999" y="430718"/>
            <a:ext cx="11466875" cy="704346"/>
          </a:xfrm>
        </p:spPr>
        <p:txBody>
          <a:bodyPr/>
          <a:lstStyle/>
          <a:p>
            <a:r>
              <a:rPr lang="nb-NO" sz="2400">
                <a:solidFill>
                  <a:srgbClr val="000000"/>
                </a:solidFill>
              </a:rPr>
              <a:t>Markedsandeler per mediehus (lineære kanaler)</a:t>
            </a:r>
            <a:endParaRPr lang="en-AU" sz="2400">
              <a:solidFill>
                <a:srgbClr val="000000"/>
              </a:solidFill>
            </a:endParaRPr>
          </a:p>
        </p:txBody>
      </p:sp>
      <p:graphicFrame>
        <p:nvGraphicFramePr>
          <p:cNvPr id="14" name="Chart 13">
            <a:extLst>
              <a:ext uri="{FF2B5EF4-FFF2-40B4-BE49-F238E27FC236}">
                <a16:creationId xmlns:a16="http://schemas.microsoft.com/office/drawing/2014/main" id="{BCDE7DF9-B6B4-49F4-8D46-5F29EDBE086F}"/>
              </a:ext>
            </a:extLst>
          </p:cNvPr>
          <p:cNvGraphicFramePr/>
          <p:nvPr>
            <p:extLst>
              <p:ext uri="{D42A27DB-BD31-4B8C-83A1-F6EECF244321}">
                <p14:modId xmlns:p14="http://schemas.microsoft.com/office/powerpoint/2010/main" val="463388898"/>
              </p:ext>
            </p:extLst>
          </p:nvPr>
        </p:nvGraphicFramePr>
        <p:xfrm>
          <a:off x="584401" y="1373537"/>
          <a:ext cx="11466875" cy="444490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57C2A71-6E81-4BF2-B3AC-EB786F63D44B}"/>
              </a:ext>
            </a:extLst>
          </p:cNvPr>
          <p:cNvSpPr txBox="1"/>
          <p:nvPr/>
        </p:nvSpPr>
        <p:spPr>
          <a:xfrm>
            <a:off x="359998" y="5878728"/>
            <a:ext cx="9346709" cy="153888"/>
          </a:xfrm>
          <a:prstGeom prst="rect">
            <a:avLst/>
          </a:prstGeom>
          <a:noFill/>
        </p:spPr>
        <p:txBody>
          <a:bodyPr wrap="square" lIns="0" tIns="0" rIns="0" bIns="0" rtlCol="0">
            <a:spAutoFit/>
          </a:bodyPr>
          <a:lstStyle/>
          <a:p>
            <a:r>
              <a:rPr lang="nb-NO" sz="1000" b="1" dirty="0">
                <a:latin typeface="Calibri" panose="020F0502020204030204" pitchFamily="34" charset="0"/>
                <a:ea typeface="Calibri" panose="020F0502020204030204" pitchFamily="34" charset="0"/>
              </a:rPr>
              <a:t>*Viaplay Group</a:t>
            </a:r>
            <a:r>
              <a:rPr lang="nb-NO" sz="1000" dirty="0">
                <a:effectLst/>
                <a:latin typeface="Calibri" panose="020F0502020204030204" pitchFamily="34" charset="0"/>
                <a:ea typeface="Calibri" panose="020F0502020204030204" pitchFamily="34" charset="0"/>
              </a:rPr>
              <a:t> sine andeler inkluderer ikke tredjepartskanalene som de håndterer reklamesalget av. </a:t>
            </a:r>
            <a:r>
              <a:rPr lang="nb-NO" sz="1000" b="1" dirty="0">
                <a:solidFill>
                  <a:srgbClr val="000000"/>
                </a:solidFill>
                <a:latin typeface="Calibri" panose="020F0502020204030204" pitchFamily="34" charset="0"/>
                <a:cs typeface="Calibri" panose="020F0502020204030204" pitchFamily="34" charset="0"/>
              </a:rPr>
              <a:t>Markedsandeler i prosent per mediehus (lineære kanaler). </a:t>
            </a:r>
            <a:endParaRPr lang="nb-NO" sz="1000" dirty="0">
              <a:latin typeface="Calibri" panose="020F0502020204030204" pitchFamily="34" charset="0"/>
              <a:cs typeface="Calibri" panose="020F0502020204030204" pitchFamily="34" charset="0"/>
            </a:endParaRPr>
          </a:p>
        </p:txBody>
      </p:sp>
      <p:pic>
        <p:nvPicPr>
          <p:cNvPr id="7" name="Picture 4" descr="132,923 Market Share Icon Images, Stock Photos, and Vectors | Shutterstock">
            <a:extLst>
              <a:ext uri="{FF2B5EF4-FFF2-40B4-BE49-F238E27FC236}">
                <a16:creationId xmlns:a16="http://schemas.microsoft.com/office/drawing/2014/main" id="{D7505DA7-3880-FC3F-E841-A37F67C1D8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357" b="21428"/>
          <a:stretch/>
        </p:blipFill>
        <p:spPr bwMode="auto">
          <a:xfrm>
            <a:off x="10788817" y="255017"/>
            <a:ext cx="1288866" cy="815660"/>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tekst 10">
            <a:extLst>
              <a:ext uri="{FF2B5EF4-FFF2-40B4-BE49-F238E27FC236}">
                <a16:creationId xmlns:a16="http://schemas.microsoft.com/office/drawing/2014/main" id="{8B54E83E-40BE-8ABE-3885-D24FBD3E2593}"/>
              </a:ext>
            </a:extLst>
          </p:cNvPr>
          <p:cNvSpPr txBox="1">
            <a:spLocks/>
          </p:cNvSpPr>
          <p:nvPr>
            <p:custDataLst>
              <p:tags r:id="rId1"/>
            </p:custDataLst>
          </p:nvPr>
        </p:nvSpPr>
        <p:spPr>
          <a:xfrm>
            <a:off x="9172135" y="6299563"/>
            <a:ext cx="2440745"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rgbClr val="000000"/>
                </a:solidFill>
                <a:latin typeface="+mj-lt"/>
              </a:rPr>
              <a:t>Kilde:</a:t>
            </a:r>
            <a:r>
              <a:rPr lang="nb-NO" sz="900" dirty="0">
                <a:solidFill>
                  <a:srgbClr val="000000"/>
                </a:solidFill>
                <a:latin typeface="+mj-lt"/>
              </a:rPr>
              <a:t> </a:t>
            </a:r>
            <a:r>
              <a:rPr lang="nb-NO" sz="900" dirty="0" err="1">
                <a:solidFill>
                  <a:srgbClr val="000000"/>
                </a:solidFill>
                <a:latin typeface="+mj-lt"/>
              </a:rPr>
              <a:t>Kantar</a:t>
            </a:r>
            <a:r>
              <a:rPr lang="nb-NO" sz="900" dirty="0">
                <a:solidFill>
                  <a:srgbClr val="000000"/>
                </a:solidFill>
                <a:latin typeface="+mj-lt"/>
              </a:rPr>
              <a:t> Media TVOV. Personer 10-79 år.</a:t>
            </a:r>
            <a:r>
              <a:rPr lang="nb-NO" sz="900" b="1" dirty="0">
                <a:solidFill>
                  <a:schemeClr val="tx1"/>
                </a:solidFill>
              </a:rPr>
              <a:t> </a:t>
            </a:r>
            <a:endParaRPr lang="nb-NO" sz="900" i="1" dirty="0">
              <a:solidFill>
                <a:schemeClr val="tx1"/>
              </a:solidFill>
            </a:endParaRPr>
          </a:p>
        </p:txBody>
      </p:sp>
      <p:sp>
        <p:nvSpPr>
          <p:cNvPr id="4" name="Slide Number Placeholder 3">
            <a:extLst>
              <a:ext uri="{FF2B5EF4-FFF2-40B4-BE49-F238E27FC236}">
                <a16:creationId xmlns:a16="http://schemas.microsoft.com/office/drawing/2014/main" id="{E1197F75-ADC8-141C-4B5F-2023DDE3F946}"/>
              </a:ext>
            </a:extLst>
          </p:cNvPr>
          <p:cNvSpPr>
            <a:spLocks noGrp="1"/>
          </p:cNvSpPr>
          <p:nvPr>
            <p:ph type="sldNum" sz="quarter" idx="10"/>
          </p:nvPr>
        </p:nvSpPr>
        <p:spPr/>
        <p:txBody>
          <a:bodyPr/>
          <a:lstStyle/>
          <a:p>
            <a:fld id="{4034BEE3-566C-4068-A777-C3A4762E861B}" type="slidenum">
              <a:rPr lang="en-GB" smtClean="0"/>
              <a:pPr/>
              <a:t>10</a:t>
            </a:fld>
            <a:endParaRPr lang="en-GB"/>
          </a:p>
        </p:txBody>
      </p:sp>
    </p:spTree>
    <p:extLst>
      <p:ext uri="{BB962C8B-B14F-4D97-AF65-F5344CB8AC3E}">
        <p14:creationId xmlns:p14="http://schemas.microsoft.com/office/powerpoint/2010/main" val="363533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0689150-EEBB-4AC0-9EF5-24339602396E}"/>
              </a:ext>
            </a:extLst>
          </p:cNvPr>
          <p:cNvSpPr>
            <a:spLocks noGrp="1"/>
          </p:cNvSpPr>
          <p:nvPr>
            <p:ph type="title"/>
          </p:nvPr>
        </p:nvSpPr>
        <p:spPr>
          <a:xfrm>
            <a:off x="359999" y="430718"/>
            <a:ext cx="11466875" cy="704346"/>
          </a:xfrm>
        </p:spPr>
        <p:txBody>
          <a:bodyPr/>
          <a:lstStyle/>
          <a:p>
            <a:r>
              <a:rPr lang="nb-NO" sz="2400" dirty="0">
                <a:solidFill>
                  <a:srgbClr val="000000"/>
                </a:solidFill>
              </a:rPr>
              <a:t>Markedsandeler per lineære kanaler (topp 10)</a:t>
            </a:r>
            <a:endParaRPr lang="en-AU" sz="2400" dirty="0">
              <a:solidFill>
                <a:srgbClr val="000000"/>
              </a:solidFill>
            </a:endParaRPr>
          </a:p>
        </p:txBody>
      </p:sp>
      <p:graphicFrame>
        <p:nvGraphicFramePr>
          <p:cNvPr id="6" name="Chart 5">
            <a:extLst>
              <a:ext uri="{FF2B5EF4-FFF2-40B4-BE49-F238E27FC236}">
                <a16:creationId xmlns:a16="http://schemas.microsoft.com/office/drawing/2014/main" id="{0C9832BC-7ABB-4763-96CA-F0C4BD521A27}"/>
              </a:ext>
            </a:extLst>
          </p:cNvPr>
          <p:cNvGraphicFramePr/>
          <p:nvPr>
            <p:extLst>
              <p:ext uri="{D42A27DB-BD31-4B8C-83A1-F6EECF244321}">
                <p14:modId xmlns:p14="http://schemas.microsoft.com/office/powerpoint/2010/main" val="2319613641"/>
              </p:ext>
            </p:extLst>
          </p:nvPr>
        </p:nvGraphicFramePr>
        <p:xfrm>
          <a:off x="359998" y="1438170"/>
          <a:ext cx="11466875" cy="461202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132,923 Market Share Icon Images, Stock Photos, and Vectors | Shutterstock">
            <a:extLst>
              <a:ext uri="{FF2B5EF4-FFF2-40B4-BE49-F238E27FC236}">
                <a16:creationId xmlns:a16="http://schemas.microsoft.com/office/drawing/2014/main" id="{4D0B8DE0-3063-5DE3-AA44-41F986CB36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357" b="21428"/>
          <a:stretch/>
        </p:blipFill>
        <p:spPr bwMode="auto">
          <a:xfrm>
            <a:off x="10788817" y="255017"/>
            <a:ext cx="1288866" cy="8156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6DB0FD-6DA0-F0F0-7FDC-403A14C1674E}"/>
              </a:ext>
            </a:extLst>
          </p:cNvPr>
          <p:cNvSpPr txBox="1"/>
          <p:nvPr/>
        </p:nvSpPr>
        <p:spPr>
          <a:xfrm>
            <a:off x="359998" y="5878728"/>
            <a:ext cx="9346709" cy="153888"/>
          </a:xfrm>
          <a:prstGeom prst="rect">
            <a:avLst/>
          </a:prstGeom>
          <a:noFill/>
        </p:spPr>
        <p:txBody>
          <a:bodyPr wrap="square" lIns="0" tIns="0" rIns="0" bIns="0" rtlCol="0">
            <a:spAutoFit/>
          </a:bodyPr>
          <a:lstStyle/>
          <a:p>
            <a:r>
              <a:rPr lang="nb-NO" sz="1000" b="1" dirty="0">
                <a:latin typeface="Calibri" panose="020F0502020204030204" pitchFamily="34" charset="0"/>
                <a:ea typeface="Calibri" panose="020F0502020204030204" pitchFamily="34" charset="0"/>
              </a:rPr>
              <a:t>*</a:t>
            </a:r>
            <a:r>
              <a:rPr lang="nb-NO" sz="1000" b="1" dirty="0">
                <a:solidFill>
                  <a:srgbClr val="000000"/>
                </a:solidFill>
                <a:latin typeface="Calibri" panose="020F0502020204030204" pitchFamily="34" charset="0"/>
                <a:cs typeface="Calibri" panose="020F0502020204030204" pitchFamily="34" charset="0"/>
              </a:rPr>
              <a:t>Markedsandeler i prosent per mediehus (lineære kanaler). </a:t>
            </a:r>
            <a:endParaRPr lang="nb-NO" sz="1000" dirty="0">
              <a:latin typeface="Calibri" panose="020F0502020204030204" pitchFamily="34" charset="0"/>
              <a:cs typeface="Calibri" panose="020F0502020204030204" pitchFamily="34" charset="0"/>
            </a:endParaRPr>
          </a:p>
        </p:txBody>
      </p:sp>
      <p:sp>
        <p:nvSpPr>
          <p:cNvPr id="10" name="Plassholder for tekst 10">
            <a:extLst>
              <a:ext uri="{FF2B5EF4-FFF2-40B4-BE49-F238E27FC236}">
                <a16:creationId xmlns:a16="http://schemas.microsoft.com/office/drawing/2014/main" id="{91C95C35-326D-170E-FDA9-06198A944AF3}"/>
              </a:ext>
            </a:extLst>
          </p:cNvPr>
          <p:cNvSpPr txBox="1">
            <a:spLocks/>
          </p:cNvSpPr>
          <p:nvPr>
            <p:custDataLst>
              <p:tags r:id="rId1"/>
            </p:custDataLst>
          </p:nvPr>
        </p:nvSpPr>
        <p:spPr>
          <a:xfrm>
            <a:off x="9172135" y="6299563"/>
            <a:ext cx="2440745"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rgbClr val="000000"/>
                </a:solidFill>
                <a:latin typeface="+mj-lt"/>
              </a:rPr>
              <a:t>Kilde:</a:t>
            </a:r>
            <a:r>
              <a:rPr lang="nb-NO" sz="900" dirty="0">
                <a:solidFill>
                  <a:srgbClr val="000000"/>
                </a:solidFill>
                <a:latin typeface="+mj-lt"/>
              </a:rPr>
              <a:t> </a:t>
            </a:r>
            <a:r>
              <a:rPr lang="nb-NO" sz="900" dirty="0" err="1">
                <a:solidFill>
                  <a:srgbClr val="000000"/>
                </a:solidFill>
                <a:latin typeface="+mj-lt"/>
              </a:rPr>
              <a:t>Kantar</a:t>
            </a:r>
            <a:r>
              <a:rPr lang="nb-NO" sz="900" dirty="0">
                <a:solidFill>
                  <a:srgbClr val="000000"/>
                </a:solidFill>
                <a:latin typeface="+mj-lt"/>
              </a:rPr>
              <a:t> Media TVOV. Personer 10-79 år.</a:t>
            </a:r>
            <a:r>
              <a:rPr lang="nb-NO" sz="900" b="1" dirty="0">
                <a:solidFill>
                  <a:schemeClr val="tx1"/>
                </a:solidFill>
              </a:rPr>
              <a:t> </a:t>
            </a:r>
            <a:endParaRPr lang="nb-NO" sz="900" i="1" dirty="0">
              <a:solidFill>
                <a:schemeClr val="tx1"/>
              </a:solidFill>
            </a:endParaRPr>
          </a:p>
        </p:txBody>
      </p:sp>
      <p:sp>
        <p:nvSpPr>
          <p:cNvPr id="4" name="Slide Number Placeholder 3">
            <a:extLst>
              <a:ext uri="{FF2B5EF4-FFF2-40B4-BE49-F238E27FC236}">
                <a16:creationId xmlns:a16="http://schemas.microsoft.com/office/drawing/2014/main" id="{6DEE5D2C-1B6A-1D36-272D-C36B756AA029}"/>
              </a:ext>
            </a:extLst>
          </p:cNvPr>
          <p:cNvSpPr>
            <a:spLocks noGrp="1"/>
          </p:cNvSpPr>
          <p:nvPr>
            <p:ph type="sldNum" sz="quarter" idx="10"/>
          </p:nvPr>
        </p:nvSpPr>
        <p:spPr/>
        <p:txBody>
          <a:bodyPr/>
          <a:lstStyle/>
          <a:p>
            <a:fld id="{4034BEE3-566C-4068-A777-C3A4762E861B}" type="slidenum">
              <a:rPr lang="en-GB" smtClean="0"/>
              <a:pPr/>
              <a:t>11</a:t>
            </a:fld>
            <a:endParaRPr lang="en-GB"/>
          </a:p>
        </p:txBody>
      </p:sp>
    </p:spTree>
    <p:extLst>
      <p:ext uri="{BB962C8B-B14F-4D97-AF65-F5344CB8AC3E}">
        <p14:creationId xmlns:p14="http://schemas.microsoft.com/office/powerpoint/2010/main" val="151778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57B8B-1ACA-A921-2011-B9C53B667351}"/>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577D6BBE-A731-2DF2-A588-555F0D74B98C}"/>
              </a:ext>
            </a:extLst>
          </p:cNvPr>
          <p:cNvSpPr>
            <a:spLocks noGrp="1"/>
          </p:cNvSpPr>
          <p:nvPr>
            <p:ph type="title"/>
          </p:nvPr>
        </p:nvSpPr>
        <p:spPr>
          <a:xfrm>
            <a:off x="359999" y="430718"/>
            <a:ext cx="11466875" cy="704346"/>
          </a:xfrm>
        </p:spPr>
        <p:txBody>
          <a:bodyPr/>
          <a:lstStyle/>
          <a:p>
            <a:r>
              <a:rPr lang="nb-NO" sz="2400" dirty="0">
                <a:solidFill>
                  <a:srgbClr val="000000"/>
                </a:solidFill>
              </a:rPr>
              <a:t>Markedsandeler per lineære kanaler (11-20)</a:t>
            </a:r>
            <a:endParaRPr lang="en-AU" sz="2400" dirty="0">
              <a:solidFill>
                <a:srgbClr val="000000"/>
              </a:solidFill>
            </a:endParaRPr>
          </a:p>
        </p:txBody>
      </p:sp>
      <p:graphicFrame>
        <p:nvGraphicFramePr>
          <p:cNvPr id="8" name="Chart 7">
            <a:extLst>
              <a:ext uri="{FF2B5EF4-FFF2-40B4-BE49-F238E27FC236}">
                <a16:creationId xmlns:a16="http://schemas.microsoft.com/office/drawing/2014/main" id="{2568AC1F-D304-17A4-4D92-D43B2E429DF1}"/>
              </a:ext>
            </a:extLst>
          </p:cNvPr>
          <p:cNvGraphicFramePr/>
          <p:nvPr>
            <p:extLst>
              <p:ext uri="{D42A27DB-BD31-4B8C-83A1-F6EECF244321}">
                <p14:modId xmlns:p14="http://schemas.microsoft.com/office/powerpoint/2010/main" val="1250063834"/>
              </p:ext>
            </p:extLst>
          </p:nvPr>
        </p:nvGraphicFramePr>
        <p:xfrm>
          <a:off x="359998" y="1438170"/>
          <a:ext cx="11466875" cy="461202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132,923 Market Share Icon Images, Stock Photos, and Vectors | Shutterstock">
            <a:extLst>
              <a:ext uri="{FF2B5EF4-FFF2-40B4-BE49-F238E27FC236}">
                <a16:creationId xmlns:a16="http://schemas.microsoft.com/office/drawing/2014/main" id="{AFB6B095-7AFB-1308-63ED-A00108F65C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357" b="21428"/>
          <a:stretch/>
        </p:blipFill>
        <p:spPr bwMode="auto">
          <a:xfrm>
            <a:off x="10788817" y="255017"/>
            <a:ext cx="1288866" cy="8156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FB43C4-76A5-D7AE-71DB-09BF13F1A023}"/>
              </a:ext>
            </a:extLst>
          </p:cNvPr>
          <p:cNvSpPr txBox="1"/>
          <p:nvPr/>
        </p:nvSpPr>
        <p:spPr>
          <a:xfrm>
            <a:off x="359998" y="5878728"/>
            <a:ext cx="9346709" cy="153888"/>
          </a:xfrm>
          <a:prstGeom prst="rect">
            <a:avLst/>
          </a:prstGeom>
          <a:noFill/>
        </p:spPr>
        <p:txBody>
          <a:bodyPr wrap="square" lIns="0" tIns="0" rIns="0" bIns="0" rtlCol="0">
            <a:spAutoFit/>
          </a:bodyPr>
          <a:lstStyle/>
          <a:p>
            <a:r>
              <a:rPr lang="nb-NO" sz="1000" b="1" dirty="0">
                <a:latin typeface="Calibri" panose="020F0502020204030204" pitchFamily="34" charset="0"/>
                <a:ea typeface="Calibri" panose="020F0502020204030204" pitchFamily="34" charset="0"/>
              </a:rPr>
              <a:t>*</a:t>
            </a:r>
            <a:r>
              <a:rPr lang="nb-NO" sz="1000" b="1" dirty="0">
                <a:solidFill>
                  <a:srgbClr val="000000"/>
                </a:solidFill>
                <a:latin typeface="Calibri" panose="020F0502020204030204" pitchFamily="34" charset="0"/>
                <a:cs typeface="Calibri" panose="020F0502020204030204" pitchFamily="34" charset="0"/>
              </a:rPr>
              <a:t>Markedsandeler i prosent per mediehus (lineære kanaler). </a:t>
            </a:r>
            <a:endParaRPr lang="nb-NO" sz="1000" dirty="0">
              <a:latin typeface="Calibri" panose="020F0502020204030204" pitchFamily="34" charset="0"/>
              <a:cs typeface="Calibri" panose="020F0502020204030204" pitchFamily="34" charset="0"/>
            </a:endParaRPr>
          </a:p>
        </p:txBody>
      </p:sp>
      <p:sp>
        <p:nvSpPr>
          <p:cNvPr id="10" name="Plassholder for tekst 10">
            <a:extLst>
              <a:ext uri="{FF2B5EF4-FFF2-40B4-BE49-F238E27FC236}">
                <a16:creationId xmlns:a16="http://schemas.microsoft.com/office/drawing/2014/main" id="{13AC16E1-6257-1091-8790-D192D8FB2F4A}"/>
              </a:ext>
            </a:extLst>
          </p:cNvPr>
          <p:cNvSpPr txBox="1">
            <a:spLocks/>
          </p:cNvSpPr>
          <p:nvPr>
            <p:custDataLst>
              <p:tags r:id="rId1"/>
            </p:custDataLst>
          </p:nvPr>
        </p:nvSpPr>
        <p:spPr>
          <a:xfrm>
            <a:off x="9172135" y="6299563"/>
            <a:ext cx="2440745"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rgbClr val="000000"/>
                </a:solidFill>
                <a:latin typeface="+mj-lt"/>
              </a:rPr>
              <a:t>Kilde:</a:t>
            </a:r>
            <a:r>
              <a:rPr lang="nb-NO" sz="900" dirty="0">
                <a:solidFill>
                  <a:srgbClr val="000000"/>
                </a:solidFill>
                <a:latin typeface="+mj-lt"/>
              </a:rPr>
              <a:t> </a:t>
            </a:r>
            <a:r>
              <a:rPr lang="nb-NO" sz="900" dirty="0" err="1">
                <a:solidFill>
                  <a:srgbClr val="000000"/>
                </a:solidFill>
                <a:latin typeface="+mj-lt"/>
              </a:rPr>
              <a:t>Kantar</a:t>
            </a:r>
            <a:r>
              <a:rPr lang="nb-NO" sz="900" dirty="0">
                <a:solidFill>
                  <a:srgbClr val="000000"/>
                </a:solidFill>
                <a:latin typeface="+mj-lt"/>
              </a:rPr>
              <a:t> Media TVOV. Personer 10-79 år.</a:t>
            </a:r>
            <a:r>
              <a:rPr lang="nb-NO" sz="900" b="1" dirty="0">
                <a:solidFill>
                  <a:schemeClr val="tx1"/>
                </a:solidFill>
              </a:rPr>
              <a:t> </a:t>
            </a:r>
            <a:endParaRPr lang="nb-NO" sz="900" i="1" dirty="0">
              <a:solidFill>
                <a:schemeClr val="tx1"/>
              </a:solidFill>
            </a:endParaRPr>
          </a:p>
        </p:txBody>
      </p:sp>
      <p:sp>
        <p:nvSpPr>
          <p:cNvPr id="4" name="Slide Number Placeholder 3">
            <a:extLst>
              <a:ext uri="{FF2B5EF4-FFF2-40B4-BE49-F238E27FC236}">
                <a16:creationId xmlns:a16="http://schemas.microsoft.com/office/drawing/2014/main" id="{EB28C768-3F4F-ADDF-5EA7-D693720CCCFC}"/>
              </a:ext>
            </a:extLst>
          </p:cNvPr>
          <p:cNvSpPr>
            <a:spLocks noGrp="1"/>
          </p:cNvSpPr>
          <p:nvPr>
            <p:ph type="sldNum" sz="quarter" idx="10"/>
          </p:nvPr>
        </p:nvSpPr>
        <p:spPr/>
        <p:txBody>
          <a:bodyPr/>
          <a:lstStyle/>
          <a:p>
            <a:fld id="{4034BEE3-566C-4068-A777-C3A4762E861B}" type="slidenum">
              <a:rPr lang="en-GB" smtClean="0"/>
              <a:pPr/>
              <a:t>12</a:t>
            </a:fld>
            <a:endParaRPr lang="en-GB"/>
          </a:p>
        </p:txBody>
      </p:sp>
    </p:spTree>
    <p:extLst>
      <p:ext uri="{BB962C8B-B14F-4D97-AF65-F5344CB8AC3E}">
        <p14:creationId xmlns:p14="http://schemas.microsoft.com/office/powerpoint/2010/main" val="123068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0689150-EEBB-4AC0-9EF5-24339602396E}"/>
              </a:ext>
            </a:extLst>
          </p:cNvPr>
          <p:cNvSpPr>
            <a:spLocks noGrp="1"/>
          </p:cNvSpPr>
          <p:nvPr>
            <p:ph type="title"/>
          </p:nvPr>
        </p:nvSpPr>
        <p:spPr>
          <a:xfrm>
            <a:off x="359999" y="430718"/>
            <a:ext cx="11466875" cy="704346"/>
          </a:xfrm>
        </p:spPr>
        <p:txBody>
          <a:bodyPr/>
          <a:lstStyle/>
          <a:p>
            <a:r>
              <a:rPr lang="en-US" sz="2400" dirty="0" err="1"/>
              <a:t>Seere</a:t>
            </a:r>
            <a:r>
              <a:rPr lang="en-US" sz="2400" dirty="0"/>
              <a:t> </a:t>
            </a:r>
            <a:r>
              <a:rPr lang="en-US" sz="2400" dirty="0" err="1"/>
              <a:t>i</a:t>
            </a:r>
            <a:r>
              <a:rPr lang="en-US" sz="2400" dirty="0"/>
              <a:t> </a:t>
            </a:r>
            <a:r>
              <a:rPr lang="en-US" sz="2400" dirty="0" err="1"/>
              <a:t>prosent</a:t>
            </a:r>
            <a:r>
              <a:rPr lang="en-US" sz="2400" dirty="0"/>
              <a:t> av </a:t>
            </a:r>
            <a:r>
              <a:rPr lang="en-US" sz="2400" dirty="0" err="1"/>
              <a:t>befolkningen</a:t>
            </a:r>
            <a:r>
              <a:rPr lang="en-US" sz="2400" dirty="0"/>
              <a:t> 2024: </a:t>
            </a:r>
            <a:endParaRPr lang="en-AU" sz="2400" i="1" dirty="0">
              <a:solidFill>
                <a:srgbClr val="000000"/>
              </a:solidFill>
            </a:endParaRPr>
          </a:p>
        </p:txBody>
      </p:sp>
      <p:graphicFrame>
        <p:nvGraphicFramePr>
          <p:cNvPr id="9" name="Plassholder for innhold 7">
            <a:hlinkClick r:id="" action="ppaction://macro?name=Zoom"/>
            <a:extLst>
              <a:ext uri="{FF2B5EF4-FFF2-40B4-BE49-F238E27FC236}">
                <a16:creationId xmlns:a16="http://schemas.microsoft.com/office/drawing/2014/main" id="{5CE7C741-96DF-4729-848B-229FBAA7B8CF}"/>
              </a:ext>
            </a:extLst>
          </p:cNvPr>
          <p:cNvGraphicFramePr>
            <a:graphicFrameLocks noChangeAspect="1"/>
          </p:cNvGraphicFramePr>
          <p:nvPr>
            <p:custDataLst>
              <p:tags r:id="rId1"/>
            </p:custDataLst>
            <p:extLst>
              <p:ext uri="{D42A27DB-BD31-4B8C-83A1-F6EECF244321}">
                <p14:modId xmlns:p14="http://schemas.microsoft.com/office/powerpoint/2010/main" val="1417880101"/>
              </p:ext>
            </p:extLst>
          </p:nvPr>
        </p:nvGraphicFramePr>
        <p:xfrm>
          <a:off x="329856" y="1515884"/>
          <a:ext cx="11662120" cy="480377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22">
            <a:extLst>
              <a:ext uri="{FF2B5EF4-FFF2-40B4-BE49-F238E27FC236}">
                <a16:creationId xmlns:a16="http://schemas.microsoft.com/office/drawing/2014/main" id="{CDAC6871-0297-2115-E768-6207963A7518}"/>
              </a:ext>
            </a:extLst>
          </p:cNvPr>
          <p:cNvSpPr txBox="1"/>
          <p:nvPr/>
        </p:nvSpPr>
        <p:spPr>
          <a:xfrm>
            <a:off x="359999" y="864573"/>
            <a:ext cx="1617430" cy="246221"/>
          </a:xfrm>
          <a:prstGeom prst="rect">
            <a:avLst/>
          </a:prstGeom>
          <a:noFill/>
        </p:spPr>
        <p:txBody>
          <a:bodyPr wrap="none" lIns="0" tIns="0" rIns="0" bIns="0" rtlCol="0">
            <a:spAutoFit/>
          </a:bodyPr>
          <a:lstStyle/>
          <a:p>
            <a:r>
              <a:rPr lang="nb-NO" sz="1600" dirty="0">
                <a:solidFill>
                  <a:srgbClr val="6B6B6B"/>
                </a:solidFill>
                <a:latin typeface="Arial" panose="020B0604020202020204" pitchFamily="34" charset="0"/>
                <a:cs typeface="Arial" panose="020B0604020202020204" pitchFamily="34" charset="0"/>
              </a:rPr>
              <a:t>Ukedager og helg</a:t>
            </a:r>
          </a:p>
        </p:txBody>
      </p:sp>
      <p:sp>
        <p:nvSpPr>
          <p:cNvPr id="7" name="TextBox 6">
            <a:extLst>
              <a:ext uri="{FF2B5EF4-FFF2-40B4-BE49-F238E27FC236}">
                <a16:creationId xmlns:a16="http://schemas.microsoft.com/office/drawing/2014/main" id="{1EE26F75-FA23-0FA7-B61A-CC89750694F7}"/>
              </a:ext>
            </a:extLst>
          </p:cNvPr>
          <p:cNvSpPr txBox="1"/>
          <p:nvPr/>
        </p:nvSpPr>
        <p:spPr>
          <a:xfrm>
            <a:off x="359998" y="5878728"/>
            <a:ext cx="9346709" cy="153888"/>
          </a:xfrm>
          <a:prstGeom prst="rect">
            <a:avLst/>
          </a:prstGeom>
          <a:noFill/>
        </p:spPr>
        <p:txBody>
          <a:bodyPr wrap="square" lIns="0" tIns="0" rIns="0" bIns="0" rtlCol="0">
            <a:spAutoFit/>
          </a:bodyPr>
          <a:lstStyle/>
          <a:p>
            <a:r>
              <a:rPr lang="nb-NO" sz="1000" b="1" dirty="0">
                <a:latin typeface="Calibri" panose="020F0502020204030204" pitchFamily="34" charset="0"/>
                <a:ea typeface="Calibri" panose="020F0502020204030204" pitchFamily="34" charset="0"/>
                <a:cs typeface="Calibri" panose="020F0502020204030204" pitchFamily="34" charset="0"/>
              </a:rPr>
              <a:t>*</a:t>
            </a:r>
            <a:r>
              <a:rPr lang="nb-NO" sz="1000" b="1" dirty="0">
                <a:solidFill>
                  <a:srgbClr val="000000"/>
                </a:solidFill>
                <a:latin typeface="Calibri" panose="020F0502020204030204" pitchFamily="34" charset="0"/>
                <a:cs typeface="Calibri" panose="020F0502020204030204" pitchFamily="34" charset="0"/>
              </a:rPr>
              <a:t>Antall seere (</a:t>
            </a:r>
            <a:r>
              <a:rPr lang="nb-NO" sz="1000" b="1" dirty="0" err="1">
                <a:solidFill>
                  <a:srgbClr val="000000"/>
                </a:solidFill>
                <a:latin typeface="Calibri" panose="020F0502020204030204" pitchFamily="34" charset="0"/>
                <a:cs typeface="Calibri" panose="020F0502020204030204" pitchFamily="34" charset="0"/>
              </a:rPr>
              <a:t>rating</a:t>
            </a:r>
            <a:r>
              <a:rPr lang="nb-NO" sz="1000" b="1" dirty="0">
                <a:solidFill>
                  <a:srgbClr val="000000"/>
                </a:solidFill>
                <a:latin typeface="Calibri" panose="020F0502020204030204" pitchFamily="34" charset="0"/>
                <a:cs typeface="Calibri" panose="020F0502020204030204" pitchFamily="34" charset="0"/>
              </a:rPr>
              <a:t>) i prosent av befolkningen per tidspunkt. </a:t>
            </a:r>
            <a:r>
              <a:rPr lang="nb-NO" sz="1000" dirty="0">
                <a:solidFill>
                  <a:srgbClr val="000000"/>
                </a:solidFill>
                <a:latin typeface="Calibri" panose="020F0502020204030204" pitchFamily="34" charset="0"/>
                <a:cs typeface="Calibri" panose="020F0502020204030204" pitchFamily="34" charset="0"/>
              </a:rPr>
              <a:t>Hele uken (man-</a:t>
            </a:r>
            <a:r>
              <a:rPr lang="nb-NO" sz="1000" dirty="0" err="1">
                <a:solidFill>
                  <a:srgbClr val="000000"/>
                </a:solidFill>
                <a:latin typeface="Calibri" panose="020F0502020204030204" pitchFamily="34" charset="0"/>
                <a:cs typeface="Calibri" panose="020F0502020204030204" pitchFamily="34" charset="0"/>
              </a:rPr>
              <a:t>søn</a:t>
            </a:r>
            <a:r>
              <a:rPr lang="nb-NO" sz="1000" dirty="0">
                <a:solidFill>
                  <a:srgbClr val="000000"/>
                </a:solidFill>
                <a:latin typeface="Calibri" panose="020F0502020204030204" pitchFamily="34" charset="0"/>
                <a:cs typeface="Calibri" panose="020F0502020204030204" pitchFamily="34" charset="0"/>
              </a:rPr>
              <a:t>), hverdager (man-</a:t>
            </a:r>
            <a:r>
              <a:rPr lang="nb-NO" sz="1000" dirty="0" err="1">
                <a:solidFill>
                  <a:srgbClr val="000000"/>
                </a:solidFill>
                <a:latin typeface="Calibri" panose="020F0502020204030204" pitchFamily="34" charset="0"/>
                <a:cs typeface="Calibri" panose="020F0502020204030204" pitchFamily="34" charset="0"/>
              </a:rPr>
              <a:t>fre</a:t>
            </a:r>
            <a:r>
              <a:rPr lang="nb-NO" sz="1000" dirty="0">
                <a:solidFill>
                  <a:srgbClr val="000000"/>
                </a:solidFill>
                <a:latin typeface="Calibri" panose="020F0502020204030204" pitchFamily="34" charset="0"/>
                <a:cs typeface="Calibri" panose="020F0502020204030204" pitchFamily="34" charset="0"/>
              </a:rPr>
              <a:t>), helg (lør-</a:t>
            </a:r>
            <a:r>
              <a:rPr lang="nb-NO" sz="1000" dirty="0" err="1">
                <a:solidFill>
                  <a:srgbClr val="000000"/>
                </a:solidFill>
                <a:latin typeface="Calibri" panose="020F0502020204030204" pitchFamily="34" charset="0"/>
                <a:cs typeface="Calibri" panose="020F0502020204030204" pitchFamily="34" charset="0"/>
              </a:rPr>
              <a:t>søn</a:t>
            </a:r>
            <a:r>
              <a:rPr lang="nb-NO" sz="1000" dirty="0">
                <a:solidFill>
                  <a:srgbClr val="000000"/>
                </a:solidFill>
                <a:latin typeface="Calibri" panose="020F0502020204030204" pitchFamily="34" charset="0"/>
                <a:cs typeface="Calibri" panose="020F0502020204030204" pitchFamily="34" charset="0"/>
              </a:rPr>
              <a:t>).</a:t>
            </a:r>
            <a:endParaRPr lang="nb-NO" sz="1000" dirty="0">
              <a:latin typeface="Calibri" panose="020F0502020204030204" pitchFamily="34" charset="0"/>
              <a:cs typeface="Calibri" panose="020F0502020204030204" pitchFamily="34" charset="0"/>
            </a:endParaRPr>
          </a:p>
        </p:txBody>
      </p:sp>
      <p:sp>
        <p:nvSpPr>
          <p:cNvPr id="10" name="Plassholder for tekst 10">
            <a:extLst>
              <a:ext uri="{FF2B5EF4-FFF2-40B4-BE49-F238E27FC236}">
                <a16:creationId xmlns:a16="http://schemas.microsoft.com/office/drawing/2014/main" id="{2C6F46C9-E47C-1440-8B78-D134E0A9FE6D}"/>
              </a:ext>
            </a:extLst>
          </p:cNvPr>
          <p:cNvSpPr txBox="1">
            <a:spLocks/>
          </p:cNvSpPr>
          <p:nvPr>
            <p:custDataLst>
              <p:tags r:id="rId2"/>
            </p:custDataLst>
          </p:nvPr>
        </p:nvSpPr>
        <p:spPr>
          <a:xfrm>
            <a:off x="9172135" y="6299563"/>
            <a:ext cx="2440745"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rgbClr val="000000"/>
                </a:solidFill>
                <a:latin typeface="+mj-lt"/>
              </a:rPr>
              <a:t>Kilde:</a:t>
            </a:r>
            <a:r>
              <a:rPr lang="nb-NO" sz="900" dirty="0">
                <a:solidFill>
                  <a:srgbClr val="000000"/>
                </a:solidFill>
                <a:latin typeface="+mj-lt"/>
              </a:rPr>
              <a:t> </a:t>
            </a:r>
            <a:r>
              <a:rPr lang="nb-NO" sz="900" dirty="0" err="1">
                <a:solidFill>
                  <a:srgbClr val="000000"/>
                </a:solidFill>
                <a:latin typeface="+mj-lt"/>
              </a:rPr>
              <a:t>Kantar</a:t>
            </a:r>
            <a:r>
              <a:rPr lang="nb-NO" sz="900" dirty="0">
                <a:solidFill>
                  <a:srgbClr val="000000"/>
                </a:solidFill>
                <a:latin typeface="+mj-lt"/>
              </a:rPr>
              <a:t> Media TVOV. Personer 10-79 år.</a:t>
            </a:r>
            <a:r>
              <a:rPr lang="nb-NO" sz="900" b="1" dirty="0">
                <a:solidFill>
                  <a:schemeClr val="tx1"/>
                </a:solidFill>
              </a:rPr>
              <a:t> </a:t>
            </a:r>
            <a:endParaRPr lang="nb-NO" sz="900" i="1" dirty="0">
              <a:solidFill>
                <a:schemeClr val="tx1"/>
              </a:solidFill>
            </a:endParaRPr>
          </a:p>
        </p:txBody>
      </p:sp>
      <p:sp>
        <p:nvSpPr>
          <p:cNvPr id="4" name="Slide Number Placeholder 3">
            <a:extLst>
              <a:ext uri="{FF2B5EF4-FFF2-40B4-BE49-F238E27FC236}">
                <a16:creationId xmlns:a16="http://schemas.microsoft.com/office/drawing/2014/main" id="{85161210-EDE0-0D40-59DC-3D716B91AC5F}"/>
              </a:ext>
            </a:extLst>
          </p:cNvPr>
          <p:cNvSpPr>
            <a:spLocks noGrp="1"/>
          </p:cNvSpPr>
          <p:nvPr>
            <p:ph type="sldNum" sz="quarter" idx="10"/>
          </p:nvPr>
        </p:nvSpPr>
        <p:spPr/>
        <p:txBody>
          <a:bodyPr/>
          <a:lstStyle/>
          <a:p>
            <a:fld id="{4034BEE3-566C-4068-A777-C3A4762E861B}" type="slidenum">
              <a:rPr lang="en-GB" smtClean="0"/>
              <a:pPr/>
              <a:t>13</a:t>
            </a:fld>
            <a:endParaRPr lang="en-GB"/>
          </a:p>
        </p:txBody>
      </p:sp>
    </p:spTree>
    <p:extLst>
      <p:ext uri="{BB962C8B-B14F-4D97-AF65-F5344CB8AC3E}">
        <p14:creationId xmlns:p14="http://schemas.microsoft.com/office/powerpoint/2010/main" val="375755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0689150-EEBB-4AC0-9EF5-24339602396E}"/>
              </a:ext>
            </a:extLst>
          </p:cNvPr>
          <p:cNvSpPr>
            <a:spLocks noGrp="1"/>
          </p:cNvSpPr>
          <p:nvPr>
            <p:ph type="title"/>
          </p:nvPr>
        </p:nvSpPr>
        <p:spPr>
          <a:xfrm>
            <a:off x="359999" y="430718"/>
            <a:ext cx="11466875" cy="704346"/>
          </a:xfrm>
        </p:spPr>
        <p:txBody>
          <a:bodyPr/>
          <a:lstStyle/>
          <a:p>
            <a:r>
              <a:rPr lang="en-US" sz="2400" dirty="0" err="1"/>
              <a:t>Seere</a:t>
            </a:r>
            <a:r>
              <a:rPr lang="en-US" sz="2400" dirty="0"/>
              <a:t> </a:t>
            </a:r>
            <a:r>
              <a:rPr lang="en-US" sz="2400" dirty="0" err="1"/>
              <a:t>i</a:t>
            </a:r>
            <a:r>
              <a:rPr lang="en-US" sz="2400" dirty="0"/>
              <a:t> </a:t>
            </a:r>
            <a:r>
              <a:rPr lang="en-US" sz="2400" dirty="0" err="1"/>
              <a:t>prosent</a:t>
            </a:r>
            <a:r>
              <a:rPr lang="en-US" sz="2400" dirty="0"/>
              <a:t> av </a:t>
            </a:r>
            <a:r>
              <a:rPr lang="en-US" sz="2400" dirty="0" err="1"/>
              <a:t>befolkningen</a:t>
            </a:r>
            <a:r>
              <a:rPr lang="en-US" sz="2400" dirty="0"/>
              <a:t> 2024: </a:t>
            </a:r>
            <a:br>
              <a:rPr lang="en-US" sz="2400" dirty="0">
                <a:solidFill>
                  <a:schemeClr val="tx2"/>
                </a:solidFill>
              </a:rPr>
            </a:br>
            <a:endParaRPr lang="en-AU" sz="2400" i="1" dirty="0">
              <a:solidFill>
                <a:srgbClr val="000000"/>
              </a:solidFill>
            </a:endParaRPr>
          </a:p>
        </p:txBody>
      </p:sp>
      <p:graphicFrame>
        <p:nvGraphicFramePr>
          <p:cNvPr id="5" name="Plassholder for innhold 7">
            <a:hlinkClick r:id="" action="ppaction://macro?name=Zoom"/>
            <a:extLst>
              <a:ext uri="{FF2B5EF4-FFF2-40B4-BE49-F238E27FC236}">
                <a16:creationId xmlns:a16="http://schemas.microsoft.com/office/drawing/2014/main" id="{95C8CC70-D1C6-4ADE-9397-444D73AA2777}"/>
              </a:ext>
            </a:extLst>
          </p:cNvPr>
          <p:cNvGraphicFramePr>
            <a:graphicFrameLocks noChangeAspect="1"/>
          </p:cNvGraphicFramePr>
          <p:nvPr>
            <p:custDataLst>
              <p:tags r:id="rId1"/>
            </p:custDataLst>
            <p:extLst>
              <p:ext uri="{D42A27DB-BD31-4B8C-83A1-F6EECF244321}">
                <p14:modId xmlns:p14="http://schemas.microsoft.com/office/powerpoint/2010/main" val="2771452781"/>
              </p:ext>
            </p:extLst>
          </p:nvPr>
        </p:nvGraphicFramePr>
        <p:xfrm>
          <a:off x="359999" y="1544649"/>
          <a:ext cx="11466875" cy="444877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22">
            <a:extLst>
              <a:ext uri="{FF2B5EF4-FFF2-40B4-BE49-F238E27FC236}">
                <a16:creationId xmlns:a16="http://schemas.microsoft.com/office/drawing/2014/main" id="{BF86A9B3-A8D8-E203-857D-9B9288B3E4A1}"/>
              </a:ext>
            </a:extLst>
          </p:cNvPr>
          <p:cNvSpPr txBox="1"/>
          <p:nvPr/>
        </p:nvSpPr>
        <p:spPr>
          <a:xfrm>
            <a:off x="359999" y="864573"/>
            <a:ext cx="2713884" cy="246221"/>
          </a:xfrm>
          <a:prstGeom prst="rect">
            <a:avLst/>
          </a:prstGeom>
          <a:noFill/>
        </p:spPr>
        <p:txBody>
          <a:bodyPr wrap="none" lIns="0" tIns="0" rIns="0" bIns="0" rtlCol="0">
            <a:spAutoFit/>
          </a:bodyPr>
          <a:lstStyle/>
          <a:p>
            <a:r>
              <a:rPr lang="nb-NO" sz="1600" dirty="0">
                <a:solidFill>
                  <a:srgbClr val="6B6B6B"/>
                </a:solidFill>
                <a:latin typeface="Arial" panose="020B0604020202020204" pitchFamily="34" charset="0"/>
                <a:cs typeface="Arial" panose="020B0604020202020204" pitchFamily="34" charset="0"/>
              </a:rPr>
              <a:t>Live, </a:t>
            </a:r>
            <a:r>
              <a:rPr lang="nb-NO" sz="1600" dirty="0" err="1">
                <a:solidFill>
                  <a:srgbClr val="6B6B6B"/>
                </a:solidFill>
                <a:latin typeface="Arial" panose="020B0604020202020204" pitchFamily="34" charset="0"/>
                <a:cs typeface="Arial" panose="020B0604020202020204" pitchFamily="34" charset="0"/>
              </a:rPr>
              <a:t>Playblack</a:t>
            </a:r>
            <a:r>
              <a:rPr lang="nb-NO" sz="1600" dirty="0">
                <a:solidFill>
                  <a:srgbClr val="6B6B6B"/>
                </a:solidFill>
                <a:latin typeface="Arial" panose="020B0604020202020204" pitchFamily="34" charset="0"/>
                <a:cs typeface="Arial" panose="020B0604020202020204" pitchFamily="34" charset="0"/>
              </a:rPr>
              <a:t>, VOD og totalt</a:t>
            </a:r>
          </a:p>
        </p:txBody>
      </p:sp>
      <p:sp>
        <p:nvSpPr>
          <p:cNvPr id="7" name="TextBox 6">
            <a:extLst>
              <a:ext uri="{FF2B5EF4-FFF2-40B4-BE49-F238E27FC236}">
                <a16:creationId xmlns:a16="http://schemas.microsoft.com/office/drawing/2014/main" id="{A8ECDAE4-7123-4FAE-7F1B-FA04DD3BE39D}"/>
              </a:ext>
            </a:extLst>
          </p:cNvPr>
          <p:cNvSpPr txBox="1"/>
          <p:nvPr/>
        </p:nvSpPr>
        <p:spPr>
          <a:xfrm>
            <a:off x="359998" y="5916483"/>
            <a:ext cx="11013731" cy="153888"/>
          </a:xfrm>
          <a:prstGeom prst="rect">
            <a:avLst/>
          </a:prstGeom>
          <a:noFill/>
        </p:spPr>
        <p:txBody>
          <a:bodyPr wrap="square" lIns="0" tIns="0" rIns="0" bIns="0" rtlCol="0">
            <a:spAutoFit/>
          </a:bodyPr>
          <a:lstStyle/>
          <a:p>
            <a:r>
              <a:rPr lang="nb-NO" sz="1000" b="1" dirty="0">
                <a:latin typeface="Calibri" panose="020F0502020204030204" pitchFamily="34" charset="0"/>
                <a:ea typeface="Calibri" panose="020F0502020204030204" pitchFamily="34" charset="0"/>
                <a:cs typeface="Calibri" panose="020F0502020204030204" pitchFamily="34" charset="0"/>
              </a:rPr>
              <a:t>*</a:t>
            </a:r>
            <a:r>
              <a:rPr lang="nb-NO" sz="1000" b="1" dirty="0">
                <a:solidFill>
                  <a:srgbClr val="000000"/>
                </a:solidFill>
                <a:latin typeface="Calibri" panose="020F0502020204030204" pitchFamily="34" charset="0"/>
                <a:cs typeface="Calibri" panose="020F0502020204030204" pitchFamily="34" charset="0"/>
              </a:rPr>
              <a:t> Antall seere (</a:t>
            </a:r>
            <a:r>
              <a:rPr lang="nb-NO" sz="1000" b="1" dirty="0" err="1">
                <a:solidFill>
                  <a:srgbClr val="000000"/>
                </a:solidFill>
                <a:latin typeface="Calibri" panose="020F0502020204030204" pitchFamily="34" charset="0"/>
                <a:cs typeface="Calibri" panose="020F0502020204030204" pitchFamily="34" charset="0"/>
              </a:rPr>
              <a:t>rating</a:t>
            </a:r>
            <a:r>
              <a:rPr lang="nb-NO" sz="1000" b="1" dirty="0">
                <a:solidFill>
                  <a:srgbClr val="000000"/>
                </a:solidFill>
                <a:latin typeface="Calibri" panose="020F0502020204030204" pitchFamily="34" charset="0"/>
                <a:cs typeface="Calibri" panose="020F0502020204030204" pitchFamily="34" charset="0"/>
              </a:rPr>
              <a:t>) i prosent av befolkningen per tidspunkt. Live: </a:t>
            </a:r>
            <a:r>
              <a:rPr lang="nb-NO" sz="1000" dirty="0">
                <a:solidFill>
                  <a:srgbClr val="000000"/>
                </a:solidFill>
                <a:latin typeface="Calibri" panose="020F0502020204030204" pitchFamily="34" charset="0"/>
                <a:cs typeface="Calibri" panose="020F0502020204030204" pitchFamily="34" charset="0"/>
              </a:rPr>
              <a:t>Direktesendt TV. </a:t>
            </a:r>
            <a:r>
              <a:rPr lang="nb-NO" sz="1000" b="1" dirty="0">
                <a:solidFill>
                  <a:srgbClr val="000000"/>
                </a:solidFill>
                <a:latin typeface="Calibri" panose="020F0502020204030204" pitchFamily="34" charset="0"/>
                <a:cs typeface="Calibri" panose="020F0502020204030204" pitchFamily="34" charset="0"/>
              </a:rPr>
              <a:t>Playback</a:t>
            </a:r>
            <a:r>
              <a:rPr lang="nb-NO" sz="1000" dirty="0">
                <a:solidFill>
                  <a:srgbClr val="000000"/>
                </a:solidFill>
                <a:latin typeface="Calibri" panose="020F0502020204030204" pitchFamily="34" charset="0"/>
                <a:cs typeface="Calibri" panose="020F0502020204030204" pitchFamily="34" charset="0"/>
              </a:rPr>
              <a:t>: Opptak eller avspilling fra </a:t>
            </a:r>
            <a:r>
              <a:rPr lang="nb-NO" sz="1000" dirty="0" err="1">
                <a:solidFill>
                  <a:srgbClr val="000000"/>
                </a:solidFill>
                <a:latin typeface="Calibri" panose="020F0502020204030204" pitchFamily="34" charset="0"/>
                <a:cs typeface="Calibri" panose="020F0502020204030204" pitchFamily="34" charset="0"/>
              </a:rPr>
              <a:t>ukesarkiv</a:t>
            </a:r>
            <a:r>
              <a:rPr lang="nb-NO" sz="1000" dirty="0">
                <a:solidFill>
                  <a:srgbClr val="000000"/>
                </a:solidFill>
                <a:latin typeface="Calibri" panose="020F0502020204030204" pitchFamily="34" charset="0"/>
                <a:cs typeface="Calibri" panose="020F0502020204030204" pitchFamily="34" charset="0"/>
              </a:rPr>
              <a:t> inntil 7 dager etter sending. </a:t>
            </a:r>
            <a:r>
              <a:rPr lang="nb-NO" sz="1000" b="1" dirty="0">
                <a:solidFill>
                  <a:srgbClr val="000000"/>
                </a:solidFill>
                <a:latin typeface="Calibri" panose="020F0502020204030204" pitchFamily="34" charset="0"/>
                <a:cs typeface="Calibri" panose="020F0502020204030204" pitchFamily="34" charset="0"/>
              </a:rPr>
              <a:t>VOD: </a:t>
            </a:r>
            <a:r>
              <a:rPr lang="nb-NO" sz="1000" dirty="0">
                <a:solidFill>
                  <a:srgbClr val="000000"/>
                </a:solidFill>
                <a:latin typeface="Calibri" panose="020F0502020204030204" pitchFamily="34" charset="0"/>
                <a:cs typeface="Calibri" panose="020F0502020204030204" pitchFamily="34" charset="0"/>
              </a:rPr>
              <a:t>Video </a:t>
            </a:r>
            <a:r>
              <a:rPr lang="nb-NO" sz="1000" dirty="0" err="1">
                <a:solidFill>
                  <a:srgbClr val="000000"/>
                </a:solidFill>
                <a:latin typeface="Calibri" panose="020F0502020204030204" pitchFamily="34" charset="0"/>
                <a:cs typeface="Calibri" panose="020F0502020204030204" pitchFamily="34" charset="0"/>
              </a:rPr>
              <a:t>on</a:t>
            </a:r>
            <a:r>
              <a:rPr lang="nb-NO" sz="1000" dirty="0">
                <a:solidFill>
                  <a:srgbClr val="000000"/>
                </a:solidFill>
                <a:latin typeface="Calibri" panose="020F0502020204030204" pitchFamily="34" charset="0"/>
                <a:cs typeface="Calibri" panose="020F0502020204030204" pitchFamily="34" charset="0"/>
              </a:rPr>
              <a:t> </a:t>
            </a:r>
            <a:r>
              <a:rPr lang="nb-NO" sz="1000" dirty="0" err="1">
                <a:solidFill>
                  <a:srgbClr val="000000"/>
                </a:solidFill>
                <a:latin typeface="Calibri" panose="020F0502020204030204" pitchFamily="34" charset="0"/>
                <a:cs typeface="Calibri" panose="020F0502020204030204" pitchFamily="34" charset="0"/>
              </a:rPr>
              <a:t>Demand</a:t>
            </a:r>
            <a:r>
              <a:rPr lang="nb-NO" sz="1000" dirty="0">
                <a:solidFill>
                  <a:srgbClr val="000000"/>
                </a:solidFill>
                <a:latin typeface="Calibri" panose="020F0502020204030204" pitchFamily="34" charset="0"/>
                <a:cs typeface="Calibri" panose="020F0502020204030204" pitchFamily="34" charset="0"/>
              </a:rPr>
              <a:t>.</a:t>
            </a:r>
            <a:endParaRPr lang="nb-NO" sz="1000" dirty="0">
              <a:latin typeface="Calibri" panose="020F0502020204030204" pitchFamily="34" charset="0"/>
              <a:cs typeface="Calibri" panose="020F0502020204030204" pitchFamily="34" charset="0"/>
            </a:endParaRPr>
          </a:p>
        </p:txBody>
      </p:sp>
      <p:sp>
        <p:nvSpPr>
          <p:cNvPr id="8" name="Plassholder for tekst 10">
            <a:extLst>
              <a:ext uri="{FF2B5EF4-FFF2-40B4-BE49-F238E27FC236}">
                <a16:creationId xmlns:a16="http://schemas.microsoft.com/office/drawing/2014/main" id="{14F3BBAC-0886-250C-4B36-E184FCA6C869}"/>
              </a:ext>
            </a:extLst>
          </p:cNvPr>
          <p:cNvSpPr txBox="1">
            <a:spLocks/>
          </p:cNvSpPr>
          <p:nvPr>
            <p:custDataLst>
              <p:tags r:id="rId2"/>
            </p:custDataLst>
          </p:nvPr>
        </p:nvSpPr>
        <p:spPr>
          <a:xfrm>
            <a:off x="9172135" y="6299563"/>
            <a:ext cx="2440745"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rgbClr val="000000"/>
                </a:solidFill>
                <a:latin typeface="+mj-lt"/>
              </a:rPr>
              <a:t>Kilde:</a:t>
            </a:r>
            <a:r>
              <a:rPr lang="nb-NO" sz="900" dirty="0">
                <a:solidFill>
                  <a:srgbClr val="000000"/>
                </a:solidFill>
                <a:latin typeface="+mj-lt"/>
              </a:rPr>
              <a:t> </a:t>
            </a:r>
            <a:r>
              <a:rPr lang="nb-NO" sz="900" dirty="0" err="1">
                <a:solidFill>
                  <a:srgbClr val="000000"/>
                </a:solidFill>
                <a:latin typeface="+mj-lt"/>
              </a:rPr>
              <a:t>Kantar</a:t>
            </a:r>
            <a:r>
              <a:rPr lang="nb-NO" sz="900" dirty="0">
                <a:solidFill>
                  <a:srgbClr val="000000"/>
                </a:solidFill>
                <a:latin typeface="+mj-lt"/>
              </a:rPr>
              <a:t> Media TVOV. Personer 10-79 år.</a:t>
            </a:r>
            <a:r>
              <a:rPr lang="nb-NO" sz="900" b="1" dirty="0">
                <a:solidFill>
                  <a:schemeClr val="tx1"/>
                </a:solidFill>
              </a:rPr>
              <a:t> </a:t>
            </a:r>
            <a:endParaRPr lang="nb-NO" sz="900" i="1" dirty="0">
              <a:solidFill>
                <a:schemeClr val="tx1"/>
              </a:solidFill>
            </a:endParaRPr>
          </a:p>
        </p:txBody>
      </p:sp>
      <p:sp>
        <p:nvSpPr>
          <p:cNvPr id="4" name="Slide Number Placeholder 3">
            <a:extLst>
              <a:ext uri="{FF2B5EF4-FFF2-40B4-BE49-F238E27FC236}">
                <a16:creationId xmlns:a16="http://schemas.microsoft.com/office/drawing/2014/main" id="{0C9CBB4C-8CA1-4E87-FA16-7818D8500F81}"/>
              </a:ext>
            </a:extLst>
          </p:cNvPr>
          <p:cNvSpPr>
            <a:spLocks noGrp="1"/>
          </p:cNvSpPr>
          <p:nvPr>
            <p:ph type="sldNum" sz="quarter" idx="10"/>
          </p:nvPr>
        </p:nvSpPr>
        <p:spPr/>
        <p:txBody>
          <a:bodyPr/>
          <a:lstStyle/>
          <a:p>
            <a:fld id="{4034BEE3-566C-4068-A777-C3A4762E861B}" type="slidenum">
              <a:rPr lang="en-GB" smtClean="0"/>
              <a:pPr/>
              <a:t>14</a:t>
            </a:fld>
            <a:endParaRPr lang="en-GB"/>
          </a:p>
        </p:txBody>
      </p:sp>
    </p:spTree>
    <p:extLst>
      <p:ext uri="{BB962C8B-B14F-4D97-AF65-F5344CB8AC3E}">
        <p14:creationId xmlns:p14="http://schemas.microsoft.com/office/powerpoint/2010/main" val="31892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0689150-EEBB-4AC0-9EF5-24339602396E}"/>
              </a:ext>
            </a:extLst>
          </p:cNvPr>
          <p:cNvSpPr>
            <a:spLocks noGrp="1"/>
          </p:cNvSpPr>
          <p:nvPr>
            <p:ph type="title"/>
          </p:nvPr>
        </p:nvSpPr>
        <p:spPr>
          <a:xfrm>
            <a:off x="359999" y="430718"/>
            <a:ext cx="11466875" cy="704346"/>
          </a:xfrm>
        </p:spPr>
        <p:txBody>
          <a:bodyPr/>
          <a:lstStyle/>
          <a:p>
            <a:r>
              <a:rPr lang="nb-NO" sz="2400" dirty="0"/>
              <a:t>Sjangerfordelt TVOV-konsum 2024 (prosent)</a:t>
            </a:r>
            <a:endParaRPr lang="nb-NO" sz="2400" dirty="0">
              <a:latin typeface="Verdana"/>
            </a:endParaRPr>
          </a:p>
        </p:txBody>
      </p:sp>
      <p:graphicFrame>
        <p:nvGraphicFramePr>
          <p:cNvPr id="6" name="Chart 5">
            <a:extLst>
              <a:ext uri="{FF2B5EF4-FFF2-40B4-BE49-F238E27FC236}">
                <a16:creationId xmlns:a16="http://schemas.microsoft.com/office/drawing/2014/main" id="{FDAB2B80-AD05-4183-950B-0D9EB2C1C94F}"/>
              </a:ext>
            </a:extLst>
          </p:cNvPr>
          <p:cNvGraphicFramePr/>
          <p:nvPr>
            <p:extLst>
              <p:ext uri="{D42A27DB-BD31-4B8C-83A1-F6EECF244321}">
                <p14:modId xmlns:p14="http://schemas.microsoft.com/office/powerpoint/2010/main" val="3695070073"/>
              </p:ext>
            </p:extLst>
          </p:nvPr>
        </p:nvGraphicFramePr>
        <p:xfrm>
          <a:off x="359999" y="1047341"/>
          <a:ext cx="11466875" cy="4763318"/>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Sylinder 8">
            <a:extLst>
              <a:ext uri="{FF2B5EF4-FFF2-40B4-BE49-F238E27FC236}">
                <a16:creationId xmlns:a16="http://schemas.microsoft.com/office/drawing/2014/main" id="{8E611797-67FE-8ECB-B958-B7BD3768E722}"/>
              </a:ext>
            </a:extLst>
          </p:cNvPr>
          <p:cNvSpPr txBox="1"/>
          <p:nvPr/>
        </p:nvSpPr>
        <p:spPr>
          <a:xfrm>
            <a:off x="359999" y="5808889"/>
            <a:ext cx="3237311" cy="246221"/>
          </a:xfrm>
          <a:prstGeom prst="rect">
            <a:avLst/>
          </a:prstGeom>
          <a:noFill/>
        </p:spPr>
        <p:txBody>
          <a:bodyPr wrap="square">
            <a:spAutoFit/>
          </a:bodyPr>
          <a:lstStyle/>
          <a:p>
            <a:r>
              <a:rPr lang="nb-NO" sz="1000" b="1" dirty="0">
                <a:latin typeface="Calibri" panose="020F0502020204030204" pitchFamily="34" charset="0"/>
              </a:rPr>
              <a:t>*Seertid i prosent av totalen per sjangerkategori.</a:t>
            </a:r>
          </a:p>
        </p:txBody>
      </p:sp>
      <p:sp>
        <p:nvSpPr>
          <p:cNvPr id="5" name="Plassholder for tekst 10">
            <a:extLst>
              <a:ext uri="{FF2B5EF4-FFF2-40B4-BE49-F238E27FC236}">
                <a16:creationId xmlns:a16="http://schemas.microsoft.com/office/drawing/2014/main" id="{1854D2E9-DD9C-4A08-2E61-39B0E02A5609}"/>
              </a:ext>
            </a:extLst>
          </p:cNvPr>
          <p:cNvSpPr txBox="1">
            <a:spLocks/>
          </p:cNvSpPr>
          <p:nvPr>
            <p:custDataLst>
              <p:tags r:id="rId1"/>
            </p:custDataLst>
          </p:nvPr>
        </p:nvSpPr>
        <p:spPr>
          <a:xfrm>
            <a:off x="9172135" y="6299563"/>
            <a:ext cx="2440745"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rgbClr val="000000"/>
                </a:solidFill>
                <a:latin typeface="+mj-lt"/>
              </a:rPr>
              <a:t>Kilde:</a:t>
            </a:r>
            <a:r>
              <a:rPr lang="nb-NO" sz="900" dirty="0">
                <a:solidFill>
                  <a:srgbClr val="000000"/>
                </a:solidFill>
                <a:latin typeface="+mj-lt"/>
              </a:rPr>
              <a:t> </a:t>
            </a:r>
            <a:r>
              <a:rPr lang="nb-NO" sz="900" dirty="0" err="1">
                <a:solidFill>
                  <a:srgbClr val="000000"/>
                </a:solidFill>
                <a:latin typeface="+mj-lt"/>
              </a:rPr>
              <a:t>Kantar</a:t>
            </a:r>
            <a:r>
              <a:rPr lang="nb-NO" sz="900" dirty="0">
                <a:solidFill>
                  <a:srgbClr val="000000"/>
                </a:solidFill>
                <a:latin typeface="+mj-lt"/>
              </a:rPr>
              <a:t> Media TVOV. Personer 10-79 år.</a:t>
            </a:r>
            <a:r>
              <a:rPr lang="nb-NO" sz="900" b="1" dirty="0">
                <a:solidFill>
                  <a:schemeClr val="tx1"/>
                </a:solidFill>
              </a:rPr>
              <a:t> </a:t>
            </a:r>
            <a:endParaRPr lang="nb-NO" sz="900" i="1" dirty="0">
              <a:solidFill>
                <a:schemeClr val="tx1"/>
              </a:solidFill>
            </a:endParaRPr>
          </a:p>
        </p:txBody>
      </p:sp>
      <p:sp>
        <p:nvSpPr>
          <p:cNvPr id="4" name="Slide Number Placeholder 3">
            <a:extLst>
              <a:ext uri="{FF2B5EF4-FFF2-40B4-BE49-F238E27FC236}">
                <a16:creationId xmlns:a16="http://schemas.microsoft.com/office/drawing/2014/main" id="{EA0932C4-6BF8-2A87-96B1-FEDD4C04A168}"/>
              </a:ext>
            </a:extLst>
          </p:cNvPr>
          <p:cNvSpPr>
            <a:spLocks noGrp="1"/>
          </p:cNvSpPr>
          <p:nvPr>
            <p:ph type="sldNum" sz="quarter" idx="10"/>
          </p:nvPr>
        </p:nvSpPr>
        <p:spPr/>
        <p:txBody>
          <a:bodyPr/>
          <a:lstStyle/>
          <a:p>
            <a:fld id="{4034BEE3-566C-4068-A777-C3A4762E861B}" type="slidenum">
              <a:rPr lang="en-GB" smtClean="0"/>
              <a:pPr/>
              <a:t>15</a:t>
            </a:fld>
            <a:endParaRPr lang="en-GB"/>
          </a:p>
        </p:txBody>
      </p:sp>
    </p:spTree>
    <p:extLst>
      <p:ext uri="{BB962C8B-B14F-4D97-AF65-F5344CB8AC3E}">
        <p14:creationId xmlns:p14="http://schemas.microsoft.com/office/powerpoint/2010/main" val="182876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A25CD-8197-AA73-1AF8-D07A719F4889}"/>
            </a:ext>
          </a:extLst>
        </p:cNvPr>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04B3D916-7872-AA6D-4D1D-0649818AECBD}"/>
              </a:ext>
            </a:extLst>
          </p:cNvPr>
          <p:cNvSpPr>
            <a:spLocks noGrp="1"/>
          </p:cNvSpPr>
          <p:nvPr>
            <p:ph type="body" sz="quarter" idx="15"/>
          </p:nvPr>
        </p:nvSpPr>
        <p:spPr>
          <a:xfrm>
            <a:off x="359998" y="2257200"/>
            <a:ext cx="6645364" cy="1980000"/>
          </a:xfrm>
        </p:spPr>
        <p:txBody>
          <a:bodyPr/>
          <a:lstStyle/>
          <a:p>
            <a:r>
              <a:rPr lang="en-GB" sz="4000" dirty="0" err="1"/>
              <a:t>Topplister</a:t>
            </a:r>
            <a:r>
              <a:rPr lang="en-GB" sz="4000" dirty="0"/>
              <a:t>:</a:t>
            </a:r>
            <a:endParaRPr lang="en-GB" dirty="0"/>
          </a:p>
          <a:p>
            <a:r>
              <a:rPr lang="en-GB" sz="4000" dirty="0"/>
              <a:t>TVOV 2024</a:t>
            </a:r>
          </a:p>
          <a:p>
            <a:endParaRPr lang="nb-NO" dirty="0"/>
          </a:p>
        </p:txBody>
      </p:sp>
      <p:sp>
        <p:nvSpPr>
          <p:cNvPr id="3" name="Plassholder for tekst 2">
            <a:extLst>
              <a:ext uri="{FF2B5EF4-FFF2-40B4-BE49-F238E27FC236}">
                <a16:creationId xmlns:a16="http://schemas.microsoft.com/office/drawing/2014/main" id="{0F0396FC-5904-DC49-BE30-058393BEEDCF}"/>
              </a:ext>
            </a:extLst>
          </p:cNvPr>
          <p:cNvSpPr>
            <a:spLocks noGrp="1"/>
          </p:cNvSpPr>
          <p:nvPr>
            <p:ph type="body" sz="quarter" idx="16"/>
          </p:nvPr>
        </p:nvSpPr>
        <p:spPr/>
        <p:txBody>
          <a:bodyPr/>
          <a:lstStyle/>
          <a:p>
            <a:r>
              <a:rPr lang="nb-NO"/>
              <a:t>3</a:t>
            </a:r>
            <a:endParaRPr lang="nb-NO" dirty="0"/>
          </a:p>
        </p:txBody>
      </p:sp>
      <p:pic>
        <p:nvPicPr>
          <p:cNvPr id="4" name="Bilde 3" descr="Et bilde som inneholder natt, Neon, lett, lampe&#10;&#10;Automatisk generert beskrivelse">
            <a:extLst>
              <a:ext uri="{FF2B5EF4-FFF2-40B4-BE49-F238E27FC236}">
                <a16:creationId xmlns:a16="http://schemas.microsoft.com/office/drawing/2014/main" id="{1BE106BB-7034-50B8-334E-1A951D5190AA}"/>
              </a:ext>
            </a:extLst>
          </p:cNvPr>
          <p:cNvPicPr>
            <a:picLocks noChangeAspect="1"/>
          </p:cNvPicPr>
          <p:nvPr/>
        </p:nvPicPr>
        <p:blipFill>
          <a:blip r:embed="rId2"/>
          <a:stretch>
            <a:fillRect/>
          </a:stretch>
        </p:blipFill>
        <p:spPr>
          <a:xfrm>
            <a:off x="6363034" y="3429000"/>
            <a:ext cx="5585773" cy="3141598"/>
          </a:xfrm>
          <a:prstGeom prst="rect">
            <a:avLst/>
          </a:prstGeom>
        </p:spPr>
      </p:pic>
    </p:spTree>
    <p:extLst>
      <p:ext uri="{BB962C8B-B14F-4D97-AF65-F5344CB8AC3E}">
        <p14:creationId xmlns:p14="http://schemas.microsoft.com/office/powerpoint/2010/main" val="306914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D84B4F-BEC2-41D8-B901-972DD2920BAA}"/>
              </a:ext>
            </a:extLst>
          </p:cNvPr>
          <p:cNvSpPr>
            <a:spLocks noGrp="1"/>
          </p:cNvSpPr>
          <p:nvPr>
            <p:ph type="title"/>
          </p:nvPr>
        </p:nvSpPr>
        <p:spPr/>
        <p:txBody>
          <a:bodyPr/>
          <a:lstStyle/>
          <a:p>
            <a:r>
              <a:rPr lang="nb-NO" dirty="0"/>
              <a:t>Topplister programmer 2024</a:t>
            </a:r>
          </a:p>
        </p:txBody>
      </p:sp>
      <p:sp>
        <p:nvSpPr>
          <p:cNvPr id="5" name="Content Placeholder 4">
            <a:extLst>
              <a:ext uri="{FF2B5EF4-FFF2-40B4-BE49-F238E27FC236}">
                <a16:creationId xmlns:a16="http://schemas.microsoft.com/office/drawing/2014/main" id="{721CB07D-09D2-4AE5-8855-D1045DF4E34D}"/>
              </a:ext>
            </a:extLst>
          </p:cNvPr>
          <p:cNvSpPr>
            <a:spLocks noGrp="1"/>
          </p:cNvSpPr>
          <p:nvPr>
            <p:ph sz="quarter" idx="14"/>
          </p:nvPr>
        </p:nvSpPr>
        <p:spPr>
          <a:xfrm>
            <a:off x="360363" y="2080009"/>
            <a:ext cx="11466000" cy="3629590"/>
          </a:xfrm>
        </p:spPr>
        <p:txBody>
          <a:bodyPr/>
          <a:lstStyle/>
          <a:p>
            <a:pPr>
              <a:lnSpc>
                <a:spcPct val="150000"/>
              </a:lnSpc>
            </a:pPr>
            <a:r>
              <a:rPr lang="nb-NO" dirty="0">
                <a:solidFill>
                  <a:schemeClr val="tx1">
                    <a:lumMod val="75000"/>
                  </a:schemeClr>
                </a:solidFill>
              </a:rPr>
              <a:t>TVOV-undersøkelsen legger opp til en programsentrert rapportering av seertall. I denne delen presenteres totaltall for enkeltepisoder av programmer fordelt på live-TV, playback og VOD.</a:t>
            </a:r>
          </a:p>
          <a:p>
            <a:pPr marL="171450" indent="-171450">
              <a:lnSpc>
                <a:spcPct val="150000"/>
              </a:lnSpc>
              <a:buFont typeface="Arial" panose="020B0604020202020204" pitchFamily="34" charset="0"/>
              <a:buChar char="•"/>
            </a:pPr>
            <a:r>
              <a:rPr lang="nb-NO" dirty="0">
                <a:solidFill>
                  <a:schemeClr val="tx1">
                    <a:lumMod val="75000"/>
                  </a:schemeClr>
                </a:solidFill>
              </a:rPr>
              <a:t>Topp 10 enkeltprogrammer per TV-selskap viser totalt antall seere i tusen per enkeltstående program, fordelt på live, playback 0-99 dager (opptak eller avspilling fra </a:t>
            </a:r>
            <a:r>
              <a:rPr lang="nb-NO" dirty="0" err="1">
                <a:solidFill>
                  <a:schemeClr val="tx1">
                    <a:lumMod val="75000"/>
                  </a:schemeClr>
                </a:solidFill>
              </a:rPr>
              <a:t>ukesarkiv</a:t>
            </a:r>
            <a:r>
              <a:rPr lang="nb-NO" dirty="0">
                <a:solidFill>
                  <a:schemeClr val="tx1">
                    <a:lumMod val="75000"/>
                  </a:schemeClr>
                </a:solidFill>
              </a:rPr>
              <a:t>) og VOD (</a:t>
            </a:r>
            <a:r>
              <a:rPr lang="nb-NO" dirty="0" err="1">
                <a:solidFill>
                  <a:schemeClr val="tx1">
                    <a:lumMod val="75000"/>
                  </a:schemeClr>
                </a:solidFill>
              </a:rPr>
              <a:t>on</a:t>
            </a:r>
            <a:r>
              <a:rPr lang="nb-NO" dirty="0">
                <a:solidFill>
                  <a:schemeClr val="tx1">
                    <a:lumMod val="75000"/>
                  </a:schemeClr>
                </a:solidFill>
              </a:rPr>
              <a:t> </a:t>
            </a:r>
            <a:r>
              <a:rPr lang="nb-NO" dirty="0" err="1">
                <a:solidFill>
                  <a:schemeClr val="tx1">
                    <a:lumMod val="75000"/>
                  </a:schemeClr>
                </a:solidFill>
              </a:rPr>
              <a:t>demand</a:t>
            </a:r>
            <a:r>
              <a:rPr lang="nb-NO" dirty="0">
                <a:solidFill>
                  <a:schemeClr val="tx1">
                    <a:lumMod val="75000"/>
                  </a:schemeClr>
                </a:solidFill>
              </a:rPr>
              <a:t> avspillinger fra mediehusenes nettspillere). Her er det kun snakk om de mest sette enkeltepisodene, og viser hvilke spesifikke sendinger som har blitt mest sett i løpet av 2024. Listen inneholder kun programmer, og ikke kortere enkeltstående klipp.</a:t>
            </a:r>
          </a:p>
          <a:p>
            <a:pPr marL="171450" indent="-171450">
              <a:lnSpc>
                <a:spcPct val="150000"/>
              </a:lnSpc>
              <a:buFont typeface="Arial" panose="020B0604020202020204" pitchFamily="34" charset="0"/>
              <a:buChar char="•"/>
            </a:pPr>
            <a:r>
              <a:rPr lang="nb-NO" dirty="0">
                <a:solidFill>
                  <a:schemeClr val="tx1">
                    <a:lumMod val="75000"/>
                  </a:schemeClr>
                </a:solidFill>
              </a:rPr>
              <a:t>Topplistene for VOD enkeltprogrammer er bygget opp på samme måte, men inneholder kun VOD-seing. Denne seingen er akkumulert for hele 2024 og programmer som hadde première tidlig på året har derfor hatt en lenger periode tilgjengelig for konsum. Listen inneholder kun programmer og ikke kortere enkeltstående klipp.</a:t>
            </a:r>
          </a:p>
          <a:p>
            <a:pPr marL="171450" indent="-171450">
              <a:lnSpc>
                <a:spcPct val="150000"/>
              </a:lnSpc>
              <a:buFont typeface="Arial" panose="020B0604020202020204" pitchFamily="34" charset="0"/>
              <a:buChar char="•"/>
            </a:pPr>
            <a:r>
              <a:rPr lang="nb-NO" dirty="0">
                <a:solidFill>
                  <a:schemeClr val="tx1">
                    <a:lumMod val="75000"/>
                  </a:schemeClr>
                </a:solidFill>
              </a:rPr>
              <a:t>Topp 10 programtitler viser en oversikt per mediehus over hvilke programtitler som er mest sett i løpet av året, summen av alle sendinger i millioner minutter sett totalt.</a:t>
            </a:r>
          </a:p>
        </p:txBody>
      </p:sp>
      <p:sp>
        <p:nvSpPr>
          <p:cNvPr id="6" name="Slide Number Placeholder 5">
            <a:extLst>
              <a:ext uri="{FF2B5EF4-FFF2-40B4-BE49-F238E27FC236}">
                <a16:creationId xmlns:a16="http://schemas.microsoft.com/office/drawing/2014/main" id="{FDD23E00-2047-CC23-00ED-AE76E7E71355}"/>
              </a:ext>
            </a:extLst>
          </p:cNvPr>
          <p:cNvSpPr>
            <a:spLocks noGrp="1"/>
          </p:cNvSpPr>
          <p:nvPr>
            <p:ph type="sldNum" sz="quarter" idx="10"/>
          </p:nvPr>
        </p:nvSpPr>
        <p:spPr/>
        <p:txBody>
          <a:bodyPr/>
          <a:lstStyle/>
          <a:p>
            <a:fld id="{4034BEE3-566C-4068-A777-C3A4762E861B}" type="slidenum">
              <a:rPr lang="en-GB" smtClean="0"/>
              <a:pPr/>
              <a:t>17</a:t>
            </a:fld>
            <a:endParaRPr lang="en-GB"/>
          </a:p>
        </p:txBody>
      </p:sp>
    </p:spTree>
    <p:extLst>
      <p:ext uri="{BB962C8B-B14F-4D97-AF65-F5344CB8AC3E}">
        <p14:creationId xmlns:p14="http://schemas.microsoft.com/office/powerpoint/2010/main" val="305011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AB5E2-4E3F-D3DE-525D-051B72500293}"/>
            </a:ext>
          </a:extLst>
        </p:cNvPr>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59DB4B2-2134-EFA4-F6FE-C0F4EFF3AA60}"/>
              </a:ext>
            </a:extLst>
          </p:cNvPr>
          <p:cNvSpPr>
            <a:spLocks noGrp="1"/>
          </p:cNvSpPr>
          <p:nvPr>
            <p:ph type="body" sz="quarter" idx="15"/>
          </p:nvPr>
        </p:nvSpPr>
        <p:spPr>
          <a:xfrm>
            <a:off x="359997" y="2257200"/>
            <a:ext cx="11413847" cy="1980000"/>
          </a:xfrm>
        </p:spPr>
        <p:txBody>
          <a:bodyPr/>
          <a:lstStyle/>
          <a:p>
            <a:r>
              <a:rPr lang="nb-NO" sz="4000" dirty="0"/>
              <a:t>Topp 10 enkeltstående programmer per mediehus </a:t>
            </a:r>
            <a:r>
              <a:rPr lang="nb-NO" sz="2800" i="1" dirty="0">
                <a:solidFill>
                  <a:schemeClr val="tx1">
                    <a:lumMod val="60000"/>
                    <a:lumOff val="40000"/>
                  </a:schemeClr>
                </a:solidFill>
              </a:rPr>
              <a:t>Totalseing (live, repriser, playback og VOD) 2024</a:t>
            </a:r>
          </a:p>
          <a:p>
            <a:endParaRPr lang="nb-NO" dirty="0"/>
          </a:p>
        </p:txBody>
      </p:sp>
      <p:sp>
        <p:nvSpPr>
          <p:cNvPr id="3" name="Plassholder for tekst 2">
            <a:extLst>
              <a:ext uri="{FF2B5EF4-FFF2-40B4-BE49-F238E27FC236}">
                <a16:creationId xmlns:a16="http://schemas.microsoft.com/office/drawing/2014/main" id="{9E8F06AB-1399-8D2E-5975-45F59C41341F}"/>
              </a:ext>
            </a:extLst>
          </p:cNvPr>
          <p:cNvSpPr>
            <a:spLocks noGrp="1"/>
          </p:cNvSpPr>
          <p:nvPr>
            <p:ph type="body" sz="quarter" idx="16"/>
          </p:nvPr>
        </p:nvSpPr>
        <p:spPr/>
        <p:txBody>
          <a:bodyPr/>
          <a:lstStyle/>
          <a:p>
            <a:r>
              <a:rPr lang="nb-NO"/>
              <a:t>4</a:t>
            </a:r>
            <a:endParaRPr lang="nb-NO" dirty="0"/>
          </a:p>
        </p:txBody>
      </p:sp>
      <p:pic>
        <p:nvPicPr>
          <p:cNvPr id="4" name="Bilde 3" descr="Et bilde som inneholder natt, Neon, lett, lampe&#10;&#10;Automatisk generert beskrivelse">
            <a:extLst>
              <a:ext uri="{FF2B5EF4-FFF2-40B4-BE49-F238E27FC236}">
                <a16:creationId xmlns:a16="http://schemas.microsoft.com/office/drawing/2014/main" id="{A541FA17-9231-1FC5-A8DD-AA6EB4A00232}"/>
              </a:ext>
            </a:extLst>
          </p:cNvPr>
          <p:cNvPicPr>
            <a:picLocks noChangeAspect="1"/>
          </p:cNvPicPr>
          <p:nvPr/>
        </p:nvPicPr>
        <p:blipFill>
          <a:blip r:embed="rId2"/>
          <a:stretch>
            <a:fillRect/>
          </a:stretch>
        </p:blipFill>
        <p:spPr>
          <a:xfrm>
            <a:off x="6363034" y="3429000"/>
            <a:ext cx="5585773" cy="3141598"/>
          </a:xfrm>
          <a:prstGeom prst="rect">
            <a:avLst/>
          </a:prstGeom>
        </p:spPr>
      </p:pic>
    </p:spTree>
    <p:extLst>
      <p:ext uri="{BB962C8B-B14F-4D97-AF65-F5344CB8AC3E}">
        <p14:creationId xmlns:p14="http://schemas.microsoft.com/office/powerpoint/2010/main" val="11558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7331DA-E4F0-484C-944C-DFA83B2FE90C}"/>
              </a:ext>
            </a:extLst>
          </p:cNvPr>
          <p:cNvSpPr txBox="1">
            <a:spLocks/>
          </p:cNvSpPr>
          <p:nvPr/>
        </p:nvSpPr>
        <p:spPr>
          <a:xfrm>
            <a:off x="359993" y="458881"/>
            <a:ext cx="11466875" cy="704346"/>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nb-NO" dirty="0"/>
              <a:t>Topp 10 enkeltprogrammer NRK</a:t>
            </a:r>
          </a:p>
        </p:txBody>
      </p:sp>
      <p:sp>
        <p:nvSpPr>
          <p:cNvPr id="7" name="Plassholder for tekst 5">
            <a:extLst>
              <a:ext uri="{FF2B5EF4-FFF2-40B4-BE49-F238E27FC236}">
                <a16:creationId xmlns:a16="http://schemas.microsoft.com/office/drawing/2014/main" id="{8E00C0D4-7379-40DF-B62C-A643DFD76FB5}"/>
              </a:ext>
            </a:extLst>
          </p:cNvPr>
          <p:cNvSpPr txBox="1">
            <a:spLocks/>
          </p:cNvSpPr>
          <p:nvPr>
            <p:custDataLst>
              <p:tags r:id="rId1"/>
            </p:custDataLst>
          </p:nvPr>
        </p:nvSpPr>
        <p:spPr>
          <a:xfrm>
            <a:off x="367117" y="5777124"/>
            <a:ext cx="11466871" cy="377723"/>
          </a:xfrm>
          <a:prstGeom prst="rect">
            <a:avLst/>
          </a:prstGeom>
        </p:spPr>
        <p:txBody>
          <a:bodyPr lIns="0" tIns="0" rIns="0" bIns="0" anchor="ctr">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GB" sz="1000" b="1" dirty="0">
                <a:solidFill>
                  <a:schemeClr val="tx1">
                    <a:lumMod val="75000"/>
                  </a:schemeClr>
                </a:solidFill>
                <a:latin typeface="Calibri" panose="020F0502020204030204" pitchFamily="34" charset="0"/>
                <a:cs typeface="Calibri" panose="020F0502020204030204" pitchFamily="34" charset="0"/>
              </a:rPr>
              <a:t>*L</a:t>
            </a:r>
            <a:r>
              <a:rPr lang="nb-NO" sz="1000" b="1" dirty="0" err="1">
                <a:solidFill>
                  <a:schemeClr val="tx1">
                    <a:lumMod val="75000"/>
                  </a:schemeClr>
                </a:solidFill>
                <a:latin typeface="Calibri" panose="020F0502020204030204" pitchFamily="34" charset="0"/>
                <a:cs typeface="Calibri" panose="020F0502020204030204" pitchFamily="34" charset="0"/>
              </a:rPr>
              <a:t>ive</a:t>
            </a:r>
            <a:r>
              <a:rPr lang="nb-NO" sz="1000" b="1" dirty="0">
                <a:solidFill>
                  <a:schemeClr val="tx1">
                    <a:lumMod val="75000"/>
                  </a:schemeClr>
                </a:solidFill>
                <a:latin typeface="Calibri" panose="020F0502020204030204" pitchFamily="34" charset="0"/>
                <a:cs typeface="Calibri" panose="020F0502020204030204" pitchFamily="34" charset="0"/>
              </a:rPr>
              <a:t>: </a:t>
            </a:r>
            <a:r>
              <a:rPr lang="nb-NO" sz="1000" dirty="0">
                <a:solidFill>
                  <a:schemeClr val="tx1">
                    <a:lumMod val="75000"/>
                  </a:schemeClr>
                </a:solidFill>
                <a:latin typeface="Calibri" panose="020F0502020204030204" pitchFamily="34" charset="0"/>
                <a:cs typeface="Calibri" panose="020F0502020204030204" pitchFamily="34" charset="0"/>
              </a:rPr>
              <a:t>Lineær direktesending. </a:t>
            </a:r>
            <a:r>
              <a:rPr lang="nb-NO" sz="1000" b="1" dirty="0">
                <a:solidFill>
                  <a:schemeClr val="tx1">
                    <a:lumMod val="75000"/>
                  </a:schemeClr>
                </a:solidFill>
                <a:latin typeface="Calibri" panose="020F0502020204030204" pitchFamily="34" charset="0"/>
                <a:cs typeface="Calibri" panose="020F0502020204030204" pitchFamily="34" charset="0"/>
              </a:rPr>
              <a:t>Playback inntil 99 dager: </a:t>
            </a:r>
            <a:r>
              <a:rPr lang="nb-NO" sz="1000" dirty="0">
                <a:solidFill>
                  <a:schemeClr val="tx1">
                    <a:lumMod val="75000"/>
                  </a:schemeClr>
                </a:solidFill>
                <a:latin typeface="Calibri" panose="020F0502020204030204" pitchFamily="34" charset="0"/>
                <a:cs typeface="Calibri" panose="020F0502020204030204" pitchFamily="34" charset="0"/>
              </a:rPr>
              <a:t>Opptak eller avspilling fra </a:t>
            </a:r>
            <a:r>
              <a:rPr lang="nb-NO" sz="1000" dirty="0" err="1">
                <a:solidFill>
                  <a:schemeClr val="tx1">
                    <a:lumMod val="75000"/>
                  </a:schemeClr>
                </a:solidFill>
                <a:latin typeface="Calibri" panose="020F0502020204030204" pitchFamily="34" charset="0"/>
                <a:cs typeface="Calibri" panose="020F0502020204030204" pitchFamily="34" charset="0"/>
              </a:rPr>
              <a:t>ukesarkiv</a:t>
            </a:r>
            <a:r>
              <a:rPr lang="nb-NO" sz="1000" dirty="0">
                <a:solidFill>
                  <a:schemeClr val="tx1">
                    <a:lumMod val="75000"/>
                  </a:schemeClr>
                </a:solidFill>
                <a:latin typeface="Calibri" panose="020F0502020204030204" pitchFamily="34" charset="0"/>
                <a:cs typeface="Calibri" panose="020F0502020204030204" pitchFamily="34" charset="0"/>
              </a:rPr>
              <a:t> inntil 99 dager etter sendetidspunkt. </a:t>
            </a:r>
            <a:r>
              <a:rPr lang="nb-NO" sz="1000" b="1" dirty="0">
                <a:solidFill>
                  <a:schemeClr val="tx1">
                    <a:lumMod val="75000"/>
                  </a:schemeClr>
                </a:solidFill>
                <a:latin typeface="Calibri" panose="020F0502020204030204" pitchFamily="34" charset="0"/>
                <a:cs typeface="Calibri" panose="020F0502020204030204" pitchFamily="34" charset="0"/>
              </a:rPr>
              <a:t>VOD</a:t>
            </a:r>
            <a:r>
              <a:rPr lang="nb-NO" sz="1000" dirty="0">
                <a:solidFill>
                  <a:schemeClr val="tx1">
                    <a:lumMod val="75000"/>
                  </a:schemeClr>
                </a:solidFill>
                <a:latin typeface="Calibri" panose="020F0502020204030204" pitchFamily="34" charset="0"/>
                <a:cs typeface="Calibri" panose="020F0502020204030204" pitchFamily="34" charset="0"/>
              </a:rPr>
              <a:t>: Video </a:t>
            </a:r>
            <a:r>
              <a:rPr lang="nb-NO" sz="1000" dirty="0" err="1">
                <a:solidFill>
                  <a:schemeClr val="tx1">
                    <a:lumMod val="75000"/>
                  </a:schemeClr>
                </a:solidFill>
                <a:latin typeface="Calibri" panose="020F0502020204030204" pitchFamily="34" charset="0"/>
                <a:cs typeface="Calibri" panose="020F0502020204030204" pitchFamily="34" charset="0"/>
              </a:rPr>
              <a:t>on</a:t>
            </a:r>
            <a:r>
              <a:rPr lang="nb-NO" sz="1000" dirty="0">
                <a:solidFill>
                  <a:schemeClr val="tx1">
                    <a:lumMod val="75000"/>
                  </a:schemeClr>
                </a:solidFill>
                <a:latin typeface="Calibri" panose="020F0502020204030204" pitchFamily="34" charset="0"/>
                <a:cs typeface="Calibri" panose="020F0502020204030204" pitchFamily="34" charset="0"/>
              </a:rPr>
              <a:t> </a:t>
            </a:r>
            <a:r>
              <a:rPr lang="nb-NO" sz="1000" dirty="0" err="1">
                <a:solidFill>
                  <a:schemeClr val="tx1">
                    <a:lumMod val="75000"/>
                  </a:schemeClr>
                </a:solidFill>
                <a:latin typeface="Calibri" panose="020F0502020204030204" pitchFamily="34" charset="0"/>
                <a:cs typeface="Calibri" panose="020F0502020204030204" pitchFamily="34" charset="0"/>
              </a:rPr>
              <a:t>demand</a:t>
            </a:r>
            <a:r>
              <a:rPr lang="nb-NO" sz="1000" dirty="0">
                <a:solidFill>
                  <a:schemeClr val="tx1">
                    <a:lumMod val="75000"/>
                  </a:schemeClr>
                </a:solidFill>
                <a:latin typeface="Calibri" panose="020F0502020204030204" pitchFamily="34" charset="0"/>
                <a:cs typeface="Calibri" panose="020F0502020204030204" pitchFamily="34" charset="0"/>
              </a:rPr>
              <a:t> fra mediehusets nettspiller.</a:t>
            </a:r>
          </a:p>
        </p:txBody>
      </p:sp>
      <p:sp>
        <p:nvSpPr>
          <p:cNvPr id="8" name="Slide Number Placeholder 2">
            <a:extLst>
              <a:ext uri="{FF2B5EF4-FFF2-40B4-BE49-F238E27FC236}">
                <a16:creationId xmlns:a16="http://schemas.microsoft.com/office/drawing/2014/main" id="{D3A2C4C4-B48D-47A2-A339-53EAEF63B487}"/>
              </a:ext>
            </a:extLst>
          </p:cNvPr>
          <p:cNvSpPr txBox="1">
            <a:spLocks/>
          </p:cNvSpPr>
          <p:nvPr/>
        </p:nvSpPr>
        <p:spPr>
          <a:xfrm>
            <a:off x="10856913" y="6390000"/>
            <a:ext cx="969962" cy="196850"/>
          </a:xfrm>
          <a:prstGeom prst="rect">
            <a:avLst/>
          </a:prstGeom>
        </p:spPr>
        <p:txBody>
          <a:bodyPr vert="horz" lIns="0" tIns="0" rIns="0" bIns="0" rtlCol="0" anchor="ctr"/>
          <a:lstStyle>
            <a:defPPr>
              <a:defRPr lang="en-US"/>
            </a:defPPr>
            <a:lvl1pPr algn="r">
              <a:defRPr sz="10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a:pPr/>
              <a:t>19</a:t>
            </a:fld>
            <a:endParaRPr lang="en-GB" dirty="0"/>
          </a:p>
        </p:txBody>
      </p:sp>
      <p:graphicFrame>
        <p:nvGraphicFramePr>
          <p:cNvPr id="9" name="Chart 8">
            <a:extLst>
              <a:ext uri="{FF2B5EF4-FFF2-40B4-BE49-F238E27FC236}">
                <a16:creationId xmlns:a16="http://schemas.microsoft.com/office/drawing/2014/main" id="{8F284916-8EB9-44D6-B094-A7DFF18CADE0}"/>
              </a:ext>
            </a:extLst>
          </p:cNvPr>
          <p:cNvGraphicFramePr/>
          <p:nvPr>
            <p:extLst>
              <p:ext uri="{D42A27DB-BD31-4B8C-83A1-F6EECF244321}">
                <p14:modId xmlns:p14="http://schemas.microsoft.com/office/powerpoint/2010/main" val="3012614859"/>
              </p:ext>
            </p:extLst>
          </p:nvPr>
        </p:nvGraphicFramePr>
        <p:xfrm>
          <a:off x="359993" y="1223515"/>
          <a:ext cx="11466871" cy="460631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1">
            <a:extLst>
              <a:ext uri="{FF2B5EF4-FFF2-40B4-BE49-F238E27FC236}">
                <a16:creationId xmlns:a16="http://schemas.microsoft.com/office/drawing/2014/main" id="{803C60CE-8B20-4CD9-8064-01B62B3AF4FD}"/>
              </a:ext>
            </a:extLst>
          </p:cNvPr>
          <p:cNvSpPr txBox="1"/>
          <p:nvPr/>
        </p:nvSpPr>
        <p:spPr>
          <a:xfrm>
            <a:off x="4382827" y="1918177"/>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1292</a:t>
            </a:r>
          </a:p>
        </p:txBody>
      </p:sp>
      <p:sp>
        <p:nvSpPr>
          <p:cNvPr id="11" name="TextBox 1">
            <a:extLst>
              <a:ext uri="{FF2B5EF4-FFF2-40B4-BE49-F238E27FC236}">
                <a16:creationId xmlns:a16="http://schemas.microsoft.com/office/drawing/2014/main" id="{803C60CE-8B20-4CD9-8064-01B62B3AF4FD}"/>
              </a:ext>
            </a:extLst>
          </p:cNvPr>
          <p:cNvSpPr txBox="1"/>
          <p:nvPr/>
        </p:nvSpPr>
        <p:spPr>
          <a:xfrm>
            <a:off x="5450431" y="2032691"/>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1237</a:t>
            </a:r>
          </a:p>
        </p:txBody>
      </p:sp>
      <p:sp>
        <p:nvSpPr>
          <p:cNvPr id="12" name="TextBox 1">
            <a:extLst>
              <a:ext uri="{FF2B5EF4-FFF2-40B4-BE49-F238E27FC236}">
                <a16:creationId xmlns:a16="http://schemas.microsoft.com/office/drawing/2014/main" id="{803C60CE-8B20-4CD9-8064-01B62B3AF4FD}"/>
              </a:ext>
            </a:extLst>
          </p:cNvPr>
          <p:cNvSpPr txBox="1"/>
          <p:nvPr/>
        </p:nvSpPr>
        <p:spPr>
          <a:xfrm>
            <a:off x="6528117" y="2042483"/>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1227</a:t>
            </a:r>
          </a:p>
        </p:txBody>
      </p:sp>
      <p:sp>
        <p:nvSpPr>
          <p:cNvPr id="13" name="TextBox 1">
            <a:extLst>
              <a:ext uri="{FF2B5EF4-FFF2-40B4-BE49-F238E27FC236}">
                <a16:creationId xmlns:a16="http://schemas.microsoft.com/office/drawing/2014/main" id="{803C60CE-8B20-4CD9-8064-01B62B3AF4FD}"/>
              </a:ext>
            </a:extLst>
          </p:cNvPr>
          <p:cNvSpPr txBox="1"/>
          <p:nvPr/>
        </p:nvSpPr>
        <p:spPr>
          <a:xfrm>
            <a:off x="7614477" y="2140413"/>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1170</a:t>
            </a:r>
          </a:p>
        </p:txBody>
      </p:sp>
      <p:sp>
        <p:nvSpPr>
          <p:cNvPr id="14" name="TextBox 1">
            <a:extLst>
              <a:ext uri="{FF2B5EF4-FFF2-40B4-BE49-F238E27FC236}">
                <a16:creationId xmlns:a16="http://schemas.microsoft.com/office/drawing/2014/main" id="{803C60CE-8B20-4CD9-8064-01B62B3AF4FD}"/>
              </a:ext>
            </a:extLst>
          </p:cNvPr>
          <p:cNvSpPr txBox="1"/>
          <p:nvPr/>
        </p:nvSpPr>
        <p:spPr>
          <a:xfrm>
            <a:off x="8700837" y="2179902"/>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1166</a:t>
            </a:r>
          </a:p>
        </p:txBody>
      </p:sp>
      <p:sp>
        <p:nvSpPr>
          <p:cNvPr id="15" name="TextBox 1">
            <a:extLst>
              <a:ext uri="{FF2B5EF4-FFF2-40B4-BE49-F238E27FC236}">
                <a16:creationId xmlns:a16="http://schemas.microsoft.com/office/drawing/2014/main" id="{803C60CE-8B20-4CD9-8064-01B62B3AF4FD}"/>
              </a:ext>
            </a:extLst>
          </p:cNvPr>
          <p:cNvSpPr txBox="1"/>
          <p:nvPr/>
        </p:nvSpPr>
        <p:spPr>
          <a:xfrm>
            <a:off x="9778523" y="2236817"/>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1135</a:t>
            </a:r>
          </a:p>
        </p:txBody>
      </p:sp>
      <p:sp>
        <p:nvSpPr>
          <p:cNvPr id="16" name="TextBox 1">
            <a:extLst>
              <a:ext uri="{FF2B5EF4-FFF2-40B4-BE49-F238E27FC236}">
                <a16:creationId xmlns:a16="http://schemas.microsoft.com/office/drawing/2014/main" id="{803C60CE-8B20-4CD9-8064-01B62B3AF4FD}"/>
              </a:ext>
            </a:extLst>
          </p:cNvPr>
          <p:cNvSpPr txBox="1"/>
          <p:nvPr/>
        </p:nvSpPr>
        <p:spPr>
          <a:xfrm>
            <a:off x="10880421" y="2264505"/>
            <a:ext cx="461473" cy="461665"/>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1122</a:t>
            </a:r>
          </a:p>
          <a:p>
            <a:endParaRPr lang="nb-NO" sz="1600" dirty="0"/>
          </a:p>
        </p:txBody>
      </p:sp>
      <p:sp>
        <p:nvSpPr>
          <p:cNvPr id="6" name="TextBox 8">
            <a:extLst>
              <a:ext uri="{FF2B5EF4-FFF2-40B4-BE49-F238E27FC236}">
                <a16:creationId xmlns:a16="http://schemas.microsoft.com/office/drawing/2014/main" id="{B5B1A7AB-DE7C-8EA5-F4A2-9947DE351352}"/>
              </a:ext>
            </a:extLst>
          </p:cNvPr>
          <p:cNvSpPr txBox="1"/>
          <p:nvPr/>
        </p:nvSpPr>
        <p:spPr>
          <a:xfrm>
            <a:off x="10474542" y="1420844"/>
            <a:ext cx="1014701" cy="215444"/>
          </a:xfrm>
          <a:prstGeom prst="rect">
            <a:avLst/>
          </a:prstGeom>
          <a:noFill/>
        </p:spPr>
        <p:txBody>
          <a:bodyPr wrap="none" lIns="0" tIns="0" rIns="0" bIns="0" rtlCol="0">
            <a:spAutoFit/>
          </a:bodyPr>
          <a:lstStyle/>
          <a:p>
            <a:r>
              <a:rPr lang="nb-NO" sz="1400" i="1" dirty="0">
                <a:solidFill>
                  <a:schemeClr val="tx1">
                    <a:lumMod val="75000"/>
                  </a:schemeClr>
                </a:solidFill>
              </a:rPr>
              <a:t>Seere i 1000</a:t>
            </a:r>
          </a:p>
        </p:txBody>
      </p:sp>
      <p:pic>
        <p:nvPicPr>
          <p:cNvPr id="2" name="Picture 2" descr="Nrk Logo PNG Vectors Free Download">
            <a:extLst>
              <a:ext uri="{FF2B5EF4-FFF2-40B4-BE49-F238E27FC236}">
                <a16:creationId xmlns:a16="http://schemas.microsoft.com/office/drawing/2014/main" id="{9ECAD9C4-3A37-1BF4-320C-66FF473B7C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5988" y="256229"/>
            <a:ext cx="828000" cy="828000"/>
          </a:xfrm>
          <a:prstGeom prst="roundRect">
            <a:avLst/>
          </a:prstGeom>
          <a:noFill/>
          <a:effectLst/>
          <a:extLst>
            <a:ext uri="{909E8E84-426E-40DD-AFC4-6F175D3DCCD1}">
              <a14:hiddenFill xmlns:a14="http://schemas.microsoft.com/office/drawing/2010/main">
                <a:solidFill>
                  <a:srgbClr val="FFFFFF"/>
                </a:solidFill>
              </a14:hiddenFill>
            </a:ext>
          </a:extLst>
        </p:spPr>
      </p:pic>
      <p:sp>
        <p:nvSpPr>
          <p:cNvPr id="3" name="Plassholder for tekst 10">
            <a:extLst>
              <a:ext uri="{FF2B5EF4-FFF2-40B4-BE49-F238E27FC236}">
                <a16:creationId xmlns:a16="http://schemas.microsoft.com/office/drawing/2014/main" id="{67D272EC-3AFD-1662-15BE-FE4A4D4775D2}"/>
              </a:ext>
            </a:extLst>
          </p:cNvPr>
          <p:cNvSpPr txBox="1">
            <a:spLocks/>
          </p:cNvSpPr>
          <p:nvPr>
            <p:custDataLst>
              <p:tags r:id="rId2"/>
            </p:custDataLst>
          </p:nvPr>
        </p:nvSpPr>
        <p:spPr>
          <a:xfrm>
            <a:off x="9172135" y="6299563"/>
            <a:ext cx="2440745"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rgbClr val="000000"/>
                </a:solidFill>
                <a:latin typeface="+mj-lt"/>
              </a:rPr>
              <a:t>Kilde:</a:t>
            </a:r>
            <a:r>
              <a:rPr lang="nb-NO" sz="900" dirty="0">
                <a:solidFill>
                  <a:srgbClr val="000000"/>
                </a:solidFill>
                <a:latin typeface="+mj-lt"/>
              </a:rPr>
              <a:t> </a:t>
            </a:r>
            <a:r>
              <a:rPr lang="nb-NO" sz="900" dirty="0" err="1">
                <a:solidFill>
                  <a:srgbClr val="000000"/>
                </a:solidFill>
                <a:latin typeface="+mj-lt"/>
              </a:rPr>
              <a:t>Kantar</a:t>
            </a:r>
            <a:r>
              <a:rPr lang="nb-NO" sz="900" dirty="0">
                <a:solidFill>
                  <a:srgbClr val="000000"/>
                </a:solidFill>
                <a:latin typeface="+mj-lt"/>
              </a:rPr>
              <a:t> Media TVOV. Personer 10-79 år.</a:t>
            </a:r>
            <a:r>
              <a:rPr lang="nb-NO" sz="900" b="1" dirty="0">
                <a:solidFill>
                  <a:schemeClr val="tx1"/>
                </a:solidFill>
              </a:rPr>
              <a:t> </a:t>
            </a:r>
            <a:endParaRPr lang="nb-NO" sz="900" i="1" dirty="0">
              <a:solidFill>
                <a:schemeClr val="tx1"/>
              </a:solidFill>
            </a:endParaRPr>
          </a:p>
        </p:txBody>
      </p:sp>
    </p:spTree>
    <p:extLst>
      <p:ext uri="{BB962C8B-B14F-4D97-AF65-F5344CB8AC3E}">
        <p14:creationId xmlns:p14="http://schemas.microsoft.com/office/powerpoint/2010/main" val="4252864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02B2BB60-6314-CCCB-6BD8-71F1BC55566C}"/>
              </a:ext>
            </a:extLst>
          </p:cNvPr>
          <p:cNvSpPr>
            <a:spLocks noGrp="1"/>
          </p:cNvSpPr>
          <p:nvPr>
            <p:ph type="body" sz="quarter" idx="15"/>
          </p:nvPr>
        </p:nvSpPr>
        <p:spPr>
          <a:xfrm>
            <a:off x="359998" y="2257200"/>
            <a:ext cx="7295670" cy="1980000"/>
          </a:xfrm>
        </p:spPr>
        <p:txBody>
          <a:bodyPr/>
          <a:lstStyle/>
          <a:p>
            <a:r>
              <a:rPr lang="en-GB" sz="4000" dirty="0" err="1"/>
              <a:t>Oppsummering</a:t>
            </a:r>
            <a:r>
              <a:rPr lang="en-GB" sz="4000" dirty="0"/>
              <a:t> </a:t>
            </a:r>
            <a:r>
              <a:rPr lang="en-GB" sz="4000" dirty="0" err="1"/>
              <a:t>og</a:t>
            </a:r>
            <a:r>
              <a:rPr lang="en-GB" sz="4000" dirty="0"/>
              <a:t> </a:t>
            </a:r>
            <a:r>
              <a:rPr lang="en-GB" sz="4000" dirty="0" err="1"/>
              <a:t>informasjon</a:t>
            </a:r>
            <a:r>
              <a:rPr lang="en-GB" sz="4000" dirty="0"/>
              <a:t> om TVOV-</a:t>
            </a:r>
            <a:r>
              <a:rPr lang="en-GB" sz="4000" dirty="0" err="1"/>
              <a:t>undersøkelsen</a:t>
            </a:r>
            <a:endParaRPr lang="en-GB" sz="4000" dirty="0"/>
          </a:p>
          <a:p>
            <a:endParaRPr lang="nb-NO" dirty="0"/>
          </a:p>
        </p:txBody>
      </p:sp>
      <p:sp>
        <p:nvSpPr>
          <p:cNvPr id="3" name="Plassholder for tekst 2">
            <a:extLst>
              <a:ext uri="{FF2B5EF4-FFF2-40B4-BE49-F238E27FC236}">
                <a16:creationId xmlns:a16="http://schemas.microsoft.com/office/drawing/2014/main" id="{04EF025B-3BCD-B68C-B23D-527617EC1B13}"/>
              </a:ext>
            </a:extLst>
          </p:cNvPr>
          <p:cNvSpPr>
            <a:spLocks noGrp="1"/>
          </p:cNvSpPr>
          <p:nvPr>
            <p:ph type="body" sz="quarter" idx="16"/>
          </p:nvPr>
        </p:nvSpPr>
        <p:spPr/>
        <p:txBody>
          <a:bodyPr/>
          <a:lstStyle/>
          <a:p>
            <a:r>
              <a:rPr lang="nb-NO"/>
              <a:t>1</a:t>
            </a:r>
            <a:endParaRPr lang="nb-NO" dirty="0"/>
          </a:p>
        </p:txBody>
      </p:sp>
      <p:pic>
        <p:nvPicPr>
          <p:cNvPr id="4" name="Bilde 4" descr="Et bilde som inneholder natt, Neon, lett, lampe&#10;&#10;Automatisk generert beskrivelse">
            <a:extLst>
              <a:ext uri="{FF2B5EF4-FFF2-40B4-BE49-F238E27FC236}">
                <a16:creationId xmlns:a16="http://schemas.microsoft.com/office/drawing/2014/main" id="{27B38ABD-7DDB-67F3-9019-39A7ED97CC2C}"/>
              </a:ext>
            </a:extLst>
          </p:cNvPr>
          <p:cNvPicPr>
            <a:picLocks noChangeAspect="1"/>
          </p:cNvPicPr>
          <p:nvPr/>
        </p:nvPicPr>
        <p:blipFill>
          <a:blip r:embed="rId2"/>
          <a:stretch>
            <a:fillRect/>
          </a:stretch>
        </p:blipFill>
        <p:spPr>
          <a:xfrm>
            <a:off x="6363034" y="3429000"/>
            <a:ext cx="5585773" cy="3141598"/>
          </a:xfrm>
          <a:prstGeom prst="rect">
            <a:avLst/>
          </a:prstGeom>
        </p:spPr>
      </p:pic>
    </p:spTree>
    <p:extLst>
      <p:ext uri="{BB962C8B-B14F-4D97-AF65-F5344CB8AC3E}">
        <p14:creationId xmlns:p14="http://schemas.microsoft.com/office/powerpoint/2010/main" val="307074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7331DA-E4F0-484C-944C-DFA83B2FE90C}"/>
              </a:ext>
            </a:extLst>
          </p:cNvPr>
          <p:cNvSpPr txBox="1">
            <a:spLocks/>
          </p:cNvSpPr>
          <p:nvPr/>
        </p:nvSpPr>
        <p:spPr>
          <a:xfrm>
            <a:off x="359993" y="458881"/>
            <a:ext cx="11466875" cy="704346"/>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nb-NO" dirty="0"/>
              <a:t>Topp 10 enkeltprogrammer TV 2</a:t>
            </a:r>
          </a:p>
        </p:txBody>
      </p:sp>
      <p:sp>
        <p:nvSpPr>
          <p:cNvPr id="8" name="Slide Number Placeholder 2">
            <a:extLst>
              <a:ext uri="{FF2B5EF4-FFF2-40B4-BE49-F238E27FC236}">
                <a16:creationId xmlns:a16="http://schemas.microsoft.com/office/drawing/2014/main" id="{D3A2C4C4-B48D-47A2-A339-53EAEF63B487}"/>
              </a:ext>
            </a:extLst>
          </p:cNvPr>
          <p:cNvSpPr txBox="1">
            <a:spLocks/>
          </p:cNvSpPr>
          <p:nvPr/>
        </p:nvSpPr>
        <p:spPr>
          <a:xfrm>
            <a:off x="10856913" y="6390000"/>
            <a:ext cx="969962" cy="196850"/>
          </a:xfrm>
          <a:prstGeom prst="rect">
            <a:avLst/>
          </a:prstGeom>
        </p:spPr>
        <p:txBody>
          <a:bodyPr vert="horz" lIns="0" tIns="0" rIns="0" bIns="0" rtlCol="0" anchor="ctr"/>
          <a:lstStyle>
            <a:defPPr>
              <a:defRPr lang="en-US"/>
            </a:defPPr>
            <a:lvl1pPr algn="r">
              <a:defRPr sz="10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a:pPr/>
              <a:t>20</a:t>
            </a:fld>
            <a:endParaRPr lang="en-GB" dirty="0"/>
          </a:p>
        </p:txBody>
      </p:sp>
      <p:graphicFrame>
        <p:nvGraphicFramePr>
          <p:cNvPr id="9" name="Chart 8">
            <a:extLst>
              <a:ext uri="{FF2B5EF4-FFF2-40B4-BE49-F238E27FC236}">
                <a16:creationId xmlns:a16="http://schemas.microsoft.com/office/drawing/2014/main" id="{8F284916-8EB9-44D6-B094-A7DFF18CADE0}"/>
              </a:ext>
            </a:extLst>
          </p:cNvPr>
          <p:cNvGraphicFramePr/>
          <p:nvPr>
            <p:extLst>
              <p:ext uri="{D42A27DB-BD31-4B8C-83A1-F6EECF244321}">
                <p14:modId xmlns:p14="http://schemas.microsoft.com/office/powerpoint/2010/main" val="3986595494"/>
              </p:ext>
            </p:extLst>
          </p:nvPr>
        </p:nvGraphicFramePr>
        <p:xfrm>
          <a:off x="359993" y="1223515"/>
          <a:ext cx="11466871" cy="460631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1">
            <a:extLst>
              <a:ext uri="{FF2B5EF4-FFF2-40B4-BE49-F238E27FC236}">
                <a16:creationId xmlns:a16="http://schemas.microsoft.com/office/drawing/2014/main" id="{803C60CE-8B20-4CD9-8064-01B62B3AF4FD}"/>
              </a:ext>
            </a:extLst>
          </p:cNvPr>
          <p:cNvSpPr txBox="1"/>
          <p:nvPr/>
        </p:nvSpPr>
        <p:spPr>
          <a:xfrm>
            <a:off x="4364071" y="2002983"/>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1241</a:t>
            </a:r>
          </a:p>
        </p:txBody>
      </p:sp>
      <p:sp>
        <p:nvSpPr>
          <p:cNvPr id="11" name="TextBox 1">
            <a:extLst>
              <a:ext uri="{FF2B5EF4-FFF2-40B4-BE49-F238E27FC236}">
                <a16:creationId xmlns:a16="http://schemas.microsoft.com/office/drawing/2014/main" id="{803C60CE-8B20-4CD9-8064-01B62B3AF4FD}"/>
              </a:ext>
            </a:extLst>
          </p:cNvPr>
          <p:cNvSpPr txBox="1"/>
          <p:nvPr/>
        </p:nvSpPr>
        <p:spPr>
          <a:xfrm>
            <a:off x="5431675" y="2046082"/>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1213</a:t>
            </a:r>
          </a:p>
        </p:txBody>
      </p:sp>
      <p:sp>
        <p:nvSpPr>
          <p:cNvPr id="12" name="TextBox 1">
            <a:extLst>
              <a:ext uri="{FF2B5EF4-FFF2-40B4-BE49-F238E27FC236}">
                <a16:creationId xmlns:a16="http://schemas.microsoft.com/office/drawing/2014/main" id="{803C60CE-8B20-4CD9-8064-01B62B3AF4FD}"/>
              </a:ext>
            </a:extLst>
          </p:cNvPr>
          <p:cNvSpPr txBox="1"/>
          <p:nvPr/>
        </p:nvSpPr>
        <p:spPr>
          <a:xfrm>
            <a:off x="6518035" y="2092820"/>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1193</a:t>
            </a:r>
          </a:p>
        </p:txBody>
      </p:sp>
      <p:sp>
        <p:nvSpPr>
          <p:cNvPr id="13" name="TextBox 1">
            <a:extLst>
              <a:ext uri="{FF2B5EF4-FFF2-40B4-BE49-F238E27FC236}">
                <a16:creationId xmlns:a16="http://schemas.microsoft.com/office/drawing/2014/main" id="{803C60CE-8B20-4CD9-8064-01B62B3AF4FD}"/>
              </a:ext>
            </a:extLst>
          </p:cNvPr>
          <p:cNvSpPr txBox="1"/>
          <p:nvPr/>
        </p:nvSpPr>
        <p:spPr>
          <a:xfrm>
            <a:off x="7604395" y="2153804"/>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1165</a:t>
            </a:r>
          </a:p>
        </p:txBody>
      </p:sp>
      <p:sp>
        <p:nvSpPr>
          <p:cNvPr id="14" name="TextBox 1">
            <a:extLst>
              <a:ext uri="{FF2B5EF4-FFF2-40B4-BE49-F238E27FC236}">
                <a16:creationId xmlns:a16="http://schemas.microsoft.com/office/drawing/2014/main" id="{803C60CE-8B20-4CD9-8064-01B62B3AF4FD}"/>
              </a:ext>
            </a:extLst>
          </p:cNvPr>
          <p:cNvSpPr txBox="1"/>
          <p:nvPr/>
        </p:nvSpPr>
        <p:spPr>
          <a:xfrm>
            <a:off x="8690755" y="2218427"/>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1139</a:t>
            </a:r>
          </a:p>
        </p:txBody>
      </p:sp>
      <p:sp>
        <p:nvSpPr>
          <p:cNvPr id="15" name="TextBox 1">
            <a:extLst>
              <a:ext uri="{FF2B5EF4-FFF2-40B4-BE49-F238E27FC236}">
                <a16:creationId xmlns:a16="http://schemas.microsoft.com/office/drawing/2014/main" id="{803C60CE-8B20-4CD9-8064-01B62B3AF4FD}"/>
              </a:ext>
            </a:extLst>
          </p:cNvPr>
          <p:cNvSpPr txBox="1"/>
          <p:nvPr/>
        </p:nvSpPr>
        <p:spPr>
          <a:xfrm>
            <a:off x="9777115" y="2275364"/>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1111</a:t>
            </a:r>
          </a:p>
        </p:txBody>
      </p:sp>
      <p:sp>
        <p:nvSpPr>
          <p:cNvPr id="16" name="TextBox 1">
            <a:extLst>
              <a:ext uri="{FF2B5EF4-FFF2-40B4-BE49-F238E27FC236}">
                <a16:creationId xmlns:a16="http://schemas.microsoft.com/office/drawing/2014/main" id="{803C60CE-8B20-4CD9-8064-01B62B3AF4FD}"/>
              </a:ext>
            </a:extLst>
          </p:cNvPr>
          <p:cNvSpPr txBox="1"/>
          <p:nvPr/>
        </p:nvSpPr>
        <p:spPr>
          <a:xfrm>
            <a:off x="10880421" y="2308264"/>
            <a:ext cx="461473" cy="461665"/>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1107</a:t>
            </a:r>
          </a:p>
          <a:p>
            <a:endParaRPr lang="nb-NO" sz="1600" dirty="0"/>
          </a:p>
        </p:txBody>
      </p:sp>
      <p:pic>
        <p:nvPicPr>
          <p:cNvPr id="2052" name="Picture 4" descr="Design-dommen over ny TV 2-logo: - Modig, solid og tidsriktig | Kampanje">
            <a:extLst>
              <a:ext uri="{FF2B5EF4-FFF2-40B4-BE49-F238E27FC236}">
                <a16:creationId xmlns:a16="http://schemas.microsoft.com/office/drawing/2014/main" id="{97360CB5-C549-B0FA-8084-B13B3B4419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648" t="10223" r="32903" b="10691"/>
          <a:stretch/>
        </p:blipFill>
        <p:spPr bwMode="auto">
          <a:xfrm>
            <a:off x="10936896" y="274808"/>
            <a:ext cx="898293" cy="782405"/>
          </a:xfrm>
          <a:prstGeom prst="roundRect">
            <a:avLst/>
          </a:prstGeom>
          <a:solidFill>
            <a:srgbClr val="FFFFFF">
              <a:shade val="85000"/>
            </a:srgbClr>
          </a:solidFill>
          <a:ln>
            <a:noFill/>
          </a:ln>
          <a:effectLst/>
        </p:spPr>
      </p:pic>
      <p:sp>
        <p:nvSpPr>
          <p:cNvPr id="3" name="TextBox 8">
            <a:extLst>
              <a:ext uri="{FF2B5EF4-FFF2-40B4-BE49-F238E27FC236}">
                <a16:creationId xmlns:a16="http://schemas.microsoft.com/office/drawing/2014/main" id="{FF2CA308-8BD5-4ECE-E945-909B05672FE8}"/>
              </a:ext>
            </a:extLst>
          </p:cNvPr>
          <p:cNvSpPr txBox="1"/>
          <p:nvPr/>
        </p:nvSpPr>
        <p:spPr>
          <a:xfrm>
            <a:off x="10474542" y="1420844"/>
            <a:ext cx="1014701" cy="215444"/>
          </a:xfrm>
          <a:prstGeom prst="rect">
            <a:avLst/>
          </a:prstGeom>
          <a:noFill/>
        </p:spPr>
        <p:txBody>
          <a:bodyPr wrap="none" lIns="0" tIns="0" rIns="0" bIns="0" rtlCol="0">
            <a:spAutoFit/>
          </a:bodyPr>
          <a:lstStyle/>
          <a:p>
            <a:r>
              <a:rPr lang="nb-NO" sz="1400" i="1" dirty="0">
                <a:solidFill>
                  <a:schemeClr val="tx1">
                    <a:lumMod val="75000"/>
                  </a:schemeClr>
                </a:solidFill>
              </a:rPr>
              <a:t>Seere i 1000</a:t>
            </a:r>
          </a:p>
        </p:txBody>
      </p:sp>
      <p:sp>
        <p:nvSpPr>
          <p:cNvPr id="6" name="Plassholder for tekst 5">
            <a:extLst>
              <a:ext uri="{FF2B5EF4-FFF2-40B4-BE49-F238E27FC236}">
                <a16:creationId xmlns:a16="http://schemas.microsoft.com/office/drawing/2014/main" id="{6EF716E6-DD05-B84C-8154-2BFDBBB4EBC2}"/>
              </a:ext>
            </a:extLst>
          </p:cNvPr>
          <p:cNvSpPr txBox="1">
            <a:spLocks/>
          </p:cNvSpPr>
          <p:nvPr>
            <p:custDataLst>
              <p:tags r:id="rId1"/>
            </p:custDataLst>
          </p:nvPr>
        </p:nvSpPr>
        <p:spPr>
          <a:xfrm>
            <a:off x="367117" y="5777124"/>
            <a:ext cx="11466871" cy="377723"/>
          </a:xfrm>
          <a:prstGeom prst="rect">
            <a:avLst/>
          </a:prstGeom>
        </p:spPr>
        <p:txBody>
          <a:bodyPr lIns="0" tIns="0" rIns="0" bIns="0" anchor="ctr">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GB" sz="1000" b="1" dirty="0">
                <a:solidFill>
                  <a:schemeClr val="tx1">
                    <a:lumMod val="75000"/>
                  </a:schemeClr>
                </a:solidFill>
                <a:latin typeface="Calibri" panose="020F0502020204030204" pitchFamily="34" charset="0"/>
                <a:cs typeface="Calibri" panose="020F0502020204030204" pitchFamily="34" charset="0"/>
              </a:rPr>
              <a:t>*L</a:t>
            </a:r>
            <a:r>
              <a:rPr lang="nb-NO" sz="1000" b="1" dirty="0" err="1">
                <a:solidFill>
                  <a:schemeClr val="tx1">
                    <a:lumMod val="75000"/>
                  </a:schemeClr>
                </a:solidFill>
                <a:latin typeface="Calibri" panose="020F0502020204030204" pitchFamily="34" charset="0"/>
                <a:cs typeface="Calibri" panose="020F0502020204030204" pitchFamily="34" charset="0"/>
              </a:rPr>
              <a:t>ive</a:t>
            </a:r>
            <a:r>
              <a:rPr lang="nb-NO" sz="1000" b="1" dirty="0">
                <a:solidFill>
                  <a:schemeClr val="tx1">
                    <a:lumMod val="75000"/>
                  </a:schemeClr>
                </a:solidFill>
                <a:latin typeface="Calibri" panose="020F0502020204030204" pitchFamily="34" charset="0"/>
                <a:cs typeface="Calibri" panose="020F0502020204030204" pitchFamily="34" charset="0"/>
              </a:rPr>
              <a:t>: </a:t>
            </a:r>
            <a:r>
              <a:rPr lang="nb-NO" sz="1000" dirty="0">
                <a:solidFill>
                  <a:schemeClr val="tx1">
                    <a:lumMod val="75000"/>
                  </a:schemeClr>
                </a:solidFill>
                <a:latin typeface="Calibri" panose="020F0502020204030204" pitchFamily="34" charset="0"/>
                <a:cs typeface="Calibri" panose="020F0502020204030204" pitchFamily="34" charset="0"/>
              </a:rPr>
              <a:t>Lineær direktesending. </a:t>
            </a:r>
            <a:r>
              <a:rPr lang="nb-NO" sz="1000" b="1" dirty="0">
                <a:solidFill>
                  <a:schemeClr val="tx1">
                    <a:lumMod val="75000"/>
                  </a:schemeClr>
                </a:solidFill>
                <a:latin typeface="Calibri" panose="020F0502020204030204" pitchFamily="34" charset="0"/>
                <a:cs typeface="Calibri" panose="020F0502020204030204" pitchFamily="34" charset="0"/>
              </a:rPr>
              <a:t>Playback inntil 99 dager: </a:t>
            </a:r>
            <a:r>
              <a:rPr lang="nb-NO" sz="1000" dirty="0">
                <a:solidFill>
                  <a:schemeClr val="tx1">
                    <a:lumMod val="75000"/>
                  </a:schemeClr>
                </a:solidFill>
                <a:latin typeface="Calibri" panose="020F0502020204030204" pitchFamily="34" charset="0"/>
                <a:cs typeface="Calibri" panose="020F0502020204030204" pitchFamily="34" charset="0"/>
              </a:rPr>
              <a:t>Opptak eller avspilling fra </a:t>
            </a:r>
            <a:r>
              <a:rPr lang="nb-NO" sz="1000" dirty="0" err="1">
                <a:solidFill>
                  <a:schemeClr val="tx1">
                    <a:lumMod val="75000"/>
                  </a:schemeClr>
                </a:solidFill>
                <a:latin typeface="Calibri" panose="020F0502020204030204" pitchFamily="34" charset="0"/>
                <a:cs typeface="Calibri" panose="020F0502020204030204" pitchFamily="34" charset="0"/>
              </a:rPr>
              <a:t>ukesarkiv</a:t>
            </a:r>
            <a:r>
              <a:rPr lang="nb-NO" sz="1000" dirty="0">
                <a:solidFill>
                  <a:schemeClr val="tx1">
                    <a:lumMod val="75000"/>
                  </a:schemeClr>
                </a:solidFill>
                <a:latin typeface="Calibri" panose="020F0502020204030204" pitchFamily="34" charset="0"/>
                <a:cs typeface="Calibri" panose="020F0502020204030204" pitchFamily="34" charset="0"/>
              </a:rPr>
              <a:t> inntil 99 dager etter sendetidspunkt. </a:t>
            </a:r>
            <a:r>
              <a:rPr lang="nb-NO" sz="1000" b="1" dirty="0">
                <a:solidFill>
                  <a:schemeClr val="tx1">
                    <a:lumMod val="75000"/>
                  </a:schemeClr>
                </a:solidFill>
                <a:latin typeface="Calibri" panose="020F0502020204030204" pitchFamily="34" charset="0"/>
                <a:cs typeface="Calibri" panose="020F0502020204030204" pitchFamily="34" charset="0"/>
              </a:rPr>
              <a:t>VOD</a:t>
            </a:r>
            <a:r>
              <a:rPr lang="nb-NO" sz="1000" dirty="0">
                <a:solidFill>
                  <a:schemeClr val="tx1">
                    <a:lumMod val="75000"/>
                  </a:schemeClr>
                </a:solidFill>
                <a:latin typeface="Calibri" panose="020F0502020204030204" pitchFamily="34" charset="0"/>
                <a:cs typeface="Calibri" panose="020F0502020204030204" pitchFamily="34" charset="0"/>
              </a:rPr>
              <a:t>: Video </a:t>
            </a:r>
            <a:r>
              <a:rPr lang="nb-NO" sz="1000" dirty="0" err="1">
                <a:solidFill>
                  <a:schemeClr val="tx1">
                    <a:lumMod val="75000"/>
                  </a:schemeClr>
                </a:solidFill>
                <a:latin typeface="Calibri" panose="020F0502020204030204" pitchFamily="34" charset="0"/>
                <a:cs typeface="Calibri" panose="020F0502020204030204" pitchFamily="34" charset="0"/>
              </a:rPr>
              <a:t>on</a:t>
            </a:r>
            <a:r>
              <a:rPr lang="nb-NO" sz="1000" dirty="0">
                <a:solidFill>
                  <a:schemeClr val="tx1">
                    <a:lumMod val="75000"/>
                  </a:schemeClr>
                </a:solidFill>
                <a:latin typeface="Calibri" panose="020F0502020204030204" pitchFamily="34" charset="0"/>
                <a:cs typeface="Calibri" panose="020F0502020204030204" pitchFamily="34" charset="0"/>
              </a:rPr>
              <a:t> </a:t>
            </a:r>
            <a:r>
              <a:rPr lang="nb-NO" sz="1000" dirty="0" err="1">
                <a:solidFill>
                  <a:schemeClr val="tx1">
                    <a:lumMod val="75000"/>
                  </a:schemeClr>
                </a:solidFill>
                <a:latin typeface="Calibri" panose="020F0502020204030204" pitchFamily="34" charset="0"/>
                <a:cs typeface="Calibri" panose="020F0502020204030204" pitchFamily="34" charset="0"/>
              </a:rPr>
              <a:t>demand</a:t>
            </a:r>
            <a:r>
              <a:rPr lang="nb-NO" sz="1000" dirty="0">
                <a:solidFill>
                  <a:schemeClr val="tx1">
                    <a:lumMod val="75000"/>
                  </a:schemeClr>
                </a:solidFill>
                <a:latin typeface="Calibri" panose="020F0502020204030204" pitchFamily="34" charset="0"/>
                <a:cs typeface="Calibri" panose="020F0502020204030204" pitchFamily="34" charset="0"/>
              </a:rPr>
              <a:t> fra mediehusets nettspiller.</a:t>
            </a:r>
          </a:p>
        </p:txBody>
      </p:sp>
      <p:sp>
        <p:nvSpPr>
          <p:cNvPr id="7" name="Plassholder for tekst 10">
            <a:extLst>
              <a:ext uri="{FF2B5EF4-FFF2-40B4-BE49-F238E27FC236}">
                <a16:creationId xmlns:a16="http://schemas.microsoft.com/office/drawing/2014/main" id="{629EACB7-E9C2-4625-45E7-B4243A73C88E}"/>
              </a:ext>
            </a:extLst>
          </p:cNvPr>
          <p:cNvSpPr txBox="1">
            <a:spLocks/>
          </p:cNvSpPr>
          <p:nvPr>
            <p:custDataLst>
              <p:tags r:id="rId2"/>
            </p:custDataLst>
          </p:nvPr>
        </p:nvSpPr>
        <p:spPr>
          <a:xfrm>
            <a:off x="9172135" y="6299563"/>
            <a:ext cx="2440745"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rgbClr val="000000"/>
                </a:solidFill>
                <a:latin typeface="+mj-lt"/>
              </a:rPr>
              <a:t>Kilde:</a:t>
            </a:r>
            <a:r>
              <a:rPr lang="nb-NO" sz="900" dirty="0">
                <a:solidFill>
                  <a:srgbClr val="000000"/>
                </a:solidFill>
                <a:latin typeface="+mj-lt"/>
              </a:rPr>
              <a:t> </a:t>
            </a:r>
            <a:r>
              <a:rPr lang="nb-NO" sz="900" dirty="0" err="1">
                <a:solidFill>
                  <a:srgbClr val="000000"/>
                </a:solidFill>
                <a:latin typeface="+mj-lt"/>
              </a:rPr>
              <a:t>Kantar</a:t>
            </a:r>
            <a:r>
              <a:rPr lang="nb-NO" sz="900" dirty="0">
                <a:solidFill>
                  <a:srgbClr val="000000"/>
                </a:solidFill>
                <a:latin typeface="+mj-lt"/>
              </a:rPr>
              <a:t> Media TVOV. Personer 10-79 år.</a:t>
            </a:r>
            <a:r>
              <a:rPr lang="nb-NO" sz="900" b="1" dirty="0">
                <a:solidFill>
                  <a:schemeClr val="tx1"/>
                </a:solidFill>
              </a:rPr>
              <a:t> </a:t>
            </a:r>
            <a:endParaRPr lang="nb-NO" sz="900" i="1" dirty="0">
              <a:solidFill>
                <a:schemeClr val="tx1"/>
              </a:solidFill>
            </a:endParaRPr>
          </a:p>
        </p:txBody>
      </p:sp>
    </p:spTree>
    <p:extLst>
      <p:ext uri="{BB962C8B-B14F-4D97-AF65-F5344CB8AC3E}">
        <p14:creationId xmlns:p14="http://schemas.microsoft.com/office/powerpoint/2010/main" val="841100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7331DA-E4F0-484C-944C-DFA83B2FE90C}"/>
              </a:ext>
            </a:extLst>
          </p:cNvPr>
          <p:cNvSpPr txBox="1">
            <a:spLocks/>
          </p:cNvSpPr>
          <p:nvPr/>
        </p:nvSpPr>
        <p:spPr>
          <a:xfrm>
            <a:off x="359993" y="458881"/>
            <a:ext cx="11466875" cy="704346"/>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nb-NO" dirty="0"/>
              <a:t>Topp 10 enkeltprogrammer Warner Bros Discovery</a:t>
            </a:r>
          </a:p>
        </p:txBody>
      </p:sp>
      <p:sp>
        <p:nvSpPr>
          <p:cNvPr id="8" name="Slide Number Placeholder 2">
            <a:extLst>
              <a:ext uri="{FF2B5EF4-FFF2-40B4-BE49-F238E27FC236}">
                <a16:creationId xmlns:a16="http://schemas.microsoft.com/office/drawing/2014/main" id="{D3A2C4C4-B48D-47A2-A339-53EAEF63B487}"/>
              </a:ext>
            </a:extLst>
          </p:cNvPr>
          <p:cNvSpPr txBox="1">
            <a:spLocks/>
          </p:cNvSpPr>
          <p:nvPr/>
        </p:nvSpPr>
        <p:spPr>
          <a:xfrm>
            <a:off x="10856913" y="6390000"/>
            <a:ext cx="969962" cy="196850"/>
          </a:xfrm>
          <a:prstGeom prst="rect">
            <a:avLst/>
          </a:prstGeom>
        </p:spPr>
        <p:txBody>
          <a:bodyPr vert="horz" lIns="0" tIns="0" rIns="0" bIns="0" rtlCol="0" anchor="ctr"/>
          <a:lstStyle>
            <a:defPPr>
              <a:defRPr lang="en-US"/>
            </a:defPPr>
            <a:lvl1pPr algn="r">
              <a:defRPr sz="10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a:pPr/>
              <a:t>21</a:t>
            </a:fld>
            <a:endParaRPr lang="en-GB" dirty="0"/>
          </a:p>
        </p:txBody>
      </p:sp>
      <p:graphicFrame>
        <p:nvGraphicFramePr>
          <p:cNvPr id="9" name="Chart 8">
            <a:extLst>
              <a:ext uri="{FF2B5EF4-FFF2-40B4-BE49-F238E27FC236}">
                <a16:creationId xmlns:a16="http://schemas.microsoft.com/office/drawing/2014/main" id="{8F284916-8EB9-44D6-B094-A7DFF18CADE0}"/>
              </a:ext>
            </a:extLst>
          </p:cNvPr>
          <p:cNvGraphicFramePr/>
          <p:nvPr>
            <p:extLst>
              <p:ext uri="{D42A27DB-BD31-4B8C-83A1-F6EECF244321}">
                <p14:modId xmlns:p14="http://schemas.microsoft.com/office/powerpoint/2010/main" val="195854391"/>
              </p:ext>
            </p:extLst>
          </p:nvPr>
        </p:nvGraphicFramePr>
        <p:xfrm>
          <a:off x="359993" y="1106783"/>
          <a:ext cx="11466871" cy="460631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1">
            <a:extLst>
              <a:ext uri="{FF2B5EF4-FFF2-40B4-BE49-F238E27FC236}">
                <a16:creationId xmlns:a16="http://schemas.microsoft.com/office/drawing/2014/main" id="{803C60CE-8B20-4CD9-8064-01B62B3AF4FD}"/>
              </a:ext>
            </a:extLst>
          </p:cNvPr>
          <p:cNvSpPr txBox="1"/>
          <p:nvPr/>
        </p:nvSpPr>
        <p:spPr>
          <a:xfrm>
            <a:off x="4400123" y="1714585"/>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582</a:t>
            </a:r>
          </a:p>
        </p:txBody>
      </p:sp>
      <p:sp>
        <p:nvSpPr>
          <p:cNvPr id="11" name="TextBox 1">
            <a:extLst>
              <a:ext uri="{FF2B5EF4-FFF2-40B4-BE49-F238E27FC236}">
                <a16:creationId xmlns:a16="http://schemas.microsoft.com/office/drawing/2014/main" id="{803C60CE-8B20-4CD9-8064-01B62B3AF4FD}"/>
              </a:ext>
            </a:extLst>
          </p:cNvPr>
          <p:cNvSpPr txBox="1"/>
          <p:nvPr/>
        </p:nvSpPr>
        <p:spPr>
          <a:xfrm>
            <a:off x="5496008" y="1714585"/>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580</a:t>
            </a:r>
          </a:p>
        </p:txBody>
      </p:sp>
      <p:sp>
        <p:nvSpPr>
          <p:cNvPr id="12" name="TextBox 1">
            <a:extLst>
              <a:ext uri="{FF2B5EF4-FFF2-40B4-BE49-F238E27FC236}">
                <a16:creationId xmlns:a16="http://schemas.microsoft.com/office/drawing/2014/main" id="{803C60CE-8B20-4CD9-8064-01B62B3AF4FD}"/>
              </a:ext>
            </a:extLst>
          </p:cNvPr>
          <p:cNvSpPr txBox="1"/>
          <p:nvPr/>
        </p:nvSpPr>
        <p:spPr>
          <a:xfrm>
            <a:off x="6579142" y="1757683"/>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574</a:t>
            </a:r>
          </a:p>
        </p:txBody>
      </p:sp>
      <p:sp>
        <p:nvSpPr>
          <p:cNvPr id="13" name="TextBox 1">
            <a:extLst>
              <a:ext uri="{FF2B5EF4-FFF2-40B4-BE49-F238E27FC236}">
                <a16:creationId xmlns:a16="http://schemas.microsoft.com/office/drawing/2014/main" id="{803C60CE-8B20-4CD9-8064-01B62B3AF4FD}"/>
              </a:ext>
            </a:extLst>
          </p:cNvPr>
          <p:cNvSpPr txBox="1"/>
          <p:nvPr/>
        </p:nvSpPr>
        <p:spPr>
          <a:xfrm>
            <a:off x="7660959" y="1811129"/>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567</a:t>
            </a:r>
          </a:p>
        </p:txBody>
      </p:sp>
      <p:sp>
        <p:nvSpPr>
          <p:cNvPr id="14" name="TextBox 1">
            <a:extLst>
              <a:ext uri="{FF2B5EF4-FFF2-40B4-BE49-F238E27FC236}">
                <a16:creationId xmlns:a16="http://schemas.microsoft.com/office/drawing/2014/main" id="{803C60CE-8B20-4CD9-8064-01B62B3AF4FD}"/>
              </a:ext>
            </a:extLst>
          </p:cNvPr>
          <p:cNvSpPr txBox="1"/>
          <p:nvPr/>
        </p:nvSpPr>
        <p:spPr>
          <a:xfrm>
            <a:off x="8746467" y="1863610"/>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552</a:t>
            </a:r>
          </a:p>
        </p:txBody>
      </p:sp>
      <p:sp>
        <p:nvSpPr>
          <p:cNvPr id="15" name="TextBox 1">
            <a:extLst>
              <a:ext uri="{FF2B5EF4-FFF2-40B4-BE49-F238E27FC236}">
                <a16:creationId xmlns:a16="http://schemas.microsoft.com/office/drawing/2014/main" id="{803C60CE-8B20-4CD9-8064-01B62B3AF4FD}"/>
              </a:ext>
            </a:extLst>
          </p:cNvPr>
          <p:cNvSpPr txBox="1"/>
          <p:nvPr/>
        </p:nvSpPr>
        <p:spPr>
          <a:xfrm>
            <a:off x="9835743" y="1863610"/>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550</a:t>
            </a:r>
          </a:p>
        </p:txBody>
      </p:sp>
      <p:sp>
        <p:nvSpPr>
          <p:cNvPr id="16" name="TextBox 1">
            <a:extLst>
              <a:ext uri="{FF2B5EF4-FFF2-40B4-BE49-F238E27FC236}">
                <a16:creationId xmlns:a16="http://schemas.microsoft.com/office/drawing/2014/main" id="{803C60CE-8B20-4CD9-8064-01B62B3AF4FD}"/>
              </a:ext>
            </a:extLst>
          </p:cNvPr>
          <p:cNvSpPr txBox="1"/>
          <p:nvPr/>
        </p:nvSpPr>
        <p:spPr>
          <a:xfrm>
            <a:off x="10903917" y="1918851"/>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536</a:t>
            </a:r>
          </a:p>
        </p:txBody>
      </p:sp>
      <p:pic>
        <p:nvPicPr>
          <p:cNvPr id="5122" name="Picture 2" descr="Warner Bros. Discovery Logo, symbol, meaning, history, PNG, brand">
            <a:extLst>
              <a:ext uri="{FF2B5EF4-FFF2-40B4-BE49-F238E27FC236}">
                <a16:creationId xmlns:a16="http://schemas.microsoft.com/office/drawing/2014/main" id="{3692BDAF-D05E-822E-FBC2-22BEBF5C1DA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282" b="23231"/>
          <a:stretch/>
        </p:blipFill>
        <p:spPr bwMode="auto">
          <a:xfrm>
            <a:off x="9873034" y="363529"/>
            <a:ext cx="1922495" cy="5351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8">
            <a:extLst>
              <a:ext uri="{FF2B5EF4-FFF2-40B4-BE49-F238E27FC236}">
                <a16:creationId xmlns:a16="http://schemas.microsoft.com/office/drawing/2014/main" id="{0B3C761E-A4B6-1FAC-9C50-2E489BE2B568}"/>
              </a:ext>
            </a:extLst>
          </p:cNvPr>
          <p:cNvSpPr txBox="1"/>
          <p:nvPr/>
        </p:nvSpPr>
        <p:spPr>
          <a:xfrm>
            <a:off x="10474542" y="1420844"/>
            <a:ext cx="1014701" cy="215444"/>
          </a:xfrm>
          <a:prstGeom prst="rect">
            <a:avLst/>
          </a:prstGeom>
          <a:noFill/>
        </p:spPr>
        <p:txBody>
          <a:bodyPr wrap="none" lIns="0" tIns="0" rIns="0" bIns="0" rtlCol="0">
            <a:spAutoFit/>
          </a:bodyPr>
          <a:lstStyle/>
          <a:p>
            <a:r>
              <a:rPr lang="nb-NO" sz="1400" i="1" dirty="0">
                <a:solidFill>
                  <a:schemeClr val="tx1">
                    <a:lumMod val="75000"/>
                  </a:schemeClr>
                </a:solidFill>
              </a:rPr>
              <a:t>Seere i 1000</a:t>
            </a:r>
          </a:p>
        </p:txBody>
      </p:sp>
      <p:sp>
        <p:nvSpPr>
          <p:cNvPr id="6" name="Plassholder for tekst 5">
            <a:extLst>
              <a:ext uri="{FF2B5EF4-FFF2-40B4-BE49-F238E27FC236}">
                <a16:creationId xmlns:a16="http://schemas.microsoft.com/office/drawing/2014/main" id="{74707F93-D944-BB44-E44A-877920D16F99}"/>
              </a:ext>
            </a:extLst>
          </p:cNvPr>
          <p:cNvSpPr txBox="1">
            <a:spLocks/>
          </p:cNvSpPr>
          <p:nvPr>
            <p:custDataLst>
              <p:tags r:id="rId1"/>
            </p:custDataLst>
          </p:nvPr>
        </p:nvSpPr>
        <p:spPr>
          <a:xfrm>
            <a:off x="367117" y="5777124"/>
            <a:ext cx="11466871" cy="377723"/>
          </a:xfrm>
          <a:prstGeom prst="rect">
            <a:avLst/>
          </a:prstGeom>
        </p:spPr>
        <p:txBody>
          <a:bodyPr lIns="0" tIns="0" rIns="0" bIns="0" anchor="ctr">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GB" sz="1000" b="1" dirty="0">
                <a:solidFill>
                  <a:schemeClr val="tx1">
                    <a:lumMod val="75000"/>
                  </a:schemeClr>
                </a:solidFill>
                <a:latin typeface="Calibri" panose="020F0502020204030204" pitchFamily="34" charset="0"/>
                <a:cs typeface="Calibri" panose="020F0502020204030204" pitchFamily="34" charset="0"/>
              </a:rPr>
              <a:t>*L</a:t>
            </a:r>
            <a:r>
              <a:rPr lang="nb-NO" sz="1000" b="1" dirty="0" err="1">
                <a:solidFill>
                  <a:schemeClr val="tx1">
                    <a:lumMod val="75000"/>
                  </a:schemeClr>
                </a:solidFill>
                <a:latin typeface="Calibri" panose="020F0502020204030204" pitchFamily="34" charset="0"/>
                <a:cs typeface="Calibri" panose="020F0502020204030204" pitchFamily="34" charset="0"/>
              </a:rPr>
              <a:t>ive</a:t>
            </a:r>
            <a:r>
              <a:rPr lang="nb-NO" sz="1000" b="1" dirty="0">
                <a:solidFill>
                  <a:schemeClr val="tx1">
                    <a:lumMod val="75000"/>
                  </a:schemeClr>
                </a:solidFill>
                <a:latin typeface="Calibri" panose="020F0502020204030204" pitchFamily="34" charset="0"/>
                <a:cs typeface="Calibri" panose="020F0502020204030204" pitchFamily="34" charset="0"/>
              </a:rPr>
              <a:t>: </a:t>
            </a:r>
            <a:r>
              <a:rPr lang="nb-NO" sz="1000" dirty="0">
                <a:solidFill>
                  <a:schemeClr val="tx1">
                    <a:lumMod val="75000"/>
                  </a:schemeClr>
                </a:solidFill>
                <a:latin typeface="Calibri" panose="020F0502020204030204" pitchFamily="34" charset="0"/>
                <a:cs typeface="Calibri" panose="020F0502020204030204" pitchFamily="34" charset="0"/>
              </a:rPr>
              <a:t>Lineær direktesending. </a:t>
            </a:r>
            <a:r>
              <a:rPr lang="nb-NO" sz="1000" b="1" dirty="0">
                <a:solidFill>
                  <a:schemeClr val="tx1">
                    <a:lumMod val="75000"/>
                  </a:schemeClr>
                </a:solidFill>
                <a:latin typeface="Calibri" panose="020F0502020204030204" pitchFamily="34" charset="0"/>
                <a:cs typeface="Calibri" panose="020F0502020204030204" pitchFamily="34" charset="0"/>
              </a:rPr>
              <a:t>Playback inntil 99 dager: </a:t>
            </a:r>
            <a:r>
              <a:rPr lang="nb-NO" sz="1000" dirty="0">
                <a:solidFill>
                  <a:schemeClr val="tx1">
                    <a:lumMod val="75000"/>
                  </a:schemeClr>
                </a:solidFill>
                <a:latin typeface="Calibri" panose="020F0502020204030204" pitchFamily="34" charset="0"/>
                <a:cs typeface="Calibri" panose="020F0502020204030204" pitchFamily="34" charset="0"/>
              </a:rPr>
              <a:t>Opptak eller avspilling fra </a:t>
            </a:r>
            <a:r>
              <a:rPr lang="nb-NO" sz="1000" dirty="0" err="1">
                <a:solidFill>
                  <a:schemeClr val="tx1">
                    <a:lumMod val="75000"/>
                  </a:schemeClr>
                </a:solidFill>
                <a:latin typeface="Calibri" panose="020F0502020204030204" pitchFamily="34" charset="0"/>
                <a:cs typeface="Calibri" panose="020F0502020204030204" pitchFamily="34" charset="0"/>
              </a:rPr>
              <a:t>ukesarkiv</a:t>
            </a:r>
            <a:r>
              <a:rPr lang="nb-NO" sz="1000" dirty="0">
                <a:solidFill>
                  <a:schemeClr val="tx1">
                    <a:lumMod val="75000"/>
                  </a:schemeClr>
                </a:solidFill>
                <a:latin typeface="Calibri" panose="020F0502020204030204" pitchFamily="34" charset="0"/>
                <a:cs typeface="Calibri" panose="020F0502020204030204" pitchFamily="34" charset="0"/>
              </a:rPr>
              <a:t> inntil 99 dager etter sendetidspunkt. </a:t>
            </a:r>
            <a:r>
              <a:rPr lang="nb-NO" sz="1000" b="1" dirty="0">
                <a:solidFill>
                  <a:schemeClr val="tx1">
                    <a:lumMod val="75000"/>
                  </a:schemeClr>
                </a:solidFill>
                <a:latin typeface="Calibri" panose="020F0502020204030204" pitchFamily="34" charset="0"/>
                <a:cs typeface="Calibri" panose="020F0502020204030204" pitchFamily="34" charset="0"/>
              </a:rPr>
              <a:t>VOD</a:t>
            </a:r>
            <a:r>
              <a:rPr lang="nb-NO" sz="1000" dirty="0">
                <a:solidFill>
                  <a:schemeClr val="tx1">
                    <a:lumMod val="75000"/>
                  </a:schemeClr>
                </a:solidFill>
                <a:latin typeface="Calibri" panose="020F0502020204030204" pitchFamily="34" charset="0"/>
                <a:cs typeface="Calibri" panose="020F0502020204030204" pitchFamily="34" charset="0"/>
              </a:rPr>
              <a:t>: Video </a:t>
            </a:r>
            <a:r>
              <a:rPr lang="nb-NO" sz="1000" dirty="0" err="1">
                <a:solidFill>
                  <a:schemeClr val="tx1">
                    <a:lumMod val="75000"/>
                  </a:schemeClr>
                </a:solidFill>
                <a:latin typeface="Calibri" panose="020F0502020204030204" pitchFamily="34" charset="0"/>
                <a:cs typeface="Calibri" panose="020F0502020204030204" pitchFamily="34" charset="0"/>
              </a:rPr>
              <a:t>on</a:t>
            </a:r>
            <a:r>
              <a:rPr lang="nb-NO" sz="1000" dirty="0">
                <a:solidFill>
                  <a:schemeClr val="tx1">
                    <a:lumMod val="75000"/>
                  </a:schemeClr>
                </a:solidFill>
                <a:latin typeface="Calibri" panose="020F0502020204030204" pitchFamily="34" charset="0"/>
                <a:cs typeface="Calibri" panose="020F0502020204030204" pitchFamily="34" charset="0"/>
              </a:rPr>
              <a:t> </a:t>
            </a:r>
            <a:r>
              <a:rPr lang="nb-NO" sz="1000" dirty="0" err="1">
                <a:solidFill>
                  <a:schemeClr val="tx1">
                    <a:lumMod val="75000"/>
                  </a:schemeClr>
                </a:solidFill>
                <a:latin typeface="Calibri" panose="020F0502020204030204" pitchFamily="34" charset="0"/>
                <a:cs typeface="Calibri" panose="020F0502020204030204" pitchFamily="34" charset="0"/>
              </a:rPr>
              <a:t>demand</a:t>
            </a:r>
            <a:r>
              <a:rPr lang="nb-NO" sz="1000" dirty="0">
                <a:solidFill>
                  <a:schemeClr val="tx1">
                    <a:lumMod val="75000"/>
                  </a:schemeClr>
                </a:solidFill>
                <a:latin typeface="Calibri" panose="020F0502020204030204" pitchFamily="34" charset="0"/>
                <a:cs typeface="Calibri" panose="020F0502020204030204" pitchFamily="34" charset="0"/>
              </a:rPr>
              <a:t> fra mediehusets nettspiller.</a:t>
            </a:r>
          </a:p>
        </p:txBody>
      </p:sp>
      <p:sp>
        <p:nvSpPr>
          <p:cNvPr id="7" name="Plassholder for tekst 10">
            <a:extLst>
              <a:ext uri="{FF2B5EF4-FFF2-40B4-BE49-F238E27FC236}">
                <a16:creationId xmlns:a16="http://schemas.microsoft.com/office/drawing/2014/main" id="{F523F3C7-0867-F9B7-56D0-411BFC310893}"/>
              </a:ext>
            </a:extLst>
          </p:cNvPr>
          <p:cNvSpPr txBox="1">
            <a:spLocks/>
          </p:cNvSpPr>
          <p:nvPr>
            <p:custDataLst>
              <p:tags r:id="rId2"/>
            </p:custDataLst>
          </p:nvPr>
        </p:nvSpPr>
        <p:spPr>
          <a:xfrm>
            <a:off x="9172135" y="6299563"/>
            <a:ext cx="2440745"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rgbClr val="000000"/>
                </a:solidFill>
                <a:latin typeface="+mj-lt"/>
              </a:rPr>
              <a:t>Kilde:</a:t>
            </a:r>
            <a:r>
              <a:rPr lang="nb-NO" sz="900" dirty="0">
                <a:solidFill>
                  <a:srgbClr val="000000"/>
                </a:solidFill>
                <a:latin typeface="+mj-lt"/>
              </a:rPr>
              <a:t> </a:t>
            </a:r>
            <a:r>
              <a:rPr lang="nb-NO" sz="900" dirty="0" err="1">
                <a:solidFill>
                  <a:srgbClr val="000000"/>
                </a:solidFill>
                <a:latin typeface="+mj-lt"/>
              </a:rPr>
              <a:t>Kantar</a:t>
            </a:r>
            <a:r>
              <a:rPr lang="nb-NO" sz="900" dirty="0">
                <a:solidFill>
                  <a:srgbClr val="000000"/>
                </a:solidFill>
                <a:latin typeface="+mj-lt"/>
              </a:rPr>
              <a:t> Media TVOV. Personer 10-79 år.</a:t>
            </a:r>
            <a:r>
              <a:rPr lang="nb-NO" sz="900" b="1" dirty="0">
                <a:solidFill>
                  <a:schemeClr val="tx1"/>
                </a:solidFill>
              </a:rPr>
              <a:t> </a:t>
            </a:r>
            <a:endParaRPr lang="nb-NO" sz="900" i="1" dirty="0">
              <a:solidFill>
                <a:schemeClr val="tx1"/>
              </a:solidFill>
            </a:endParaRPr>
          </a:p>
        </p:txBody>
      </p:sp>
    </p:spTree>
    <p:extLst>
      <p:ext uri="{BB962C8B-B14F-4D97-AF65-F5344CB8AC3E}">
        <p14:creationId xmlns:p14="http://schemas.microsoft.com/office/powerpoint/2010/main" val="821623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7331DA-E4F0-484C-944C-DFA83B2FE90C}"/>
              </a:ext>
            </a:extLst>
          </p:cNvPr>
          <p:cNvSpPr txBox="1">
            <a:spLocks/>
          </p:cNvSpPr>
          <p:nvPr/>
        </p:nvSpPr>
        <p:spPr>
          <a:xfrm>
            <a:off x="359993" y="458881"/>
            <a:ext cx="11466875" cy="704346"/>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nb-NO" dirty="0"/>
              <a:t>Topp 10 enkeltprogrammer Viaplay Group</a:t>
            </a:r>
          </a:p>
        </p:txBody>
      </p:sp>
      <p:sp>
        <p:nvSpPr>
          <p:cNvPr id="8" name="Slide Number Placeholder 2">
            <a:extLst>
              <a:ext uri="{FF2B5EF4-FFF2-40B4-BE49-F238E27FC236}">
                <a16:creationId xmlns:a16="http://schemas.microsoft.com/office/drawing/2014/main" id="{D3A2C4C4-B48D-47A2-A339-53EAEF63B487}"/>
              </a:ext>
            </a:extLst>
          </p:cNvPr>
          <p:cNvSpPr txBox="1">
            <a:spLocks/>
          </p:cNvSpPr>
          <p:nvPr/>
        </p:nvSpPr>
        <p:spPr>
          <a:xfrm>
            <a:off x="10856913" y="6390000"/>
            <a:ext cx="969962" cy="196850"/>
          </a:xfrm>
          <a:prstGeom prst="rect">
            <a:avLst/>
          </a:prstGeom>
        </p:spPr>
        <p:txBody>
          <a:bodyPr vert="horz" lIns="0" tIns="0" rIns="0" bIns="0" rtlCol="0" anchor="ctr"/>
          <a:lstStyle>
            <a:defPPr>
              <a:defRPr lang="en-US"/>
            </a:defPPr>
            <a:lvl1pPr algn="r">
              <a:defRPr sz="10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a:pPr/>
              <a:t>22</a:t>
            </a:fld>
            <a:endParaRPr lang="en-GB" dirty="0"/>
          </a:p>
        </p:txBody>
      </p:sp>
      <p:graphicFrame>
        <p:nvGraphicFramePr>
          <p:cNvPr id="9" name="Chart 8">
            <a:extLst>
              <a:ext uri="{FF2B5EF4-FFF2-40B4-BE49-F238E27FC236}">
                <a16:creationId xmlns:a16="http://schemas.microsoft.com/office/drawing/2014/main" id="{8F284916-8EB9-44D6-B094-A7DFF18CADE0}"/>
              </a:ext>
            </a:extLst>
          </p:cNvPr>
          <p:cNvGraphicFramePr/>
          <p:nvPr>
            <p:extLst>
              <p:ext uri="{D42A27DB-BD31-4B8C-83A1-F6EECF244321}">
                <p14:modId xmlns:p14="http://schemas.microsoft.com/office/powerpoint/2010/main" val="2218372401"/>
              </p:ext>
            </p:extLst>
          </p:nvPr>
        </p:nvGraphicFramePr>
        <p:xfrm>
          <a:off x="359993" y="1189843"/>
          <a:ext cx="11466871" cy="460631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1">
            <a:extLst>
              <a:ext uri="{FF2B5EF4-FFF2-40B4-BE49-F238E27FC236}">
                <a16:creationId xmlns:a16="http://schemas.microsoft.com/office/drawing/2014/main" id="{803C60CE-8B20-4CD9-8064-01B62B3AF4FD}"/>
              </a:ext>
            </a:extLst>
          </p:cNvPr>
          <p:cNvSpPr txBox="1"/>
          <p:nvPr/>
        </p:nvSpPr>
        <p:spPr>
          <a:xfrm>
            <a:off x="4418700" y="2828188"/>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376</a:t>
            </a:r>
          </a:p>
        </p:txBody>
      </p:sp>
      <p:sp>
        <p:nvSpPr>
          <p:cNvPr id="11" name="TextBox 1">
            <a:extLst>
              <a:ext uri="{FF2B5EF4-FFF2-40B4-BE49-F238E27FC236}">
                <a16:creationId xmlns:a16="http://schemas.microsoft.com/office/drawing/2014/main" id="{803C60CE-8B20-4CD9-8064-01B62B3AF4FD}"/>
              </a:ext>
            </a:extLst>
          </p:cNvPr>
          <p:cNvSpPr txBox="1"/>
          <p:nvPr/>
        </p:nvSpPr>
        <p:spPr>
          <a:xfrm>
            <a:off x="5511408" y="2878659"/>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365</a:t>
            </a:r>
          </a:p>
        </p:txBody>
      </p:sp>
      <p:sp>
        <p:nvSpPr>
          <p:cNvPr id="12" name="TextBox 1">
            <a:extLst>
              <a:ext uri="{FF2B5EF4-FFF2-40B4-BE49-F238E27FC236}">
                <a16:creationId xmlns:a16="http://schemas.microsoft.com/office/drawing/2014/main" id="{803C60CE-8B20-4CD9-8064-01B62B3AF4FD}"/>
              </a:ext>
            </a:extLst>
          </p:cNvPr>
          <p:cNvSpPr txBox="1"/>
          <p:nvPr/>
        </p:nvSpPr>
        <p:spPr>
          <a:xfrm>
            <a:off x="6580796" y="2984031"/>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360</a:t>
            </a:r>
          </a:p>
        </p:txBody>
      </p:sp>
      <p:sp>
        <p:nvSpPr>
          <p:cNvPr id="13" name="TextBox 1">
            <a:extLst>
              <a:ext uri="{FF2B5EF4-FFF2-40B4-BE49-F238E27FC236}">
                <a16:creationId xmlns:a16="http://schemas.microsoft.com/office/drawing/2014/main" id="{803C60CE-8B20-4CD9-8064-01B62B3AF4FD}"/>
              </a:ext>
            </a:extLst>
          </p:cNvPr>
          <p:cNvSpPr txBox="1"/>
          <p:nvPr/>
        </p:nvSpPr>
        <p:spPr>
          <a:xfrm>
            <a:off x="7672430" y="2978501"/>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360</a:t>
            </a:r>
          </a:p>
        </p:txBody>
      </p:sp>
      <p:sp>
        <p:nvSpPr>
          <p:cNvPr id="14" name="TextBox 1">
            <a:extLst>
              <a:ext uri="{FF2B5EF4-FFF2-40B4-BE49-F238E27FC236}">
                <a16:creationId xmlns:a16="http://schemas.microsoft.com/office/drawing/2014/main" id="{803C60CE-8B20-4CD9-8064-01B62B3AF4FD}"/>
              </a:ext>
            </a:extLst>
          </p:cNvPr>
          <p:cNvSpPr txBox="1"/>
          <p:nvPr/>
        </p:nvSpPr>
        <p:spPr>
          <a:xfrm>
            <a:off x="8740675" y="3045154"/>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332</a:t>
            </a:r>
          </a:p>
        </p:txBody>
      </p:sp>
      <p:sp>
        <p:nvSpPr>
          <p:cNvPr id="15" name="TextBox 1">
            <a:extLst>
              <a:ext uri="{FF2B5EF4-FFF2-40B4-BE49-F238E27FC236}">
                <a16:creationId xmlns:a16="http://schemas.microsoft.com/office/drawing/2014/main" id="{803C60CE-8B20-4CD9-8064-01B62B3AF4FD}"/>
              </a:ext>
            </a:extLst>
          </p:cNvPr>
          <p:cNvSpPr txBox="1"/>
          <p:nvPr/>
        </p:nvSpPr>
        <p:spPr>
          <a:xfrm>
            <a:off x="9833383" y="3074029"/>
            <a:ext cx="4614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328</a:t>
            </a:r>
          </a:p>
        </p:txBody>
      </p:sp>
      <p:sp>
        <p:nvSpPr>
          <p:cNvPr id="16" name="TextBox 1">
            <a:extLst>
              <a:ext uri="{FF2B5EF4-FFF2-40B4-BE49-F238E27FC236}">
                <a16:creationId xmlns:a16="http://schemas.microsoft.com/office/drawing/2014/main" id="{803C60CE-8B20-4CD9-8064-01B62B3AF4FD}"/>
              </a:ext>
            </a:extLst>
          </p:cNvPr>
          <p:cNvSpPr txBox="1"/>
          <p:nvPr/>
        </p:nvSpPr>
        <p:spPr>
          <a:xfrm>
            <a:off x="10904989" y="3141605"/>
            <a:ext cx="473381"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1400" dirty="0"/>
              <a:t>316</a:t>
            </a:r>
          </a:p>
        </p:txBody>
      </p:sp>
      <p:pic>
        <p:nvPicPr>
          <p:cNvPr id="6146" name="Picture 2" descr="Viaplay Group | Logopedia | Fandom">
            <a:extLst>
              <a:ext uri="{FF2B5EF4-FFF2-40B4-BE49-F238E27FC236}">
                <a16:creationId xmlns:a16="http://schemas.microsoft.com/office/drawing/2014/main" id="{38649EB0-3C38-87EB-27CC-67485E786E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36370" y="259825"/>
            <a:ext cx="684000" cy="9056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8">
            <a:extLst>
              <a:ext uri="{FF2B5EF4-FFF2-40B4-BE49-F238E27FC236}">
                <a16:creationId xmlns:a16="http://schemas.microsoft.com/office/drawing/2014/main" id="{17BCD7ED-8C75-F9F0-E3E0-8E3214EBFDA2}"/>
              </a:ext>
            </a:extLst>
          </p:cNvPr>
          <p:cNvSpPr txBox="1"/>
          <p:nvPr/>
        </p:nvSpPr>
        <p:spPr>
          <a:xfrm>
            <a:off x="10474542" y="1420844"/>
            <a:ext cx="1014701" cy="215444"/>
          </a:xfrm>
          <a:prstGeom prst="rect">
            <a:avLst/>
          </a:prstGeom>
          <a:noFill/>
        </p:spPr>
        <p:txBody>
          <a:bodyPr wrap="none" lIns="0" tIns="0" rIns="0" bIns="0" rtlCol="0">
            <a:spAutoFit/>
          </a:bodyPr>
          <a:lstStyle/>
          <a:p>
            <a:r>
              <a:rPr lang="nb-NO" sz="1400" i="1" dirty="0">
                <a:solidFill>
                  <a:schemeClr val="tx1">
                    <a:lumMod val="75000"/>
                  </a:schemeClr>
                </a:solidFill>
              </a:rPr>
              <a:t>Seere i 1000</a:t>
            </a:r>
          </a:p>
        </p:txBody>
      </p:sp>
      <p:sp>
        <p:nvSpPr>
          <p:cNvPr id="6" name="Plassholder for tekst 5">
            <a:extLst>
              <a:ext uri="{FF2B5EF4-FFF2-40B4-BE49-F238E27FC236}">
                <a16:creationId xmlns:a16="http://schemas.microsoft.com/office/drawing/2014/main" id="{A8E169A5-24A3-CF79-118F-18E586AD1094}"/>
              </a:ext>
            </a:extLst>
          </p:cNvPr>
          <p:cNvSpPr txBox="1">
            <a:spLocks/>
          </p:cNvSpPr>
          <p:nvPr>
            <p:custDataLst>
              <p:tags r:id="rId1"/>
            </p:custDataLst>
          </p:nvPr>
        </p:nvSpPr>
        <p:spPr>
          <a:xfrm>
            <a:off x="367117" y="5777124"/>
            <a:ext cx="11466871" cy="377723"/>
          </a:xfrm>
          <a:prstGeom prst="rect">
            <a:avLst/>
          </a:prstGeom>
        </p:spPr>
        <p:txBody>
          <a:bodyPr lIns="0" tIns="0" rIns="0" bIns="0" anchor="ctr">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GB" sz="1000" b="1" dirty="0">
                <a:solidFill>
                  <a:schemeClr val="tx1">
                    <a:lumMod val="75000"/>
                  </a:schemeClr>
                </a:solidFill>
                <a:latin typeface="Calibri" panose="020F0502020204030204" pitchFamily="34" charset="0"/>
                <a:cs typeface="Calibri" panose="020F0502020204030204" pitchFamily="34" charset="0"/>
              </a:rPr>
              <a:t>*L</a:t>
            </a:r>
            <a:r>
              <a:rPr lang="nb-NO" sz="1000" b="1" dirty="0" err="1">
                <a:solidFill>
                  <a:schemeClr val="tx1">
                    <a:lumMod val="75000"/>
                  </a:schemeClr>
                </a:solidFill>
                <a:latin typeface="Calibri" panose="020F0502020204030204" pitchFamily="34" charset="0"/>
                <a:cs typeface="Calibri" panose="020F0502020204030204" pitchFamily="34" charset="0"/>
              </a:rPr>
              <a:t>ive</a:t>
            </a:r>
            <a:r>
              <a:rPr lang="nb-NO" sz="1000" b="1" dirty="0">
                <a:solidFill>
                  <a:schemeClr val="tx1">
                    <a:lumMod val="75000"/>
                  </a:schemeClr>
                </a:solidFill>
                <a:latin typeface="Calibri" panose="020F0502020204030204" pitchFamily="34" charset="0"/>
                <a:cs typeface="Calibri" panose="020F0502020204030204" pitchFamily="34" charset="0"/>
              </a:rPr>
              <a:t>: </a:t>
            </a:r>
            <a:r>
              <a:rPr lang="nb-NO" sz="1000" dirty="0">
                <a:solidFill>
                  <a:schemeClr val="tx1">
                    <a:lumMod val="75000"/>
                  </a:schemeClr>
                </a:solidFill>
                <a:latin typeface="Calibri" panose="020F0502020204030204" pitchFamily="34" charset="0"/>
                <a:cs typeface="Calibri" panose="020F0502020204030204" pitchFamily="34" charset="0"/>
              </a:rPr>
              <a:t>Lineær direktesending. </a:t>
            </a:r>
            <a:r>
              <a:rPr lang="nb-NO" sz="1000" b="1" dirty="0">
                <a:solidFill>
                  <a:schemeClr val="tx1">
                    <a:lumMod val="75000"/>
                  </a:schemeClr>
                </a:solidFill>
                <a:latin typeface="Calibri" panose="020F0502020204030204" pitchFamily="34" charset="0"/>
                <a:cs typeface="Calibri" panose="020F0502020204030204" pitchFamily="34" charset="0"/>
              </a:rPr>
              <a:t>Playback inntil 99 dager: </a:t>
            </a:r>
            <a:r>
              <a:rPr lang="nb-NO" sz="1000" dirty="0">
                <a:solidFill>
                  <a:schemeClr val="tx1">
                    <a:lumMod val="75000"/>
                  </a:schemeClr>
                </a:solidFill>
                <a:latin typeface="Calibri" panose="020F0502020204030204" pitchFamily="34" charset="0"/>
                <a:cs typeface="Calibri" panose="020F0502020204030204" pitchFamily="34" charset="0"/>
              </a:rPr>
              <a:t>Opptak eller avspilling fra </a:t>
            </a:r>
            <a:r>
              <a:rPr lang="nb-NO" sz="1000" dirty="0" err="1">
                <a:solidFill>
                  <a:schemeClr val="tx1">
                    <a:lumMod val="75000"/>
                  </a:schemeClr>
                </a:solidFill>
                <a:latin typeface="Calibri" panose="020F0502020204030204" pitchFamily="34" charset="0"/>
                <a:cs typeface="Calibri" panose="020F0502020204030204" pitchFamily="34" charset="0"/>
              </a:rPr>
              <a:t>ukesarkiv</a:t>
            </a:r>
            <a:r>
              <a:rPr lang="nb-NO" sz="1000" dirty="0">
                <a:solidFill>
                  <a:schemeClr val="tx1">
                    <a:lumMod val="75000"/>
                  </a:schemeClr>
                </a:solidFill>
                <a:latin typeface="Calibri" panose="020F0502020204030204" pitchFamily="34" charset="0"/>
                <a:cs typeface="Calibri" panose="020F0502020204030204" pitchFamily="34" charset="0"/>
              </a:rPr>
              <a:t> inntil 99 dager etter sendetidspunkt. </a:t>
            </a:r>
            <a:r>
              <a:rPr lang="nb-NO" sz="1000" b="1" dirty="0">
                <a:solidFill>
                  <a:schemeClr val="tx1">
                    <a:lumMod val="75000"/>
                  </a:schemeClr>
                </a:solidFill>
                <a:latin typeface="Calibri" panose="020F0502020204030204" pitchFamily="34" charset="0"/>
                <a:cs typeface="Calibri" panose="020F0502020204030204" pitchFamily="34" charset="0"/>
              </a:rPr>
              <a:t>VOD</a:t>
            </a:r>
            <a:r>
              <a:rPr lang="nb-NO" sz="1000" dirty="0">
                <a:solidFill>
                  <a:schemeClr val="tx1">
                    <a:lumMod val="75000"/>
                  </a:schemeClr>
                </a:solidFill>
                <a:latin typeface="Calibri" panose="020F0502020204030204" pitchFamily="34" charset="0"/>
                <a:cs typeface="Calibri" panose="020F0502020204030204" pitchFamily="34" charset="0"/>
              </a:rPr>
              <a:t>: Video </a:t>
            </a:r>
            <a:r>
              <a:rPr lang="nb-NO" sz="1000" dirty="0" err="1">
                <a:solidFill>
                  <a:schemeClr val="tx1">
                    <a:lumMod val="75000"/>
                  </a:schemeClr>
                </a:solidFill>
                <a:latin typeface="Calibri" panose="020F0502020204030204" pitchFamily="34" charset="0"/>
                <a:cs typeface="Calibri" panose="020F0502020204030204" pitchFamily="34" charset="0"/>
              </a:rPr>
              <a:t>on</a:t>
            </a:r>
            <a:r>
              <a:rPr lang="nb-NO" sz="1000" dirty="0">
                <a:solidFill>
                  <a:schemeClr val="tx1">
                    <a:lumMod val="75000"/>
                  </a:schemeClr>
                </a:solidFill>
                <a:latin typeface="Calibri" panose="020F0502020204030204" pitchFamily="34" charset="0"/>
                <a:cs typeface="Calibri" panose="020F0502020204030204" pitchFamily="34" charset="0"/>
              </a:rPr>
              <a:t> </a:t>
            </a:r>
            <a:r>
              <a:rPr lang="nb-NO" sz="1000" dirty="0" err="1">
                <a:solidFill>
                  <a:schemeClr val="tx1">
                    <a:lumMod val="75000"/>
                  </a:schemeClr>
                </a:solidFill>
                <a:latin typeface="Calibri" panose="020F0502020204030204" pitchFamily="34" charset="0"/>
                <a:cs typeface="Calibri" panose="020F0502020204030204" pitchFamily="34" charset="0"/>
              </a:rPr>
              <a:t>demand</a:t>
            </a:r>
            <a:r>
              <a:rPr lang="nb-NO" sz="1000" dirty="0">
                <a:solidFill>
                  <a:schemeClr val="tx1">
                    <a:lumMod val="75000"/>
                  </a:schemeClr>
                </a:solidFill>
                <a:latin typeface="Calibri" panose="020F0502020204030204" pitchFamily="34" charset="0"/>
                <a:cs typeface="Calibri" panose="020F0502020204030204" pitchFamily="34" charset="0"/>
              </a:rPr>
              <a:t> fra mediehusets nettspiller.</a:t>
            </a:r>
          </a:p>
        </p:txBody>
      </p:sp>
      <p:sp>
        <p:nvSpPr>
          <p:cNvPr id="7" name="Plassholder for tekst 10">
            <a:extLst>
              <a:ext uri="{FF2B5EF4-FFF2-40B4-BE49-F238E27FC236}">
                <a16:creationId xmlns:a16="http://schemas.microsoft.com/office/drawing/2014/main" id="{CB4CE037-3535-DB47-CEF1-13A0A7AF6BB6}"/>
              </a:ext>
            </a:extLst>
          </p:cNvPr>
          <p:cNvSpPr txBox="1">
            <a:spLocks/>
          </p:cNvSpPr>
          <p:nvPr>
            <p:custDataLst>
              <p:tags r:id="rId2"/>
            </p:custDataLst>
          </p:nvPr>
        </p:nvSpPr>
        <p:spPr>
          <a:xfrm>
            <a:off x="9172135" y="6299563"/>
            <a:ext cx="2440745"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rgbClr val="000000"/>
                </a:solidFill>
                <a:latin typeface="+mj-lt"/>
              </a:rPr>
              <a:t>Kilde:</a:t>
            </a:r>
            <a:r>
              <a:rPr lang="nb-NO" sz="900" dirty="0">
                <a:solidFill>
                  <a:srgbClr val="000000"/>
                </a:solidFill>
                <a:latin typeface="+mj-lt"/>
              </a:rPr>
              <a:t> </a:t>
            </a:r>
            <a:r>
              <a:rPr lang="nb-NO" sz="900" dirty="0" err="1">
                <a:solidFill>
                  <a:srgbClr val="000000"/>
                </a:solidFill>
                <a:latin typeface="+mj-lt"/>
              </a:rPr>
              <a:t>Kantar</a:t>
            </a:r>
            <a:r>
              <a:rPr lang="nb-NO" sz="900" dirty="0">
                <a:solidFill>
                  <a:srgbClr val="000000"/>
                </a:solidFill>
                <a:latin typeface="+mj-lt"/>
              </a:rPr>
              <a:t> Media TVOV. Personer 10-79 år.</a:t>
            </a:r>
            <a:r>
              <a:rPr lang="nb-NO" sz="900" b="1" dirty="0">
                <a:solidFill>
                  <a:schemeClr val="tx1"/>
                </a:solidFill>
              </a:rPr>
              <a:t> </a:t>
            </a:r>
            <a:endParaRPr lang="nb-NO" sz="900" i="1" dirty="0">
              <a:solidFill>
                <a:schemeClr val="tx1"/>
              </a:solidFill>
            </a:endParaRPr>
          </a:p>
        </p:txBody>
      </p:sp>
    </p:spTree>
    <p:extLst>
      <p:ext uri="{BB962C8B-B14F-4D97-AF65-F5344CB8AC3E}">
        <p14:creationId xmlns:p14="http://schemas.microsoft.com/office/powerpoint/2010/main" val="1978207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5A2DF-85AD-871B-065B-A819C54CE8B2}"/>
            </a:ext>
          </a:extLst>
        </p:cNvPr>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67F3B03-D2D0-0CFF-06FA-CFA22505FA9E}"/>
              </a:ext>
            </a:extLst>
          </p:cNvPr>
          <p:cNvSpPr>
            <a:spLocks noGrp="1"/>
          </p:cNvSpPr>
          <p:nvPr>
            <p:ph type="body" sz="quarter" idx="15"/>
          </p:nvPr>
        </p:nvSpPr>
        <p:spPr>
          <a:xfrm>
            <a:off x="359997" y="2257200"/>
            <a:ext cx="11413847" cy="1980000"/>
          </a:xfrm>
        </p:spPr>
        <p:txBody>
          <a:bodyPr/>
          <a:lstStyle/>
          <a:p>
            <a:r>
              <a:rPr lang="nb-NO" sz="4000" dirty="0"/>
              <a:t>Topp 10 programmer og programserier VOD</a:t>
            </a:r>
          </a:p>
          <a:p>
            <a:r>
              <a:rPr lang="nb-NO" sz="2800" i="1" dirty="0">
                <a:solidFill>
                  <a:schemeClr val="tx1">
                    <a:lumMod val="60000"/>
                    <a:lumOff val="40000"/>
                  </a:schemeClr>
                </a:solidFill>
              </a:rPr>
              <a:t>Totalt antall seere per mediehus 2024</a:t>
            </a:r>
          </a:p>
          <a:p>
            <a:endParaRPr lang="nb-NO" dirty="0"/>
          </a:p>
        </p:txBody>
      </p:sp>
      <p:sp>
        <p:nvSpPr>
          <p:cNvPr id="3" name="Plassholder for tekst 2">
            <a:extLst>
              <a:ext uri="{FF2B5EF4-FFF2-40B4-BE49-F238E27FC236}">
                <a16:creationId xmlns:a16="http://schemas.microsoft.com/office/drawing/2014/main" id="{1401E9BE-01F5-C2D7-4DE5-EF5C68C5318C}"/>
              </a:ext>
            </a:extLst>
          </p:cNvPr>
          <p:cNvSpPr>
            <a:spLocks noGrp="1"/>
          </p:cNvSpPr>
          <p:nvPr>
            <p:ph type="body" sz="quarter" idx="16"/>
          </p:nvPr>
        </p:nvSpPr>
        <p:spPr/>
        <p:txBody>
          <a:bodyPr/>
          <a:lstStyle/>
          <a:p>
            <a:r>
              <a:rPr lang="nb-NO"/>
              <a:t>5</a:t>
            </a:r>
            <a:endParaRPr lang="nb-NO" dirty="0"/>
          </a:p>
        </p:txBody>
      </p:sp>
      <p:pic>
        <p:nvPicPr>
          <p:cNvPr id="4" name="Bilde 3" descr="Et bilde som inneholder natt, Neon, lett, lampe&#10;&#10;Automatisk generert beskrivelse">
            <a:extLst>
              <a:ext uri="{FF2B5EF4-FFF2-40B4-BE49-F238E27FC236}">
                <a16:creationId xmlns:a16="http://schemas.microsoft.com/office/drawing/2014/main" id="{B7E35176-9E79-98AC-670B-522F2BA856FB}"/>
              </a:ext>
            </a:extLst>
          </p:cNvPr>
          <p:cNvPicPr>
            <a:picLocks noChangeAspect="1"/>
          </p:cNvPicPr>
          <p:nvPr/>
        </p:nvPicPr>
        <p:blipFill>
          <a:blip r:embed="rId2"/>
          <a:stretch>
            <a:fillRect/>
          </a:stretch>
        </p:blipFill>
        <p:spPr>
          <a:xfrm>
            <a:off x="6363034" y="3429000"/>
            <a:ext cx="5585773" cy="3141598"/>
          </a:xfrm>
          <a:prstGeom prst="rect">
            <a:avLst/>
          </a:prstGeom>
        </p:spPr>
      </p:pic>
    </p:spTree>
    <p:extLst>
      <p:ext uri="{BB962C8B-B14F-4D97-AF65-F5344CB8AC3E}">
        <p14:creationId xmlns:p14="http://schemas.microsoft.com/office/powerpoint/2010/main" val="242865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FD9AD-7475-49B2-A396-F023EB508217}"/>
              </a:ext>
            </a:extLst>
          </p:cNvPr>
          <p:cNvSpPr>
            <a:spLocks noGrp="1"/>
          </p:cNvSpPr>
          <p:nvPr>
            <p:ph type="title"/>
          </p:nvPr>
        </p:nvSpPr>
        <p:spPr/>
        <p:txBody>
          <a:bodyPr/>
          <a:lstStyle/>
          <a:p>
            <a:r>
              <a:rPr lang="nb-NO"/>
              <a:t>Topp 10 programmer on demand NRK (NRK TV)</a:t>
            </a:r>
          </a:p>
        </p:txBody>
      </p:sp>
      <p:graphicFrame>
        <p:nvGraphicFramePr>
          <p:cNvPr id="9" name="Table 8">
            <a:extLst>
              <a:ext uri="{FF2B5EF4-FFF2-40B4-BE49-F238E27FC236}">
                <a16:creationId xmlns:a16="http://schemas.microsoft.com/office/drawing/2014/main" id="{493468B0-22F9-4E7B-A232-FD9A7FDADA9F}"/>
              </a:ext>
            </a:extLst>
          </p:cNvPr>
          <p:cNvGraphicFramePr>
            <a:graphicFrameLocks noGrp="1"/>
          </p:cNvGraphicFramePr>
          <p:nvPr>
            <p:extLst>
              <p:ext uri="{D42A27DB-BD31-4B8C-83A1-F6EECF244321}">
                <p14:modId xmlns:p14="http://schemas.microsoft.com/office/powerpoint/2010/main" val="4207993051"/>
              </p:ext>
            </p:extLst>
          </p:nvPr>
        </p:nvGraphicFramePr>
        <p:xfrm>
          <a:off x="359991" y="940889"/>
          <a:ext cx="11426711" cy="2069140"/>
        </p:xfrm>
        <a:graphic>
          <a:graphicData uri="http://schemas.openxmlformats.org/drawingml/2006/table">
            <a:tbl>
              <a:tblPr>
                <a:tableStyleId>{5C22544A-7EE6-4342-B048-85BDC9FD1C3A}</a:tableStyleId>
              </a:tblPr>
              <a:tblGrid>
                <a:gridCol w="1904744">
                  <a:extLst>
                    <a:ext uri="{9D8B030D-6E8A-4147-A177-3AD203B41FA5}">
                      <a16:colId xmlns:a16="http://schemas.microsoft.com/office/drawing/2014/main" val="20000"/>
                    </a:ext>
                  </a:extLst>
                </a:gridCol>
                <a:gridCol w="2339163">
                  <a:extLst>
                    <a:ext uri="{9D8B030D-6E8A-4147-A177-3AD203B41FA5}">
                      <a16:colId xmlns:a16="http://schemas.microsoft.com/office/drawing/2014/main" val="20001"/>
                    </a:ext>
                  </a:extLst>
                </a:gridCol>
                <a:gridCol w="861237">
                  <a:extLst>
                    <a:ext uri="{9D8B030D-6E8A-4147-A177-3AD203B41FA5}">
                      <a16:colId xmlns:a16="http://schemas.microsoft.com/office/drawing/2014/main" val="2947242238"/>
                    </a:ext>
                  </a:extLst>
                </a:gridCol>
                <a:gridCol w="5183718">
                  <a:extLst>
                    <a:ext uri="{9D8B030D-6E8A-4147-A177-3AD203B41FA5}">
                      <a16:colId xmlns:a16="http://schemas.microsoft.com/office/drawing/2014/main" val="3130279916"/>
                    </a:ext>
                  </a:extLst>
                </a:gridCol>
                <a:gridCol w="1137849">
                  <a:extLst>
                    <a:ext uri="{9D8B030D-6E8A-4147-A177-3AD203B41FA5}">
                      <a16:colId xmlns:a16="http://schemas.microsoft.com/office/drawing/2014/main" val="20002"/>
                    </a:ext>
                  </a:extLst>
                </a:gridCol>
              </a:tblGrid>
              <a:tr h="246976">
                <a:tc>
                  <a:txBody>
                    <a:bodyPr/>
                    <a:lstStyle/>
                    <a:p>
                      <a:pPr algn="l" fontAlgn="ctr"/>
                      <a:r>
                        <a:rPr lang="nb-NO" sz="1100" b="1" i="0" u="none" strike="noStrike">
                          <a:solidFill>
                            <a:schemeClr val="bg1"/>
                          </a:solidFill>
                          <a:effectLst/>
                          <a:latin typeface="+mj-lt"/>
                        </a:rPr>
                        <a:t>Publiseringstidspunkt</a:t>
                      </a:r>
                    </a:p>
                  </a:txBody>
                  <a:tcPr marL="5963" marR="5963" marT="5963" marB="0" anchor="ctr">
                    <a:solidFill>
                      <a:schemeClr val="tx1"/>
                    </a:solidFill>
                  </a:tcPr>
                </a:tc>
                <a:tc>
                  <a:txBody>
                    <a:bodyPr/>
                    <a:lstStyle/>
                    <a:p>
                      <a:pPr algn="l" fontAlgn="ctr"/>
                      <a:r>
                        <a:rPr lang="nb-NO" sz="1100" b="1" i="0" u="none" strike="noStrike" dirty="0">
                          <a:solidFill>
                            <a:schemeClr val="bg1"/>
                          </a:solidFill>
                          <a:effectLst/>
                          <a:latin typeface="+mj-lt"/>
                        </a:rPr>
                        <a:t>Program</a:t>
                      </a:r>
                    </a:p>
                  </a:txBody>
                  <a:tcPr marL="5963" marR="5963" marT="5963" marB="0" anchor="ctr">
                    <a:solidFill>
                      <a:schemeClr val="tx1"/>
                    </a:solidFill>
                  </a:tcPr>
                </a:tc>
                <a:tc>
                  <a:txBody>
                    <a:bodyPr/>
                    <a:lstStyle/>
                    <a:p>
                      <a:pPr algn="l" fontAlgn="ctr"/>
                      <a:r>
                        <a:rPr lang="nb-NO" sz="1100" b="1" i="0" u="none" strike="noStrike" dirty="0">
                          <a:solidFill>
                            <a:schemeClr val="bg1"/>
                          </a:solidFill>
                          <a:effectLst/>
                          <a:latin typeface="+mj-lt"/>
                        </a:rPr>
                        <a:t>Episode nr.</a:t>
                      </a:r>
                    </a:p>
                  </a:txBody>
                  <a:tcPr marL="5963" marR="5963" marT="5963" marB="0" anchor="ctr">
                    <a:solidFill>
                      <a:schemeClr val="tx1"/>
                    </a:solidFill>
                  </a:tcPr>
                </a:tc>
                <a:tc>
                  <a:txBody>
                    <a:bodyPr/>
                    <a:lstStyle/>
                    <a:p>
                      <a:pPr algn="l" fontAlgn="ctr"/>
                      <a:r>
                        <a:rPr lang="nb-NO" sz="1100" b="1" i="0" u="none" strike="noStrike" dirty="0">
                          <a:solidFill>
                            <a:schemeClr val="bg1"/>
                          </a:solidFill>
                          <a:effectLst/>
                          <a:latin typeface="+mj-lt"/>
                        </a:rPr>
                        <a:t>Tittel</a:t>
                      </a:r>
                    </a:p>
                  </a:txBody>
                  <a:tcPr marL="5963" marR="5963" marT="5963" marB="0" anchor="ctr">
                    <a:solidFill>
                      <a:schemeClr val="tx1"/>
                    </a:solidFill>
                  </a:tcPr>
                </a:tc>
                <a:tc>
                  <a:txBody>
                    <a:bodyPr/>
                    <a:lstStyle/>
                    <a:p>
                      <a:pPr algn="l" fontAlgn="ctr"/>
                      <a:r>
                        <a:rPr lang="nb-NO" sz="1100" b="1" i="0" u="none" strike="noStrike" kern="1200" dirty="0">
                          <a:solidFill>
                            <a:schemeClr val="bg1"/>
                          </a:solidFill>
                          <a:effectLst/>
                          <a:latin typeface="+mj-lt"/>
                          <a:ea typeface="+mn-ea"/>
                          <a:cs typeface="+mn-cs"/>
                        </a:rPr>
                        <a:t>Antall seere</a:t>
                      </a:r>
                    </a:p>
                  </a:txBody>
                  <a:tcPr marL="5963" marR="5963" marT="5963" marB="0" anchor="ctr">
                    <a:solidFill>
                      <a:schemeClr val="tx1"/>
                    </a:solidFill>
                  </a:tcPr>
                </a:tc>
                <a:extLst>
                  <a:ext uri="{0D108BD9-81ED-4DB2-BD59-A6C34878D82A}">
                    <a16:rowId xmlns:a16="http://schemas.microsoft.com/office/drawing/2014/main" val="10000"/>
                  </a:ext>
                </a:extLst>
              </a:tr>
              <a:tr h="150333">
                <a:tc>
                  <a:txBody>
                    <a:bodyPr/>
                    <a:lstStyle/>
                    <a:p>
                      <a:pPr algn="l" fontAlgn="b"/>
                      <a:r>
                        <a:rPr lang="nb-NO" sz="1100" b="0" i="0" u="none" strike="noStrike" dirty="0">
                          <a:solidFill>
                            <a:srgbClr val="000000"/>
                          </a:solidFill>
                          <a:effectLst/>
                          <a:latin typeface="+mj-lt"/>
                        </a:rPr>
                        <a:t>10.09.2024</a:t>
                      </a:r>
                    </a:p>
                  </a:txBody>
                  <a:tcPr marL="9525" marR="9525" marT="9525" marB="0" anchor="b">
                    <a:solidFill>
                      <a:schemeClr val="bg1">
                        <a:lumMod val="95000"/>
                      </a:schemeClr>
                    </a:solidFill>
                  </a:tcPr>
                </a:tc>
                <a:tc>
                  <a:txBody>
                    <a:bodyPr/>
                    <a:lstStyle/>
                    <a:p>
                      <a:pPr algn="l" fontAlgn="b"/>
                      <a:r>
                        <a:rPr lang="nb-NO" sz="1100" b="0" i="0" u="none" strike="noStrike" dirty="0">
                          <a:solidFill>
                            <a:srgbClr val="000000"/>
                          </a:solidFill>
                          <a:effectLst/>
                          <a:latin typeface="+mj-lt"/>
                        </a:rPr>
                        <a:t>Leo og de farlige</a:t>
                      </a:r>
                    </a:p>
                  </a:txBody>
                  <a:tcPr marL="9525" marR="9525" marT="9525" marB="0" anchor="b">
                    <a:solidFill>
                      <a:schemeClr val="bg1">
                        <a:lumMod val="95000"/>
                      </a:schemeClr>
                    </a:solidFill>
                  </a:tcPr>
                </a:tc>
                <a:tc>
                  <a:txBody>
                    <a:bodyPr/>
                    <a:lstStyle/>
                    <a:p>
                      <a:pPr algn="l" fontAlgn="b"/>
                      <a:r>
                        <a:rPr lang="nb-NO" sz="1100" b="0" i="0" u="none" strike="noStrike" dirty="0">
                          <a:solidFill>
                            <a:srgbClr val="000000"/>
                          </a:solidFill>
                          <a:effectLst/>
                          <a:latin typeface="+mj-lt"/>
                        </a:rPr>
                        <a:t>1</a:t>
                      </a:r>
                    </a:p>
                  </a:txBody>
                  <a:tcPr marL="9525" marR="9525" marT="9525" marB="0" anchor="b">
                    <a:solidFill>
                      <a:schemeClr val="bg1">
                        <a:lumMod val="95000"/>
                      </a:schemeClr>
                    </a:solidFill>
                  </a:tcPr>
                </a:tc>
                <a:tc>
                  <a:txBody>
                    <a:bodyPr/>
                    <a:lstStyle/>
                    <a:p>
                      <a:pPr algn="l" fontAlgn="b"/>
                      <a:r>
                        <a:rPr lang="nb-NO" sz="1100" b="0" i="0" u="none" strike="noStrike" dirty="0">
                          <a:solidFill>
                            <a:srgbClr val="000000"/>
                          </a:solidFill>
                          <a:effectLst/>
                          <a:latin typeface="+mj-lt"/>
                          <a:cs typeface="Arial" panose="020B0604020202020204" pitchFamily="34" charset="0"/>
                        </a:rPr>
                        <a:t>Leo og de farlige: Alt var fucked</a:t>
                      </a:r>
                    </a:p>
                  </a:txBody>
                  <a:tcPr marL="9525" marR="9525" marT="9525" marB="0" anchor="b">
                    <a:solidFill>
                      <a:schemeClr val="bg1">
                        <a:lumMod val="95000"/>
                      </a:schemeClr>
                    </a:solidFill>
                  </a:tcPr>
                </a:tc>
                <a:tc>
                  <a:txBody>
                    <a:bodyPr/>
                    <a:lstStyle/>
                    <a:p>
                      <a:pPr algn="r" fontAlgn="b"/>
                      <a:r>
                        <a:rPr lang="nb-NO" sz="1100" b="0" i="0" u="none" strike="noStrike" dirty="0">
                          <a:solidFill>
                            <a:srgbClr val="000000"/>
                          </a:solidFill>
                          <a:effectLst/>
                          <a:latin typeface="+mj-lt"/>
                        </a:rPr>
                        <a:t>845 000</a:t>
                      </a:r>
                    </a:p>
                  </a:txBody>
                  <a:tcPr marL="9525" marR="9525" marT="9525" marB="0" anchor="b">
                    <a:solidFill>
                      <a:schemeClr val="bg1">
                        <a:lumMod val="95000"/>
                      </a:schemeClr>
                    </a:solidFill>
                  </a:tcPr>
                </a:tc>
                <a:extLst>
                  <a:ext uri="{0D108BD9-81ED-4DB2-BD59-A6C34878D82A}">
                    <a16:rowId xmlns:a16="http://schemas.microsoft.com/office/drawing/2014/main" val="10001"/>
                  </a:ext>
                </a:extLst>
              </a:tr>
              <a:tr h="165675">
                <a:tc>
                  <a:txBody>
                    <a:bodyPr/>
                    <a:lstStyle/>
                    <a:p>
                      <a:pPr algn="l" fontAlgn="b"/>
                      <a:r>
                        <a:rPr lang="nb-NO" sz="1100" b="0" i="0" u="none" strike="noStrike" dirty="0">
                          <a:solidFill>
                            <a:srgbClr val="000000"/>
                          </a:solidFill>
                          <a:effectLst/>
                          <a:latin typeface="+mj-lt"/>
                        </a:rPr>
                        <a:t>10.09.2024</a:t>
                      </a:r>
                    </a:p>
                  </a:txBody>
                  <a:tcPr marL="9525" marR="9525" marT="9525" marB="0" anchor="b">
                    <a:solidFill>
                      <a:schemeClr val="bg1">
                        <a:lumMod val="85000"/>
                      </a:schemeClr>
                    </a:solidFill>
                  </a:tcPr>
                </a:tc>
                <a:tc>
                  <a:txBody>
                    <a:bodyPr/>
                    <a:lstStyle/>
                    <a:p>
                      <a:pPr algn="l" fontAlgn="b"/>
                      <a:r>
                        <a:rPr lang="nb-NO" sz="1100" b="0" i="0" u="none" strike="noStrike" dirty="0">
                          <a:solidFill>
                            <a:srgbClr val="000000"/>
                          </a:solidFill>
                          <a:effectLst/>
                          <a:latin typeface="+mj-lt"/>
                        </a:rPr>
                        <a:t>Leo og de farlige</a:t>
                      </a:r>
                    </a:p>
                  </a:txBody>
                  <a:tcPr marL="9525" marR="9525" marT="9525" marB="0" anchor="b">
                    <a:solidFill>
                      <a:schemeClr val="bg1">
                        <a:lumMod val="85000"/>
                      </a:schemeClr>
                    </a:solidFill>
                  </a:tcPr>
                </a:tc>
                <a:tc>
                  <a:txBody>
                    <a:bodyPr/>
                    <a:lstStyle/>
                    <a:p>
                      <a:pPr algn="l" fontAlgn="b"/>
                      <a:r>
                        <a:rPr lang="nb-NO" sz="1100" b="0" i="0" u="none" strike="noStrike" dirty="0">
                          <a:solidFill>
                            <a:srgbClr val="000000"/>
                          </a:solidFill>
                          <a:effectLst/>
                          <a:latin typeface="+mj-lt"/>
                          <a:cs typeface="Arial" panose="020B0604020202020204" pitchFamily="34" charset="0"/>
                        </a:rPr>
                        <a:t>2</a:t>
                      </a:r>
                    </a:p>
                  </a:txBody>
                  <a:tcPr marL="9525" marR="9525" marT="9525" marB="0" anchor="b">
                    <a:solidFill>
                      <a:schemeClr val="bg1">
                        <a:lumMod val="85000"/>
                      </a:schemeClr>
                    </a:solidFill>
                  </a:tcPr>
                </a:tc>
                <a:tc>
                  <a:txBody>
                    <a:bodyPr/>
                    <a:lstStyle/>
                    <a:p>
                      <a:pPr algn="l" fontAlgn="b"/>
                      <a:r>
                        <a:rPr lang="nb-NO" sz="1100" b="0" i="0" u="none" strike="noStrike" dirty="0">
                          <a:solidFill>
                            <a:srgbClr val="000000"/>
                          </a:solidFill>
                          <a:effectLst/>
                          <a:latin typeface="+mj-lt"/>
                        </a:rPr>
                        <a:t>Leo og de farlige: Drep meg</a:t>
                      </a:r>
                    </a:p>
                  </a:txBody>
                  <a:tcPr marL="9525" marR="9525" marT="9525" marB="0" anchor="b">
                    <a:solidFill>
                      <a:schemeClr val="bg1">
                        <a:lumMod val="85000"/>
                      </a:schemeClr>
                    </a:solidFill>
                  </a:tcPr>
                </a:tc>
                <a:tc>
                  <a:txBody>
                    <a:bodyPr/>
                    <a:lstStyle/>
                    <a:p>
                      <a:pPr algn="r" fontAlgn="b"/>
                      <a:r>
                        <a:rPr lang="nb-NO" sz="1100" b="0" i="0" u="none" strike="noStrike" dirty="0">
                          <a:solidFill>
                            <a:srgbClr val="000000"/>
                          </a:solidFill>
                          <a:effectLst/>
                          <a:latin typeface="+mj-lt"/>
                          <a:cs typeface="Arial" panose="020B0604020202020204" pitchFamily="34" charset="0"/>
                        </a:rPr>
                        <a:t>800 000</a:t>
                      </a:r>
                    </a:p>
                  </a:txBody>
                  <a:tcPr marL="9525" marR="9525" marT="9525" marB="0" anchor="b">
                    <a:solidFill>
                      <a:schemeClr val="bg1">
                        <a:lumMod val="85000"/>
                      </a:schemeClr>
                    </a:solidFill>
                  </a:tcPr>
                </a:tc>
                <a:extLst>
                  <a:ext uri="{0D108BD9-81ED-4DB2-BD59-A6C34878D82A}">
                    <a16:rowId xmlns:a16="http://schemas.microsoft.com/office/drawing/2014/main" val="10002"/>
                  </a:ext>
                </a:extLst>
              </a:tr>
              <a:tr h="160701">
                <a:tc>
                  <a:txBody>
                    <a:bodyPr/>
                    <a:lstStyle/>
                    <a:p>
                      <a:pPr algn="l" fontAlgn="b"/>
                      <a:r>
                        <a:rPr lang="nb-NO" sz="1100" b="0" i="0" u="none" strike="noStrike" dirty="0">
                          <a:solidFill>
                            <a:srgbClr val="000000"/>
                          </a:solidFill>
                          <a:effectLst/>
                          <a:latin typeface="+mj-lt"/>
                        </a:rPr>
                        <a:t>01.12.2024</a:t>
                      </a:r>
                    </a:p>
                  </a:txBody>
                  <a:tcPr marL="9525" marR="9525" marT="9525" marB="0" anchor="b">
                    <a:solidFill>
                      <a:schemeClr val="bg1">
                        <a:lumMod val="95000"/>
                      </a:schemeClr>
                    </a:solidFill>
                  </a:tcPr>
                </a:tc>
                <a:tc>
                  <a:txBody>
                    <a:bodyPr/>
                    <a:lstStyle/>
                    <a:p>
                      <a:pPr algn="l" fontAlgn="b"/>
                      <a:r>
                        <a:rPr lang="nb-NO" sz="1100" b="0" i="0" u="none" strike="noStrike" dirty="0">
                          <a:solidFill>
                            <a:srgbClr val="000000"/>
                          </a:solidFill>
                          <a:effectLst/>
                          <a:latin typeface="+mj-lt"/>
                        </a:rPr>
                        <a:t>24-stjerners julekalender</a:t>
                      </a:r>
                    </a:p>
                  </a:txBody>
                  <a:tcPr marL="9525" marR="9525" marT="9525" marB="0" anchor="b">
                    <a:solidFill>
                      <a:schemeClr val="bg1">
                        <a:lumMod val="95000"/>
                      </a:schemeClr>
                    </a:solidFill>
                  </a:tcPr>
                </a:tc>
                <a:tc>
                  <a:txBody>
                    <a:bodyPr/>
                    <a:lstStyle/>
                    <a:p>
                      <a:pPr algn="l" fontAlgn="b"/>
                      <a:r>
                        <a:rPr lang="nb-NO" sz="1100" b="0" i="0" u="none" strike="noStrike" dirty="0">
                          <a:solidFill>
                            <a:srgbClr val="000000"/>
                          </a:solidFill>
                          <a:effectLst/>
                          <a:latin typeface="+mj-lt"/>
                        </a:rPr>
                        <a:t>1</a:t>
                      </a:r>
                    </a:p>
                  </a:txBody>
                  <a:tcPr marL="9525" marR="9525" marT="9525" marB="0" anchor="b">
                    <a:solidFill>
                      <a:schemeClr val="bg1">
                        <a:lumMod val="95000"/>
                      </a:schemeClr>
                    </a:solidFill>
                  </a:tcPr>
                </a:tc>
                <a:tc>
                  <a:txBody>
                    <a:bodyPr/>
                    <a:lstStyle/>
                    <a:p>
                      <a:pPr algn="l" fontAlgn="b"/>
                      <a:r>
                        <a:rPr lang="nb-NO" sz="1100" b="0" i="0" u="none" strike="noStrike" dirty="0">
                          <a:solidFill>
                            <a:srgbClr val="000000"/>
                          </a:solidFill>
                          <a:effectLst/>
                          <a:latin typeface="+mj-lt"/>
                        </a:rPr>
                        <a:t>En høytidelig jul</a:t>
                      </a:r>
                    </a:p>
                  </a:txBody>
                  <a:tcPr marL="9525" marR="9525" marT="9525" marB="0" anchor="b">
                    <a:solidFill>
                      <a:schemeClr val="bg1">
                        <a:lumMod val="95000"/>
                      </a:schemeClr>
                    </a:solidFill>
                  </a:tcPr>
                </a:tc>
                <a:tc>
                  <a:txBody>
                    <a:bodyPr/>
                    <a:lstStyle/>
                    <a:p>
                      <a:pPr algn="r" fontAlgn="b"/>
                      <a:r>
                        <a:rPr lang="nb-NO" sz="1100" b="0" i="0" u="none" strike="noStrike" dirty="0">
                          <a:solidFill>
                            <a:srgbClr val="000000"/>
                          </a:solidFill>
                          <a:effectLst/>
                          <a:latin typeface="+mj-lt"/>
                          <a:cs typeface="Arial" panose="020B0604020202020204" pitchFamily="34" charset="0"/>
                        </a:rPr>
                        <a:t>796 000</a:t>
                      </a:r>
                    </a:p>
                  </a:txBody>
                  <a:tcPr marL="9525" marR="9525" marT="9525" marB="0" anchor="b">
                    <a:solidFill>
                      <a:schemeClr val="bg1">
                        <a:lumMod val="95000"/>
                      </a:schemeClr>
                    </a:solidFill>
                  </a:tcPr>
                </a:tc>
                <a:extLst>
                  <a:ext uri="{0D108BD9-81ED-4DB2-BD59-A6C34878D82A}">
                    <a16:rowId xmlns:a16="http://schemas.microsoft.com/office/drawing/2014/main" val="10003"/>
                  </a:ext>
                </a:extLst>
              </a:tr>
              <a:tr h="160701">
                <a:tc>
                  <a:txBody>
                    <a:bodyPr/>
                    <a:lstStyle/>
                    <a:p>
                      <a:pPr algn="l" fontAlgn="b"/>
                      <a:r>
                        <a:rPr lang="nb-NO" sz="1100" b="0" i="0" u="none" strike="noStrike" dirty="0">
                          <a:solidFill>
                            <a:srgbClr val="000000"/>
                          </a:solidFill>
                          <a:effectLst/>
                          <a:latin typeface="+mj-lt"/>
                        </a:rPr>
                        <a:t>01.01.2024</a:t>
                      </a:r>
                    </a:p>
                  </a:txBody>
                  <a:tcPr marL="9525" marR="9525" marT="9525" marB="0" anchor="b">
                    <a:solidFill>
                      <a:schemeClr val="bg1">
                        <a:lumMod val="85000"/>
                      </a:schemeClr>
                    </a:solidFill>
                  </a:tcPr>
                </a:tc>
                <a:tc>
                  <a:txBody>
                    <a:bodyPr/>
                    <a:lstStyle/>
                    <a:p>
                      <a:pPr algn="l" fontAlgn="b"/>
                      <a:r>
                        <a:rPr lang="nb-NO" sz="1100" b="0" i="0" u="none" strike="noStrike" dirty="0">
                          <a:solidFill>
                            <a:srgbClr val="000000"/>
                          </a:solidFill>
                          <a:effectLst/>
                          <a:latin typeface="+mj-lt"/>
                        </a:rPr>
                        <a:t>Mesternes mester</a:t>
                      </a:r>
                    </a:p>
                  </a:txBody>
                  <a:tcPr marL="9525" marR="9525" marT="9525" marB="0" anchor="b">
                    <a:solidFill>
                      <a:schemeClr val="bg1">
                        <a:lumMod val="85000"/>
                      </a:schemeClr>
                    </a:solidFill>
                  </a:tcPr>
                </a:tc>
                <a:tc>
                  <a:txBody>
                    <a:bodyPr/>
                    <a:lstStyle/>
                    <a:p>
                      <a:pPr algn="l" fontAlgn="b"/>
                      <a:r>
                        <a:rPr lang="nb-NO" sz="1100" b="0" i="0" u="none" strike="noStrike" dirty="0">
                          <a:solidFill>
                            <a:srgbClr val="000000"/>
                          </a:solidFill>
                          <a:effectLst/>
                          <a:latin typeface="+mj-lt"/>
                          <a:cs typeface="Arial" panose="020B0604020202020204" pitchFamily="34" charset="0"/>
                        </a:rPr>
                        <a:t>5</a:t>
                      </a:r>
                    </a:p>
                  </a:txBody>
                  <a:tcPr marL="9525" marR="9525" marT="9525" marB="0" anchor="b">
                    <a:solidFill>
                      <a:schemeClr val="bg1">
                        <a:lumMod val="85000"/>
                      </a:schemeClr>
                    </a:solidFill>
                  </a:tcPr>
                </a:tc>
                <a:tc>
                  <a:txBody>
                    <a:bodyPr/>
                    <a:lstStyle/>
                    <a:p>
                      <a:pPr algn="l" fontAlgn="b"/>
                      <a:r>
                        <a:rPr lang="nb-NO" sz="1100" b="0" i="0" u="none" strike="noStrike" dirty="0">
                          <a:solidFill>
                            <a:srgbClr val="000000"/>
                          </a:solidFill>
                          <a:effectLst/>
                          <a:latin typeface="+mj-lt"/>
                        </a:rPr>
                        <a:t>Mesterkamp</a:t>
                      </a:r>
                    </a:p>
                  </a:txBody>
                  <a:tcPr marL="9525" marR="9525" marT="9525" marB="0" anchor="b">
                    <a:solidFill>
                      <a:schemeClr val="bg1">
                        <a:lumMod val="85000"/>
                      </a:schemeClr>
                    </a:solidFill>
                  </a:tcPr>
                </a:tc>
                <a:tc>
                  <a:txBody>
                    <a:bodyPr/>
                    <a:lstStyle/>
                    <a:p>
                      <a:pPr algn="r" fontAlgn="b"/>
                      <a:r>
                        <a:rPr lang="nb-NO" sz="1100" b="0" i="0" u="none" strike="noStrike" dirty="0">
                          <a:solidFill>
                            <a:srgbClr val="000000"/>
                          </a:solidFill>
                          <a:effectLst/>
                          <a:latin typeface="+mj-lt"/>
                        </a:rPr>
                        <a:t>760 000</a:t>
                      </a:r>
                    </a:p>
                  </a:txBody>
                  <a:tcPr marL="9525" marR="9525" marT="9525" marB="0" anchor="b">
                    <a:solidFill>
                      <a:schemeClr val="bg1">
                        <a:lumMod val="85000"/>
                      </a:schemeClr>
                    </a:solidFill>
                  </a:tcPr>
                </a:tc>
                <a:extLst>
                  <a:ext uri="{0D108BD9-81ED-4DB2-BD59-A6C34878D82A}">
                    <a16:rowId xmlns:a16="http://schemas.microsoft.com/office/drawing/2014/main" val="10004"/>
                  </a:ext>
                </a:extLst>
              </a:tr>
              <a:tr h="185343">
                <a:tc>
                  <a:txBody>
                    <a:bodyPr/>
                    <a:lstStyle/>
                    <a:p>
                      <a:pPr algn="l" fontAlgn="b"/>
                      <a:r>
                        <a:rPr lang="nb-NO" sz="1100" b="0" i="0" u="none" strike="noStrike" dirty="0">
                          <a:solidFill>
                            <a:srgbClr val="000000"/>
                          </a:solidFill>
                          <a:effectLst/>
                          <a:latin typeface="+mj-lt"/>
                        </a:rPr>
                        <a:t>02.12.2024</a:t>
                      </a:r>
                    </a:p>
                  </a:txBody>
                  <a:tcPr marL="9525" marR="9525" marT="9525" marB="0" anchor="b">
                    <a:solidFill>
                      <a:schemeClr val="bg1">
                        <a:lumMod val="95000"/>
                      </a:schemeClr>
                    </a:solidFill>
                  </a:tcPr>
                </a:tc>
                <a:tc>
                  <a:txBody>
                    <a:bodyPr/>
                    <a:lstStyle/>
                    <a:p>
                      <a:pPr algn="l" fontAlgn="b"/>
                      <a:r>
                        <a:rPr lang="nb-NO" sz="1100" b="0" i="0" u="none" strike="noStrike">
                          <a:solidFill>
                            <a:srgbClr val="000000"/>
                          </a:solidFill>
                          <a:effectLst/>
                          <a:latin typeface="+mj-lt"/>
                        </a:rPr>
                        <a:t>24-stjerners julekalender</a:t>
                      </a:r>
                    </a:p>
                  </a:txBody>
                  <a:tcPr marL="9525" marR="9525" marT="9525" marB="0" anchor="b">
                    <a:solidFill>
                      <a:schemeClr val="bg1">
                        <a:lumMod val="95000"/>
                      </a:schemeClr>
                    </a:solidFill>
                  </a:tcPr>
                </a:tc>
                <a:tc>
                  <a:txBody>
                    <a:bodyPr/>
                    <a:lstStyle/>
                    <a:p>
                      <a:pPr algn="l" fontAlgn="b"/>
                      <a:r>
                        <a:rPr lang="nb-NO" sz="1100" b="0" i="0" u="none" strike="noStrike" dirty="0">
                          <a:solidFill>
                            <a:srgbClr val="000000"/>
                          </a:solidFill>
                          <a:effectLst/>
                          <a:latin typeface="+mj-lt"/>
                        </a:rPr>
                        <a:t>2</a:t>
                      </a:r>
                    </a:p>
                  </a:txBody>
                  <a:tcPr marL="9525" marR="9525" marT="9525" marB="0" anchor="b">
                    <a:solidFill>
                      <a:schemeClr val="bg1">
                        <a:lumMod val="95000"/>
                      </a:schemeClr>
                    </a:solidFill>
                  </a:tcPr>
                </a:tc>
                <a:tc>
                  <a:txBody>
                    <a:bodyPr/>
                    <a:lstStyle/>
                    <a:p>
                      <a:pPr algn="l" fontAlgn="b"/>
                      <a:r>
                        <a:rPr lang="nb-NO" sz="1100" b="0" i="0" u="none" strike="noStrike">
                          <a:solidFill>
                            <a:srgbClr val="000000"/>
                          </a:solidFill>
                          <a:effectLst/>
                          <a:latin typeface="+mj-lt"/>
                        </a:rPr>
                        <a:t>Juleoppmerksomhet</a:t>
                      </a:r>
                    </a:p>
                  </a:txBody>
                  <a:tcPr marL="9525" marR="9525" marT="9525" marB="0" anchor="b">
                    <a:solidFill>
                      <a:schemeClr val="bg1">
                        <a:lumMod val="95000"/>
                      </a:schemeClr>
                    </a:solidFill>
                  </a:tcPr>
                </a:tc>
                <a:tc>
                  <a:txBody>
                    <a:bodyPr/>
                    <a:lstStyle/>
                    <a:p>
                      <a:pPr algn="r" fontAlgn="b"/>
                      <a:r>
                        <a:rPr lang="nb-NO" sz="1100" b="0" i="0" u="none" strike="noStrike" dirty="0">
                          <a:solidFill>
                            <a:srgbClr val="000000"/>
                          </a:solidFill>
                          <a:effectLst/>
                          <a:latin typeface="+mj-lt"/>
                        </a:rPr>
                        <a:t>747 000</a:t>
                      </a:r>
                    </a:p>
                  </a:txBody>
                  <a:tcPr marL="9525" marR="9525" marT="9525" marB="0" anchor="b">
                    <a:solidFill>
                      <a:schemeClr val="bg1">
                        <a:lumMod val="95000"/>
                      </a:schemeClr>
                    </a:solidFill>
                  </a:tcPr>
                </a:tc>
                <a:extLst>
                  <a:ext uri="{0D108BD9-81ED-4DB2-BD59-A6C34878D82A}">
                    <a16:rowId xmlns:a16="http://schemas.microsoft.com/office/drawing/2014/main" val="10005"/>
                  </a:ext>
                </a:extLst>
              </a:tr>
              <a:tr h="185343">
                <a:tc>
                  <a:txBody>
                    <a:bodyPr/>
                    <a:lstStyle/>
                    <a:p>
                      <a:pPr algn="l" fontAlgn="b"/>
                      <a:r>
                        <a:rPr lang="nb-NO" sz="1100" b="0" i="0" u="none" strike="noStrike" dirty="0">
                          <a:solidFill>
                            <a:srgbClr val="000000"/>
                          </a:solidFill>
                          <a:effectLst/>
                          <a:latin typeface="+mj-lt"/>
                        </a:rPr>
                        <a:t>10.09.2024</a:t>
                      </a:r>
                    </a:p>
                  </a:txBody>
                  <a:tcPr marL="9525" marR="9525" marT="9525" marB="0" anchor="b">
                    <a:solidFill>
                      <a:schemeClr val="bg1">
                        <a:lumMod val="85000"/>
                      </a:schemeClr>
                    </a:solidFill>
                  </a:tcPr>
                </a:tc>
                <a:tc>
                  <a:txBody>
                    <a:bodyPr/>
                    <a:lstStyle/>
                    <a:p>
                      <a:pPr algn="l" fontAlgn="b"/>
                      <a:r>
                        <a:rPr lang="nb-NO" sz="1100" b="0" i="0" u="none" strike="noStrike">
                          <a:solidFill>
                            <a:srgbClr val="000000"/>
                          </a:solidFill>
                          <a:effectLst/>
                          <a:latin typeface="+mj-lt"/>
                        </a:rPr>
                        <a:t>Leo og de farlige</a:t>
                      </a:r>
                    </a:p>
                  </a:txBody>
                  <a:tcPr marL="9525" marR="9525" marT="9525" marB="0" anchor="b">
                    <a:solidFill>
                      <a:schemeClr val="bg1">
                        <a:lumMod val="85000"/>
                      </a:schemeClr>
                    </a:solidFill>
                  </a:tcPr>
                </a:tc>
                <a:tc>
                  <a:txBody>
                    <a:bodyPr/>
                    <a:lstStyle/>
                    <a:p>
                      <a:pPr algn="l" fontAlgn="b"/>
                      <a:r>
                        <a:rPr lang="nb-NO" sz="1100" b="0" i="0" u="none" strike="noStrike" dirty="0">
                          <a:solidFill>
                            <a:srgbClr val="000000"/>
                          </a:solidFill>
                          <a:effectLst/>
                          <a:latin typeface="+mj-lt"/>
                        </a:rPr>
                        <a:t>3</a:t>
                      </a:r>
                    </a:p>
                  </a:txBody>
                  <a:tcPr marL="9525" marR="9525" marT="9525" marB="0" anchor="b">
                    <a:solidFill>
                      <a:schemeClr val="bg1">
                        <a:lumMod val="85000"/>
                      </a:schemeClr>
                    </a:solidFill>
                  </a:tcPr>
                </a:tc>
                <a:tc>
                  <a:txBody>
                    <a:bodyPr/>
                    <a:lstStyle/>
                    <a:p>
                      <a:pPr algn="l" fontAlgn="b"/>
                      <a:r>
                        <a:rPr lang="nb-NO" sz="1100" b="0" i="0" u="none" strike="noStrike">
                          <a:solidFill>
                            <a:srgbClr val="000000"/>
                          </a:solidFill>
                          <a:effectLst/>
                          <a:latin typeface="+mj-lt"/>
                        </a:rPr>
                        <a:t>Leo og de farlige: Hun gråt og sa nei</a:t>
                      </a:r>
                    </a:p>
                  </a:txBody>
                  <a:tcPr marL="9525" marR="9525" marT="9525" marB="0" anchor="b">
                    <a:solidFill>
                      <a:schemeClr val="bg1">
                        <a:lumMod val="85000"/>
                      </a:schemeClr>
                    </a:solidFill>
                  </a:tcPr>
                </a:tc>
                <a:tc>
                  <a:txBody>
                    <a:bodyPr/>
                    <a:lstStyle/>
                    <a:p>
                      <a:pPr algn="r" fontAlgn="b"/>
                      <a:r>
                        <a:rPr lang="nb-NO" sz="1100" b="0" i="0" u="none" strike="noStrike" dirty="0">
                          <a:solidFill>
                            <a:srgbClr val="000000"/>
                          </a:solidFill>
                          <a:effectLst/>
                          <a:latin typeface="+mj-lt"/>
                        </a:rPr>
                        <a:t>742 000</a:t>
                      </a:r>
                    </a:p>
                  </a:txBody>
                  <a:tcPr marL="9525" marR="9525" marT="9525" marB="0" anchor="b">
                    <a:solidFill>
                      <a:schemeClr val="bg1">
                        <a:lumMod val="85000"/>
                      </a:schemeClr>
                    </a:solidFill>
                  </a:tcPr>
                </a:tc>
                <a:extLst>
                  <a:ext uri="{0D108BD9-81ED-4DB2-BD59-A6C34878D82A}">
                    <a16:rowId xmlns:a16="http://schemas.microsoft.com/office/drawing/2014/main" val="3032816266"/>
                  </a:ext>
                </a:extLst>
              </a:tr>
              <a:tr h="185343">
                <a:tc>
                  <a:txBody>
                    <a:bodyPr/>
                    <a:lstStyle/>
                    <a:p>
                      <a:pPr algn="l" fontAlgn="b"/>
                      <a:r>
                        <a:rPr lang="nb-NO" sz="1100" b="0" i="0" u="none" strike="noStrike">
                          <a:solidFill>
                            <a:srgbClr val="000000"/>
                          </a:solidFill>
                          <a:effectLst/>
                          <a:latin typeface="+mj-lt"/>
                        </a:rPr>
                        <a:t>23.08.2024</a:t>
                      </a:r>
                    </a:p>
                  </a:txBody>
                  <a:tcPr marL="9525" marR="9525" marT="9525" marB="0" anchor="b">
                    <a:solidFill>
                      <a:schemeClr val="bg1">
                        <a:lumMod val="95000"/>
                      </a:schemeClr>
                    </a:solidFill>
                  </a:tcPr>
                </a:tc>
                <a:tc>
                  <a:txBody>
                    <a:bodyPr/>
                    <a:lstStyle/>
                    <a:p>
                      <a:pPr algn="l" fontAlgn="b"/>
                      <a:r>
                        <a:rPr lang="nb-NO" sz="1100" b="0" i="0" u="none" strike="noStrike">
                          <a:solidFill>
                            <a:srgbClr val="000000"/>
                          </a:solidFill>
                          <a:effectLst/>
                          <a:latin typeface="+mj-lt"/>
                        </a:rPr>
                        <a:t>Oppdrag Europa</a:t>
                      </a:r>
                    </a:p>
                  </a:txBody>
                  <a:tcPr marL="9525" marR="9525" marT="9525" marB="0" anchor="b">
                    <a:solidFill>
                      <a:schemeClr val="bg1">
                        <a:lumMod val="95000"/>
                      </a:schemeClr>
                    </a:solidFill>
                  </a:tcPr>
                </a:tc>
                <a:tc>
                  <a:txBody>
                    <a:bodyPr/>
                    <a:lstStyle/>
                    <a:p>
                      <a:pPr algn="l" fontAlgn="b"/>
                      <a:r>
                        <a:rPr lang="nb-NO" sz="1100" b="0" i="0" u="none" strike="noStrike">
                          <a:solidFill>
                            <a:srgbClr val="000000"/>
                          </a:solidFill>
                          <a:effectLst/>
                          <a:latin typeface="+mj-lt"/>
                        </a:rPr>
                        <a:t>1</a:t>
                      </a:r>
                    </a:p>
                  </a:txBody>
                  <a:tcPr marL="9525" marR="9525" marT="9525" marB="0" anchor="b">
                    <a:solidFill>
                      <a:schemeClr val="bg1">
                        <a:lumMod val="95000"/>
                      </a:schemeClr>
                    </a:solidFill>
                  </a:tcPr>
                </a:tc>
                <a:tc>
                  <a:txBody>
                    <a:bodyPr/>
                    <a:lstStyle/>
                    <a:p>
                      <a:pPr algn="l" fontAlgn="b"/>
                      <a:r>
                        <a:rPr lang="nb-NO" sz="1100" b="0" i="0" u="none" strike="noStrike">
                          <a:solidFill>
                            <a:srgbClr val="000000"/>
                          </a:solidFill>
                          <a:effectLst/>
                          <a:latin typeface="+mj-lt"/>
                        </a:rPr>
                        <a:t>Slutt med dama - for en lama</a:t>
                      </a:r>
                    </a:p>
                  </a:txBody>
                  <a:tcPr marL="9525" marR="9525" marT="9525" marB="0" anchor="b">
                    <a:solidFill>
                      <a:schemeClr val="bg1">
                        <a:lumMod val="95000"/>
                      </a:schemeClr>
                    </a:solidFill>
                  </a:tcPr>
                </a:tc>
                <a:tc>
                  <a:txBody>
                    <a:bodyPr/>
                    <a:lstStyle/>
                    <a:p>
                      <a:pPr algn="r" fontAlgn="b"/>
                      <a:r>
                        <a:rPr lang="nb-NO" sz="1100" b="0" i="0" u="none" strike="noStrike" dirty="0">
                          <a:solidFill>
                            <a:srgbClr val="000000"/>
                          </a:solidFill>
                          <a:effectLst/>
                          <a:latin typeface="+mj-lt"/>
                        </a:rPr>
                        <a:t>738 000</a:t>
                      </a:r>
                    </a:p>
                  </a:txBody>
                  <a:tcPr marL="9525" marR="9525" marT="9525" marB="0" anchor="b">
                    <a:solidFill>
                      <a:schemeClr val="bg1">
                        <a:lumMod val="95000"/>
                      </a:schemeClr>
                    </a:solidFill>
                  </a:tcPr>
                </a:tc>
                <a:extLst>
                  <a:ext uri="{0D108BD9-81ED-4DB2-BD59-A6C34878D82A}">
                    <a16:rowId xmlns:a16="http://schemas.microsoft.com/office/drawing/2014/main" val="1188624582"/>
                  </a:ext>
                </a:extLst>
              </a:tr>
              <a:tr h="185343">
                <a:tc>
                  <a:txBody>
                    <a:bodyPr/>
                    <a:lstStyle/>
                    <a:p>
                      <a:pPr algn="l" fontAlgn="b"/>
                      <a:r>
                        <a:rPr lang="nb-NO" sz="1100" b="0" i="0" u="none" strike="noStrike">
                          <a:solidFill>
                            <a:srgbClr val="000000"/>
                          </a:solidFill>
                          <a:effectLst/>
                          <a:latin typeface="+mj-lt"/>
                        </a:rPr>
                        <a:t>10.09.2024</a:t>
                      </a:r>
                    </a:p>
                  </a:txBody>
                  <a:tcPr marL="9525" marR="9525" marT="9525" marB="0" anchor="b">
                    <a:solidFill>
                      <a:schemeClr val="bg1">
                        <a:lumMod val="85000"/>
                      </a:schemeClr>
                    </a:solidFill>
                  </a:tcPr>
                </a:tc>
                <a:tc>
                  <a:txBody>
                    <a:bodyPr/>
                    <a:lstStyle/>
                    <a:p>
                      <a:pPr algn="l" fontAlgn="b"/>
                      <a:r>
                        <a:rPr lang="nb-NO" sz="1100" b="0" i="0" u="none" strike="noStrike">
                          <a:solidFill>
                            <a:srgbClr val="000000"/>
                          </a:solidFill>
                          <a:effectLst/>
                          <a:latin typeface="+mj-lt"/>
                        </a:rPr>
                        <a:t>Leo og de farlige</a:t>
                      </a:r>
                    </a:p>
                  </a:txBody>
                  <a:tcPr marL="9525" marR="9525" marT="9525" marB="0" anchor="b">
                    <a:solidFill>
                      <a:schemeClr val="bg1">
                        <a:lumMod val="85000"/>
                      </a:schemeClr>
                    </a:solidFill>
                  </a:tcPr>
                </a:tc>
                <a:tc>
                  <a:txBody>
                    <a:bodyPr/>
                    <a:lstStyle/>
                    <a:p>
                      <a:pPr algn="l" fontAlgn="b"/>
                      <a:r>
                        <a:rPr lang="nb-NO" sz="1100" b="0" i="0" u="none" strike="noStrike" dirty="0">
                          <a:solidFill>
                            <a:srgbClr val="000000"/>
                          </a:solidFill>
                          <a:effectLst/>
                          <a:latin typeface="+mj-lt"/>
                        </a:rPr>
                        <a:t>4</a:t>
                      </a:r>
                    </a:p>
                  </a:txBody>
                  <a:tcPr marL="9525" marR="9525" marT="9525" marB="0" anchor="b">
                    <a:solidFill>
                      <a:schemeClr val="bg1">
                        <a:lumMod val="85000"/>
                      </a:schemeClr>
                    </a:solidFill>
                  </a:tcPr>
                </a:tc>
                <a:tc>
                  <a:txBody>
                    <a:bodyPr/>
                    <a:lstStyle/>
                    <a:p>
                      <a:pPr algn="l" fontAlgn="b"/>
                      <a:r>
                        <a:rPr lang="nb-NO" sz="1100" b="0" i="0" u="none" strike="noStrike">
                          <a:solidFill>
                            <a:srgbClr val="000000"/>
                          </a:solidFill>
                          <a:effectLst/>
                          <a:latin typeface="+mj-lt"/>
                        </a:rPr>
                        <a:t>To tanker i hodet</a:t>
                      </a:r>
                    </a:p>
                  </a:txBody>
                  <a:tcPr marL="9525" marR="9525" marT="9525" marB="0" anchor="b">
                    <a:solidFill>
                      <a:schemeClr val="bg1">
                        <a:lumMod val="85000"/>
                      </a:schemeClr>
                    </a:solidFill>
                  </a:tcPr>
                </a:tc>
                <a:tc>
                  <a:txBody>
                    <a:bodyPr/>
                    <a:lstStyle/>
                    <a:p>
                      <a:pPr algn="r" fontAlgn="b"/>
                      <a:r>
                        <a:rPr lang="nb-NO" sz="1100" b="0" i="0" u="none" strike="noStrike" dirty="0">
                          <a:solidFill>
                            <a:srgbClr val="000000"/>
                          </a:solidFill>
                          <a:effectLst/>
                          <a:latin typeface="+mj-lt"/>
                        </a:rPr>
                        <a:t>731 000</a:t>
                      </a:r>
                    </a:p>
                  </a:txBody>
                  <a:tcPr marL="9525" marR="9525" marT="9525" marB="0" anchor="b">
                    <a:solidFill>
                      <a:schemeClr val="bg1">
                        <a:lumMod val="85000"/>
                      </a:schemeClr>
                    </a:solidFill>
                  </a:tcPr>
                </a:tc>
                <a:extLst>
                  <a:ext uri="{0D108BD9-81ED-4DB2-BD59-A6C34878D82A}">
                    <a16:rowId xmlns:a16="http://schemas.microsoft.com/office/drawing/2014/main" val="1990458982"/>
                  </a:ext>
                </a:extLst>
              </a:tr>
              <a:tr h="185343">
                <a:tc>
                  <a:txBody>
                    <a:bodyPr/>
                    <a:lstStyle/>
                    <a:p>
                      <a:pPr algn="l" fontAlgn="b"/>
                      <a:r>
                        <a:rPr lang="nb-NO" sz="1100" b="0" i="0" u="none" strike="noStrike">
                          <a:solidFill>
                            <a:srgbClr val="000000"/>
                          </a:solidFill>
                          <a:effectLst/>
                          <a:latin typeface="+mj-lt"/>
                        </a:rPr>
                        <a:t>30.08.2024</a:t>
                      </a:r>
                    </a:p>
                  </a:txBody>
                  <a:tcPr marL="9525" marR="9525" marT="9525" marB="0" anchor="b">
                    <a:solidFill>
                      <a:schemeClr val="bg1">
                        <a:lumMod val="95000"/>
                      </a:schemeClr>
                    </a:solidFill>
                  </a:tcPr>
                </a:tc>
                <a:tc>
                  <a:txBody>
                    <a:bodyPr/>
                    <a:lstStyle/>
                    <a:p>
                      <a:pPr algn="l" fontAlgn="b"/>
                      <a:r>
                        <a:rPr lang="nb-NO" sz="1100" b="0" i="0" u="none" strike="noStrike">
                          <a:solidFill>
                            <a:srgbClr val="000000"/>
                          </a:solidFill>
                          <a:effectLst/>
                          <a:latin typeface="+mj-lt"/>
                        </a:rPr>
                        <a:t>Våre beste år</a:t>
                      </a:r>
                    </a:p>
                  </a:txBody>
                  <a:tcPr marL="9525" marR="9525" marT="9525" marB="0" anchor="b">
                    <a:solidFill>
                      <a:schemeClr val="bg1">
                        <a:lumMod val="95000"/>
                      </a:schemeClr>
                    </a:solidFill>
                  </a:tcPr>
                </a:tc>
                <a:tc>
                  <a:txBody>
                    <a:bodyPr/>
                    <a:lstStyle/>
                    <a:p>
                      <a:pPr algn="l" fontAlgn="b"/>
                      <a:r>
                        <a:rPr lang="nb-NO" sz="1100" b="0" i="0" u="none" strike="noStrike" dirty="0">
                          <a:solidFill>
                            <a:srgbClr val="000000"/>
                          </a:solidFill>
                          <a:effectLst/>
                          <a:latin typeface="+mj-lt"/>
                        </a:rPr>
                        <a:t>1</a:t>
                      </a:r>
                    </a:p>
                  </a:txBody>
                  <a:tcPr marL="9525" marR="9525" marT="9525" marB="0" anchor="b">
                    <a:solidFill>
                      <a:schemeClr val="bg1">
                        <a:lumMod val="95000"/>
                      </a:schemeClr>
                    </a:solidFill>
                  </a:tcPr>
                </a:tc>
                <a:tc>
                  <a:txBody>
                    <a:bodyPr/>
                    <a:lstStyle/>
                    <a:p>
                      <a:pPr algn="l" fontAlgn="b"/>
                      <a:r>
                        <a:rPr lang="nb-NO" sz="1100" b="0" i="0" u="none" strike="noStrike">
                          <a:solidFill>
                            <a:srgbClr val="000000"/>
                          </a:solidFill>
                          <a:effectLst/>
                          <a:latin typeface="+mj-lt"/>
                        </a:rPr>
                        <a:t>Kollektiv og svømmebasseng</a:t>
                      </a:r>
                    </a:p>
                  </a:txBody>
                  <a:tcPr marL="9525" marR="9525" marT="9525" marB="0" anchor="b">
                    <a:solidFill>
                      <a:schemeClr val="bg1">
                        <a:lumMod val="95000"/>
                      </a:schemeClr>
                    </a:solidFill>
                  </a:tcPr>
                </a:tc>
                <a:tc>
                  <a:txBody>
                    <a:bodyPr/>
                    <a:lstStyle/>
                    <a:p>
                      <a:pPr algn="r" fontAlgn="b"/>
                      <a:r>
                        <a:rPr lang="nb-NO" sz="1100" b="0" i="0" u="none" strike="noStrike" dirty="0">
                          <a:solidFill>
                            <a:srgbClr val="000000"/>
                          </a:solidFill>
                          <a:effectLst/>
                          <a:latin typeface="+mj-lt"/>
                        </a:rPr>
                        <a:t>724 000</a:t>
                      </a:r>
                    </a:p>
                  </a:txBody>
                  <a:tcPr marL="9525" marR="9525" marT="9525" marB="0" anchor="b">
                    <a:solidFill>
                      <a:schemeClr val="bg1">
                        <a:lumMod val="95000"/>
                      </a:schemeClr>
                    </a:solidFill>
                  </a:tcPr>
                </a:tc>
                <a:extLst>
                  <a:ext uri="{0D108BD9-81ED-4DB2-BD59-A6C34878D82A}">
                    <a16:rowId xmlns:a16="http://schemas.microsoft.com/office/drawing/2014/main" val="821261149"/>
                  </a:ext>
                </a:extLst>
              </a:tr>
              <a:tr h="186789">
                <a:tc>
                  <a:txBody>
                    <a:bodyPr/>
                    <a:lstStyle/>
                    <a:p>
                      <a:pPr algn="l" fontAlgn="b"/>
                      <a:r>
                        <a:rPr lang="nb-NO" sz="1100" b="0" i="0" u="none" strike="noStrike">
                          <a:solidFill>
                            <a:srgbClr val="000000"/>
                          </a:solidFill>
                          <a:effectLst/>
                          <a:latin typeface="+mj-lt"/>
                        </a:rPr>
                        <a:t>05.01.2024</a:t>
                      </a:r>
                    </a:p>
                  </a:txBody>
                  <a:tcPr marL="9525" marR="9525" marT="9525" marB="0" anchor="b">
                    <a:solidFill>
                      <a:schemeClr val="bg1">
                        <a:lumMod val="85000"/>
                      </a:schemeClr>
                    </a:solidFill>
                  </a:tcPr>
                </a:tc>
                <a:tc>
                  <a:txBody>
                    <a:bodyPr/>
                    <a:lstStyle/>
                    <a:p>
                      <a:pPr algn="l" fontAlgn="b"/>
                      <a:r>
                        <a:rPr lang="nb-NO" sz="1100" b="0" i="0" u="none" strike="noStrike">
                          <a:solidFill>
                            <a:srgbClr val="000000"/>
                          </a:solidFill>
                          <a:effectLst/>
                          <a:latin typeface="+mj-lt"/>
                        </a:rPr>
                        <a:t>Mesternes mester</a:t>
                      </a:r>
                    </a:p>
                  </a:txBody>
                  <a:tcPr marL="9525" marR="9525" marT="9525" marB="0" anchor="b">
                    <a:solidFill>
                      <a:schemeClr val="bg1">
                        <a:lumMod val="85000"/>
                      </a:schemeClr>
                    </a:solidFill>
                  </a:tcPr>
                </a:tc>
                <a:tc>
                  <a:txBody>
                    <a:bodyPr/>
                    <a:lstStyle/>
                    <a:p>
                      <a:pPr algn="l" fontAlgn="b"/>
                      <a:r>
                        <a:rPr lang="nb-NO" sz="1100" b="0" i="0" u="none" strike="noStrike" dirty="0">
                          <a:solidFill>
                            <a:srgbClr val="000000"/>
                          </a:solidFill>
                          <a:effectLst/>
                          <a:latin typeface="+mj-lt"/>
                        </a:rPr>
                        <a:t>2</a:t>
                      </a:r>
                    </a:p>
                  </a:txBody>
                  <a:tcPr marL="9525" marR="9525" marT="9525" marB="0" anchor="b">
                    <a:solidFill>
                      <a:schemeClr val="bg1">
                        <a:lumMod val="85000"/>
                      </a:schemeClr>
                    </a:solidFill>
                  </a:tcPr>
                </a:tc>
                <a:tc>
                  <a:txBody>
                    <a:bodyPr/>
                    <a:lstStyle/>
                    <a:p>
                      <a:pPr algn="l" fontAlgn="b"/>
                      <a:r>
                        <a:rPr lang="nb-NO" sz="1100" b="0" i="0" u="none" strike="noStrike" dirty="0">
                          <a:solidFill>
                            <a:srgbClr val="000000"/>
                          </a:solidFill>
                          <a:effectLst/>
                          <a:latin typeface="+mj-lt"/>
                        </a:rPr>
                        <a:t>Klassikere</a:t>
                      </a:r>
                    </a:p>
                  </a:txBody>
                  <a:tcPr marL="9525" marR="9525" marT="9525" marB="0" anchor="b">
                    <a:solidFill>
                      <a:schemeClr val="bg1">
                        <a:lumMod val="85000"/>
                      </a:schemeClr>
                    </a:solidFill>
                  </a:tcPr>
                </a:tc>
                <a:tc>
                  <a:txBody>
                    <a:bodyPr/>
                    <a:lstStyle/>
                    <a:p>
                      <a:pPr algn="r" fontAlgn="b"/>
                      <a:r>
                        <a:rPr lang="nb-NO" sz="1100" b="0" i="0" u="none" strike="noStrike" dirty="0">
                          <a:solidFill>
                            <a:srgbClr val="000000"/>
                          </a:solidFill>
                          <a:effectLst/>
                          <a:latin typeface="+mj-lt"/>
                        </a:rPr>
                        <a:t>707 000</a:t>
                      </a:r>
                    </a:p>
                  </a:txBody>
                  <a:tcPr marL="9525" marR="9525" marT="9525" marB="0" anchor="b">
                    <a:solidFill>
                      <a:schemeClr val="bg1">
                        <a:lumMod val="85000"/>
                      </a:schemeClr>
                    </a:solidFill>
                  </a:tcPr>
                </a:tc>
                <a:extLst>
                  <a:ext uri="{0D108BD9-81ED-4DB2-BD59-A6C34878D82A}">
                    <a16:rowId xmlns:a16="http://schemas.microsoft.com/office/drawing/2014/main" val="2338487574"/>
                  </a:ext>
                </a:extLst>
              </a:tr>
            </a:tbl>
          </a:graphicData>
        </a:graphic>
      </p:graphicFrame>
      <p:sp>
        <p:nvSpPr>
          <p:cNvPr id="11" name="TextBox 10">
            <a:extLst>
              <a:ext uri="{FF2B5EF4-FFF2-40B4-BE49-F238E27FC236}">
                <a16:creationId xmlns:a16="http://schemas.microsoft.com/office/drawing/2014/main" id="{3599356E-1845-45AA-823D-688150876303}"/>
              </a:ext>
            </a:extLst>
          </p:cNvPr>
          <p:cNvSpPr txBox="1"/>
          <p:nvPr/>
        </p:nvSpPr>
        <p:spPr>
          <a:xfrm rot="10800000" flipV="1">
            <a:off x="-317214" y="5871165"/>
            <a:ext cx="4523148" cy="153888"/>
          </a:xfrm>
          <a:prstGeom prst="rect">
            <a:avLst/>
          </a:prstGeom>
          <a:noFill/>
        </p:spPr>
        <p:txBody>
          <a:bodyPr wrap="square" lIns="0" tIns="0" rIns="0" bIns="0" rtlCol="0">
            <a:spAutoFit/>
          </a:bodyPr>
          <a:lstStyle/>
          <a:p>
            <a:pPr algn="r"/>
            <a:r>
              <a:rPr lang="nb-NO" sz="1000" b="1" dirty="0"/>
              <a:t>*TV 2 Play er en betalingstjeneste. NRK TV er åpent tilgjengelig.</a:t>
            </a:r>
          </a:p>
        </p:txBody>
      </p:sp>
      <p:sp>
        <p:nvSpPr>
          <p:cNvPr id="10" name="Slide Number Placeholder 2">
            <a:extLst>
              <a:ext uri="{FF2B5EF4-FFF2-40B4-BE49-F238E27FC236}">
                <a16:creationId xmlns:a16="http://schemas.microsoft.com/office/drawing/2014/main" id="{0DDBC1F6-46AC-45D2-88A9-0435DB5836F6}"/>
              </a:ext>
            </a:extLst>
          </p:cNvPr>
          <p:cNvSpPr txBox="1">
            <a:spLocks/>
          </p:cNvSpPr>
          <p:nvPr/>
        </p:nvSpPr>
        <p:spPr>
          <a:xfrm>
            <a:off x="10856913" y="6390000"/>
            <a:ext cx="969962" cy="196850"/>
          </a:xfrm>
          <a:prstGeom prst="rect">
            <a:avLst/>
          </a:prstGeom>
        </p:spPr>
        <p:txBody>
          <a:bodyPr vert="horz" lIns="0" tIns="0" rIns="0" bIns="0" rtlCol="0" anchor="ctr"/>
          <a:lstStyle>
            <a:defPPr>
              <a:defRPr lang="en-US"/>
            </a:defPPr>
            <a:lvl1pPr algn="r">
              <a:defRPr sz="10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a:pPr/>
              <a:t>24</a:t>
            </a:fld>
            <a:endParaRPr lang="en-GB" dirty="0"/>
          </a:p>
        </p:txBody>
      </p:sp>
      <p:graphicFrame>
        <p:nvGraphicFramePr>
          <p:cNvPr id="13" name="Table 12">
            <a:extLst>
              <a:ext uri="{FF2B5EF4-FFF2-40B4-BE49-F238E27FC236}">
                <a16:creationId xmlns:a16="http://schemas.microsoft.com/office/drawing/2014/main" id="{62DDC1A5-4791-4C22-B3D5-3D4F0719FD83}"/>
              </a:ext>
            </a:extLst>
          </p:cNvPr>
          <p:cNvGraphicFramePr>
            <a:graphicFrameLocks noGrp="1"/>
          </p:cNvGraphicFramePr>
          <p:nvPr>
            <p:extLst>
              <p:ext uri="{D42A27DB-BD31-4B8C-83A1-F6EECF244321}">
                <p14:modId xmlns:p14="http://schemas.microsoft.com/office/powerpoint/2010/main" val="141257423"/>
              </p:ext>
            </p:extLst>
          </p:nvPr>
        </p:nvGraphicFramePr>
        <p:xfrm>
          <a:off x="359991" y="3630120"/>
          <a:ext cx="11466876" cy="2029988"/>
        </p:xfrm>
        <a:graphic>
          <a:graphicData uri="http://schemas.openxmlformats.org/drawingml/2006/table">
            <a:tbl>
              <a:tblPr>
                <a:tableStyleId>{5C22544A-7EE6-4342-B048-85BDC9FD1C3A}</a:tableStyleId>
              </a:tblPr>
              <a:tblGrid>
                <a:gridCol w="1883479">
                  <a:extLst>
                    <a:ext uri="{9D8B030D-6E8A-4147-A177-3AD203B41FA5}">
                      <a16:colId xmlns:a16="http://schemas.microsoft.com/office/drawing/2014/main" val="20000"/>
                    </a:ext>
                  </a:extLst>
                </a:gridCol>
                <a:gridCol w="2360428">
                  <a:extLst>
                    <a:ext uri="{9D8B030D-6E8A-4147-A177-3AD203B41FA5}">
                      <a16:colId xmlns:a16="http://schemas.microsoft.com/office/drawing/2014/main" val="20001"/>
                    </a:ext>
                  </a:extLst>
                </a:gridCol>
                <a:gridCol w="1063255">
                  <a:extLst>
                    <a:ext uri="{9D8B030D-6E8A-4147-A177-3AD203B41FA5}">
                      <a16:colId xmlns:a16="http://schemas.microsoft.com/office/drawing/2014/main" val="2947242238"/>
                    </a:ext>
                  </a:extLst>
                </a:gridCol>
                <a:gridCol w="5021865">
                  <a:extLst>
                    <a:ext uri="{9D8B030D-6E8A-4147-A177-3AD203B41FA5}">
                      <a16:colId xmlns:a16="http://schemas.microsoft.com/office/drawing/2014/main" val="3130279916"/>
                    </a:ext>
                  </a:extLst>
                </a:gridCol>
                <a:gridCol w="1137849">
                  <a:extLst>
                    <a:ext uri="{9D8B030D-6E8A-4147-A177-3AD203B41FA5}">
                      <a16:colId xmlns:a16="http://schemas.microsoft.com/office/drawing/2014/main" val="20002"/>
                    </a:ext>
                  </a:extLst>
                </a:gridCol>
              </a:tblGrid>
              <a:tr h="252068">
                <a:tc>
                  <a:txBody>
                    <a:bodyPr/>
                    <a:lstStyle/>
                    <a:p>
                      <a:pPr algn="l" fontAlgn="ctr"/>
                      <a:r>
                        <a:rPr lang="nb-NO" sz="1100" b="1" i="0" u="none" strike="noStrike">
                          <a:solidFill>
                            <a:schemeClr val="bg1"/>
                          </a:solidFill>
                          <a:effectLst/>
                          <a:latin typeface="+mj-lt"/>
                        </a:rPr>
                        <a:t>Publiseringstidspunkt</a:t>
                      </a:r>
                    </a:p>
                  </a:txBody>
                  <a:tcPr marL="5963" marR="5963" marT="5963" marB="0" anchor="ctr">
                    <a:solidFill>
                      <a:schemeClr val="tx1"/>
                    </a:solidFill>
                  </a:tcPr>
                </a:tc>
                <a:tc>
                  <a:txBody>
                    <a:bodyPr/>
                    <a:lstStyle/>
                    <a:p>
                      <a:pPr algn="l" fontAlgn="ctr"/>
                      <a:r>
                        <a:rPr lang="nb-NO" sz="1100" b="1" i="0" u="none" strike="noStrike">
                          <a:solidFill>
                            <a:schemeClr val="bg1"/>
                          </a:solidFill>
                          <a:effectLst/>
                          <a:latin typeface="+mj-lt"/>
                        </a:rPr>
                        <a:t>Program</a:t>
                      </a:r>
                    </a:p>
                  </a:txBody>
                  <a:tcPr marL="5963" marR="5963" marT="5963" marB="0" anchor="ctr">
                    <a:solidFill>
                      <a:schemeClr val="tx1"/>
                    </a:solidFill>
                  </a:tcPr>
                </a:tc>
                <a:tc>
                  <a:txBody>
                    <a:bodyPr/>
                    <a:lstStyle/>
                    <a:p>
                      <a:pPr algn="l" fontAlgn="ctr"/>
                      <a:r>
                        <a:rPr lang="nb-NO" sz="1100" b="1" i="0" u="none" strike="noStrike">
                          <a:solidFill>
                            <a:schemeClr val="bg1"/>
                          </a:solidFill>
                          <a:effectLst/>
                          <a:latin typeface="+mj-lt"/>
                        </a:rPr>
                        <a:t>Episode nr.</a:t>
                      </a:r>
                    </a:p>
                  </a:txBody>
                  <a:tcPr marL="5963" marR="5963" marT="5963" marB="0" anchor="ctr">
                    <a:solidFill>
                      <a:schemeClr val="tx1"/>
                    </a:solidFill>
                  </a:tcPr>
                </a:tc>
                <a:tc>
                  <a:txBody>
                    <a:bodyPr/>
                    <a:lstStyle/>
                    <a:p>
                      <a:pPr algn="l" fontAlgn="ctr"/>
                      <a:r>
                        <a:rPr lang="nb-NO" sz="1100" b="1" i="0" u="none" strike="noStrike">
                          <a:solidFill>
                            <a:schemeClr val="bg1"/>
                          </a:solidFill>
                          <a:effectLst/>
                          <a:latin typeface="+mj-lt"/>
                        </a:rPr>
                        <a:t>Tittel</a:t>
                      </a:r>
                    </a:p>
                  </a:txBody>
                  <a:tcPr marL="5963" marR="5963" marT="5963" marB="0" anchor="ctr">
                    <a:solidFill>
                      <a:schemeClr val="tx1"/>
                    </a:solidFill>
                  </a:tcPr>
                </a:tc>
                <a:tc>
                  <a:txBody>
                    <a:bodyPr/>
                    <a:lstStyle/>
                    <a:p>
                      <a:pPr algn="l" fontAlgn="ctr"/>
                      <a:r>
                        <a:rPr lang="nb-NO" sz="1100" b="1" i="0" u="none" strike="noStrike" kern="1200" dirty="0">
                          <a:solidFill>
                            <a:schemeClr val="bg1"/>
                          </a:solidFill>
                          <a:effectLst/>
                          <a:latin typeface="+mn-lt"/>
                          <a:ea typeface="+mn-ea"/>
                          <a:cs typeface="+mn-cs"/>
                        </a:rPr>
                        <a:t>Antall seere</a:t>
                      </a:r>
                    </a:p>
                  </a:txBody>
                  <a:tcPr marL="5963" marR="5963" marT="5963" marB="0" anchor="ctr">
                    <a:solidFill>
                      <a:schemeClr val="tx1"/>
                    </a:solidFill>
                  </a:tcPr>
                </a:tc>
                <a:extLst>
                  <a:ext uri="{0D108BD9-81ED-4DB2-BD59-A6C34878D82A}">
                    <a16:rowId xmlns:a16="http://schemas.microsoft.com/office/drawing/2014/main" val="10000"/>
                  </a:ext>
                </a:extLst>
              </a:tr>
              <a:tr h="144547">
                <a:tc>
                  <a:txBody>
                    <a:bodyPr/>
                    <a:lstStyle/>
                    <a:p>
                      <a:pPr algn="l" fontAlgn="b"/>
                      <a:r>
                        <a:rPr lang="nb-NO" sz="1100" b="0" i="0" u="none" strike="noStrike" dirty="0">
                          <a:solidFill>
                            <a:srgbClr val="000000"/>
                          </a:solidFill>
                          <a:effectLst/>
                          <a:latin typeface="+mj-lt"/>
                        </a:rPr>
                        <a:t>23.02.2024</a:t>
                      </a:r>
                    </a:p>
                  </a:txBody>
                  <a:tcPr marL="9525" marR="9525" marT="9525" marB="0" anchor="b">
                    <a:solidFill>
                      <a:schemeClr val="bg1">
                        <a:lumMod val="95000"/>
                      </a:schemeClr>
                    </a:solidFill>
                  </a:tcPr>
                </a:tc>
                <a:tc>
                  <a:txBody>
                    <a:bodyPr/>
                    <a:lstStyle/>
                    <a:p>
                      <a:pPr algn="l" fontAlgn="b"/>
                      <a:r>
                        <a:rPr lang="nb-NO" sz="1100" b="0" i="0" u="none" strike="noStrike">
                          <a:solidFill>
                            <a:srgbClr val="000000"/>
                          </a:solidFill>
                          <a:effectLst/>
                          <a:latin typeface="+mj-lt"/>
                        </a:rPr>
                        <a:t>Spillet</a:t>
                      </a:r>
                    </a:p>
                  </a:txBody>
                  <a:tcPr marL="9525" marR="9525" marT="9525" marB="0" anchor="b">
                    <a:solidFill>
                      <a:schemeClr val="bg1">
                        <a:lumMod val="95000"/>
                      </a:schemeClr>
                    </a:solidFill>
                  </a:tcPr>
                </a:tc>
                <a:tc>
                  <a:txBody>
                    <a:bodyPr/>
                    <a:lstStyle/>
                    <a:p>
                      <a:pPr algn="l" fontAlgn="b"/>
                      <a:r>
                        <a:rPr lang="nb-NO" sz="1100" b="0" i="0" u="none" strike="noStrike" dirty="0">
                          <a:solidFill>
                            <a:srgbClr val="000000"/>
                          </a:solidFill>
                          <a:effectLst/>
                          <a:latin typeface="+mj-lt"/>
                        </a:rPr>
                        <a:t>2</a:t>
                      </a:r>
                    </a:p>
                  </a:txBody>
                  <a:tcPr marL="9525" marR="9525" marT="9525" marB="0" anchor="b">
                    <a:solidFill>
                      <a:schemeClr val="bg1">
                        <a:lumMod val="95000"/>
                      </a:schemeClr>
                    </a:solidFill>
                  </a:tcPr>
                </a:tc>
                <a:tc>
                  <a:txBody>
                    <a:bodyPr/>
                    <a:lstStyle/>
                    <a:p>
                      <a:pPr algn="l" fontAlgn="b"/>
                      <a:r>
                        <a:rPr lang="nb-NO" sz="1100" b="0" i="0" u="none" strike="noStrike">
                          <a:solidFill>
                            <a:srgbClr val="000000"/>
                          </a:solidFill>
                          <a:effectLst/>
                          <a:latin typeface="+mj-lt"/>
                        </a:rPr>
                        <a:t>Velkommen til Spillet – del 2</a:t>
                      </a:r>
                    </a:p>
                  </a:txBody>
                  <a:tcPr marL="9525" marR="9525" marT="9525" marB="0" anchor="b">
                    <a:solidFill>
                      <a:schemeClr val="bg1">
                        <a:lumMod val="95000"/>
                      </a:schemeClr>
                    </a:solidFill>
                  </a:tcPr>
                </a:tc>
                <a:tc>
                  <a:txBody>
                    <a:bodyPr/>
                    <a:lstStyle/>
                    <a:p>
                      <a:pPr algn="r" fontAlgn="b"/>
                      <a:r>
                        <a:rPr lang="nb-NO" sz="1100" b="0" i="0" u="none" strike="noStrike" dirty="0">
                          <a:solidFill>
                            <a:srgbClr val="000000"/>
                          </a:solidFill>
                          <a:effectLst/>
                          <a:latin typeface="+mj-lt"/>
                        </a:rPr>
                        <a:t>931 000</a:t>
                      </a:r>
                    </a:p>
                  </a:txBody>
                  <a:tcPr marL="9525" marR="9525" marT="9525" marB="0" anchor="b">
                    <a:solidFill>
                      <a:schemeClr val="bg1">
                        <a:lumMod val="95000"/>
                      </a:schemeClr>
                    </a:solidFill>
                  </a:tcPr>
                </a:tc>
                <a:extLst>
                  <a:ext uri="{0D108BD9-81ED-4DB2-BD59-A6C34878D82A}">
                    <a16:rowId xmlns:a16="http://schemas.microsoft.com/office/drawing/2014/main" val="10001"/>
                  </a:ext>
                </a:extLst>
              </a:tr>
              <a:tr h="149531">
                <a:tc>
                  <a:txBody>
                    <a:bodyPr/>
                    <a:lstStyle/>
                    <a:p>
                      <a:pPr algn="l" fontAlgn="b"/>
                      <a:r>
                        <a:rPr lang="nb-NO" sz="1100" b="0" i="0" u="none" strike="noStrike" dirty="0">
                          <a:solidFill>
                            <a:srgbClr val="000000"/>
                          </a:solidFill>
                          <a:effectLst/>
                          <a:latin typeface="+mj-lt"/>
                        </a:rPr>
                        <a:t>03.03.2024</a:t>
                      </a:r>
                    </a:p>
                  </a:txBody>
                  <a:tcPr marL="9525" marR="9525" marT="9525" marB="0" anchor="b">
                    <a:solidFill>
                      <a:schemeClr val="bg1">
                        <a:lumMod val="85000"/>
                      </a:schemeClr>
                    </a:solidFill>
                  </a:tcPr>
                </a:tc>
                <a:tc>
                  <a:txBody>
                    <a:bodyPr/>
                    <a:lstStyle/>
                    <a:p>
                      <a:pPr algn="l" fontAlgn="b"/>
                      <a:r>
                        <a:rPr lang="nb-NO" sz="1100" b="0" i="0" u="none" strike="noStrike">
                          <a:solidFill>
                            <a:srgbClr val="000000"/>
                          </a:solidFill>
                          <a:effectLst/>
                          <a:latin typeface="+mj-lt"/>
                        </a:rPr>
                        <a:t>Spillet</a:t>
                      </a:r>
                    </a:p>
                  </a:txBody>
                  <a:tcPr marL="9525" marR="9525" marT="9525" marB="0" anchor="b">
                    <a:solidFill>
                      <a:schemeClr val="bg1">
                        <a:lumMod val="85000"/>
                      </a:schemeClr>
                    </a:solidFill>
                  </a:tcPr>
                </a:tc>
                <a:tc>
                  <a:txBody>
                    <a:bodyPr/>
                    <a:lstStyle/>
                    <a:p>
                      <a:pPr algn="l" fontAlgn="b"/>
                      <a:r>
                        <a:rPr lang="nb-NO" sz="1100" b="0" i="0" u="none" strike="noStrike" dirty="0">
                          <a:solidFill>
                            <a:srgbClr val="000000"/>
                          </a:solidFill>
                          <a:effectLst/>
                          <a:latin typeface="+mj-lt"/>
                        </a:rPr>
                        <a:t>4</a:t>
                      </a:r>
                    </a:p>
                  </a:txBody>
                  <a:tcPr marL="9525" marR="9525" marT="9525" marB="0" anchor="b">
                    <a:solidFill>
                      <a:schemeClr val="bg1">
                        <a:lumMod val="85000"/>
                      </a:schemeClr>
                    </a:solidFill>
                  </a:tcPr>
                </a:tc>
                <a:tc>
                  <a:txBody>
                    <a:bodyPr/>
                    <a:lstStyle/>
                    <a:p>
                      <a:pPr algn="l" fontAlgn="b"/>
                      <a:r>
                        <a:rPr lang="nb-NO" sz="1100" b="0" i="0" u="none" strike="noStrike" dirty="0">
                          <a:solidFill>
                            <a:srgbClr val="000000"/>
                          </a:solidFill>
                          <a:effectLst/>
                          <a:latin typeface="+mj-lt"/>
                        </a:rPr>
                        <a:t>Hvem er slangen i dette spillet? – del 2</a:t>
                      </a:r>
                    </a:p>
                  </a:txBody>
                  <a:tcPr marL="9525" marR="9525" marT="9525" marB="0" anchor="b">
                    <a:solidFill>
                      <a:schemeClr val="bg1">
                        <a:lumMod val="85000"/>
                      </a:schemeClr>
                    </a:solidFill>
                  </a:tcPr>
                </a:tc>
                <a:tc>
                  <a:txBody>
                    <a:bodyPr/>
                    <a:lstStyle/>
                    <a:p>
                      <a:pPr algn="r" fontAlgn="b"/>
                      <a:r>
                        <a:rPr lang="nb-NO" sz="1100" b="0" i="0" u="none" strike="noStrike" dirty="0">
                          <a:solidFill>
                            <a:srgbClr val="000000"/>
                          </a:solidFill>
                          <a:effectLst/>
                          <a:latin typeface="+mj-lt"/>
                        </a:rPr>
                        <a:t>895 000</a:t>
                      </a:r>
                    </a:p>
                  </a:txBody>
                  <a:tcPr marL="9525" marR="9525" marT="9525" marB="0" anchor="b">
                    <a:solidFill>
                      <a:schemeClr val="bg1">
                        <a:lumMod val="85000"/>
                      </a:schemeClr>
                    </a:solidFill>
                  </a:tcPr>
                </a:tc>
                <a:extLst>
                  <a:ext uri="{0D108BD9-81ED-4DB2-BD59-A6C34878D82A}">
                    <a16:rowId xmlns:a16="http://schemas.microsoft.com/office/drawing/2014/main" val="10002"/>
                  </a:ext>
                </a:extLst>
              </a:tr>
              <a:tr h="154516">
                <a:tc>
                  <a:txBody>
                    <a:bodyPr/>
                    <a:lstStyle/>
                    <a:p>
                      <a:pPr algn="l" fontAlgn="b"/>
                      <a:r>
                        <a:rPr lang="nb-NO" sz="1100" b="0" i="0" u="none" strike="noStrike">
                          <a:solidFill>
                            <a:srgbClr val="000000"/>
                          </a:solidFill>
                          <a:effectLst/>
                          <a:latin typeface="+mj-lt"/>
                        </a:rPr>
                        <a:t>29.08.2024</a:t>
                      </a:r>
                    </a:p>
                  </a:txBody>
                  <a:tcPr marL="9525" marR="9525" marT="9525" marB="0" anchor="b">
                    <a:solidFill>
                      <a:schemeClr val="bg1">
                        <a:lumMod val="95000"/>
                      </a:schemeClr>
                    </a:solidFill>
                  </a:tcPr>
                </a:tc>
                <a:tc>
                  <a:txBody>
                    <a:bodyPr/>
                    <a:lstStyle/>
                    <a:p>
                      <a:pPr algn="l" fontAlgn="b"/>
                      <a:r>
                        <a:rPr lang="nb-NO" sz="1100" b="0" i="0" u="none" strike="noStrike">
                          <a:solidFill>
                            <a:srgbClr val="000000"/>
                          </a:solidFill>
                          <a:effectLst/>
                          <a:latin typeface="+mj-lt"/>
                        </a:rPr>
                        <a:t>Norges dummeste</a:t>
                      </a:r>
                    </a:p>
                  </a:txBody>
                  <a:tcPr marL="9525" marR="9525" marT="9525" marB="0" anchor="b">
                    <a:solidFill>
                      <a:schemeClr val="bg1">
                        <a:lumMod val="95000"/>
                      </a:schemeClr>
                    </a:solidFill>
                  </a:tcPr>
                </a:tc>
                <a:tc>
                  <a:txBody>
                    <a:bodyPr/>
                    <a:lstStyle/>
                    <a:p>
                      <a:pPr algn="l" fontAlgn="b"/>
                      <a:r>
                        <a:rPr lang="nb-NO" sz="1100" b="0" i="0" u="none" strike="noStrike">
                          <a:solidFill>
                            <a:srgbClr val="000000"/>
                          </a:solidFill>
                          <a:effectLst/>
                          <a:latin typeface="+mj-lt"/>
                        </a:rPr>
                        <a:t>1</a:t>
                      </a:r>
                    </a:p>
                  </a:txBody>
                  <a:tcPr marL="9525" marR="9525" marT="9525" marB="0" anchor="b">
                    <a:solidFill>
                      <a:schemeClr val="bg1">
                        <a:lumMod val="95000"/>
                      </a:schemeClr>
                    </a:solidFill>
                  </a:tcPr>
                </a:tc>
                <a:tc>
                  <a:txBody>
                    <a:bodyPr/>
                    <a:lstStyle/>
                    <a:p>
                      <a:pPr algn="l" fontAlgn="b"/>
                      <a:r>
                        <a:rPr lang="nb-NO" sz="1100" b="0" i="0" u="none" strike="noStrike">
                          <a:solidFill>
                            <a:srgbClr val="000000"/>
                          </a:solidFill>
                          <a:effectLst/>
                          <a:latin typeface="+mj-lt"/>
                        </a:rPr>
                        <a:t>– Jeg vil hjem</a:t>
                      </a:r>
                    </a:p>
                  </a:txBody>
                  <a:tcPr marL="9525" marR="9525" marT="9525" marB="0" anchor="b">
                    <a:solidFill>
                      <a:schemeClr val="bg1">
                        <a:lumMod val="95000"/>
                      </a:schemeClr>
                    </a:solidFill>
                  </a:tcPr>
                </a:tc>
                <a:tc>
                  <a:txBody>
                    <a:bodyPr/>
                    <a:lstStyle/>
                    <a:p>
                      <a:pPr algn="r" fontAlgn="b"/>
                      <a:r>
                        <a:rPr lang="nb-NO" sz="1100" b="0" i="0" u="none" strike="noStrike" dirty="0">
                          <a:solidFill>
                            <a:srgbClr val="000000"/>
                          </a:solidFill>
                          <a:effectLst/>
                          <a:latin typeface="+mj-lt"/>
                        </a:rPr>
                        <a:t>881 000</a:t>
                      </a:r>
                    </a:p>
                  </a:txBody>
                  <a:tcPr marL="9525" marR="9525" marT="9525" marB="0" anchor="b">
                    <a:solidFill>
                      <a:schemeClr val="bg1">
                        <a:lumMod val="95000"/>
                      </a:schemeClr>
                    </a:solidFill>
                  </a:tcPr>
                </a:tc>
                <a:extLst>
                  <a:ext uri="{0D108BD9-81ED-4DB2-BD59-A6C34878D82A}">
                    <a16:rowId xmlns:a16="http://schemas.microsoft.com/office/drawing/2014/main" val="10003"/>
                  </a:ext>
                </a:extLst>
              </a:tr>
              <a:tr h="154516">
                <a:tc>
                  <a:txBody>
                    <a:bodyPr/>
                    <a:lstStyle/>
                    <a:p>
                      <a:pPr algn="l" fontAlgn="b"/>
                      <a:r>
                        <a:rPr lang="nb-NO" sz="1100" b="0" i="0" u="none" strike="noStrike">
                          <a:solidFill>
                            <a:srgbClr val="000000"/>
                          </a:solidFill>
                          <a:effectLst/>
                          <a:latin typeface="+mj-lt"/>
                        </a:rPr>
                        <a:t>23.02.2024</a:t>
                      </a:r>
                    </a:p>
                  </a:txBody>
                  <a:tcPr marL="9525" marR="9525" marT="9525" marB="0" anchor="b">
                    <a:solidFill>
                      <a:schemeClr val="bg1">
                        <a:lumMod val="85000"/>
                      </a:schemeClr>
                    </a:solidFill>
                  </a:tcPr>
                </a:tc>
                <a:tc>
                  <a:txBody>
                    <a:bodyPr/>
                    <a:lstStyle/>
                    <a:p>
                      <a:pPr algn="l" fontAlgn="b"/>
                      <a:r>
                        <a:rPr lang="nb-NO" sz="1100" b="0" i="0" u="none" strike="noStrike">
                          <a:solidFill>
                            <a:srgbClr val="000000"/>
                          </a:solidFill>
                          <a:effectLst/>
                          <a:latin typeface="+mj-lt"/>
                        </a:rPr>
                        <a:t>Spillet</a:t>
                      </a:r>
                    </a:p>
                  </a:txBody>
                  <a:tcPr marL="9525" marR="9525" marT="9525" marB="0" anchor="b">
                    <a:solidFill>
                      <a:schemeClr val="bg1">
                        <a:lumMod val="85000"/>
                      </a:schemeClr>
                    </a:solidFill>
                  </a:tcPr>
                </a:tc>
                <a:tc>
                  <a:txBody>
                    <a:bodyPr/>
                    <a:lstStyle/>
                    <a:p>
                      <a:pPr algn="l" fontAlgn="b"/>
                      <a:r>
                        <a:rPr lang="nb-NO" sz="1100" b="0" i="0" u="none" strike="noStrike" dirty="0">
                          <a:solidFill>
                            <a:srgbClr val="000000"/>
                          </a:solidFill>
                          <a:effectLst/>
                          <a:latin typeface="+mj-lt"/>
                        </a:rPr>
                        <a:t>1</a:t>
                      </a:r>
                    </a:p>
                  </a:txBody>
                  <a:tcPr marL="9525" marR="9525" marT="9525" marB="0" anchor="b">
                    <a:solidFill>
                      <a:schemeClr val="bg1">
                        <a:lumMod val="85000"/>
                      </a:schemeClr>
                    </a:solidFill>
                  </a:tcPr>
                </a:tc>
                <a:tc>
                  <a:txBody>
                    <a:bodyPr/>
                    <a:lstStyle/>
                    <a:p>
                      <a:pPr algn="l" fontAlgn="b"/>
                      <a:r>
                        <a:rPr lang="nb-NO" sz="1100" b="0" i="0" u="none" strike="noStrike">
                          <a:solidFill>
                            <a:srgbClr val="000000"/>
                          </a:solidFill>
                          <a:effectLst/>
                          <a:latin typeface="+mj-lt"/>
                        </a:rPr>
                        <a:t>Velkommen til Spillet – del 1</a:t>
                      </a:r>
                    </a:p>
                  </a:txBody>
                  <a:tcPr marL="9525" marR="9525" marT="9525" marB="0" anchor="b">
                    <a:solidFill>
                      <a:schemeClr val="bg1">
                        <a:lumMod val="85000"/>
                      </a:schemeClr>
                    </a:solidFill>
                  </a:tcPr>
                </a:tc>
                <a:tc>
                  <a:txBody>
                    <a:bodyPr/>
                    <a:lstStyle/>
                    <a:p>
                      <a:pPr algn="r" fontAlgn="b"/>
                      <a:r>
                        <a:rPr lang="nb-NO" sz="1100" b="0" i="0" u="none" strike="noStrike" dirty="0">
                          <a:solidFill>
                            <a:srgbClr val="000000"/>
                          </a:solidFill>
                          <a:effectLst/>
                          <a:latin typeface="+mj-lt"/>
                        </a:rPr>
                        <a:t>863 000</a:t>
                      </a:r>
                    </a:p>
                  </a:txBody>
                  <a:tcPr marL="9525" marR="9525" marT="9525" marB="0" anchor="b">
                    <a:solidFill>
                      <a:schemeClr val="bg1">
                        <a:lumMod val="85000"/>
                      </a:schemeClr>
                    </a:solidFill>
                  </a:tcPr>
                </a:tc>
                <a:extLst>
                  <a:ext uri="{0D108BD9-81ED-4DB2-BD59-A6C34878D82A}">
                    <a16:rowId xmlns:a16="http://schemas.microsoft.com/office/drawing/2014/main" val="10004"/>
                  </a:ext>
                </a:extLst>
              </a:tr>
              <a:tr h="178210">
                <a:tc>
                  <a:txBody>
                    <a:bodyPr/>
                    <a:lstStyle/>
                    <a:p>
                      <a:pPr algn="l" fontAlgn="b"/>
                      <a:r>
                        <a:rPr lang="nb-NO" sz="1100" b="0" i="0" u="none" strike="noStrike">
                          <a:solidFill>
                            <a:srgbClr val="000000"/>
                          </a:solidFill>
                          <a:effectLst/>
                          <a:latin typeface="+mj-lt"/>
                        </a:rPr>
                        <a:t>17.03.2024</a:t>
                      </a:r>
                    </a:p>
                  </a:txBody>
                  <a:tcPr marL="9525" marR="9525" marT="9525" marB="0" anchor="b">
                    <a:solidFill>
                      <a:schemeClr val="bg1">
                        <a:lumMod val="95000"/>
                      </a:schemeClr>
                    </a:solidFill>
                  </a:tcPr>
                </a:tc>
                <a:tc>
                  <a:txBody>
                    <a:bodyPr/>
                    <a:lstStyle/>
                    <a:p>
                      <a:pPr algn="l" fontAlgn="b"/>
                      <a:r>
                        <a:rPr lang="nb-NO" sz="1100" b="0" i="0" u="none" strike="noStrike">
                          <a:solidFill>
                            <a:srgbClr val="000000"/>
                          </a:solidFill>
                          <a:effectLst/>
                          <a:latin typeface="+mj-lt"/>
                        </a:rPr>
                        <a:t>Spillet</a:t>
                      </a:r>
                    </a:p>
                  </a:txBody>
                  <a:tcPr marL="9525" marR="9525" marT="9525" marB="0" anchor="b">
                    <a:solidFill>
                      <a:schemeClr val="bg1">
                        <a:lumMod val="95000"/>
                      </a:schemeClr>
                    </a:solidFill>
                  </a:tcPr>
                </a:tc>
                <a:tc>
                  <a:txBody>
                    <a:bodyPr/>
                    <a:lstStyle/>
                    <a:p>
                      <a:pPr algn="l" fontAlgn="b"/>
                      <a:r>
                        <a:rPr lang="nb-NO" sz="1100" b="0" i="0" u="none" strike="noStrike" dirty="0">
                          <a:solidFill>
                            <a:srgbClr val="000000"/>
                          </a:solidFill>
                          <a:effectLst/>
                          <a:latin typeface="+mj-lt"/>
                        </a:rPr>
                        <a:t>8</a:t>
                      </a:r>
                    </a:p>
                  </a:txBody>
                  <a:tcPr marL="9525" marR="9525" marT="9525" marB="0" anchor="b">
                    <a:solidFill>
                      <a:schemeClr val="bg1">
                        <a:lumMod val="95000"/>
                      </a:schemeClr>
                    </a:solidFill>
                  </a:tcPr>
                </a:tc>
                <a:tc>
                  <a:txBody>
                    <a:bodyPr/>
                    <a:lstStyle/>
                    <a:p>
                      <a:pPr algn="l" fontAlgn="b"/>
                      <a:r>
                        <a:rPr lang="nb-NO" sz="1100" b="0" i="0" u="none" strike="noStrike" dirty="0">
                          <a:solidFill>
                            <a:srgbClr val="000000"/>
                          </a:solidFill>
                          <a:effectLst/>
                          <a:latin typeface="+mj-lt"/>
                        </a:rPr>
                        <a:t>47 planter, 1 rotte – del 2</a:t>
                      </a:r>
                    </a:p>
                  </a:txBody>
                  <a:tcPr marL="9525" marR="9525" marT="9525" marB="0" anchor="b">
                    <a:solidFill>
                      <a:schemeClr val="bg1">
                        <a:lumMod val="95000"/>
                      </a:schemeClr>
                    </a:solidFill>
                  </a:tcPr>
                </a:tc>
                <a:tc>
                  <a:txBody>
                    <a:bodyPr/>
                    <a:lstStyle/>
                    <a:p>
                      <a:pPr algn="r" fontAlgn="b"/>
                      <a:r>
                        <a:rPr lang="nb-NO" sz="1100" b="0" i="0" u="none" strike="noStrike" dirty="0">
                          <a:solidFill>
                            <a:srgbClr val="000000"/>
                          </a:solidFill>
                          <a:effectLst/>
                          <a:latin typeface="+mj-lt"/>
                        </a:rPr>
                        <a:t>853 000</a:t>
                      </a:r>
                    </a:p>
                  </a:txBody>
                  <a:tcPr marL="9525" marR="9525" marT="9525" marB="0" anchor="b">
                    <a:solidFill>
                      <a:schemeClr val="bg1">
                        <a:lumMod val="95000"/>
                      </a:schemeClr>
                    </a:solidFill>
                  </a:tcPr>
                </a:tc>
                <a:extLst>
                  <a:ext uri="{0D108BD9-81ED-4DB2-BD59-A6C34878D82A}">
                    <a16:rowId xmlns:a16="http://schemas.microsoft.com/office/drawing/2014/main" val="10005"/>
                  </a:ext>
                </a:extLst>
              </a:tr>
              <a:tr h="178210">
                <a:tc>
                  <a:txBody>
                    <a:bodyPr/>
                    <a:lstStyle/>
                    <a:p>
                      <a:pPr algn="l" fontAlgn="b"/>
                      <a:r>
                        <a:rPr lang="nb-NO" sz="1100" b="0" i="0" u="none" strike="noStrike" dirty="0">
                          <a:solidFill>
                            <a:srgbClr val="000000"/>
                          </a:solidFill>
                          <a:effectLst/>
                          <a:latin typeface="+mj-lt"/>
                        </a:rPr>
                        <a:t>31.03.2024</a:t>
                      </a:r>
                    </a:p>
                  </a:txBody>
                  <a:tcPr marL="9525" marR="9525" marT="9525" marB="0" anchor="b">
                    <a:solidFill>
                      <a:schemeClr val="bg1">
                        <a:lumMod val="85000"/>
                      </a:schemeClr>
                    </a:solidFill>
                  </a:tcPr>
                </a:tc>
                <a:tc>
                  <a:txBody>
                    <a:bodyPr/>
                    <a:lstStyle/>
                    <a:p>
                      <a:pPr algn="l" fontAlgn="b"/>
                      <a:r>
                        <a:rPr lang="nb-NO" sz="1100" b="0" i="0" u="none" strike="noStrike">
                          <a:solidFill>
                            <a:srgbClr val="000000"/>
                          </a:solidFill>
                          <a:effectLst/>
                          <a:latin typeface="+mj-lt"/>
                        </a:rPr>
                        <a:t>Spillet</a:t>
                      </a:r>
                    </a:p>
                  </a:txBody>
                  <a:tcPr marL="9525" marR="9525" marT="9525" marB="0" anchor="b">
                    <a:solidFill>
                      <a:schemeClr val="bg1">
                        <a:lumMod val="85000"/>
                      </a:schemeClr>
                    </a:solidFill>
                  </a:tcPr>
                </a:tc>
                <a:tc>
                  <a:txBody>
                    <a:bodyPr/>
                    <a:lstStyle/>
                    <a:p>
                      <a:pPr algn="l" fontAlgn="b"/>
                      <a:r>
                        <a:rPr lang="nb-NO" sz="1100" b="0" i="0" u="none" strike="noStrike" dirty="0">
                          <a:solidFill>
                            <a:srgbClr val="000000"/>
                          </a:solidFill>
                          <a:effectLst/>
                          <a:latin typeface="+mj-lt"/>
                        </a:rPr>
                        <a:t>12</a:t>
                      </a:r>
                    </a:p>
                  </a:txBody>
                  <a:tcPr marL="9525" marR="9525" marT="9525" marB="0" anchor="b">
                    <a:solidFill>
                      <a:schemeClr val="bg1">
                        <a:lumMod val="85000"/>
                      </a:schemeClr>
                    </a:solidFill>
                  </a:tcPr>
                </a:tc>
                <a:tc>
                  <a:txBody>
                    <a:bodyPr/>
                    <a:lstStyle/>
                    <a:p>
                      <a:pPr algn="l" fontAlgn="b"/>
                      <a:r>
                        <a:rPr lang="nb-NO" sz="1100" b="0" i="0" u="none" strike="noStrike" dirty="0">
                          <a:solidFill>
                            <a:srgbClr val="000000"/>
                          </a:solidFill>
                          <a:effectLst/>
                          <a:latin typeface="+mj-lt"/>
                        </a:rPr>
                        <a:t>Revolusjon! – del 2</a:t>
                      </a:r>
                    </a:p>
                  </a:txBody>
                  <a:tcPr marL="9525" marR="9525" marT="9525" marB="0" anchor="b">
                    <a:solidFill>
                      <a:schemeClr val="bg1">
                        <a:lumMod val="85000"/>
                      </a:schemeClr>
                    </a:solidFill>
                  </a:tcPr>
                </a:tc>
                <a:tc>
                  <a:txBody>
                    <a:bodyPr/>
                    <a:lstStyle/>
                    <a:p>
                      <a:pPr algn="r" fontAlgn="b"/>
                      <a:r>
                        <a:rPr lang="nb-NO" sz="1100" b="0" i="0" u="none" strike="noStrike" dirty="0">
                          <a:solidFill>
                            <a:srgbClr val="000000"/>
                          </a:solidFill>
                          <a:effectLst/>
                          <a:latin typeface="+mj-lt"/>
                        </a:rPr>
                        <a:t>827 000</a:t>
                      </a:r>
                    </a:p>
                  </a:txBody>
                  <a:tcPr marL="9525" marR="9525" marT="9525" marB="0" anchor="b">
                    <a:solidFill>
                      <a:schemeClr val="bg1">
                        <a:lumMod val="85000"/>
                      </a:schemeClr>
                    </a:solidFill>
                  </a:tcPr>
                </a:tc>
                <a:extLst>
                  <a:ext uri="{0D108BD9-81ED-4DB2-BD59-A6C34878D82A}">
                    <a16:rowId xmlns:a16="http://schemas.microsoft.com/office/drawing/2014/main" val="3032816266"/>
                  </a:ext>
                </a:extLst>
              </a:tr>
              <a:tr h="178210">
                <a:tc>
                  <a:txBody>
                    <a:bodyPr/>
                    <a:lstStyle/>
                    <a:p>
                      <a:pPr algn="l" fontAlgn="b"/>
                      <a:r>
                        <a:rPr lang="nb-NO" sz="1100" b="0" i="0" u="none" strike="noStrike">
                          <a:solidFill>
                            <a:srgbClr val="000000"/>
                          </a:solidFill>
                          <a:effectLst/>
                          <a:latin typeface="+mj-lt"/>
                        </a:rPr>
                        <a:t>02.03.2024</a:t>
                      </a:r>
                    </a:p>
                  </a:txBody>
                  <a:tcPr marL="9525" marR="9525" marT="9525" marB="0" anchor="b">
                    <a:solidFill>
                      <a:schemeClr val="bg1">
                        <a:lumMod val="95000"/>
                      </a:schemeClr>
                    </a:solidFill>
                  </a:tcPr>
                </a:tc>
                <a:tc>
                  <a:txBody>
                    <a:bodyPr/>
                    <a:lstStyle/>
                    <a:p>
                      <a:pPr algn="l" fontAlgn="b"/>
                      <a:r>
                        <a:rPr lang="nb-NO" sz="1100" b="0" i="0" u="none" strike="noStrike">
                          <a:solidFill>
                            <a:srgbClr val="000000"/>
                          </a:solidFill>
                          <a:effectLst/>
                          <a:latin typeface="+mj-lt"/>
                        </a:rPr>
                        <a:t>Kompani Lauritzen</a:t>
                      </a:r>
                    </a:p>
                  </a:txBody>
                  <a:tcPr marL="9525" marR="9525" marT="9525" marB="0" anchor="b">
                    <a:solidFill>
                      <a:schemeClr val="bg1">
                        <a:lumMod val="95000"/>
                      </a:schemeClr>
                    </a:solidFill>
                  </a:tcPr>
                </a:tc>
                <a:tc>
                  <a:txBody>
                    <a:bodyPr/>
                    <a:lstStyle/>
                    <a:p>
                      <a:pPr algn="l" fontAlgn="b"/>
                      <a:r>
                        <a:rPr lang="nb-NO" sz="1100" b="0" i="0" u="none" strike="noStrike" dirty="0">
                          <a:solidFill>
                            <a:srgbClr val="000000"/>
                          </a:solidFill>
                          <a:effectLst/>
                          <a:latin typeface="+mj-lt"/>
                        </a:rPr>
                        <a:t>2</a:t>
                      </a:r>
                    </a:p>
                  </a:txBody>
                  <a:tcPr marL="9525" marR="9525" marT="9525" marB="0" anchor="b">
                    <a:solidFill>
                      <a:schemeClr val="bg1">
                        <a:lumMod val="95000"/>
                      </a:schemeClr>
                    </a:solidFill>
                  </a:tcPr>
                </a:tc>
                <a:tc>
                  <a:txBody>
                    <a:bodyPr/>
                    <a:lstStyle/>
                    <a:p>
                      <a:pPr algn="l" fontAlgn="b"/>
                      <a:r>
                        <a:rPr lang="nb-NO" sz="1100" b="0" i="0" u="none" strike="noStrike" dirty="0">
                          <a:solidFill>
                            <a:srgbClr val="000000"/>
                          </a:solidFill>
                          <a:effectLst/>
                          <a:latin typeface="+mj-lt"/>
                        </a:rPr>
                        <a:t>Palmesjokk - del 2</a:t>
                      </a:r>
                    </a:p>
                  </a:txBody>
                  <a:tcPr marL="9525" marR="9525" marT="9525" marB="0" anchor="b">
                    <a:solidFill>
                      <a:schemeClr val="bg1">
                        <a:lumMod val="95000"/>
                      </a:schemeClr>
                    </a:solidFill>
                  </a:tcPr>
                </a:tc>
                <a:tc>
                  <a:txBody>
                    <a:bodyPr/>
                    <a:lstStyle/>
                    <a:p>
                      <a:pPr algn="r" fontAlgn="b"/>
                      <a:r>
                        <a:rPr lang="nb-NO" sz="1100" b="0" i="0" u="none" strike="noStrike" dirty="0">
                          <a:solidFill>
                            <a:srgbClr val="000000"/>
                          </a:solidFill>
                          <a:effectLst/>
                          <a:latin typeface="+mj-lt"/>
                        </a:rPr>
                        <a:t>826 000</a:t>
                      </a:r>
                    </a:p>
                  </a:txBody>
                  <a:tcPr marL="9525" marR="9525" marT="9525" marB="0" anchor="b">
                    <a:solidFill>
                      <a:schemeClr val="bg1">
                        <a:lumMod val="95000"/>
                      </a:schemeClr>
                    </a:solidFill>
                  </a:tcPr>
                </a:tc>
                <a:extLst>
                  <a:ext uri="{0D108BD9-81ED-4DB2-BD59-A6C34878D82A}">
                    <a16:rowId xmlns:a16="http://schemas.microsoft.com/office/drawing/2014/main" val="1188624582"/>
                  </a:ext>
                </a:extLst>
              </a:tr>
              <a:tr h="178210">
                <a:tc>
                  <a:txBody>
                    <a:bodyPr/>
                    <a:lstStyle/>
                    <a:p>
                      <a:pPr algn="l" fontAlgn="b"/>
                      <a:r>
                        <a:rPr lang="nb-NO" sz="1100" b="0" i="0" u="none" strike="noStrike">
                          <a:solidFill>
                            <a:srgbClr val="000000"/>
                          </a:solidFill>
                          <a:effectLst/>
                          <a:latin typeface="+mj-lt"/>
                        </a:rPr>
                        <a:t>24.03.2024</a:t>
                      </a:r>
                    </a:p>
                  </a:txBody>
                  <a:tcPr marL="9525" marR="9525" marT="9525" marB="0" anchor="b">
                    <a:solidFill>
                      <a:schemeClr val="bg1">
                        <a:lumMod val="85000"/>
                      </a:schemeClr>
                    </a:solidFill>
                  </a:tcPr>
                </a:tc>
                <a:tc>
                  <a:txBody>
                    <a:bodyPr/>
                    <a:lstStyle/>
                    <a:p>
                      <a:pPr algn="l" fontAlgn="b"/>
                      <a:r>
                        <a:rPr lang="nb-NO" sz="1100" b="0" i="0" u="none" strike="noStrike">
                          <a:solidFill>
                            <a:srgbClr val="000000"/>
                          </a:solidFill>
                          <a:effectLst/>
                          <a:latin typeface="+mj-lt"/>
                        </a:rPr>
                        <a:t>Spillet</a:t>
                      </a:r>
                    </a:p>
                  </a:txBody>
                  <a:tcPr marL="9525" marR="9525" marT="9525" marB="0" anchor="b">
                    <a:solidFill>
                      <a:schemeClr val="bg1">
                        <a:lumMod val="85000"/>
                      </a:schemeClr>
                    </a:solidFill>
                  </a:tcPr>
                </a:tc>
                <a:tc>
                  <a:txBody>
                    <a:bodyPr/>
                    <a:lstStyle/>
                    <a:p>
                      <a:pPr algn="l" fontAlgn="b"/>
                      <a:r>
                        <a:rPr lang="nb-NO" sz="1100" b="0" i="0" u="none" strike="noStrike" dirty="0">
                          <a:solidFill>
                            <a:srgbClr val="000000"/>
                          </a:solidFill>
                          <a:effectLst/>
                          <a:latin typeface="+mj-lt"/>
                        </a:rPr>
                        <a:t>10</a:t>
                      </a:r>
                    </a:p>
                  </a:txBody>
                  <a:tcPr marL="9525" marR="9525" marT="9525" marB="0" anchor="b">
                    <a:solidFill>
                      <a:schemeClr val="bg1">
                        <a:lumMod val="85000"/>
                      </a:schemeClr>
                    </a:solidFill>
                  </a:tcPr>
                </a:tc>
                <a:tc>
                  <a:txBody>
                    <a:bodyPr/>
                    <a:lstStyle/>
                    <a:p>
                      <a:pPr algn="l" fontAlgn="b"/>
                      <a:r>
                        <a:rPr lang="nb-NO" sz="1100" b="0" i="0" u="none" strike="noStrike">
                          <a:solidFill>
                            <a:srgbClr val="000000"/>
                          </a:solidFill>
                          <a:effectLst/>
                          <a:latin typeface="+mj-lt"/>
                        </a:rPr>
                        <a:t>Kongen av Spillet – del 2</a:t>
                      </a:r>
                    </a:p>
                  </a:txBody>
                  <a:tcPr marL="9525" marR="9525" marT="9525" marB="0" anchor="b">
                    <a:solidFill>
                      <a:schemeClr val="bg1">
                        <a:lumMod val="85000"/>
                      </a:schemeClr>
                    </a:solidFill>
                  </a:tcPr>
                </a:tc>
                <a:tc>
                  <a:txBody>
                    <a:bodyPr/>
                    <a:lstStyle/>
                    <a:p>
                      <a:pPr algn="r" fontAlgn="b"/>
                      <a:r>
                        <a:rPr lang="nb-NO" sz="1100" b="0" i="0" u="none" strike="noStrike" dirty="0">
                          <a:solidFill>
                            <a:srgbClr val="000000"/>
                          </a:solidFill>
                          <a:effectLst/>
                          <a:latin typeface="+mj-lt"/>
                        </a:rPr>
                        <a:t>824 000</a:t>
                      </a:r>
                    </a:p>
                  </a:txBody>
                  <a:tcPr marL="9525" marR="9525" marT="9525" marB="0" anchor="b">
                    <a:solidFill>
                      <a:schemeClr val="bg1">
                        <a:lumMod val="85000"/>
                      </a:schemeClr>
                    </a:solidFill>
                  </a:tcPr>
                </a:tc>
                <a:extLst>
                  <a:ext uri="{0D108BD9-81ED-4DB2-BD59-A6C34878D82A}">
                    <a16:rowId xmlns:a16="http://schemas.microsoft.com/office/drawing/2014/main" val="1990458982"/>
                  </a:ext>
                </a:extLst>
              </a:tr>
              <a:tr h="178210">
                <a:tc>
                  <a:txBody>
                    <a:bodyPr/>
                    <a:lstStyle/>
                    <a:p>
                      <a:pPr algn="l" fontAlgn="b"/>
                      <a:r>
                        <a:rPr lang="nb-NO" sz="1100" b="0" i="0" u="none" strike="noStrike">
                          <a:solidFill>
                            <a:srgbClr val="000000"/>
                          </a:solidFill>
                          <a:effectLst/>
                          <a:latin typeface="+mj-lt"/>
                        </a:rPr>
                        <a:t>10.03.2024</a:t>
                      </a:r>
                    </a:p>
                  </a:txBody>
                  <a:tcPr marL="9525" marR="9525" marT="9525" marB="0" anchor="b">
                    <a:solidFill>
                      <a:schemeClr val="bg1">
                        <a:lumMod val="95000"/>
                      </a:schemeClr>
                    </a:solidFill>
                  </a:tcPr>
                </a:tc>
                <a:tc>
                  <a:txBody>
                    <a:bodyPr/>
                    <a:lstStyle/>
                    <a:p>
                      <a:pPr algn="l" fontAlgn="b"/>
                      <a:r>
                        <a:rPr lang="nb-NO" sz="1100" b="0" i="0" u="none" strike="noStrike">
                          <a:solidFill>
                            <a:srgbClr val="000000"/>
                          </a:solidFill>
                          <a:effectLst/>
                          <a:latin typeface="+mj-lt"/>
                        </a:rPr>
                        <a:t>Spillet</a:t>
                      </a:r>
                    </a:p>
                  </a:txBody>
                  <a:tcPr marL="9525" marR="9525" marT="9525" marB="0" anchor="b">
                    <a:solidFill>
                      <a:schemeClr val="bg1">
                        <a:lumMod val="95000"/>
                      </a:schemeClr>
                    </a:solidFill>
                  </a:tcPr>
                </a:tc>
                <a:tc>
                  <a:txBody>
                    <a:bodyPr/>
                    <a:lstStyle/>
                    <a:p>
                      <a:pPr algn="l" fontAlgn="b"/>
                      <a:r>
                        <a:rPr lang="nb-NO" sz="1100" b="0" i="0" u="none" strike="noStrike" dirty="0">
                          <a:solidFill>
                            <a:srgbClr val="000000"/>
                          </a:solidFill>
                          <a:effectLst/>
                          <a:latin typeface="+mj-lt"/>
                        </a:rPr>
                        <a:t>6</a:t>
                      </a:r>
                    </a:p>
                  </a:txBody>
                  <a:tcPr marL="9525" marR="9525" marT="9525" marB="0" anchor="b">
                    <a:solidFill>
                      <a:schemeClr val="bg1">
                        <a:lumMod val="95000"/>
                      </a:schemeClr>
                    </a:solidFill>
                  </a:tcPr>
                </a:tc>
                <a:tc>
                  <a:txBody>
                    <a:bodyPr/>
                    <a:lstStyle/>
                    <a:p>
                      <a:pPr algn="l" fontAlgn="b"/>
                      <a:r>
                        <a:rPr lang="nb-NO" sz="1100" b="0" i="0" u="none" strike="noStrike">
                          <a:solidFill>
                            <a:srgbClr val="000000"/>
                          </a:solidFill>
                          <a:effectLst/>
                          <a:latin typeface="+mj-lt"/>
                        </a:rPr>
                        <a:t>Speil, speil på veggen der: Hvem er den største...</a:t>
                      </a:r>
                    </a:p>
                  </a:txBody>
                  <a:tcPr marL="9525" marR="9525" marT="9525" marB="0" anchor="b">
                    <a:solidFill>
                      <a:schemeClr val="bg1">
                        <a:lumMod val="95000"/>
                      </a:schemeClr>
                    </a:solidFill>
                  </a:tcPr>
                </a:tc>
                <a:tc>
                  <a:txBody>
                    <a:bodyPr/>
                    <a:lstStyle/>
                    <a:p>
                      <a:pPr algn="r" fontAlgn="b"/>
                      <a:r>
                        <a:rPr lang="nb-NO" sz="1100" b="0" i="0" u="none" strike="noStrike" dirty="0">
                          <a:solidFill>
                            <a:srgbClr val="000000"/>
                          </a:solidFill>
                          <a:effectLst/>
                          <a:latin typeface="+mj-lt"/>
                        </a:rPr>
                        <a:t>823 000</a:t>
                      </a:r>
                    </a:p>
                  </a:txBody>
                  <a:tcPr marL="9525" marR="9525" marT="9525" marB="0" anchor="b">
                    <a:solidFill>
                      <a:schemeClr val="bg1">
                        <a:lumMod val="95000"/>
                      </a:schemeClr>
                    </a:solidFill>
                  </a:tcPr>
                </a:tc>
                <a:extLst>
                  <a:ext uri="{0D108BD9-81ED-4DB2-BD59-A6C34878D82A}">
                    <a16:rowId xmlns:a16="http://schemas.microsoft.com/office/drawing/2014/main" val="821261149"/>
                  </a:ext>
                </a:extLst>
              </a:tr>
              <a:tr h="178210">
                <a:tc>
                  <a:txBody>
                    <a:bodyPr/>
                    <a:lstStyle/>
                    <a:p>
                      <a:pPr algn="l" fontAlgn="b"/>
                      <a:r>
                        <a:rPr lang="nb-NO" sz="1100" b="0" i="0" u="none" strike="noStrike" dirty="0">
                          <a:solidFill>
                            <a:srgbClr val="000000"/>
                          </a:solidFill>
                          <a:effectLst/>
                          <a:latin typeface="+mj-lt"/>
                        </a:rPr>
                        <a:t>16.03.2024</a:t>
                      </a:r>
                    </a:p>
                  </a:txBody>
                  <a:tcPr marL="9525" marR="9525" marT="9525" marB="0" anchor="b">
                    <a:solidFill>
                      <a:schemeClr val="bg1">
                        <a:lumMod val="85000"/>
                      </a:schemeClr>
                    </a:solidFill>
                  </a:tcPr>
                </a:tc>
                <a:tc>
                  <a:txBody>
                    <a:bodyPr/>
                    <a:lstStyle/>
                    <a:p>
                      <a:pPr algn="l" fontAlgn="b"/>
                      <a:r>
                        <a:rPr lang="nb-NO" sz="1100" b="0" i="0" u="none" strike="noStrike">
                          <a:solidFill>
                            <a:srgbClr val="000000"/>
                          </a:solidFill>
                          <a:effectLst/>
                          <a:latin typeface="+mj-lt"/>
                        </a:rPr>
                        <a:t>Kompani Lauritzen</a:t>
                      </a:r>
                    </a:p>
                  </a:txBody>
                  <a:tcPr marL="9525" marR="9525" marT="9525" marB="0" anchor="b">
                    <a:solidFill>
                      <a:schemeClr val="bg1">
                        <a:lumMod val="85000"/>
                      </a:schemeClr>
                    </a:solidFill>
                  </a:tcPr>
                </a:tc>
                <a:tc>
                  <a:txBody>
                    <a:bodyPr/>
                    <a:lstStyle/>
                    <a:p>
                      <a:pPr algn="l" fontAlgn="b"/>
                      <a:r>
                        <a:rPr lang="nb-NO" sz="1100" b="0" i="0" u="none" strike="noStrike" dirty="0">
                          <a:solidFill>
                            <a:srgbClr val="000000"/>
                          </a:solidFill>
                          <a:effectLst/>
                          <a:latin typeface="+mj-lt"/>
                        </a:rPr>
                        <a:t>8</a:t>
                      </a:r>
                    </a:p>
                  </a:txBody>
                  <a:tcPr marL="9525" marR="9525" marT="9525" marB="0" anchor="b">
                    <a:solidFill>
                      <a:schemeClr val="bg1">
                        <a:lumMod val="85000"/>
                      </a:schemeClr>
                    </a:solidFill>
                  </a:tcPr>
                </a:tc>
                <a:tc>
                  <a:txBody>
                    <a:bodyPr/>
                    <a:lstStyle/>
                    <a:p>
                      <a:pPr algn="l" fontAlgn="b"/>
                      <a:r>
                        <a:rPr lang="nb-NO" sz="1100" b="0" i="0" u="none" strike="noStrike">
                          <a:solidFill>
                            <a:srgbClr val="000000"/>
                          </a:solidFill>
                          <a:effectLst/>
                          <a:latin typeface="+mj-lt"/>
                        </a:rPr>
                        <a:t>Dimmekamp</a:t>
                      </a:r>
                    </a:p>
                  </a:txBody>
                  <a:tcPr marL="9525" marR="9525" marT="9525" marB="0" anchor="b">
                    <a:solidFill>
                      <a:schemeClr val="bg1">
                        <a:lumMod val="85000"/>
                      </a:schemeClr>
                    </a:solidFill>
                  </a:tcPr>
                </a:tc>
                <a:tc>
                  <a:txBody>
                    <a:bodyPr/>
                    <a:lstStyle/>
                    <a:p>
                      <a:pPr algn="r" fontAlgn="b"/>
                      <a:r>
                        <a:rPr lang="nb-NO" sz="1100" b="0" i="0" u="none" strike="noStrike" dirty="0">
                          <a:solidFill>
                            <a:srgbClr val="000000"/>
                          </a:solidFill>
                          <a:effectLst/>
                          <a:latin typeface="+mj-lt"/>
                        </a:rPr>
                        <a:t>805 000</a:t>
                      </a:r>
                    </a:p>
                  </a:txBody>
                  <a:tcPr marL="9525" marR="9525" marT="9525" marB="0" anchor="b">
                    <a:solidFill>
                      <a:schemeClr val="bg1">
                        <a:lumMod val="85000"/>
                      </a:schemeClr>
                    </a:solidFill>
                  </a:tcPr>
                </a:tc>
                <a:extLst>
                  <a:ext uri="{0D108BD9-81ED-4DB2-BD59-A6C34878D82A}">
                    <a16:rowId xmlns:a16="http://schemas.microsoft.com/office/drawing/2014/main" val="2338487574"/>
                  </a:ext>
                </a:extLst>
              </a:tr>
            </a:tbl>
          </a:graphicData>
        </a:graphic>
      </p:graphicFrame>
      <p:sp>
        <p:nvSpPr>
          <p:cNvPr id="14" name="Title 1">
            <a:extLst>
              <a:ext uri="{FF2B5EF4-FFF2-40B4-BE49-F238E27FC236}">
                <a16:creationId xmlns:a16="http://schemas.microsoft.com/office/drawing/2014/main" id="{0F9AD998-CD77-4FD9-96B6-BDF480DAC39C}"/>
              </a:ext>
            </a:extLst>
          </p:cNvPr>
          <p:cNvSpPr txBox="1">
            <a:spLocks/>
          </p:cNvSpPr>
          <p:nvPr/>
        </p:nvSpPr>
        <p:spPr>
          <a:xfrm>
            <a:off x="359992" y="3201985"/>
            <a:ext cx="11466875" cy="704346"/>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nb-NO" dirty="0"/>
              <a:t>Topp 10 programmer </a:t>
            </a:r>
            <a:r>
              <a:rPr lang="nb-NO" dirty="0" err="1"/>
              <a:t>on</a:t>
            </a:r>
            <a:r>
              <a:rPr lang="nb-NO" dirty="0"/>
              <a:t> </a:t>
            </a:r>
            <a:r>
              <a:rPr lang="nb-NO" dirty="0" err="1"/>
              <a:t>demand</a:t>
            </a:r>
            <a:r>
              <a:rPr lang="nb-NO" dirty="0"/>
              <a:t> TV 2 (TV 2 Play*)</a:t>
            </a:r>
          </a:p>
        </p:txBody>
      </p:sp>
      <p:pic>
        <p:nvPicPr>
          <p:cNvPr id="3" name="Picture 2" descr="Nrk Logo PNG Vectors Free Download">
            <a:extLst>
              <a:ext uri="{FF2B5EF4-FFF2-40B4-BE49-F238E27FC236}">
                <a16:creationId xmlns:a16="http://schemas.microsoft.com/office/drawing/2014/main" id="{EDA9D176-9D49-263A-CA85-AAA62817C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1894" y="465136"/>
            <a:ext cx="414000" cy="414000"/>
          </a:xfrm>
          <a:prstGeom prst="roundRect">
            <a:avLst/>
          </a:prstGeom>
          <a:noFill/>
          <a:effectLst/>
          <a:extLst>
            <a:ext uri="{909E8E84-426E-40DD-AFC4-6F175D3DCCD1}">
              <a14:hiddenFill xmlns:a14="http://schemas.microsoft.com/office/drawing/2010/main">
                <a:solidFill>
                  <a:srgbClr val="FFFFFF"/>
                </a:solidFill>
              </a14:hiddenFill>
            </a:ext>
          </a:extLst>
        </p:spPr>
      </p:pic>
      <p:pic>
        <p:nvPicPr>
          <p:cNvPr id="4" name="Picture 4" descr="Design-dommen over ny TV 2-logo: - Modig, solid og tidsriktig | Kampanje">
            <a:extLst>
              <a:ext uri="{FF2B5EF4-FFF2-40B4-BE49-F238E27FC236}">
                <a16:creationId xmlns:a16="http://schemas.microsoft.com/office/drawing/2014/main" id="{92A7F6D6-C013-1B6E-684A-98110DC81F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48" t="10223" r="32903" b="10691"/>
          <a:stretch/>
        </p:blipFill>
        <p:spPr bwMode="auto">
          <a:xfrm>
            <a:off x="11341894" y="3170439"/>
            <a:ext cx="475321" cy="403199"/>
          </a:xfrm>
          <a:prstGeom prst="roundRect">
            <a:avLst/>
          </a:prstGeom>
          <a:solidFill>
            <a:srgbClr val="FFFFFF">
              <a:shade val="85000"/>
            </a:srgbClr>
          </a:solidFill>
          <a:ln>
            <a:noFill/>
          </a:ln>
          <a:effectLst/>
        </p:spPr>
      </p:pic>
      <p:sp>
        <p:nvSpPr>
          <p:cNvPr id="5" name="Plassholder for tekst 10">
            <a:extLst>
              <a:ext uri="{FF2B5EF4-FFF2-40B4-BE49-F238E27FC236}">
                <a16:creationId xmlns:a16="http://schemas.microsoft.com/office/drawing/2014/main" id="{0B7007AB-A9D0-7576-9FFA-86BD174B924A}"/>
              </a:ext>
            </a:extLst>
          </p:cNvPr>
          <p:cNvSpPr txBox="1">
            <a:spLocks/>
          </p:cNvSpPr>
          <p:nvPr>
            <p:custDataLst>
              <p:tags r:id="rId1"/>
            </p:custDataLst>
          </p:nvPr>
        </p:nvSpPr>
        <p:spPr>
          <a:xfrm>
            <a:off x="9172135" y="6299563"/>
            <a:ext cx="2440745"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rgbClr val="000000"/>
                </a:solidFill>
                <a:latin typeface="+mj-lt"/>
              </a:rPr>
              <a:t>Kilde:</a:t>
            </a:r>
            <a:r>
              <a:rPr lang="nb-NO" sz="900" dirty="0">
                <a:solidFill>
                  <a:srgbClr val="000000"/>
                </a:solidFill>
                <a:latin typeface="+mj-lt"/>
              </a:rPr>
              <a:t> </a:t>
            </a:r>
            <a:r>
              <a:rPr lang="nb-NO" sz="900" dirty="0" err="1">
                <a:solidFill>
                  <a:srgbClr val="000000"/>
                </a:solidFill>
                <a:latin typeface="+mj-lt"/>
              </a:rPr>
              <a:t>Kantar</a:t>
            </a:r>
            <a:r>
              <a:rPr lang="nb-NO" sz="900" dirty="0">
                <a:solidFill>
                  <a:srgbClr val="000000"/>
                </a:solidFill>
                <a:latin typeface="+mj-lt"/>
              </a:rPr>
              <a:t> Media TVOV. Personer 10-79 år.</a:t>
            </a:r>
            <a:r>
              <a:rPr lang="nb-NO" sz="900" b="1" dirty="0">
                <a:solidFill>
                  <a:schemeClr val="tx1"/>
                </a:solidFill>
              </a:rPr>
              <a:t> </a:t>
            </a:r>
            <a:endParaRPr lang="nb-NO" sz="900" i="1" dirty="0">
              <a:solidFill>
                <a:schemeClr val="tx1"/>
              </a:solidFill>
            </a:endParaRPr>
          </a:p>
        </p:txBody>
      </p:sp>
    </p:spTree>
    <p:extLst>
      <p:ext uri="{BB962C8B-B14F-4D97-AF65-F5344CB8AC3E}">
        <p14:creationId xmlns:p14="http://schemas.microsoft.com/office/powerpoint/2010/main" val="1866620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FD9AD-7475-49B2-A396-F023EB508217}"/>
              </a:ext>
            </a:extLst>
          </p:cNvPr>
          <p:cNvSpPr>
            <a:spLocks noGrp="1"/>
          </p:cNvSpPr>
          <p:nvPr>
            <p:ph type="title"/>
          </p:nvPr>
        </p:nvSpPr>
        <p:spPr/>
        <p:txBody>
          <a:bodyPr/>
          <a:lstStyle/>
          <a:p>
            <a:r>
              <a:rPr lang="nb-NO"/>
              <a:t>Topp 10 programmer on </a:t>
            </a:r>
            <a:r>
              <a:rPr lang="nb-NO" err="1"/>
              <a:t>demand</a:t>
            </a:r>
            <a:r>
              <a:rPr lang="nb-NO"/>
              <a:t> Warner Bros. </a:t>
            </a:r>
            <a:r>
              <a:rPr lang="nb-NO" err="1"/>
              <a:t>Discovery</a:t>
            </a:r>
            <a:r>
              <a:rPr lang="nb-NO"/>
              <a:t> (</a:t>
            </a:r>
            <a:r>
              <a:rPr lang="nb-NO" err="1"/>
              <a:t>Discovery</a:t>
            </a:r>
            <a:r>
              <a:rPr lang="nb-NO"/>
              <a:t>+)</a:t>
            </a:r>
          </a:p>
        </p:txBody>
      </p:sp>
      <p:graphicFrame>
        <p:nvGraphicFramePr>
          <p:cNvPr id="9" name="Table 8">
            <a:extLst>
              <a:ext uri="{FF2B5EF4-FFF2-40B4-BE49-F238E27FC236}">
                <a16:creationId xmlns:a16="http://schemas.microsoft.com/office/drawing/2014/main" id="{493468B0-22F9-4E7B-A232-FD9A7FDADA9F}"/>
              </a:ext>
            </a:extLst>
          </p:cNvPr>
          <p:cNvGraphicFramePr>
            <a:graphicFrameLocks noGrp="1"/>
          </p:cNvGraphicFramePr>
          <p:nvPr>
            <p:extLst>
              <p:ext uri="{D42A27DB-BD31-4B8C-83A1-F6EECF244321}">
                <p14:modId xmlns:p14="http://schemas.microsoft.com/office/powerpoint/2010/main" val="2309008316"/>
              </p:ext>
            </p:extLst>
          </p:nvPr>
        </p:nvGraphicFramePr>
        <p:xfrm>
          <a:off x="359991" y="1145170"/>
          <a:ext cx="11466876" cy="2082876"/>
        </p:xfrm>
        <a:graphic>
          <a:graphicData uri="http://schemas.openxmlformats.org/drawingml/2006/table">
            <a:tbl>
              <a:tblPr>
                <a:tableStyleId>{5C22544A-7EE6-4342-B048-85BDC9FD1C3A}</a:tableStyleId>
              </a:tblPr>
              <a:tblGrid>
                <a:gridCol w="1904744">
                  <a:extLst>
                    <a:ext uri="{9D8B030D-6E8A-4147-A177-3AD203B41FA5}">
                      <a16:colId xmlns:a16="http://schemas.microsoft.com/office/drawing/2014/main" val="20000"/>
                    </a:ext>
                  </a:extLst>
                </a:gridCol>
                <a:gridCol w="2339163">
                  <a:extLst>
                    <a:ext uri="{9D8B030D-6E8A-4147-A177-3AD203B41FA5}">
                      <a16:colId xmlns:a16="http://schemas.microsoft.com/office/drawing/2014/main" val="20001"/>
                    </a:ext>
                  </a:extLst>
                </a:gridCol>
                <a:gridCol w="1073888">
                  <a:extLst>
                    <a:ext uri="{9D8B030D-6E8A-4147-A177-3AD203B41FA5}">
                      <a16:colId xmlns:a16="http://schemas.microsoft.com/office/drawing/2014/main" val="2947242238"/>
                    </a:ext>
                  </a:extLst>
                </a:gridCol>
                <a:gridCol w="5011232">
                  <a:extLst>
                    <a:ext uri="{9D8B030D-6E8A-4147-A177-3AD203B41FA5}">
                      <a16:colId xmlns:a16="http://schemas.microsoft.com/office/drawing/2014/main" val="3130279916"/>
                    </a:ext>
                  </a:extLst>
                </a:gridCol>
                <a:gridCol w="1137849">
                  <a:extLst>
                    <a:ext uri="{9D8B030D-6E8A-4147-A177-3AD203B41FA5}">
                      <a16:colId xmlns:a16="http://schemas.microsoft.com/office/drawing/2014/main" val="20002"/>
                    </a:ext>
                  </a:extLst>
                </a:gridCol>
              </a:tblGrid>
              <a:tr h="262158">
                <a:tc>
                  <a:txBody>
                    <a:bodyPr/>
                    <a:lstStyle/>
                    <a:p>
                      <a:pPr algn="l" fontAlgn="ctr"/>
                      <a:r>
                        <a:rPr lang="nb-NO" sz="1100" b="1" i="0" u="none" strike="noStrike" dirty="0">
                          <a:solidFill>
                            <a:schemeClr val="bg1"/>
                          </a:solidFill>
                          <a:effectLst/>
                          <a:latin typeface="+mj-lt"/>
                        </a:rPr>
                        <a:t>Publiseringstidspunkt</a:t>
                      </a:r>
                    </a:p>
                  </a:txBody>
                  <a:tcPr marL="5963" marR="5963" marT="5963" marB="0" anchor="ctr">
                    <a:solidFill>
                      <a:schemeClr val="tx1"/>
                    </a:solidFill>
                  </a:tcPr>
                </a:tc>
                <a:tc>
                  <a:txBody>
                    <a:bodyPr/>
                    <a:lstStyle/>
                    <a:p>
                      <a:pPr algn="l" fontAlgn="ctr"/>
                      <a:r>
                        <a:rPr lang="nb-NO" sz="1100" b="1" i="0" u="none" strike="noStrike" dirty="0">
                          <a:solidFill>
                            <a:schemeClr val="bg1"/>
                          </a:solidFill>
                          <a:effectLst/>
                          <a:latin typeface="+mj-lt"/>
                        </a:rPr>
                        <a:t>Program</a:t>
                      </a:r>
                    </a:p>
                  </a:txBody>
                  <a:tcPr marL="5963" marR="5963" marT="5963" marB="0" anchor="ctr">
                    <a:solidFill>
                      <a:schemeClr val="tx1"/>
                    </a:solidFill>
                  </a:tcPr>
                </a:tc>
                <a:tc>
                  <a:txBody>
                    <a:bodyPr/>
                    <a:lstStyle/>
                    <a:p>
                      <a:pPr algn="l" fontAlgn="ctr"/>
                      <a:r>
                        <a:rPr lang="nb-NO" sz="1100" b="1" i="0" u="none" strike="noStrike">
                          <a:solidFill>
                            <a:schemeClr val="bg1"/>
                          </a:solidFill>
                          <a:effectLst/>
                          <a:latin typeface="+mj-lt"/>
                        </a:rPr>
                        <a:t>Episode nr.</a:t>
                      </a:r>
                    </a:p>
                  </a:txBody>
                  <a:tcPr marL="5963" marR="5963" marT="5963" marB="0" anchor="ctr">
                    <a:solidFill>
                      <a:schemeClr val="tx1"/>
                    </a:solidFill>
                  </a:tcPr>
                </a:tc>
                <a:tc>
                  <a:txBody>
                    <a:bodyPr/>
                    <a:lstStyle/>
                    <a:p>
                      <a:pPr algn="l" fontAlgn="ctr"/>
                      <a:r>
                        <a:rPr lang="nb-NO" sz="1100" b="1" i="0" u="none" strike="noStrike">
                          <a:solidFill>
                            <a:schemeClr val="bg1"/>
                          </a:solidFill>
                          <a:effectLst/>
                          <a:latin typeface="+mj-lt"/>
                        </a:rPr>
                        <a:t>Tittel</a:t>
                      </a:r>
                    </a:p>
                  </a:txBody>
                  <a:tcPr marL="5963" marR="5963" marT="5963" marB="0" anchor="ctr">
                    <a:solidFill>
                      <a:schemeClr val="tx1"/>
                    </a:solidFill>
                  </a:tcPr>
                </a:tc>
                <a:tc>
                  <a:txBody>
                    <a:bodyPr/>
                    <a:lstStyle/>
                    <a:p>
                      <a:pPr algn="l" fontAlgn="ctr"/>
                      <a:r>
                        <a:rPr lang="nb-NO" sz="1100" b="1" i="0" u="none" strike="noStrike" kern="1200" dirty="0">
                          <a:solidFill>
                            <a:schemeClr val="bg1"/>
                          </a:solidFill>
                          <a:effectLst/>
                          <a:latin typeface="+mn-lt"/>
                          <a:ea typeface="+mn-ea"/>
                          <a:cs typeface="+mn-cs"/>
                        </a:rPr>
                        <a:t>Antall seere</a:t>
                      </a:r>
                    </a:p>
                  </a:txBody>
                  <a:tcPr marL="5963" marR="5963" marT="5963" marB="0" anchor="ctr">
                    <a:solidFill>
                      <a:schemeClr val="tx1"/>
                    </a:solidFill>
                  </a:tcPr>
                </a:tc>
                <a:extLst>
                  <a:ext uri="{0D108BD9-81ED-4DB2-BD59-A6C34878D82A}">
                    <a16:rowId xmlns:a16="http://schemas.microsoft.com/office/drawing/2014/main" val="10000"/>
                  </a:ext>
                </a:extLst>
              </a:tr>
              <a:tr h="150333">
                <a:tc>
                  <a:txBody>
                    <a:bodyPr/>
                    <a:lstStyle/>
                    <a:p>
                      <a:pPr algn="l" fontAlgn="b"/>
                      <a:r>
                        <a:rPr lang="nb-NO" sz="1100" b="0" i="0" u="none" strike="noStrike" dirty="0">
                          <a:solidFill>
                            <a:srgbClr val="000000"/>
                          </a:solidFill>
                          <a:effectLst/>
                          <a:latin typeface="+mj-lt"/>
                        </a:rPr>
                        <a:t>05.03.24</a:t>
                      </a:r>
                    </a:p>
                  </a:txBody>
                  <a:tcPr marL="9525" marR="9525" marT="9525" marB="0" anchor="b">
                    <a:solidFill>
                      <a:schemeClr val="bg1">
                        <a:lumMod val="95000"/>
                      </a:schemeClr>
                    </a:solidFill>
                  </a:tcPr>
                </a:tc>
                <a:tc>
                  <a:txBody>
                    <a:bodyPr/>
                    <a:lstStyle/>
                    <a:p>
                      <a:pPr algn="l" fontAlgn="ctr"/>
                      <a:r>
                        <a:rPr lang="nb-NO" sz="1100" b="0" i="0" u="none" strike="noStrike">
                          <a:solidFill>
                            <a:srgbClr val="000000"/>
                          </a:solidFill>
                          <a:effectLst/>
                          <a:latin typeface="+mj-lt"/>
                        </a:rPr>
                        <a:t>Null stjerner</a:t>
                      </a:r>
                    </a:p>
                  </a:txBody>
                  <a:tcPr marL="9525" marR="9525" marT="9525" marB="0" anchor="ctr">
                    <a:solidFill>
                      <a:schemeClr val="bg1">
                        <a:lumMod val="95000"/>
                      </a:schemeClr>
                    </a:solidFill>
                  </a:tcPr>
                </a:tc>
                <a:tc>
                  <a:txBody>
                    <a:bodyPr/>
                    <a:lstStyle/>
                    <a:p>
                      <a:pPr algn="l" fontAlgn="b"/>
                      <a:r>
                        <a:rPr lang="nb-NO" sz="1100" b="0" i="0" u="none" strike="noStrike" dirty="0">
                          <a:solidFill>
                            <a:srgbClr val="000000"/>
                          </a:solidFill>
                          <a:effectLst/>
                          <a:latin typeface="+mj-lt"/>
                        </a:rPr>
                        <a:t>2</a:t>
                      </a:r>
                    </a:p>
                  </a:txBody>
                  <a:tcPr marL="9525" marR="9525" marT="9525" marB="0" anchor="b">
                    <a:solidFill>
                      <a:schemeClr val="bg1">
                        <a:lumMod val="95000"/>
                      </a:schemeClr>
                    </a:solidFill>
                  </a:tcPr>
                </a:tc>
                <a:tc>
                  <a:txBody>
                    <a:bodyPr/>
                    <a:lstStyle/>
                    <a:p>
                      <a:pPr algn="l" fontAlgn="b"/>
                      <a:r>
                        <a:rPr lang="en-GB" sz="1100" b="0" i="0" u="none" strike="noStrike">
                          <a:solidFill>
                            <a:srgbClr val="000000"/>
                          </a:solidFill>
                          <a:effectLst/>
                          <a:latin typeface="+mj-lt"/>
                        </a:rPr>
                        <a:t>Like a real Essex girl</a:t>
                      </a:r>
                    </a:p>
                  </a:txBody>
                  <a:tcPr marL="9525" marR="9525" marT="9525" marB="0" anchor="b">
                    <a:solidFill>
                      <a:schemeClr val="bg1">
                        <a:lumMod val="95000"/>
                      </a:schemeClr>
                    </a:solidFill>
                  </a:tcPr>
                </a:tc>
                <a:tc>
                  <a:txBody>
                    <a:bodyPr/>
                    <a:lstStyle/>
                    <a:p>
                      <a:pPr algn="r" fontAlgn="b"/>
                      <a:r>
                        <a:rPr lang="nb-NO" sz="1100" b="0" i="0" u="none" strike="noStrike" dirty="0">
                          <a:solidFill>
                            <a:srgbClr val="000000"/>
                          </a:solidFill>
                          <a:effectLst/>
                          <a:latin typeface="+mj-lt"/>
                        </a:rPr>
                        <a:t>178 000</a:t>
                      </a:r>
                    </a:p>
                  </a:txBody>
                  <a:tcPr marL="9525" marR="9525" marT="9525" marB="0" anchor="b">
                    <a:solidFill>
                      <a:schemeClr val="bg1">
                        <a:lumMod val="95000"/>
                      </a:schemeClr>
                    </a:solidFill>
                  </a:tcPr>
                </a:tc>
                <a:extLst>
                  <a:ext uri="{0D108BD9-81ED-4DB2-BD59-A6C34878D82A}">
                    <a16:rowId xmlns:a16="http://schemas.microsoft.com/office/drawing/2014/main" val="10001"/>
                  </a:ext>
                </a:extLst>
              </a:tr>
              <a:tr h="155517">
                <a:tc>
                  <a:txBody>
                    <a:bodyPr/>
                    <a:lstStyle/>
                    <a:p>
                      <a:pPr algn="l" fontAlgn="b"/>
                      <a:r>
                        <a:rPr lang="nb-NO" sz="1100" b="0" i="0" u="none" strike="noStrike" dirty="0">
                          <a:solidFill>
                            <a:srgbClr val="000000"/>
                          </a:solidFill>
                          <a:effectLst/>
                          <a:latin typeface="+mj-lt"/>
                        </a:rPr>
                        <a:t>06.02.24</a:t>
                      </a:r>
                    </a:p>
                  </a:txBody>
                  <a:tcPr marL="9525" marR="9525" marT="9525" marB="0" anchor="b">
                    <a:solidFill>
                      <a:schemeClr val="bg1">
                        <a:lumMod val="85000"/>
                      </a:schemeClr>
                    </a:solidFill>
                  </a:tcPr>
                </a:tc>
                <a:tc>
                  <a:txBody>
                    <a:bodyPr/>
                    <a:lstStyle/>
                    <a:p>
                      <a:pPr algn="l" fontAlgn="ctr"/>
                      <a:r>
                        <a:rPr lang="nb-NO" sz="1100" b="0" i="0" u="none" strike="noStrike">
                          <a:solidFill>
                            <a:srgbClr val="000000"/>
                          </a:solidFill>
                          <a:effectLst/>
                          <a:latin typeface="+mj-lt"/>
                        </a:rPr>
                        <a:t>Skinnet bedrar</a:t>
                      </a:r>
                    </a:p>
                  </a:txBody>
                  <a:tcPr marL="9525" marR="9525" marT="9525" marB="0" anchor="ctr">
                    <a:solidFill>
                      <a:schemeClr val="bg1">
                        <a:lumMod val="85000"/>
                      </a:schemeClr>
                    </a:solidFill>
                  </a:tcPr>
                </a:tc>
                <a:tc>
                  <a:txBody>
                    <a:bodyPr/>
                    <a:lstStyle/>
                    <a:p>
                      <a:pPr algn="l" fontAlgn="b"/>
                      <a:r>
                        <a:rPr lang="nb-NO" sz="1100" b="0" i="0" u="none" strike="noStrike" dirty="0">
                          <a:solidFill>
                            <a:srgbClr val="000000"/>
                          </a:solidFill>
                          <a:effectLst/>
                          <a:latin typeface="+mj-lt"/>
                        </a:rPr>
                        <a:t>1</a:t>
                      </a:r>
                    </a:p>
                  </a:txBody>
                  <a:tcPr marL="9525" marR="9525" marT="9525" marB="0" anchor="b">
                    <a:solidFill>
                      <a:schemeClr val="bg1">
                        <a:lumMod val="85000"/>
                      </a:schemeClr>
                    </a:solidFill>
                  </a:tcPr>
                </a:tc>
                <a:tc>
                  <a:txBody>
                    <a:bodyPr/>
                    <a:lstStyle/>
                    <a:p>
                      <a:pPr algn="l" fontAlgn="b"/>
                      <a:r>
                        <a:rPr lang="nb-NO" sz="1100" b="0" i="0" u="none" strike="noStrike">
                          <a:solidFill>
                            <a:srgbClr val="000000"/>
                          </a:solidFill>
                          <a:effectLst/>
                          <a:latin typeface="+mj-lt"/>
                        </a:rPr>
                        <a:t>Stein eller kake</a:t>
                      </a:r>
                    </a:p>
                  </a:txBody>
                  <a:tcPr marL="9525" marR="9525" marT="9525" marB="0" anchor="b">
                    <a:solidFill>
                      <a:schemeClr val="bg1">
                        <a:lumMod val="85000"/>
                      </a:schemeClr>
                    </a:solidFill>
                  </a:tcPr>
                </a:tc>
                <a:tc>
                  <a:txBody>
                    <a:bodyPr/>
                    <a:lstStyle/>
                    <a:p>
                      <a:pPr algn="r" fontAlgn="b"/>
                      <a:r>
                        <a:rPr lang="nb-NO" sz="1100" b="0" i="0" u="none" strike="noStrike" dirty="0">
                          <a:solidFill>
                            <a:srgbClr val="000000"/>
                          </a:solidFill>
                          <a:effectLst/>
                          <a:latin typeface="+mj-lt"/>
                        </a:rPr>
                        <a:t>163 000</a:t>
                      </a:r>
                    </a:p>
                  </a:txBody>
                  <a:tcPr marL="9525" marR="9525" marT="9525" marB="0" anchor="b">
                    <a:solidFill>
                      <a:schemeClr val="bg1">
                        <a:lumMod val="85000"/>
                      </a:schemeClr>
                    </a:solidFill>
                  </a:tcPr>
                </a:tc>
                <a:extLst>
                  <a:ext uri="{0D108BD9-81ED-4DB2-BD59-A6C34878D82A}">
                    <a16:rowId xmlns:a16="http://schemas.microsoft.com/office/drawing/2014/main" val="10002"/>
                  </a:ext>
                </a:extLst>
              </a:tr>
              <a:tr h="160701">
                <a:tc>
                  <a:txBody>
                    <a:bodyPr/>
                    <a:lstStyle/>
                    <a:p>
                      <a:pPr algn="l" fontAlgn="b"/>
                      <a:r>
                        <a:rPr lang="nb-NO" sz="1100" b="0" i="0" u="none" strike="noStrike" dirty="0">
                          <a:solidFill>
                            <a:srgbClr val="000000"/>
                          </a:solidFill>
                          <a:effectLst/>
                          <a:latin typeface="+mj-lt"/>
                        </a:rPr>
                        <a:t>12.03.24</a:t>
                      </a:r>
                    </a:p>
                  </a:txBody>
                  <a:tcPr marL="9525" marR="9525" marT="9525" marB="0" anchor="b">
                    <a:solidFill>
                      <a:schemeClr val="bg1">
                        <a:lumMod val="95000"/>
                      </a:schemeClr>
                    </a:solidFill>
                  </a:tcPr>
                </a:tc>
                <a:tc>
                  <a:txBody>
                    <a:bodyPr/>
                    <a:lstStyle/>
                    <a:p>
                      <a:pPr algn="l" fontAlgn="ctr"/>
                      <a:r>
                        <a:rPr lang="nb-NO" sz="1100" b="0" i="0" u="none" strike="noStrike">
                          <a:solidFill>
                            <a:srgbClr val="000000"/>
                          </a:solidFill>
                          <a:effectLst/>
                          <a:latin typeface="+mj-lt"/>
                        </a:rPr>
                        <a:t>Null stjerner</a:t>
                      </a:r>
                    </a:p>
                  </a:txBody>
                  <a:tcPr marL="9525" marR="9525" marT="9525" marB="0" anchor="ctr">
                    <a:solidFill>
                      <a:schemeClr val="bg1">
                        <a:lumMod val="95000"/>
                      </a:schemeClr>
                    </a:solidFill>
                  </a:tcPr>
                </a:tc>
                <a:tc>
                  <a:txBody>
                    <a:bodyPr/>
                    <a:lstStyle/>
                    <a:p>
                      <a:pPr algn="l" fontAlgn="b"/>
                      <a:r>
                        <a:rPr lang="nb-NO" sz="1100" b="0" i="0" u="none" strike="noStrike" dirty="0">
                          <a:solidFill>
                            <a:srgbClr val="000000"/>
                          </a:solidFill>
                          <a:effectLst/>
                          <a:latin typeface="+mj-lt"/>
                        </a:rPr>
                        <a:t>3</a:t>
                      </a:r>
                    </a:p>
                  </a:txBody>
                  <a:tcPr marL="9525" marR="9525" marT="9525" marB="0" anchor="b">
                    <a:solidFill>
                      <a:schemeClr val="bg1">
                        <a:lumMod val="95000"/>
                      </a:schemeClr>
                    </a:solidFill>
                  </a:tcPr>
                </a:tc>
                <a:tc>
                  <a:txBody>
                    <a:bodyPr/>
                    <a:lstStyle/>
                    <a:p>
                      <a:pPr algn="l" fontAlgn="b"/>
                      <a:r>
                        <a:rPr lang="en-GB" sz="1100" b="0" i="0" u="none" strike="noStrike">
                          <a:solidFill>
                            <a:srgbClr val="000000"/>
                          </a:solidFill>
                          <a:effectLst/>
                          <a:latin typeface="+mj-lt"/>
                        </a:rPr>
                        <a:t>She have a golden heart</a:t>
                      </a:r>
                    </a:p>
                  </a:txBody>
                  <a:tcPr marL="9525" marR="9525" marT="9525" marB="0" anchor="b">
                    <a:solidFill>
                      <a:schemeClr val="bg1">
                        <a:lumMod val="95000"/>
                      </a:schemeClr>
                    </a:solidFill>
                  </a:tcPr>
                </a:tc>
                <a:tc>
                  <a:txBody>
                    <a:bodyPr/>
                    <a:lstStyle/>
                    <a:p>
                      <a:pPr algn="r" fontAlgn="b"/>
                      <a:r>
                        <a:rPr lang="nb-NO" sz="1100" b="0" i="0" u="none" strike="noStrike" dirty="0">
                          <a:solidFill>
                            <a:srgbClr val="000000"/>
                          </a:solidFill>
                          <a:effectLst/>
                          <a:latin typeface="+mj-lt"/>
                        </a:rPr>
                        <a:t>162 000</a:t>
                      </a:r>
                    </a:p>
                  </a:txBody>
                  <a:tcPr marL="9525" marR="9525" marT="9525" marB="0" anchor="b">
                    <a:solidFill>
                      <a:schemeClr val="bg1">
                        <a:lumMod val="95000"/>
                      </a:schemeClr>
                    </a:solidFill>
                  </a:tcPr>
                </a:tc>
                <a:extLst>
                  <a:ext uri="{0D108BD9-81ED-4DB2-BD59-A6C34878D82A}">
                    <a16:rowId xmlns:a16="http://schemas.microsoft.com/office/drawing/2014/main" val="10003"/>
                  </a:ext>
                </a:extLst>
              </a:tr>
              <a:tr h="160701">
                <a:tc>
                  <a:txBody>
                    <a:bodyPr/>
                    <a:lstStyle/>
                    <a:p>
                      <a:pPr algn="l" fontAlgn="b"/>
                      <a:r>
                        <a:rPr lang="nb-NO" sz="1100" b="0" i="0" u="none" strike="noStrike" dirty="0">
                          <a:solidFill>
                            <a:srgbClr val="000000"/>
                          </a:solidFill>
                          <a:effectLst/>
                          <a:latin typeface="+mj-lt"/>
                        </a:rPr>
                        <a:t>19.03.24</a:t>
                      </a:r>
                    </a:p>
                  </a:txBody>
                  <a:tcPr marL="9525" marR="9525" marT="9525" marB="0" anchor="b">
                    <a:solidFill>
                      <a:schemeClr val="bg1">
                        <a:lumMod val="85000"/>
                      </a:schemeClr>
                    </a:solidFill>
                  </a:tcPr>
                </a:tc>
                <a:tc>
                  <a:txBody>
                    <a:bodyPr/>
                    <a:lstStyle/>
                    <a:p>
                      <a:pPr algn="l" fontAlgn="ctr"/>
                      <a:r>
                        <a:rPr lang="nb-NO" sz="1100" b="0" i="0" u="none" strike="noStrike">
                          <a:solidFill>
                            <a:srgbClr val="000000"/>
                          </a:solidFill>
                          <a:effectLst/>
                          <a:latin typeface="+mj-lt"/>
                        </a:rPr>
                        <a:t>Null stjerner</a:t>
                      </a:r>
                    </a:p>
                  </a:txBody>
                  <a:tcPr marL="9525" marR="9525" marT="9525" marB="0" anchor="ctr">
                    <a:solidFill>
                      <a:schemeClr val="bg1">
                        <a:lumMod val="85000"/>
                      </a:schemeClr>
                    </a:solidFill>
                  </a:tcPr>
                </a:tc>
                <a:tc>
                  <a:txBody>
                    <a:bodyPr/>
                    <a:lstStyle/>
                    <a:p>
                      <a:pPr algn="l" fontAlgn="b"/>
                      <a:r>
                        <a:rPr lang="nb-NO" sz="1100" b="0" i="0" u="none" strike="noStrike">
                          <a:solidFill>
                            <a:srgbClr val="000000"/>
                          </a:solidFill>
                          <a:effectLst/>
                          <a:latin typeface="+mj-lt"/>
                        </a:rPr>
                        <a:t>4</a:t>
                      </a:r>
                    </a:p>
                  </a:txBody>
                  <a:tcPr marL="9525" marR="9525" marT="9525" marB="0" anchor="b">
                    <a:solidFill>
                      <a:schemeClr val="bg1">
                        <a:lumMod val="85000"/>
                      </a:schemeClr>
                    </a:solidFill>
                  </a:tcPr>
                </a:tc>
                <a:tc>
                  <a:txBody>
                    <a:bodyPr/>
                    <a:lstStyle/>
                    <a:p>
                      <a:pPr algn="l" fontAlgn="b"/>
                      <a:r>
                        <a:rPr lang="nb-NO" sz="1100" b="0" i="0" u="none" strike="noStrike">
                          <a:solidFill>
                            <a:srgbClr val="000000"/>
                          </a:solidFill>
                          <a:effectLst/>
                          <a:latin typeface="+mj-lt"/>
                        </a:rPr>
                        <a:t>To planker og et blomsteroppheng</a:t>
                      </a:r>
                    </a:p>
                  </a:txBody>
                  <a:tcPr marL="9525" marR="9525" marT="9525" marB="0" anchor="b">
                    <a:solidFill>
                      <a:schemeClr val="bg1">
                        <a:lumMod val="85000"/>
                      </a:schemeClr>
                    </a:solidFill>
                  </a:tcPr>
                </a:tc>
                <a:tc>
                  <a:txBody>
                    <a:bodyPr/>
                    <a:lstStyle/>
                    <a:p>
                      <a:pPr algn="r" fontAlgn="b"/>
                      <a:r>
                        <a:rPr lang="nb-NO" sz="1100" b="0" i="0" u="none" strike="noStrike" dirty="0">
                          <a:solidFill>
                            <a:srgbClr val="000000"/>
                          </a:solidFill>
                          <a:effectLst/>
                          <a:latin typeface="+mj-lt"/>
                        </a:rPr>
                        <a:t>157 000</a:t>
                      </a:r>
                    </a:p>
                  </a:txBody>
                  <a:tcPr marL="9525" marR="9525" marT="9525" marB="0" anchor="b">
                    <a:solidFill>
                      <a:schemeClr val="bg1">
                        <a:lumMod val="85000"/>
                      </a:schemeClr>
                    </a:solidFill>
                  </a:tcPr>
                </a:tc>
                <a:extLst>
                  <a:ext uri="{0D108BD9-81ED-4DB2-BD59-A6C34878D82A}">
                    <a16:rowId xmlns:a16="http://schemas.microsoft.com/office/drawing/2014/main" val="10004"/>
                  </a:ext>
                </a:extLst>
              </a:tr>
              <a:tr h="185343">
                <a:tc>
                  <a:txBody>
                    <a:bodyPr/>
                    <a:lstStyle/>
                    <a:p>
                      <a:pPr algn="l" fontAlgn="b"/>
                      <a:r>
                        <a:rPr lang="nb-NO" sz="1100" b="0" i="0" u="none" strike="noStrike" dirty="0">
                          <a:solidFill>
                            <a:srgbClr val="000000"/>
                          </a:solidFill>
                          <a:effectLst/>
                          <a:latin typeface="+mj-lt"/>
                        </a:rPr>
                        <a:t>18.01.24</a:t>
                      </a:r>
                    </a:p>
                  </a:txBody>
                  <a:tcPr marL="9525" marR="9525" marT="9525" marB="0" anchor="b">
                    <a:solidFill>
                      <a:schemeClr val="bg1">
                        <a:lumMod val="95000"/>
                      </a:schemeClr>
                    </a:solidFill>
                  </a:tcPr>
                </a:tc>
                <a:tc>
                  <a:txBody>
                    <a:bodyPr/>
                    <a:lstStyle/>
                    <a:p>
                      <a:pPr algn="l" fontAlgn="ctr"/>
                      <a:r>
                        <a:rPr lang="nb-NO" sz="1100" b="0" i="0" u="none" strike="noStrike">
                          <a:solidFill>
                            <a:srgbClr val="000000"/>
                          </a:solidFill>
                          <a:effectLst/>
                          <a:latin typeface="+mj-lt"/>
                        </a:rPr>
                        <a:t>Kongen befaler</a:t>
                      </a:r>
                    </a:p>
                  </a:txBody>
                  <a:tcPr marL="9525" marR="9525" marT="9525" marB="0" anchor="ctr">
                    <a:solidFill>
                      <a:schemeClr val="bg1">
                        <a:lumMod val="95000"/>
                      </a:schemeClr>
                    </a:solidFill>
                  </a:tcPr>
                </a:tc>
                <a:tc>
                  <a:txBody>
                    <a:bodyPr/>
                    <a:lstStyle/>
                    <a:p>
                      <a:pPr algn="l" fontAlgn="b"/>
                      <a:r>
                        <a:rPr lang="nb-NO" sz="1100" b="0" i="0" u="none" strike="noStrike" dirty="0">
                          <a:solidFill>
                            <a:srgbClr val="000000"/>
                          </a:solidFill>
                          <a:effectLst/>
                          <a:latin typeface="+mj-lt"/>
                        </a:rPr>
                        <a:t>1</a:t>
                      </a:r>
                    </a:p>
                  </a:txBody>
                  <a:tcPr marL="9525" marR="9525" marT="9525" marB="0" anchor="b">
                    <a:solidFill>
                      <a:schemeClr val="bg1">
                        <a:lumMod val="95000"/>
                      </a:schemeClr>
                    </a:solidFill>
                  </a:tcPr>
                </a:tc>
                <a:tc>
                  <a:txBody>
                    <a:bodyPr/>
                    <a:lstStyle/>
                    <a:p>
                      <a:pPr algn="l" fontAlgn="b"/>
                      <a:r>
                        <a:rPr lang="nb-NO" sz="1100" b="0" i="0" u="none" strike="noStrike">
                          <a:solidFill>
                            <a:srgbClr val="000000"/>
                          </a:solidFill>
                          <a:effectLst/>
                          <a:latin typeface="+mj-lt"/>
                        </a:rPr>
                        <a:t>Kaktus i panna</a:t>
                      </a:r>
                    </a:p>
                  </a:txBody>
                  <a:tcPr marL="9525" marR="9525" marT="9525" marB="0" anchor="b">
                    <a:solidFill>
                      <a:schemeClr val="bg1">
                        <a:lumMod val="95000"/>
                      </a:schemeClr>
                    </a:solidFill>
                  </a:tcPr>
                </a:tc>
                <a:tc>
                  <a:txBody>
                    <a:bodyPr/>
                    <a:lstStyle/>
                    <a:p>
                      <a:pPr algn="r" fontAlgn="b"/>
                      <a:r>
                        <a:rPr lang="nb-NO" sz="1100" b="0" i="0" u="none" strike="noStrike" dirty="0">
                          <a:solidFill>
                            <a:srgbClr val="000000"/>
                          </a:solidFill>
                          <a:effectLst/>
                          <a:latin typeface="+mj-lt"/>
                        </a:rPr>
                        <a:t>154 000</a:t>
                      </a:r>
                    </a:p>
                  </a:txBody>
                  <a:tcPr marL="9525" marR="9525" marT="9525" marB="0" anchor="b">
                    <a:solidFill>
                      <a:schemeClr val="bg1">
                        <a:lumMod val="95000"/>
                      </a:schemeClr>
                    </a:solidFill>
                  </a:tcPr>
                </a:tc>
                <a:extLst>
                  <a:ext uri="{0D108BD9-81ED-4DB2-BD59-A6C34878D82A}">
                    <a16:rowId xmlns:a16="http://schemas.microsoft.com/office/drawing/2014/main" val="10005"/>
                  </a:ext>
                </a:extLst>
              </a:tr>
              <a:tr h="185343">
                <a:tc>
                  <a:txBody>
                    <a:bodyPr/>
                    <a:lstStyle/>
                    <a:p>
                      <a:pPr algn="l" fontAlgn="b"/>
                      <a:r>
                        <a:rPr lang="nb-NO" sz="1100" b="0" i="0" u="none" strike="noStrike" dirty="0">
                          <a:solidFill>
                            <a:srgbClr val="000000"/>
                          </a:solidFill>
                          <a:effectLst/>
                          <a:latin typeface="+mj-lt"/>
                        </a:rPr>
                        <a:t>25.01.24</a:t>
                      </a:r>
                    </a:p>
                  </a:txBody>
                  <a:tcPr marL="9525" marR="9525" marT="9525" marB="0" anchor="b">
                    <a:solidFill>
                      <a:schemeClr val="bg1">
                        <a:lumMod val="85000"/>
                      </a:schemeClr>
                    </a:solidFill>
                  </a:tcPr>
                </a:tc>
                <a:tc>
                  <a:txBody>
                    <a:bodyPr/>
                    <a:lstStyle/>
                    <a:p>
                      <a:pPr algn="l" fontAlgn="ctr"/>
                      <a:r>
                        <a:rPr lang="nb-NO" sz="1100" b="0" i="0" u="none" strike="noStrike">
                          <a:solidFill>
                            <a:srgbClr val="000000"/>
                          </a:solidFill>
                          <a:effectLst/>
                          <a:latin typeface="+mj-lt"/>
                        </a:rPr>
                        <a:t>Kongen befaler</a:t>
                      </a:r>
                    </a:p>
                  </a:txBody>
                  <a:tcPr marL="9525" marR="9525" marT="9525" marB="0" anchor="ctr">
                    <a:solidFill>
                      <a:schemeClr val="bg1">
                        <a:lumMod val="85000"/>
                      </a:schemeClr>
                    </a:solidFill>
                  </a:tcPr>
                </a:tc>
                <a:tc>
                  <a:txBody>
                    <a:bodyPr/>
                    <a:lstStyle/>
                    <a:p>
                      <a:pPr algn="l" fontAlgn="b"/>
                      <a:r>
                        <a:rPr lang="nb-NO" sz="1100" b="0" i="0" u="none" strike="noStrike" dirty="0">
                          <a:solidFill>
                            <a:srgbClr val="000000"/>
                          </a:solidFill>
                          <a:effectLst/>
                          <a:latin typeface="+mj-lt"/>
                        </a:rPr>
                        <a:t>2</a:t>
                      </a:r>
                    </a:p>
                  </a:txBody>
                  <a:tcPr marL="9525" marR="9525" marT="9525" marB="0" anchor="b">
                    <a:solidFill>
                      <a:schemeClr val="bg1">
                        <a:lumMod val="85000"/>
                      </a:schemeClr>
                    </a:solidFill>
                  </a:tcPr>
                </a:tc>
                <a:tc>
                  <a:txBody>
                    <a:bodyPr/>
                    <a:lstStyle/>
                    <a:p>
                      <a:pPr algn="l" fontAlgn="b"/>
                      <a:r>
                        <a:rPr lang="nb-NO" sz="1100" b="0" i="0" u="none" strike="noStrike">
                          <a:solidFill>
                            <a:srgbClr val="000000"/>
                          </a:solidFill>
                          <a:effectLst/>
                          <a:latin typeface="+mj-lt"/>
                        </a:rPr>
                        <a:t>Ballefrans!</a:t>
                      </a:r>
                    </a:p>
                  </a:txBody>
                  <a:tcPr marL="9525" marR="9525" marT="9525" marB="0" anchor="b">
                    <a:solidFill>
                      <a:schemeClr val="bg1">
                        <a:lumMod val="85000"/>
                      </a:schemeClr>
                    </a:solidFill>
                  </a:tcPr>
                </a:tc>
                <a:tc>
                  <a:txBody>
                    <a:bodyPr/>
                    <a:lstStyle/>
                    <a:p>
                      <a:pPr algn="r" fontAlgn="b"/>
                      <a:r>
                        <a:rPr lang="nb-NO" sz="1100" b="0" i="0" u="none" strike="noStrike" dirty="0">
                          <a:solidFill>
                            <a:srgbClr val="000000"/>
                          </a:solidFill>
                          <a:effectLst/>
                          <a:latin typeface="+mj-lt"/>
                        </a:rPr>
                        <a:t>144 000</a:t>
                      </a:r>
                    </a:p>
                  </a:txBody>
                  <a:tcPr marL="9525" marR="9525" marT="9525" marB="0" anchor="b">
                    <a:solidFill>
                      <a:schemeClr val="bg1">
                        <a:lumMod val="85000"/>
                      </a:schemeClr>
                    </a:solidFill>
                  </a:tcPr>
                </a:tc>
                <a:extLst>
                  <a:ext uri="{0D108BD9-81ED-4DB2-BD59-A6C34878D82A}">
                    <a16:rowId xmlns:a16="http://schemas.microsoft.com/office/drawing/2014/main" val="3032816266"/>
                  </a:ext>
                </a:extLst>
              </a:tr>
              <a:tr h="185343">
                <a:tc>
                  <a:txBody>
                    <a:bodyPr/>
                    <a:lstStyle/>
                    <a:p>
                      <a:pPr algn="l" fontAlgn="b"/>
                      <a:r>
                        <a:rPr lang="nb-NO" sz="1100" b="0" i="0" u="none" strike="noStrike" dirty="0">
                          <a:solidFill>
                            <a:srgbClr val="000000"/>
                          </a:solidFill>
                          <a:effectLst/>
                          <a:latin typeface="+mj-lt"/>
                        </a:rPr>
                        <a:t>02.04.24</a:t>
                      </a:r>
                    </a:p>
                  </a:txBody>
                  <a:tcPr marL="9525" marR="9525" marT="9525" marB="0" anchor="b">
                    <a:solidFill>
                      <a:schemeClr val="bg1">
                        <a:lumMod val="95000"/>
                      </a:schemeClr>
                    </a:solidFill>
                  </a:tcPr>
                </a:tc>
                <a:tc>
                  <a:txBody>
                    <a:bodyPr/>
                    <a:lstStyle/>
                    <a:p>
                      <a:pPr algn="l" fontAlgn="ctr"/>
                      <a:r>
                        <a:rPr lang="nb-NO" sz="1100" b="0" i="0" u="none" strike="noStrike">
                          <a:solidFill>
                            <a:srgbClr val="000000"/>
                          </a:solidFill>
                          <a:effectLst/>
                          <a:latin typeface="+mj-lt"/>
                        </a:rPr>
                        <a:t>Null stjerner</a:t>
                      </a:r>
                    </a:p>
                  </a:txBody>
                  <a:tcPr marL="9525" marR="9525" marT="9525" marB="0" anchor="ctr">
                    <a:solidFill>
                      <a:schemeClr val="bg1">
                        <a:lumMod val="95000"/>
                      </a:schemeClr>
                    </a:solidFill>
                  </a:tcPr>
                </a:tc>
                <a:tc>
                  <a:txBody>
                    <a:bodyPr/>
                    <a:lstStyle/>
                    <a:p>
                      <a:pPr algn="l" fontAlgn="b"/>
                      <a:r>
                        <a:rPr lang="nb-NO" sz="1100" b="0" i="0" u="none" strike="noStrike" dirty="0">
                          <a:solidFill>
                            <a:srgbClr val="000000"/>
                          </a:solidFill>
                          <a:effectLst/>
                          <a:latin typeface="+mj-lt"/>
                        </a:rPr>
                        <a:t>5</a:t>
                      </a:r>
                    </a:p>
                  </a:txBody>
                  <a:tcPr marL="9525" marR="9525" marT="9525" marB="0" anchor="b">
                    <a:solidFill>
                      <a:schemeClr val="bg1">
                        <a:lumMod val="95000"/>
                      </a:schemeClr>
                    </a:solidFill>
                  </a:tcPr>
                </a:tc>
                <a:tc>
                  <a:txBody>
                    <a:bodyPr/>
                    <a:lstStyle/>
                    <a:p>
                      <a:pPr algn="l" fontAlgn="b"/>
                      <a:r>
                        <a:rPr lang="nb-NO" sz="1100" b="0" i="0" u="none" strike="noStrike">
                          <a:solidFill>
                            <a:srgbClr val="000000"/>
                          </a:solidFill>
                          <a:effectLst/>
                          <a:latin typeface="+mj-lt"/>
                        </a:rPr>
                        <a:t>It's process, you know!</a:t>
                      </a:r>
                    </a:p>
                  </a:txBody>
                  <a:tcPr marL="9525" marR="9525" marT="9525" marB="0" anchor="b">
                    <a:solidFill>
                      <a:schemeClr val="bg1">
                        <a:lumMod val="95000"/>
                      </a:schemeClr>
                    </a:solidFill>
                  </a:tcPr>
                </a:tc>
                <a:tc>
                  <a:txBody>
                    <a:bodyPr/>
                    <a:lstStyle/>
                    <a:p>
                      <a:pPr algn="r" fontAlgn="b"/>
                      <a:r>
                        <a:rPr lang="nb-NO" sz="1100" b="0" i="0" u="none" strike="noStrike" dirty="0">
                          <a:solidFill>
                            <a:srgbClr val="000000"/>
                          </a:solidFill>
                          <a:effectLst/>
                          <a:latin typeface="+mj-lt"/>
                        </a:rPr>
                        <a:t>140 000</a:t>
                      </a:r>
                    </a:p>
                  </a:txBody>
                  <a:tcPr marL="9525" marR="9525" marT="9525" marB="0" anchor="b">
                    <a:solidFill>
                      <a:schemeClr val="bg1">
                        <a:lumMod val="95000"/>
                      </a:schemeClr>
                    </a:solidFill>
                  </a:tcPr>
                </a:tc>
                <a:extLst>
                  <a:ext uri="{0D108BD9-81ED-4DB2-BD59-A6C34878D82A}">
                    <a16:rowId xmlns:a16="http://schemas.microsoft.com/office/drawing/2014/main" val="1188624582"/>
                  </a:ext>
                </a:extLst>
              </a:tr>
              <a:tr h="185343">
                <a:tc>
                  <a:txBody>
                    <a:bodyPr/>
                    <a:lstStyle/>
                    <a:p>
                      <a:pPr algn="l" fontAlgn="b"/>
                      <a:r>
                        <a:rPr lang="nb-NO" sz="1100" b="0" i="0" u="none" strike="noStrike" dirty="0">
                          <a:solidFill>
                            <a:srgbClr val="000000"/>
                          </a:solidFill>
                          <a:effectLst/>
                          <a:latin typeface="+mj-lt"/>
                        </a:rPr>
                        <a:t>01.02.24</a:t>
                      </a:r>
                    </a:p>
                  </a:txBody>
                  <a:tcPr marL="9525" marR="9525" marT="9525" marB="0" anchor="b">
                    <a:solidFill>
                      <a:schemeClr val="bg1">
                        <a:lumMod val="85000"/>
                      </a:schemeClr>
                    </a:solidFill>
                  </a:tcPr>
                </a:tc>
                <a:tc>
                  <a:txBody>
                    <a:bodyPr/>
                    <a:lstStyle/>
                    <a:p>
                      <a:pPr algn="l" fontAlgn="ctr"/>
                      <a:r>
                        <a:rPr lang="nb-NO" sz="1100" b="0" i="0" u="none" strike="noStrike">
                          <a:solidFill>
                            <a:srgbClr val="000000"/>
                          </a:solidFill>
                          <a:effectLst/>
                          <a:latin typeface="+mj-lt"/>
                        </a:rPr>
                        <a:t>Kongen befaler</a:t>
                      </a:r>
                    </a:p>
                  </a:txBody>
                  <a:tcPr marL="9525" marR="9525" marT="9525" marB="0" anchor="ctr">
                    <a:solidFill>
                      <a:schemeClr val="bg1">
                        <a:lumMod val="85000"/>
                      </a:schemeClr>
                    </a:solidFill>
                  </a:tcPr>
                </a:tc>
                <a:tc>
                  <a:txBody>
                    <a:bodyPr/>
                    <a:lstStyle/>
                    <a:p>
                      <a:pPr algn="l" fontAlgn="b"/>
                      <a:r>
                        <a:rPr lang="nb-NO" sz="1100" b="0" i="0" u="none" strike="noStrike" dirty="0">
                          <a:solidFill>
                            <a:srgbClr val="000000"/>
                          </a:solidFill>
                          <a:effectLst/>
                          <a:latin typeface="+mj-lt"/>
                        </a:rPr>
                        <a:t>3</a:t>
                      </a:r>
                    </a:p>
                  </a:txBody>
                  <a:tcPr marL="9525" marR="9525" marT="9525" marB="0" anchor="b">
                    <a:solidFill>
                      <a:schemeClr val="bg1">
                        <a:lumMod val="85000"/>
                      </a:schemeClr>
                    </a:solidFill>
                  </a:tcPr>
                </a:tc>
                <a:tc>
                  <a:txBody>
                    <a:bodyPr/>
                    <a:lstStyle/>
                    <a:p>
                      <a:pPr algn="l" fontAlgn="b"/>
                      <a:r>
                        <a:rPr lang="nb-NO" sz="1100" b="0" i="0" u="none" strike="noStrike">
                          <a:solidFill>
                            <a:srgbClr val="000000"/>
                          </a:solidFill>
                          <a:effectLst/>
                          <a:latin typeface="+mj-lt"/>
                        </a:rPr>
                        <a:t>Motsatt av Mensa</a:t>
                      </a:r>
                    </a:p>
                  </a:txBody>
                  <a:tcPr marL="9525" marR="9525" marT="9525" marB="0" anchor="b">
                    <a:solidFill>
                      <a:schemeClr val="bg1">
                        <a:lumMod val="85000"/>
                      </a:schemeClr>
                    </a:solidFill>
                  </a:tcPr>
                </a:tc>
                <a:tc>
                  <a:txBody>
                    <a:bodyPr/>
                    <a:lstStyle/>
                    <a:p>
                      <a:pPr algn="r" fontAlgn="b"/>
                      <a:r>
                        <a:rPr lang="nb-NO" sz="1100" b="0" i="0" u="none" strike="noStrike" dirty="0">
                          <a:solidFill>
                            <a:srgbClr val="000000"/>
                          </a:solidFill>
                          <a:effectLst/>
                          <a:latin typeface="+mj-lt"/>
                        </a:rPr>
                        <a:t>136 000</a:t>
                      </a:r>
                    </a:p>
                  </a:txBody>
                  <a:tcPr marL="9525" marR="9525" marT="9525" marB="0" anchor="b">
                    <a:solidFill>
                      <a:schemeClr val="bg1">
                        <a:lumMod val="85000"/>
                      </a:schemeClr>
                    </a:solidFill>
                  </a:tcPr>
                </a:tc>
                <a:extLst>
                  <a:ext uri="{0D108BD9-81ED-4DB2-BD59-A6C34878D82A}">
                    <a16:rowId xmlns:a16="http://schemas.microsoft.com/office/drawing/2014/main" val="1990458982"/>
                  </a:ext>
                </a:extLst>
              </a:tr>
              <a:tr h="185343">
                <a:tc>
                  <a:txBody>
                    <a:bodyPr/>
                    <a:lstStyle/>
                    <a:p>
                      <a:pPr algn="l" fontAlgn="b"/>
                      <a:r>
                        <a:rPr lang="nb-NO" sz="1100" b="0" i="0" u="none" strike="noStrike" dirty="0">
                          <a:solidFill>
                            <a:srgbClr val="000000"/>
                          </a:solidFill>
                          <a:effectLst/>
                          <a:latin typeface="+mj-lt"/>
                        </a:rPr>
                        <a:t>08.02.24</a:t>
                      </a:r>
                    </a:p>
                  </a:txBody>
                  <a:tcPr marL="9525" marR="9525" marT="9525" marB="0" anchor="b">
                    <a:solidFill>
                      <a:schemeClr val="bg1">
                        <a:lumMod val="95000"/>
                      </a:schemeClr>
                    </a:solidFill>
                  </a:tcPr>
                </a:tc>
                <a:tc>
                  <a:txBody>
                    <a:bodyPr/>
                    <a:lstStyle/>
                    <a:p>
                      <a:pPr algn="l" fontAlgn="ctr"/>
                      <a:r>
                        <a:rPr lang="nb-NO" sz="1100" b="0" i="0" u="none" strike="noStrike">
                          <a:solidFill>
                            <a:srgbClr val="000000"/>
                          </a:solidFill>
                          <a:effectLst/>
                          <a:latin typeface="+mj-lt"/>
                        </a:rPr>
                        <a:t>Kongen befaler</a:t>
                      </a:r>
                    </a:p>
                  </a:txBody>
                  <a:tcPr marL="9525" marR="9525" marT="9525" marB="0" anchor="ctr">
                    <a:solidFill>
                      <a:schemeClr val="bg1">
                        <a:lumMod val="95000"/>
                      </a:schemeClr>
                    </a:solidFill>
                  </a:tcPr>
                </a:tc>
                <a:tc>
                  <a:txBody>
                    <a:bodyPr/>
                    <a:lstStyle/>
                    <a:p>
                      <a:pPr algn="l" fontAlgn="b"/>
                      <a:r>
                        <a:rPr lang="nb-NO" sz="1100" b="0" i="0" u="none" strike="noStrike" dirty="0">
                          <a:solidFill>
                            <a:srgbClr val="000000"/>
                          </a:solidFill>
                          <a:effectLst/>
                          <a:latin typeface="+mj-lt"/>
                        </a:rPr>
                        <a:t>4</a:t>
                      </a:r>
                    </a:p>
                  </a:txBody>
                  <a:tcPr marL="9525" marR="9525" marT="9525" marB="0" anchor="b">
                    <a:solidFill>
                      <a:schemeClr val="bg1">
                        <a:lumMod val="95000"/>
                      </a:schemeClr>
                    </a:solidFill>
                  </a:tcPr>
                </a:tc>
                <a:tc>
                  <a:txBody>
                    <a:bodyPr/>
                    <a:lstStyle/>
                    <a:p>
                      <a:pPr algn="l" fontAlgn="b"/>
                      <a:r>
                        <a:rPr lang="nb-NO" sz="1100" b="0" i="0" u="none" strike="noStrike">
                          <a:solidFill>
                            <a:srgbClr val="000000"/>
                          </a:solidFill>
                          <a:effectLst/>
                          <a:latin typeface="+mj-lt"/>
                        </a:rPr>
                        <a:t>Bare gønn på</a:t>
                      </a:r>
                    </a:p>
                  </a:txBody>
                  <a:tcPr marL="9525" marR="9525" marT="9525" marB="0" anchor="b">
                    <a:solidFill>
                      <a:schemeClr val="bg1">
                        <a:lumMod val="95000"/>
                      </a:schemeClr>
                    </a:solidFill>
                  </a:tcPr>
                </a:tc>
                <a:tc>
                  <a:txBody>
                    <a:bodyPr/>
                    <a:lstStyle/>
                    <a:p>
                      <a:pPr algn="r" fontAlgn="b"/>
                      <a:r>
                        <a:rPr lang="nb-NO" sz="1100" b="0" i="0" u="none" strike="noStrike" dirty="0">
                          <a:solidFill>
                            <a:srgbClr val="000000"/>
                          </a:solidFill>
                          <a:effectLst/>
                          <a:latin typeface="+mj-lt"/>
                        </a:rPr>
                        <a:t>129 000</a:t>
                      </a:r>
                    </a:p>
                  </a:txBody>
                  <a:tcPr marL="9525" marR="9525" marT="9525" marB="0" anchor="b">
                    <a:solidFill>
                      <a:schemeClr val="bg1">
                        <a:lumMod val="95000"/>
                      </a:schemeClr>
                    </a:solidFill>
                  </a:tcPr>
                </a:tc>
                <a:extLst>
                  <a:ext uri="{0D108BD9-81ED-4DB2-BD59-A6C34878D82A}">
                    <a16:rowId xmlns:a16="http://schemas.microsoft.com/office/drawing/2014/main" val="821261149"/>
                  </a:ext>
                </a:extLst>
              </a:tr>
              <a:tr h="185343">
                <a:tc>
                  <a:txBody>
                    <a:bodyPr/>
                    <a:lstStyle/>
                    <a:p>
                      <a:pPr algn="l" fontAlgn="b"/>
                      <a:r>
                        <a:rPr lang="nb-NO" sz="1100" b="0" i="0" u="none" strike="noStrike" dirty="0">
                          <a:solidFill>
                            <a:srgbClr val="000000"/>
                          </a:solidFill>
                          <a:effectLst/>
                          <a:latin typeface="+mj-lt"/>
                        </a:rPr>
                        <a:t>09.04.24</a:t>
                      </a:r>
                    </a:p>
                  </a:txBody>
                  <a:tcPr marL="9525" marR="9525" marT="9525" marB="0" anchor="b">
                    <a:solidFill>
                      <a:schemeClr val="bg1">
                        <a:lumMod val="85000"/>
                      </a:schemeClr>
                    </a:solidFill>
                  </a:tcPr>
                </a:tc>
                <a:tc>
                  <a:txBody>
                    <a:bodyPr/>
                    <a:lstStyle/>
                    <a:p>
                      <a:pPr algn="l" fontAlgn="ctr"/>
                      <a:r>
                        <a:rPr lang="nb-NO" sz="1100" b="0" i="0" u="none" strike="noStrike">
                          <a:solidFill>
                            <a:srgbClr val="000000"/>
                          </a:solidFill>
                          <a:effectLst/>
                          <a:latin typeface="+mj-lt"/>
                        </a:rPr>
                        <a:t>Null stjerner</a:t>
                      </a:r>
                    </a:p>
                  </a:txBody>
                  <a:tcPr marL="9525" marR="9525" marT="9525" marB="0" anchor="ctr">
                    <a:solidFill>
                      <a:schemeClr val="bg1">
                        <a:lumMod val="85000"/>
                      </a:schemeClr>
                    </a:solidFill>
                  </a:tcPr>
                </a:tc>
                <a:tc>
                  <a:txBody>
                    <a:bodyPr/>
                    <a:lstStyle/>
                    <a:p>
                      <a:pPr algn="l" fontAlgn="b"/>
                      <a:r>
                        <a:rPr lang="nb-NO" sz="1100" b="0" i="0" u="none" strike="noStrike" dirty="0">
                          <a:solidFill>
                            <a:srgbClr val="000000"/>
                          </a:solidFill>
                          <a:effectLst/>
                          <a:latin typeface="+mj-lt"/>
                        </a:rPr>
                        <a:t>6</a:t>
                      </a:r>
                    </a:p>
                  </a:txBody>
                  <a:tcPr marL="9525" marR="9525" marT="9525" marB="0" anchor="b">
                    <a:solidFill>
                      <a:schemeClr val="bg1">
                        <a:lumMod val="85000"/>
                      </a:schemeClr>
                    </a:solidFill>
                  </a:tcPr>
                </a:tc>
                <a:tc>
                  <a:txBody>
                    <a:bodyPr/>
                    <a:lstStyle/>
                    <a:p>
                      <a:pPr algn="l" fontAlgn="b"/>
                      <a:r>
                        <a:rPr lang="nb-NO" sz="1100" b="0" i="0" u="none" strike="noStrike">
                          <a:solidFill>
                            <a:srgbClr val="000000"/>
                          </a:solidFill>
                          <a:effectLst/>
                          <a:latin typeface="+mj-lt"/>
                        </a:rPr>
                        <a:t>Dette har de ikke på Farris Bad</a:t>
                      </a:r>
                    </a:p>
                  </a:txBody>
                  <a:tcPr marL="9525" marR="9525" marT="9525" marB="0" anchor="b">
                    <a:solidFill>
                      <a:schemeClr val="bg1">
                        <a:lumMod val="85000"/>
                      </a:schemeClr>
                    </a:solidFill>
                  </a:tcPr>
                </a:tc>
                <a:tc>
                  <a:txBody>
                    <a:bodyPr/>
                    <a:lstStyle/>
                    <a:p>
                      <a:pPr algn="r" fontAlgn="b"/>
                      <a:r>
                        <a:rPr lang="nb-NO" sz="1100" b="0" i="0" u="none" strike="noStrike" dirty="0">
                          <a:solidFill>
                            <a:srgbClr val="000000"/>
                          </a:solidFill>
                          <a:effectLst/>
                          <a:latin typeface="+mj-lt"/>
                        </a:rPr>
                        <a:t>126 000</a:t>
                      </a:r>
                    </a:p>
                  </a:txBody>
                  <a:tcPr marL="9525" marR="9525" marT="9525" marB="0" anchor="b">
                    <a:solidFill>
                      <a:schemeClr val="bg1">
                        <a:lumMod val="85000"/>
                      </a:schemeClr>
                    </a:solidFill>
                  </a:tcPr>
                </a:tc>
                <a:extLst>
                  <a:ext uri="{0D108BD9-81ED-4DB2-BD59-A6C34878D82A}">
                    <a16:rowId xmlns:a16="http://schemas.microsoft.com/office/drawing/2014/main" val="2338487574"/>
                  </a:ext>
                </a:extLst>
              </a:tr>
            </a:tbl>
          </a:graphicData>
        </a:graphic>
      </p:graphicFrame>
      <p:sp>
        <p:nvSpPr>
          <p:cNvPr id="10" name="Slide Number Placeholder 2">
            <a:extLst>
              <a:ext uri="{FF2B5EF4-FFF2-40B4-BE49-F238E27FC236}">
                <a16:creationId xmlns:a16="http://schemas.microsoft.com/office/drawing/2014/main" id="{0DDBC1F6-46AC-45D2-88A9-0435DB5836F6}"/>
              </a:ext>
            </a:extLst>
          </p:cNvPr>
          <p:cNvSpPr txBox="1">
            <a:spLocks/>
          </p:cNvSpPr>
          <p:nvPr/>
        </p:nvSpPr>
        <p:spPr>
          <a:xfrm>
            <a:off x="10856913" y="6390000"/>
            <a:ext cx="969962" cy="196850"/>
          </a:xfrm>
          <a:prstGeom prst="rect">
            <a:avLst/>
          </a:prstGeom>
        </p:spPr>
        <p:txBody>
          <a:bodyPr vert="horz" lIns="0" tIns="0" rIns="0" bIns="0" rtlCol="0" anchor="ctr"/>
          <a:lstStyle>
            <a:defPPr>
              <a:defRPr lang="en-US"/>
            </a:defPPr>
            <a:lvl1pPr algn="r">
              <a:defRPr sz="10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a:pPr/>
              <a:t>25</a:t>
            </a:fld>
            <a:endParaRPr lang="en-GB" dirty="0"/>
          </a:p>
        </p:txBody>
      </p:sp>
      <p:pic>
        <p:nvPicPr>
          <p:cNvPr id="3" name="Picture 2" descr="Warner Bros. Discovery Logo, symbol, meaning, history, PNG, brand">
            <a:extLst>
              <a:ext uri="{FF2B5EF4-FFF2-40B4-BE49-F238E27FC236}">
                <a16:creationId xmlns:a16="http://schemas.microsoft.com/office/drawing/2014/main" id="{A9547A37-823D-E28D-3C89-9A48D7CAB5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282" b="23231"/>
          <a:stretch/>
        </p:blipFill>
        <p:spPr bwMode="auto">
          <a:xfrm>
            <a:off x="10538781" y="745078"/>
            <a:ext cx="1288086" cy="358554"/>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tekst 10">
            <a:extLst>
              <a:ext uri="{FF2B5EF4-FFF2-40B4-BE49-F238E27FC236}">
                <a16:creationId xmlns:a16="http://schemas.microsoft.com/office/drawing/2014/main" id="{E0A525C6-DD2D-8D4D-63ED-1D536362AB5B}"/>
              </a:ext>
            </a:extLst>
          </p:cNvPr>
          <p:cNvSpPr txBox="1">
            <a:spLocks/>
          </p:cNvSpPr>
          <p:nvPr>
            <p:custDataLst>
              <p:tags r:id="rId1"/>
            </p:custDataLst>
          </p:nvPr>
        </p:nvSpPr>
        <p:spPr>
          <a:xfrm>
            <a:off x="9172135" y="6299563"/>
            <a:ext cx="2440745"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rgbClr val="000000"/>
                </a:solidFill>
                <a:latin typeface="+mj-lt"/>
              </a:rPr>
              <a:t>Kilde:</a:t>
            </a:r>
            <a:r>
              <a:rPr lang="nb-NO" sz="900" dirty="0">
                <a:solidFill>
                  <a:srgbClr val="000000"/>
                </a:solidFill>
                <a:latin typeface="+mj-lt"/>
              </a:rPr>
              <a:t> </a:t>
            </a:r>
            <a:r>
              <a:rPr lang="nb-NO" sz="900" dirty="0" err="1">
                <a:solidFill>
                  <a:srgbClr val="000000"/>
                </a:solidFill>
                <a:latin typeface="+mj-lt"/>
              </a:rPr>
              <a:t>Kantar</a:t>
            </a:r>
            <a:r>
              <a:rPr lang="nb-NO" sz="900" dirty="0">
                <a:solidFill>
                  <a:srgbClr val="000000"/>
                </a:solidFill>
                <a:latin typeface="+mj-lt"/>
              </a:rPr>
              <a:t> Media TVOV. Personer 10-79 år.</a:t>
            </a:r>
            <a:r>
              <a:rPr lang="nb-NO" sz="900" b="1" dirty="0">
                <a:solidFill>
                  <a:schemeClr val="tx1"/>
                </a:solidFill>
              </a:rPr>
              <a:t> </a:t>
            </a:r>
            <a:endParaRPr lang="nb-NO" sz="900" i="1" dirty="0">
              <a:solidFill>
                <a:schemeClr val="tx1"/>
              </a:solidFill>
            </a:endParaRPr>
          </a:p>
        </p:txBody>
      </p:sp>
    </p:spTree>
    <p:extLst>
      <p:ext uri="{BB962C8B-B14F-4D97-AF65-F5344CB8AC3E}">
        <p14:creationId xmlns:p14="http://schemas.microsoft.com/office/powerpoint/2010/main" val="2569372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F55D7-9E59-9DC9-3791-16F667E377C2}"/>
            </a:ext>
          </a:extLst>
        </p:cNvPr>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370DE4B-AEAA-B6F5-1B9C-DD53D5A8D98B}"/>
              </a:ext>
            </a:extLst>
          </p:cNvPr>
          <p:cNvSpPr>
            <a:spLocks noGrp="1"/>
          </p:cNvSpPr>
          <p:nvPr>
            <p:ph type="body" sz="quarter" idx="15"/>
          </p:nvPr>
        </p:nvSpPr>
        <p:spPr>
          <a:xfrm>
            <a:off x="359997" y="2257200"/>
            <a:ext cx="11413847" cy="1980000"/>
          </a:xfrm>
        </p:spPr>
        <p:txBody>
          <a:bodyPr/>
          <a:lstStyle/>
          <a:p>
            <a:r>
              <a:rPr lang="nb-NO" sz="4000" dirty="0"/>
              <a:t>Topp 10 programtitler per mediehus</a:t>
            </a:r>
          </a:p>
          <a:p>
            <a:r>
              <a:rPr lang="nb-NO" sz="2800" i="1" dirty="0">
                <a:solidFill>
                  <a:schemeClr val="tx1">
                    <a:lumMod val="60000"/>
                    <a:lumOff val="40000"/>
                  </a:schemeClr>
                </a:solidFill>
              </a:rPr>
              <a:t>Mest seing (minutter totalt)</a:t>
            </a:r>
          </a:p>
          <a:p>
            <a:endParaRPr lang="nb-NO" dirty="0"/>
          </a:p>
        </p:txBody>
      </p:sp>
      <p:sp>
        <p:nvSpPr>
          <p:cNvPr id="3" name="Plassholder for tekst 2">
            <a:extLst>
              <a:ext uri="{FF2B5EF4-FFF2-40B4-BE49-F238E27FC236}">
                <a16:creationId xmlns:a16="http://schemas.microsoft.com/office/drawing/2014/main" id="{10BF4B5C-46AA-52CA-EF40-6693A031918C}"/>
              </a:ext>
            </a:extLst>
          </p:cNvPr>
          <p:cNvSpPr>
            <a:spLocks noGrp="1"/>
          </p:cNvSpPr>
          <p:nvPr>
            <p:ph type="body" sz="quarter" idx="16"/>
          </p:nvPr>
        </p:nvSpPr>
        <p:spPr/>
        <p:txBody>
          <a:bodyPr/>
          <a:lstStyle/>
          <a:p>
            <a:r>
              <a:rPr lang="nb-NO"/>
              <a:t>6</a:t>
            </a:r>
            <a:endParaRPr lang="nb-NO" dirty="0"/>
          </a:p>
        </p:txBody>
      </p:sp>
      <p:pic>
        <p:nvPicPr>
          <p:cNvPr id="4" name="Bilde 3" descr="Et bilde som inneholder natt, Neon, lett, lampe&#10;&#10;Automatisk generert beskrivelse">
            <a:extLst>
              <a:ext uri="{FF2B5EF4-FFF2-40B4-BE49-F238E27FC236}">
                <a16:creationId xmlns:a16="http://schemas.microsoft.com/office/drawing/2014/main" id="{E19444EB-ADC5-0259-6281-670B83C54092}"/>
              </a:ext>
            </a:extLst>
          </p:cNvPr>
          <p:cNvPicPr>
            <a:picLocks noChangeAspect="1"/>
          </p:cNvPicPr>
          <p:nvPr/>
        </p:nvPicPr>
        <p:blipFill>
          <a:blip r:embed="rId2"/>
          <a:stretch>
            <a:fillRect/>
          </a:stretch>
        </p:blipFill>
        <p:spPr>
          <a:xfrm>
            <a:off x="6363034" y="3429000"/>
            <a:ext cx="5585773" cy="3141598"/>
          </a:xfrm>
          <a:prstGeom prst="rect">
            <a:avLst/>
          </a:prstGeom>
        </p:spPr>
      </p:pic>
    </p:spTree>
    <p:extLst>
      <p:ext uri="{BB962C8B-B14F-4D97-AF65-F5344CB8AC3E}">
        <p14:creationId xmlns:p14="http://schemas.microsoft.com/office/powerpoint/2010/main" val="196187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7331DA-E4F0-484C-944C-DFA83B2FE90C}"/>
              </a:ext>
            </a:extLst>
          </p:cNvPr>
          <p:cNvSpPr txBox="1">
            <a:spLocks/>
          </p:cNvSpPr>
          <p:nvPr/>
        </p:nvSpPr>
        <p:spPr>
          <a:xfrm>
            <a:off x="359993" y="458881"/>
            <a:ext cx="11466875" cy="704346"/>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nb-NO"/>
              <a:t>Topp 10 programtitler NRK (seertid, millioner minutter)</a:t>
            </a:r>
          </a:p>
        </p:txBody>
      </p:sp>
      <p:graphicFrame>
        <p:nvGraphicFramePr>
          <p:cNvPr id="10" name="Chart 9">
            <a:extLst>
              <a:ext uri="{FF2B5EF4-FFF2-40B4-BE49-F238E27FC236}">
                <a16:creationId xmlns:a16="http://schemas.microsoft.com/office/drawing/2014/main" id="{F3318A72-F194-4DA8-B4CC-7C3E1F1CE66B}"/>
              </a:ext>
            </a:extLst>
          </p:cNvPr>
          <p:cNvGraphicFramePr/>
          <p:nvPr>
            <p:extLst>
              <p:ext uri="{D42A27DB-BD31-4B8C-83A1-F6EECF244321}">
                <p14:modId xmlns:p14="http://schemas.microsoft.com/office/powerpoint/2010/main" val="1705231697"/>
              </p:ext>
            </p:extLst>
          </p:nvPr>
        </p:nvGraphicFramePr>
        <p:xfrm>
          <a:off x="359997" y="1140326"/>
          <a:ext cx="11466871" cy="4655681"/>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2">
            <a:extLst>
              <a:ext uri="{FF2B5EF4-FFF2-40B4-BE49-F238E27FC236}">
                <a16:creationId xmlns:a16="http://schemas.microsoft.com/office/drawing/2014/main" id="{657CBA39-E2F5-48A3-88EF-4F2AD6EB8ADA}"/>
              </a:ext>
            </a:extLst>
          </p:cNvPr>
          <p:cNvSpPr txBox="1">
            <a:spLocks/>
          </p:cNvSpPr>
          <p:nvPr/>
        </p:nvSpPr>
        <p:spPr>
          <a:xfrm>
            <a:off x="10856913" y="6390000"/>
            <a:ext cx="969962" cy="196850"/>
          </a:xfrm>
          <a:prstGeom prst="rect">
            <a:avLst/>
          </a:prstGeom>
        </p:spPr>
        <p:txBody>
          <a:bodyPr vert="horz" lIns="0" tIns="0" rIns="0" bIns="0" rtlCol="0" anchor="ctr"/>
          <a:lstStyle>
            <a:defPPr>
              <a:defRPr lang="en-US"/>
            </a:defPPr>
            <a:lvl1pPr algn="r">
              <a:defRPr sz="10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a:pPr/>
              <a:t>27</a:t>
            </a:fld>
            <a:endParaRPr lang="en-GB" dirty="0"/>
          </a:p>
        </p:txBody>
      </p:sp>
      <p:sp>
        <p:nvSpPr>
          <p:cNvPr id="9" name="Plassholder for tekst 5">
            <a:extLst>
              <a:ext uri="{FF2B5EF4-FFF2-40B4-BE49-F238E27FC236}">
                <a16:creationId xmlns:a16="http://schemas.microsoft.com/office/drawing/2014/main" id="{54AD918D-9BD2-415B-8DB7-7A1409004703}"/>
              </a:ext>
            </a:extLst>
          </p:cNvPr>
          <p:cNvSpPr txBox="1">
            <a:spLocks/>
          </p:cNvSpPr>
          <p:nvPr>
            <p:custDataLst>
              <p:tags r:id="rId1"/>
            </p:custDataLst>
          </p:nvPr>
        </p:nvSpPr>
        <p:spPr>
          <a:xfrm>
            <a:off x="359993" y="5744464"/>
            <a:ext cx="6196558" cy="377723"/>
          </a:xfrm>
          <a:prstGeom prst="rect">
            <a:avLst/>
          </a:prstGeom>
        </p:spPr>
        <p:txBody>
          <a:bodyPr lIns="0" tIns="0" rIns="0" bIns="0" anchor="ctr">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GB" sz="1000" b="1" dirty="0">
                <a:solidFill>
                  <a:schemeClr val="tx1">
                    <a:lumMod val="75000"/>
                  </a:schemeClr>
                </a:solidFill>
              </a:rPr>
              <a:t>*</a:t>
            </a:r>
            <a:r>
              <a:rPr lang="en-GB" sz="1000" b="1" dirty="0" err="1">
                <a:solidFill>
                  <a:schemeClr val="tx1">
                    <a:lumMod val="75000"/>
                  </a:schemeClr>
                </a:solidFill>
              </a:rPr>
              <a:t>Antall</a:t>
            </a:r>
            <a:r>
              <a:rPr lang="en-GB" sz="1000" b="1" dirty="0">
                <a:solidFill>
                  <a:schemeClr val="tx1">
                    <a:lumMod val="75000"/>
                  </a:schemeClr>
                </a:solidFill>
              </a:rPr>
              <a:t> </a:t>
            </a:r>
            <a:r>
              <a:rPr lang="en-GB" sz="1000" b="1" dirty="0" err="1">
                <a:solidFill>
                  <a:schemeClr val="tx1">
                    <a:lumMod val="75000"/>
                  </a:schemeClr>
                </a:solidFill>
              </a:rPr>
              <a:t>seerminutter</a:t>
            </a:r>
            <a:r>
              <a:rPr lang="en-GB" sz="1000" b="1" dirty="0">
                <a:solidFill>
                  <a:schemeClr val="tx1">
                    <a:lumMod val="75000"/>
                  </a:schemeClr>
                </a:solidFill>
              </a:rPr>
              <a:t> </a:t>
            </a:r>
            <a:r>
              <a:rPr lang="en-GB" sz="1000" b="1" dirty="0" err="1">
                <a:solidFill>
                  <a:schemeClr val="tx1">
                    <a:lumMod val="75000"/>
                  </a:schemeClr>
                </a:solidFill>
              </a:rPr>
              <a:t>totalt</a:t>
            </a:r>
            <a:r>
              <a:rPr lang="en-GB" sz="1000" b="1" dirty="0">
                <a:solidFill>
                  <a:schemeClr val="tx1">
                    <a:lumMod val="75000"/>
                  </a:schemeClr>
                </a:solidFill>
              </a:rPr>
              <a:t> per </a:t>
            </a:r>
            <a:r>
              <a:rPr lang="en-GB" sz="1000" b="1" dirty="0" err="1">
                <a:solidFill>
                  <a:schemeClr val="tx1">
                    <a:lumMod val="75000"/>
                  </a:schemeClr>
                </a:solidFill>
              </a:rPr>
              <a:t>programtittel</a:t>
            </a:r>
            <a:r>
              <a:rPr lang="en-GB" sz="1000" b="1" dirty="0">
                <a:solidFill>
                  <a:schemeClr val="tx1">
                    <a:lumMod val="75000"/>
                  </a:schemeClr>
                </a:solidFill>
              </a:rPr>
              <a:t>, tall </a:t>
            </a:r>
            <a:r>
              <a:rPr lang="en-GB" sz="1000" b="1" dirty="0" err="1">
                <a:solidFill>
                  <a:schemeClr val="tx1">
                    <a:lumMod val="75000"/>
                  </a:schemeClr>
                </a:solidFill>
              </a:rPr>
              <a:t>i</a:t>
            </a:r>
            <a:r>
              <a:rPr lang="en-GB" sz="1000" b="1" dirty="0">
                <a:solidFill>
                  <a:schemeClr val="tx1">
                    <a:lumMod val="75000"/>
                  </a:schemeClr>
                </a:solidFill>
              </a:rPr>
              <a:t> </a:t>
            </a:r>
            <a:r>
              <a:rPr lang="en-GB" sz="1000" b="1" dirty="0" err="1">
                <a:solidFill>
                  <a:schemeClr val="tx1">
                    <a:lumMod val="75000"/>
                  </a:schemeClr>
                </a:solidFill>
              </a:rPr>
              <a:t>millioner</a:t>
            </a:r>
            <a:r>
              <a:rPr lang="en-GB" sz="1000" b="1" dirty="0">
                <a:solidFill>
                  <a:schemeClr val="tx1">
                    <a:lumMod val="75000"/>
                  </a:schemeClr>
                </a:solidFill>
              </a:rPr>
              <a:t> </a:t>
            </a:r>
            <a:r>
              <a:rPr lang="en-GB" sz="1000" b="1" dirty="0" err="1">
                <a:solidFill>
                  <a:schemeClr val="tx1">
                    <a:lumMod val="75000"/>
                  </a:schemeClr>
                </a:solidFill>
              </a:rPr>
              <a:t>minutter</a:t>
            </a:r>
            <a:r>
              <a:rPr lang="en-GB" sz="1000" b="1" dirty="0">
                <a:solidFill>
                  <a:schemeClr val="tx1">
                    <a:lumMod val="75000"/>
                  </a:schemeClr>
                </a:solidFill>
              </a:rPr>
              <a:t> </a:t>
            </a:r>
            <a:r>
              <a:rPr lang="en-GB" sz="1000" b="1" dirty="0" err="1">
                <a:solidFill>
                  <a:schemeClr val="tx1">
                    <a:lumMod val="75000"/>
                  </a:schemeClr>
                </a:solidFill>
              </a:rPr>
              <a:t>inkludert</a:t>
            </a:r>
            <a:r>
              <a:rPr lang="en-GB" sz="1000" b="1" dirty="0">
                <a:solidFill>
                  <a:schemeClr val="tx1">
                    <a:lumMod val="75000"/>
                  </a:schemeClr>
                </a:solidFill>
              </a:rPr>
              <a:t> live-TV, playback </a:t>
            </a:r>
            <a:r>
              <a:rPr lang="en-GB" sz="1000" b="1" dirty="0" err="1">
                <a:solidFill>
                  <a:schemeClr val="tx1">
                    <a:lumMod val="75000"/>
                  </a:schemeClr>
                </a:solidFill>
              </a:rPr>
              <a:t>og</a:t>
            </a:r>
            <a:r>
              <a:rPr lang="en-GB" sz="1000" b="1" dirty="0">
                <a:solidFill>
                  <a:schemeClr val="tx1">
                    <a:lumMod val="75000"/>
                  </a:schemeClr>
                </a:solidFill>
              </a:rPr>
              <a:t> VOD.</a:t>
            </a:r>
            <a:endParaRPr lang="nb-NO" sz="1000" b="1" dirty="0">
              <a:solidFill>
                <a:schemeClr val="tx1">
                  <a:lumMod val="75000"/>
                </a:schemeClr>
              </a:solidFill>
            </a:endParaRPr>
          </a:p>
        </p:txBody>
      </p:sp>
      <p:pic>
        <p:nvPicPr>
          <p:cNvPr id="5" name="Picture 2" descr="Nrk Logo PNG Vectors Free Download">
            <a:extLst>
              <a:ext uri="{FF2B5EF4-FFF2-40B4-BE49-F238E27FC236}">
                <a16:creationId xmlns:a16="http://schemas.microsoft.com/office/drawing/2014/main" id="{FD3CA18E-9C60-C8F7-8BE2-ED34F80C9A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5988" y="256229"/>
            <a:ext cx="828000" cy="828000"/>
          </a:xfrm>
          <a:prstGeom prst="roundRect">
            <a:avLst/>
          </a:prstGeom>
          <a:noFill/>
          <a:effectLst/>
          <a:extLst>
            <a:ext uri="{909E8E84-426E-40DD-AFC4-6F175D3DCCD1}">
              <a14:hiddenFill xmlns:a14="http://schemas.microsoft.com/office/drawing/2010/main">
                <a:solidFill>
                  <a:srgbClr val="FFFFFF"/>
                </a:solidFill>
              </a14:hiddenFill>
            </a:ext>
          </a:extLst>
        </p:spPr>
      </p:pic>
      <p:sp>
        <p:nvSpPr>
          <p:cNvPr id="6" name="Plassholder for tekst 10">
            <a:extLst>
              <a:ext uri="{FF2B5EF4-FFF2-40B4-BE49-F238E27FC236}">
                <a16:creationId xmlns:a16="http://schemas.microsoft.com/office/drawing/2014/main" id="{6C093DFF-162E-A005-E138-61E86C3C64C3}"/>
              </a:ext>
            </a:extLst>
          </p:cNvPr>
          <p:cNvSpPr txBox="1">
            <a:spLocks/>
          </p:cNvSpPr>
          <p:nvPr>
            <p:custDataLst>
              <p:tags r:id="rId2"/>
            </p:custDataLst>
          </p:nvPr>
        </p:nvSpPr>
        <p:spPr>
          <a:xfrm>
            <a:off x="9172135" y="6299563"/>
            <a:ext cx="2440745"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rgbClr val="000000"/>
                </a:solidFill>
                <a:latin typeface="+mj-lt"/>
              </a:rPr>
              <a:t>Kilde:</a:t>
            </a:r>
            <a:r>
              <a:rPr lang="nb-NO" sz="900" dirty="0">
                <a:solidFill>
                  <a:srgbClr val="000000"/>
                </a:solidFill>
                <a:latin typeface="+mj-lt"/>
              </a:rPr>
              <a:t> </a:t>
            </a:r>
            <a:r>
              <a:rPr lang="nb-NO" sz="900" dirty="0" err="1">
                <a:solidFill>
                  <a:srgbClr val="000000"/>
                </a:solidFill>
                <a:latin typeface="+mj-lt"/>
              </a:rPr>
              <a:t>Kantar</a:t>
            </a:r>
            <a:r>
              <a:rPr lang="nb-NO" sz="900" dirty="0">
                <a:solidFill>
                  <a:srgbClr val="000000"/>
                </a:solidFill>
                <a:latin typeface="+mj-lt"/>
              </a:rPr>
              <a:t> Media TVOV. Personer 10-79 år.</a:t>
            </a:r>
            <a:r>
              <a:rPr lang="nb-NO" sz="900" b="1" dirty="0">
                <a:solidFill>
                  <a:schemeClr val="tx1"/>
                </a:solidFill>
              </a:rPr>
              <a:t> </a:t>
            </a:r>
            <a:endParaRPr lang="nb-NO" sz="900" i="1" dirty="0">
              <a:solidFill>
                <a:schemeClr val="tx1"/>
              </a:solidFill>
            </a:endParaRPr>
          </a:p>
        </p:txBody>
      </p:sp>
    </p:spTree>
    <p:extLst>
      <p:ext uri="{BB962C8B-B14F-4D97-AF65-F5344CB8AC3E}">
        <p14:creationId xmlns:p14="http://schemas.microsoft.com/office/powerpoint/2010/main" val="2115678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7331DA-E4F0-484C-944C-DFA83B2FE90C}"/>
              </a:ext>
            </a:extLst>
          </p:cNvPr>
          <p:cNvSpPr txBox="1">
            <a:spLocks/>
          </p:cNvSpPr>
          <p:nvPr/>
        </p:nvSpPr>
        <p:spPr>
          <a:xfrm>
            <a:off x="359993" y="458881"/>
            <a:ext cx="11466875" cy="704346"/>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nb-NO"/>
              <a:t>Topp 10 programtitler TV 2 (seertid, millioner minutter)</a:t>
            </a:r>
          </a:p>
        </p:txBody>
      </p:sp>
      <p:graphicFrame>
        <p:nvGraphicFramePr>
          <p:cNvPr id="10" name="Chart 9">
            <a:extLst>
              <a:ext uri="{FF2B5EF4-FFF2-40B4-BE49-F238E27FC236}">
                <a16:creationId xmlns:a16="http://schemas.microsoft.com/office/drawing/2014/main" id="{F3318A72-F194-4DA8-B4CC-7C3E1F1CE66B}"/>
              </a:ext>
            </a:extLst>
          </p:cNvPr>
          <p:cNvGraphicFramePr/>
          <p:nvPr>
            <p:extLst>
              <p:ext uri="{D42A27DB-BD31-4B8C-83A1-F6EECF244321}">
                <p14:modId xmlns:p14="http://schemas.microsoft.com/office/powerpoint/2010/main" val="2916134356"/>
              </p:ext>
            </p:extLst>
          </p:nvPr>
        </p:nvGraphicFramePr>
        <p:xfrm>
          <a:off x="359997" y="1163227"/>
          <a:ext cx="11466871" cy="4655681"/>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2">
            <a:extLst>
              <a:ext uri="{FF2B5EF4-FFF2-40B4-BE49-F238E27FC236}">
                <a16:creationId xmlns:a16="http://schemas.microsoft.com/office/drawing/2014/main" id="{657CBA39-E2F5-48A3-88EF-4F2AD6EB8ADA}"/>
              </a:ext>
            </a:extLst>
          </p:cNvPr>
          <p:cNvSpPr txBox="1">
            <a:spLocks/>
          </p:cNvSpPr>
          <p:nvPr/>
        </p:nvSpPr>
        <p:spPr>
          <a:xfrm>
            <a:off x="10856913" y="6390000"/>
            <a:ext cx="969962" cy="196850"/>
          </a:xfrm>
          <a:prstGeom prst="rect">
            <a:avLst/>
          </a:prstGeom>
        </p:spPr>
        <p:txBody>
          <a:bodyPr vert="horz" lIns="0" tIns="0" rIns="0" bIns="0" rtlCol="0" anchor="ctr"/>
          <a:lstStyle>
            <a:defPPr>
              <a:defRPr lang="en-US"/>
            </a:defPPr>
            <a:lvl1pPr algn="r">
              <a:defRPr sz="10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a:pPr/>
              <a:t>28</a:t>
            </a:fld>
            <a:endParaRPr lang="en-GB" dirty="0"/>
          </a:p>
        </p:txBody>
      </p:sp>
      <p:sp>
        <p:nvSpPr>
          <p:cNvPr id="6" name="Plassholder for tekst 5">
            <a:extLst>
              <a:ext uri="{FF2B5EF4-FFF2-40B4-BE49-F238E27FC236}">
                <a16:creationId xmlns:a16="http://schemas.microsoft.com/office/drawing/2014/main" id="{0BC9BD77-DE50-54FF-8575-0E3B1F2F84C7}"/>
              </a:ext>
            </a:extLst>
          </p:cNvPr>
          <p:cNvSpPr txBox="1">
            <a:spLocks/>
          </p:cNvSpPr>
          <p:nvPr>
            <p:custDataLst>
              <p:tags r:id="rId1"/>
            </p:custDataLst>
          </p:nvPr>
        </p:nvSpPr>
        <p:spPr>
          <a:xfrm>
            <a:off x="359993" y="5744464"/>
            <a:ext cx="6196558" cy="377723"/>
          </a:xfrm>
          <a:prstGeom prst="rect">
            <a:avLst/>
          </a:prstGeom>
        </p:spPr>
        <p:txBody>
          <a:bodyPr lIns="0" tIns="0" rIns="0" bIns="0" anchor="ctr">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GB" sz="1000" b="1" dirty="0">
                <a:solidFill>
                  <a:schemeClr val="tx1">
                    <a:lumMod val="75000"/>
                  </a:schemeClr>
                </a:solidFill>
              </a:rPr>
              <a:t>*</a:t>
            </a:r>
            <a:r>
              <a:rPr lang="en-GB" sz="1000" b="1" dirty="0" err="1">
                <a:solidFill>
                  <a:schemeClr val="tx1">
                    <a:lumMod val="75000"/>
                  </a:schemeClr>
                </a:solidFill>
              </a:rPr>
              <a:t>Antall</a:t>
            </a:r>
            <a:r>
              <a:rPr lang="en-GB" sz="1000" b="1" dirty="0">
                <a:solidFill>
                  <a:schemeClr val="tx1">
                    <a:lumMod val="75000"/>
                  </a:schemeClr>
                </a:solidFill>
              </a:rPr>
              <a:t> </a:t>
            </a:r>
            <a:r>
              <a:rPr lang="en-GB" sz="1000" b="1" dirty="0" err="1">
                <a:solidFill>
                  <a:schemeClr val="tx1">
                    <a:lumMod val="75000"/>
                  </a:schemeClr>
                </a:solidFill>
              </a:rPr>
              <a:t>seerminutter</a:t>
            </a:r>
            <a:r>
              <a:rPr lang="en-GB" sz="1000" b="1" dirty="0">
                <a:solidFill>
                  <a:schemeClr val="tx1">
                    <a:lumMod val="75000"/>
                  </a:schemeClr>
                </a:solidFill>
              </a:rPr>
              <a:t> </a:t>
            </a:r>
            <a:r>
              <a:rPr lang="en-GB" sz="1000" b="1" dirty="0" err="1">
                <a:solidFill>
                  <a:schemeClr val="tx1">
                    <a:lumMod val="75000"/>
                  </a:schemeClr>
                </a:solidFill>
              </a:rPr>
              <a:t>totalt</a:t>
            </a:r>
            <a:r>
              <a:rPr lang="en-GB" sz="1000" b="1" dirty="0">
                <a:solidFill>
                  <a:schemeClr val="tx1">
                    <a:lumMod val="75000"/>
                  </a:schemeClr>
                </a:solidFill>
              </a:rPr>
              <a:t> per </a:t>
            </a:r>
            <a:r>
              <a:rPr lang="en-GB" sz="1000" b="1" dirty="0" err="1">
                <a:solidFill>
                  <a:schemeClr val="tx1">
                    <a:lumMod val="75000"/>
                  </a:schemeClr>
                </a:solidFill>
              </a:rPr>
              <a:t>programtittel</a:t>
            </a:r>
            <a:r>
              <a:rPr lang="en-GB" sz="1000" b="1" dirty="0">
                <a:solidFill>
                  <a:schemeClr val="tx1">
                    <a:lumMod val="75000"/>
                  </a:schemeClr>
                </a:solidFill>
              </a:rPr>
              <a:t>, tall </a:t>
            </a:r>
            <a:r>
              <a:rPr lang="en-GB" sz="1000" b="1" dirty="0" err="1">
                <a:solidFill>
                  <a:schemeClr val="tx1">
                    <a:lumMod val="75000"/>
                  </a:schemeClr>
                </a:solidFill>
              </a:rPr>
              <a:t>i</a:t>
            </a:r>
            <a:r>
              <a:rPr lang="en-GB" sz="1000" b="1" dirty="0">
                <a:solidFill>
                  <a:schemeClr val="tx1">
                    <a:lumMod val="75000"/>
                  </a:schemeClr>
                </a:solidFill>
              </a:rPr>
              <a:t> </a:t>
            </a:r>
            <a:r>
              <a:rPr lang="en-GB" sz="1000" b="1" dirty="0" err="1">
                <a:solidFill>
                  <a:schemeClr val="tx1">
                    <a:lumMod val="75000"/>
                  </a:schemeClr>
                </a:solidFill>
              </a:rPr>
              <a:t>millioner</a:t>
            </a:r>
            <a:r>
              <a:rPr lang="en-GB" sz="1000" b="1" dirty="0">
                <a:solidFill>
                  <a:schemeClr val="tx1">
                    <a:lumMod val="75000"/>
                  </a:schemeClr>
                </a:solidFill>
              </a:rPr>
              <a:t> </a:t>
            </a:r>
            <a:r>
              <a:rPr lang="en-GB" sz="1000" b="1" dirty="0" err="1">
                <a:solidFill>
                  <a:schemeClr val="tx1">
                    <a:lumMod val="75000"/>
                  </a:schemeClr>
                </a:solidFill>
              </a:rPr>
              <a:t>minutter</a:t>
            </a:r>
            <a:r>
              <a:rPr lang="en-GB" sz="1000" b="1" dirty="0">
                <a:solidFill>
                  <a:schemeClr val="tx1">
                    <a:lumMod val="75000"/>
                  </a:schemeClr>
                </a:solidFill>
              </a:rPr>
              <a:t> </a:t>
            </a:r>
            <a:r>
              <a:rPr lang="en-GB" sz="1000" b="1" dirty="0" err="1">
                <a:solidFill>
                  <a:schemeClr val="tx1">
                    <a:lumMod val="75000"/>
                  </a:schemeClr>
                </a:solidFill>
              </a:rPr>
              <a:t>inkludert</a:t>
            </a:r>
            <a:r>
              <a:rPr lang="en-GB" sz="1000" b="1" dirty="0">
                <a:solidFill>
                  <a:schemeClr val="tx1">
                    <a:lumMod val="75000"/>
                  </a:schemeClr>
                </a:solidFill>
              </a:rPr>
              <a:t> live-TV, playback </a:t>
            </a:r>
            <a:r>
              <a:rPr lang="en-GB" sz="1000" b="1" dirty="0" err="1">
                <a:solidFill>
                  <a:schemeClr val="tx1">
                    <a:lumMod val="75000"/>
                  </a:schemeClr>
                </a:solidFill>
              </a:rPr>
              <a:t>og</a:t>
            </a:r>
            <a:r>
              <a:rPr lang="en-GB" sz="1000" b="1" dirty="0">
                <a:solidFill>
                  <a:schemeClr val="tx1">
                    <a:lumMod val="75000"/>
                  </a:schemeClr>
                </a:solidFill>
              </a:rPr>
              <a:t> VOD.</a:t>
            </a:r>
            <a:endParaRPr lang="nb-NO" sz="1000" b="1" dirty="0">
              <a:solidFill>
                <a:schemeClr val="tx1">
                  <a:lumMod val="75000"/>
                </a:schemeClr>
              </a:solidFill>
            </a:endParaRPr>
          </a:p>
        </p:txBody>
      </p:sp>
      <p:pic>
        <p:nvPicPr>
          <p:cNvPr id="2" name="Picture 4" descr="Design-dommen over ny TV 2-logo: - Modig, solid og tidsriktig | Kampanje">
            <a:extLst>
              <a:ext uri="{FF2B5EF4-FFF2-40B4-BE49-F238E27FC236}">
                <a16:creationId xmlns:a16="http://schemas.microsoft.com/office/drawing/2014/main" id="{7CB2F011-3AD0-7EF8-C991-F18567AAC6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648" t="10223" r="32903" b="10691"/>
          <a:stretch/>
        </p:blipFill>
        <p:spPr bwMode="auto">
          <a:xfrm>
            <a:off x="10936896" y="274808"/>
            <a:ext cx="898293" cy="782405"/>
          </a:xfrm>
          <a:prstGeom prst="roundRect">
            <a:avLst/>
          </a:prstGeom>
          <a:solidFill>
            <a:srgbClr val="FFFFFF">
              <a:shade val="85000"/>
            </a:srgbClr>
          </a:solidFill>
          <a:ln>
            <a:noFill/>
          </a:ln>
          <a:effectLst/>
        </p:spPr>
      </p:pic>
      <p:sp>
        <p:nvSpPr>
          <p:cNvPr id="3" name="Plassholder for tekst 10">
            <a:extLst>
              <a:ext uri="{FF2B5EF4-FFF2-40B4-BE49-F238E27FC236}">
                <a16:creationId xmlns:a16="http://schemas.microsoft.com/office/drawing/2014/main" id="{194C13F4-6FFD-C2F9-04FE-192AB37AAA3D}"/>
              </a:ext>
            </a:extLst>
          </p:cNvPr>
          <p:cNvSpPr txBox="1">
            <a:spLocks/>
          </p:cNvSpPr>
          <p:nvPr>
            <p:custDataLst>
              <p:tags r:id="rId2"/>
            </p:custDataLst>
          </p:nvPr>
        </p:nvSpPr>
        <p:spPr>
          <a:xfrm>
            <a:off x="9172135" y="6299563"/>
            <a:ext cx="2440745"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rgbClr val="000000"/>
                </a:solidFill>
                <a:latin typeface="+mj-lt"/>
              </a:rPr>
              <a:t>Kilde:</a:t>
            </a:r>
            <a:r>
              <a:rPr lang="nb-NO" sz="900" dirty="0">
                <a:solidFill>
                  <a:srgbClr val="000000"/>
                </a:solidFill>
                <a:latin typeface="+mj-lt"/>
              </a:rPr>
              <a:t> </a:t>
            </a:r>
            <a:r>
              <a:rPr lang="nb-NO" sz="900" dirty="0" err="1">
                <a:solidFill>
                  <a:srgbClr val="000000"/>
                </a:solidFill>
                <a:latin typeface="+mj-lt"/>
              </a:rPr>
              <a:t>Kantar</a:t>
            </a:r>
            <a:r>
              <a:rPr lang="nb-NO" sz="900" dirty="0">
                <a:solidFill>
                  <a:srgbClr val="000000"/>
                </a:solidFill>
                <a:latin typeface="+mj-lt"/>
              </a:rPr>
              <a:t> Media TVOV. Personer 10-79 år.</a:t>
            </a:r>
            <a:r>
              <a:rPr lang="nb-NO" sz="900" b="1" dirty="0">
                <a:solidFill>
                  <a:schemeClr val="tx1"/>
                </a:solidFill>
              </a:rPr>
              <a:t> </a:t>
            </a:r>
            <a:endParaRPr lang="nb-NO" sz="900" i="1" dirty="0">
              <a:solidFill>
                <a:schemeClr val="tx1"/>
              </a:solidFill>
            </a:endParaRPr>
          </a:p>
        </p:txBody>
      </p:sp>
    </p:spTree>
    <p:extLst>
      <p:ext uri="{BB962C8B-B14F-4D97-AF65-F5344CB8AC3E}">
        <p14:creationId xmlns:p14="http://schemas.microsoft.com/office/powerpoint/2010/main" val="2291920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7331DA-E4F0-484C-944C-DFA83B2FE90C}"/>
              </a:ext>
            </a:extLst>
          </p:cNvPr>
          <p:cNvSpPr txBox="1">
            <a:spLocks/>
          </p:cNvSpPr>
          <p:nvPr/>
        </p:nvSpPr>
        <p:spPr>
          <a:xfrm>
            <a:off x="359993" y="458881"/>
            <a:ext cx="11466875" cy="704346"/>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nb-NO"/>
              <a:t>Topp 10 programtitler Warner Bros. </a:t>
            </a:r>
            <a:r>
              <a:rPr lang="nb-NO" err="1"/>
              <a:t>Discovery</a:t>
            </a:r>
            <a:r>
              <a:rPr lang="nb-NO"/>
              <a:t> (seertid, millioner minutter)</a:t>
            </a:r>
          </a:p>
        </p:txBody>
      </p:sp>
      <p:graphicFrame>
        <p:nvGraphicFramePr>
          <p:cNvPr id="10" name="Chart 9">
            <a:extLst>
              <a:ext uri="{FF2B5EF4-FFF2-40B4-BE49-F238E27FC236}">
                <a16:creationId xmlns:a16="http://schemas.microsoft.com/office/drawing/2014/main" id="{F3318A72-F194-4DA8-B4CC-7C3E1F1CE66B}"/>
              </a:ext>
            </a:extLst>
          </p:cNvPr>
          <p:cNvGraphicFramePr/>
          <p:nvPr>
            <p:extLst>
              <p:ext uri="{D42A27DB-BD31-4B8C-83A1-F6EECF244321}">
                <p14:modId xmlns:p14="http://schemas.microsoft.com/office/powerpoint/2010/main" val="4120424366"/>
              </p:ext>
            </p:extLst>
          </p:nvPr>
        </p:nvGraphicFramePr>
        <p:xfrm>
          <a:off x="359997" y="1163227"/>
          <a:ext cx="11466871" cy="4655681"/>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2">
            <a:extLst>
              <a:ext uri="{FF2B5EF4-FFF2-40B4-BE49-F238E27FC236}">
                <a16:creationId xmlns:a16="http://schemas.microsoft.com/office/drawing/2014/main" id="{657CBA39-E2F5-48A3-88EF-4F2AD6EB8ADA}"/>
              </a:ext>
            </a:extLst>
          </p:cNvPr>
          <p:cNvSpPr txBox="1">
            <a:spLocks/>
          </p:cNvSpPr>
          <p:nvPr/>
        </p:nvSpPr>
        <p:spPr>
          <a:xfrm>
            <a:off x="10856913" y="6390000"/>
            <a:ext cx="969962" cy="196850"/>
          </a:xfrm>
          <a:prstGeom prst="rect">
            <a:avLst/>
          </a:prstGeom>
        </p:spPr>
        <p:txBody>
          <a:bodyPr vert="horz" lIns="0" tIns="0" rIns="0" bIns="0" rtlCol="0" anchor="ctr"/>
          <a:lstStyle>
            <a:defPPr>
              <a:defRPr lang="en-US"/>
            </a:defPPr>
            <a:lvl1pPr algn="r">
              <a:defRPr sz="10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a:pPr/>
              <a:t>29</a:t>
            </a:fld>
            <a:endParaRPr lang="en-GB" dirty="0"/>
          </a:p>
        </p:txBody>
      </p:sp>
      <p:sp>
        <p:nvSpPr>
          <p:cNvPr id="3" name="Plassholder for tekst 5">
            <a:extLst>
              <a:ext uri="{FF2B5EF4-FFF2-40B4-BE49-F238E27FC236}">
                <a16:creationId xmlns:a16="http://schemas.microsoft.com/office/drawing/2014/main" id="{6DA933AD-475B-49B4-6899-6CB2D9A75229}"/>
              </a:ext>
            </a:extLst>
          </p:cNvPr>
          <p:cNvSpPr txBox="1">
            <a:spLocks/>
          </p:cNvSpPr>
          <p:nvPr>
            <p:custDataLst>
              <p:tags r:id="rId1"/>
            </p:custDataLst>
          </p:nvPr>
        </p:nvSpPr>
        <p:spPr>
          <a:xfrm>
            <a:off x="359993" y="5744464"/>
            <a:ext cx="6196558" cy="377723"/>
          </a:xfrm>
          <a:prstGeom prst="rect">
            <a:avLst/>
          </a:prstGeom>
        </p:spPr>
        <p:txBody>
          <a:bodyPr lIns="0" tIns="0" rIns="0" bIns="0" anchor="ctr">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GB" sz="1000" b="1" dirty="0">
                <a:solidFill>
                  <a:schemeClr val="tx1">
                    <a:lumMod val="75000"/>
                  </a:schemeClr>
                </a:solidFill>
              </a:rPr>
              <a:t>*</a:t>
            </a:r>
            <a:r>
              <a:rPr lang="en-GB" sz="1000" b="1" dirty="0" err="1">
                <a:solidFill>
                  <a:schemeClr val="tx1">
                    <a:lumMod val="75000"/>
                  </a:schemeClr>
                </a:solidFill>
              </a:rPr>
              <a:t>Antall</a:t>
            </a:r>
            <a:r>
              <a:rPr lang="en-GB" sz="1000" b="1" dirty="0">
                <a:solidFill>
                  <a:schemeClr val="tx1">
                    <a:lumMod val="75000"/>
                  </a:schemeClr>
                </a:solidFill>
              </a:rPr>
              <a:t> </a:t>
            </a:r>
            <a:r>
              <a:rPr lang="en-GB" sz="1000" b="1" dirty="0" err="1">
                <a:solidFill>
                  <a:schemeClr val="tx1">
                    <a:lumMod val="75000"/>
                  </a:schemeClr>
                </a:solidFill>
              </a:rPr>
              <a:t>seerminutter</a:t>
            </a:r>
            <a:r>
              <a:rPr lang="en-GB" sz="1000" b="1" dirty="0">
                <a:solidFill>
                  <a:schemeClr val="tx1">
                    <a:lumMod val="75000"/>
                  </a:schemeClr>
                </a:solidFill>
              </a:rPr>
              <a:t> </a:t>
            </a:r>
            <a:r>
              <a:rPr lang="en-GB" sz="1000" b="1" dirty="0" err="1">
                <a:solidFill>
                  <a:schemeClr val="tx1">
                    <a:lumMod val="75000"/>
                  </a:schemeClr>
                </a:solidFill>
              </a:rPr>
              <a:t>totalt</a:t>
            </a:r>
            <a:r>
              <a:rPr lang="en-GB" sz="1000" b="1" dirty="0">
                <a:solidFill>
                  <a:schemeClr val="tx1">
                    <a:lumMod val="75000"/>
                  </a:schemeClr>
                </a:solidFill>
              </a:rPr>
              <a:t> per </a:t>
            </a:r>
            <a:r>
              <a:rPr lang="en-GB" sz="1000" b="1" dirty="0" err="1">
                <a:solidFill>
                  <a:schemeClr val="tx1">
                    <a:lumMod val="75000"/>
                  </a:schemeClr>
                </a:solidFill>
              </a:rPr>
              <a:t>programtittel</a:t>
            </a:r>
            <a:r>
              <a:rPr lang="en-GB" sz="1000" b="1" dirty="0">
                <a:solidFill>
                  <a:schemeClr val="tx1">
                    <a:lumMod val="75000"/>
                  </a:schemeClr>
                </a:solidFill>
              </a:rPr>
              <a:t>, tall </a:t>
            </a:r>
            <a:r>
              <a:rPr lang="en-GB" sz="1000" b="1" dirty="0" err="1">
                <a:solidFill>
                  <a:schemeClr val="tx1">
                    <a:lumMod val="75000"/>
                  </a:schemeClr>
                </a:solidFill>
              </a:rPr>
              <a:t>i</a:t>
            </a:r>
            <a:r>
              <a:rPr lang="en-GB" sz="1000" b="1" dirty="0">
                <a:solidFill>
                  <a:schemeClr val="tx1">
                    <a:lumMod val="75000"/>
                  </a:schemeClr>
                </a:solidFill>
              </a:rPr>
              <a:t> </a:t>
            </a:r>
            <a:r>
              <a:rPr lang="en-GB" sz="1000" b="1" dirty="0" err="1">
                <a:solidFill>
                  <a:schemeClr val="tx1">
                    <a:lumMod val="75000"/>
                  </a:schemeClr>
                </a:solidFill>
              </a:rPr>
              <a:t>millioner</a:t>
            </a:r>
            <a:r>
              <a:rPr lang="en-GB" sz="1000" b="1" dirty="0">
                <a:solidFill>
                  <a:schemeClr val="tx1">
                    <a:lumMod val="75000"/>
                  </a:schemeClr>
                </a:solidFill>
              </a:rPr>
              <a:t> </a:t>
            </a:r>
            <a:r>
              <a:rPr lang="en-GB" sz="1000" b="1" dirty="0" err="1">
                <a:solidFill>
                  <a:schemeClr val="tx1">
                    <a:lumMod val="75000"/>
                  </a:schemeClr>
                </a:solidFill>
              </a:rPr>
              <a:t>minutter</a:t>
            </a:r>
            <a:r>
              <a:rPr lang="en-GB" sz="1000" b="1" dirty="0">
                <a:solidFill>
                  <a:schemeClr val="tx1">
                    <a:lumMod val="75000"/>
                  </a:schemeClr>
                </a:solidFill>
              </a:rPr>
              <a:t> </a:t>
            </a:r>
            <a:r>
              <a:rPr lang="en-GB" sz="1000" b="1" dirty="0" err="1">
                <a:solidFill>
                  <a:schemeClr val="tx1">
                    <a:lumMod val="75000"/>
                  </a:schemeClr>
                </a:solidFill>
              </a:rPr>
              <a:t>inkludert</a:t>
            </a:r>
            <a:r>
              <a:rPr lang="en-GB" sz="1000" b="1" dirty="0">
                <a:solidFill>
                  <a:schemeClr val="tx1">
                    <a:lumMod val="75000"/>
                  </a:schemeClr>
                </a:solidFill>
              </a:rPr>
              <a:t> live-TV, playback </a:t>
            </a:r>
            <a:r>
              <a:rPr lang="en-GB" sz="1000" b="1" dirty="0" err="1">
                <a:solidFill>
                  <a:schemeClr val="tx1">
                    <a:lumMod val="75000"/>
                  </a:schemeClr>
                </a:solidFill>
              </a:rPr>
              <a:t>og</a:t>
            </a:r>
            <a:r>
              <a:rPr lang="en-GB" sz="1000" b="1" dirty="0">
                <a:solidFill>
                  <a:schemeClr val="tx1">
                    <a:lumMod val="75000"/>
                  </a:schemeClr>
                </a:solidFill>
              </a:rPr>
              <a:t> VOD.</a:t>
            </a:r>
            <a:endParaRPr lang="nb-NO" sz="1000" b="1" dirty="0">
              <a:solidFill>
                <a:schemeClr val="tx1">
                  <a:lumMod val="75000"/>
                </a:schemeClr>
              </a:solidFill>
            </a:endParaRPr>
          </a:p>
        </p:txBody>
      </p:sp>
      <p:pic>
        <p:nvPicPr>
          <p:cNvPr id="5" name="Picture 2" descr="Warner Bros. Discovery Logo, symbol, meaning, history, PNG, brand">
            <a:extLst>
              <a:ext uri="{FF2B5EF4-FFF2-40B4-BE49-F238E27FC236}">
                <a16:creationId xmlns:a16="http://schemas.microsoft.com/office/drawing/2014/main" id="{978CF32A-4288-C234-368A-5D1CBA953CB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282" b="23231"/>
          <a:stretch/>
        </p:blipFill>
        <p:spPr bwMode="auto">
          <a:xfrm>
            <a:off x="9873034" y="363529"/>
            <a:ext cx="1922495" cy="535149"/>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tekst 10">
            <a:extLst>
              <a:ext uri="{FF2B5EF4-FFF2-40B4-BE49-F238E27FC236}">
                <a16:creationId xmlns:a16="http://schemas.microsoft.com/office/drawing/2014/main" id="{6319361C-5C70-67CC-9A93-17DD41F788C1}"/>
              </a:ext>
            </a:extLst>
          </p:cNvPr>
          <p:cNvSpPr txBox="1">
            <a:spLocks/>
          </p:cNvSpPr>
          <p:nvPr>
            <p:custDataLst>
              <p:tags r:id="rId2"/>
            </p:custDataLst>
          </p:nvPr>
        </p:nvSpPr>
        <p:spPr>
          <a:xfrm>
            <a:off x="9172135" y="6299563"/>
            <a:ext cx="2440745"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rgbClr val="000000"/>
                </a:solidFill>
                <a:latin typeface="+mj-lt"/>
              </a:rPr>
              <a:t>Kilde:</a:t>
            </a:r>
            <a:r>
              <a:rPr lang="nb-NO" sz="900" dirty="0">
                <a:solidFill>
                  <a:srgbClr val="000000"/>
                </a:solidFill>
                <a:latin typeface="+mj-lt"/>
              </a:rPr>
              <a:t> </a:t>
            </a:r>
            <a:r>
              <a:rPr lang="nb-NO" sz="900" dirty="0" err="1">
                <a:solidFill>
                  <a:srgbClr val="000000"/>
                </a:solidFill>
                <a:latin typeface="+mj-lt"/>
              </a:rPr>
              <a:t>Kantar</a:t>
            </a:r>
            <a:r>
              <a:rPr lang="nb-NO" sz="900" dirty="0">
                <a:solidFill>
                  <a:srgbClr val="000000"/>
                </a:solidFill>
                <a:latin typeface="+mj-lt"/>
              </a:rPr>
              <a:t> Media TVOV. Personer 10-79 år.</a:t>
            </a:r>
            <a:r>
              <a:rPr lang="nb-NO" sz="900" b="1" dirty="0">
                <a:solidFill>
                  <a:schemeClr val="tx1"/>
                </a:solidFill>
              </a:rPr>
              <a:t> </a:t>
            </a:r>
            <a:endParaRPr lang="nb-NO" sz="900" i="1" dirty="0">
              <a:solidFill>
                <a:schemeClr val="tx1"/>
              </a:solidFill>
            </a:endParaRPr>
          </a:p>
        </p:txBody>
      </p:sp>
    </p:spTree>
    <p:extLst>
      <p:ext uri="{BB962C8B-B14F-4D97-AF65-F5344CB8AC3E}">
        <p14:creationId xmlns:p14="http://schemas.microsoft.com/office/powerpoint/2010/main" val="31131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124" y="425968"/>
            <a:ext cx="11466875" cy="403200"/>
          </a:xfrm>
        </p:spPr>
        <p:txBody>
          <a:bodyPr/>
          <a:lstStyle/>
          <a:p>
            <a:r>
              <a:rPr lang="en-GB"/>
              <a:t>Om TVOV-</a:t>
            </a:r>
            <a:r>
              <a:rPr lang="en-GB" err="1"/>
              <a:t>undersøkelsen</a:t>
            </a:r>
            <a:endParaRPr lang="en-GB"/>
          </a:p>
        </p:txBody>
      </p:sp>
      <p:sp>
        <p:nvSpPr>
          <p:cNvPr id="2" name="Content Placeholder 1"/>
          <p:cNvSpPr>
            <a:spLocks noGrp="1"/>
          </p:cNvSpPr>
          <p:nvPr>
            <p:ph sz="quarter" idx="14"/>
          </p:nvPr>
        </p:nvSpPr>
        <p:spPr>
          <a:xfrm>
            <a:off x="359999" y="1653702"/>
            <a:ext cx="11466000" cy="3948893"/>
          </a:xfrm>
        </p:spPr>
        <p:txBody>
          <a:bodyPr/>
          <a:lstStyle/>
          <a:p>
            <a:pPr>
              <a:lnSpc>
                <a:spcPct val="150000"/>
              </a:lnSpc>
            </a:pPr>
            <a:r>
              <a:rPr lang="nb-NO" dirty="0">
                <a:solidFill>
                  <a:schemeClr val="tx1">
                    <a:lumMod val="75000"/>
                  </a:schemeClr>
                </a:solidFill>
              </a:rPr>
              <a:t>TVOV-undersøkelsen rapporterer seeratferd på alle faste enheter som kan vise TV-sendinger og som regelmessig brukes til dette i de private husstandene tilknyttet undersøkelsen. I tillegg måles TV-seing utenfor hjemmet, samt nett-TV-tjenestene til NRK, TV 2, Warner Bros. </a:t>
            </a:r>
            <a:r>
              <a:rPr lang="nb-NO" dirty="0" err="1">
                <a:solidFill>
                  <a:schemeClr val="tx1">
                    <a:lumMod val="75000"/>
                  </a:schemeClr>
                </a:solidFill>
              </a:rPr>
              <a:t>Discovery</a:t>
            </a:r>
            <a:r>
              <a:rPr lang="nb-NO" dirty="0">
                <a:solidFill>
                  <a:schemeClr val="tx1">
                    <a:lumMod val="75000"/>
                  </a:schemeClr>
                </a:solidFill>
              </a:rPr>
              <a:t> (WBD) på alle typer skjermer</a:t>
            </a:r>
            <a:r>
              <a:rPr lang="nb-NO" dirty="0"/>
              <a:t>. Viaplay Group sin onlinespiller Viafree ble avviklet fra undersøkelsen ved utg</a:t>
            </a:r>
            <a:r>
              <a:rPr lang="nb-NO" dirty="0">
                <a:solidFill>
                  <a:schemeClr val="tx1">
                    <a:lumMod val="75000"/>
                  </a:schemeClr>
                </a:solidFill>
              </a:rPr>
              <a:t>angen av mai 2022. 21. mai lanserte WBD strømmetjenesten Max i tillegg til </a:t>
            </a:r>
            <a:r>
              <a:rPr lang="nb-NO" dirty="0" err="1">
                <a:solidFill>
                  <a:schemeClr val="tx1">
                    <a:lumMod val="75000"/>
                  </a:schemeClr>
                </a:solidFill>
              </a:rPr>
              <a:t>Discovery</a:t>
            </a:r>
            <a:r>
              <a:rPr lang="nb-NO" dirty="0">
                <a:solidFill>
                  <a:schemeClr val="tx1">
                    <a:lumMod val="75000"/>
                  </a:schemeClr>
                </a:solidFill>
              </a:rPr>
              <a:t>+. Per 2024 er det kun </a:t>
            </a:r>
            <a:r>
              <a:rPr lang="nb-NO" dirty="0" err="1">
                <a:solidFill>
                  <a:schemeClr val="tx1">
                    <a:lumMod val="75000"/>
                  </a:schemeClr>
                </a:solidFill>
              </a:rPr>
              <a:t>Discovery</a:t>
            </a:r>
            <a:r>
              <a:rPr lang="nb-NO" dirty="0">
                <a:solidFill>
                  <a:schemeClr val="tx1">
                    <a:lumMod val="75000"/>
                  </a:schemeClr>
                </a:solidFill>
              </a:rPr>
              <a:t>+ som er en del av TVOV-målingen. </a:t>
            </a:r>
          </a:p>
          <a:p>
            <a:pPr>
              <a:lnSpc>
                <a:spcPct val="150000"/>
              </a:lnSpc>
            </a:pPr>
            <a:endParaRPr lang="nb-NO" dirty="0">
              <a:solidFill>
                <a:schemeClr val="tx1">
                  <a:lumMod val="75000"/>
                </a:schemeClr>
              </a:solidFill>
            </a:endParaRPr>
          </a:p>
          <a:p>
            <a:pPr marL="171450" indent="-171450">
              <a:lnSpc>
                <a:spcPct val="150000"/>
              </a:lnSpc>
              <a:buFont typeface="Arial" panose="020B0604020202020204" pitchFamily="34" charset="0"/>
              <a:buChar char="•"/>
            </a:pPr>
            <a:r>
              <a:rPr lang="nb-NO" dirty="0">
                <a:solidFill>
                  <a:schemeClr val="tx1">
                    <a:lumMod val="75000"/>
                  </a:schemeClr>
                </a:solidFill>
              </a:rPr>
              <a:t>Offisielle seertall består av live TV-seing pluss </a:t>
            </a:r>
            <a:r>
              <a:rPr lang="nb-NO" dirty="0"/>
              <a:t>inntil syv dagers tidsforsinket seing </a:t>
            </a:r>
            <a:r>
              <a:rPr lang="nb-NO" dirty="0">
                <a:solidFill>
                  <a:schemeClr val="tx1">
                    <a:lumMod val="75000"/>
                  </a:schemeClr>
                </a:solidFill>
              </a:rPr>
              <a:t>(opptak og </a:t>
            </a:r>
            <a:r>
              <a:rPr lang="nb-NO" dirty="0" err="1">
                <a:solidFill>
                  <a:schemeClr val="tx1">
                    <a:lumMod val="75000"/>
                  </a:schemeClr>
                </a:solidFill>
              </a:rPr>
              <a:t>ukesarkiv</a:t>
            </a:r>
            <a:r>
              <a:rPr lang="nb-NO" dirty="0">
                <a:solidFill>
                  <a:schemeClr val="tx1">
                    <a:lumMod val="75000"/>
                  </a:schemeClr>
                </a:solidFill>
              </a:rPr>
              <a:t>), og video </a:t>
            </a:r>
            <a:r>
              <a:rPr lang="nb-NO" dirty="0" err="1">
                <a:solidFill>
                  <a:schemeClr val="tx1">
                    <a:lumMod val="75000"/>
                  </a:schemeClr>
                </a:solidFill>
              </a:rPr>
              <a:t>on</a:t>
            </a:r>
            <a:r>
              <a:rPr lang="nb-NO" dirty="0">
                <a:solidFill>
                  <a:schemeClr val="tx1">
                    <a:lumMod val="75000"/>
                  </a:schemeClr>
                </a:solidFill>
              </a:rPr>
              <a:t> </a:t>
            </a:r>
            <a:r>
              <a:rPr lang="nb-NO" dirty="0" err="1">
                <a:solidFill>
                  <a:schemeClr val="tx1">
                    <a:lumMod val="75000"/>
                  </a:schemeClr>
                </a:solidFill>
              </a:rPr>
              <a:t>demand</a:t>
            </a:r>
            <a:r>
              <a:rPr lang="nb-NO" dirty="0">
                <a:solidFill>
                  <a:schemeClr val="tx1">
                    <a:lumMod val="75000"/>
                  </a:schemeClr>
                </a:solidFill>
              </a:rPr>
              <a:t> (VOD). Til sammen konsoliderte tall.</a:t>
            </a:r>
          </a:p>
          <a:p>
            <a:pPr marL="171450" indent="-171450">
              <a:lnSpc>
                <a:spcPct val="150000"/>
              </a:lnSpc>
              <a:buFont typeface="Arial" panose="020B0604020202020204" pitchFamily="34" charset="0"/>
              <a:buChar char="•"/>
            </a:pPr>
            <a:r>
              <a:rPr lang="nb-NO" dirty="0">
                <a:solidFill>
                  <a:schemeClr val="tx1">
                    <a:lumMod val="75000"/>
                  </a:schemeClr>
                </a:solidFill>
              </a:rPr>
              <a:t>Video </a:t>
            </a:r>
            <a:r>
              <a:rPr lang="nb-NO" dirty="0" err="1">
                <a:solidFill>
                  <a:schemeClr val="tx1">
                    <a:lumMod val="75000"/>
                  </a:schemeClr>
                </a:solidFill>
              </a:rPr>
              <a:t>on</a:t>
            </a:r>
            <a:r>
              <a:rPr lang="nb-NO" dirty="0">
                <a:solidFill>
                  <a:schemeClr val="tx1">
                    <a:lumMod val="75000"/>
                  </a:schemeClr>
                </a:solidFill>
              </a:rPr>
              <a:t> </a:t>
            </a:r>
            <a:r>
              <a:rPr lang="nb-NO" dirty="0" err="1">
                <a:solidFill>
                  <a:schemeClr val="tx1">
                    <a:lumMod val="75000"/>
                  </a:schemeClr>
                </a:solidFill>
              </a:rPr>
              <a:t>demand</a:t>
            </a:r>
            <a:r>
              <a:rPr lang="nb-NO" dirty="0">
                <a:solidFill>
                  <a:schemeClr val="tx1">
                    <a:lumMod val="75000"/>
                  </a:schemeClr>
                </a:solidFill>
              </a:rPr>
              <a:t> (VOD) er et nytt element som ble innført i rapporteringen fra 2018. Dette er </a:t>
            </a:r>
            <a:r>
              <a:rPr lang="nb-NO" i="1" dirty="0" err="1">
                <a:solidFill>
                  <a:schemeClr val="tx1">
                    <a:lumMod val="75000"/>
                  </a:schemeClr>
                </a:solidFill>
              </a:rPr>
              <a:t>on</a:t>
            </a:r>
            <a:r>
              <a:rPr lang="nb-NO" i="1" dirty="0">
                <a:solidFill>
                  <a:schemeClr val="tx1">
                    <a:lumMod val="75000"/>
                  </a:schemeClr>
                </a:solidFill>
              </a:rPr>
              <a:t> </a:t>
            </a:r>
            <a:r>
              <a:rPr lang="nb-NO" i="1" dirty="0" err="1">
                <a:solidFill>
                  <a:schemeClr val="tx1">
                    <a:lumMod val="75000"/>
                  </a:schemeClr>
                </a:solidFill>
              </a:rPr>
              <a:t>demand</a:t>
            </a:r>
            <a:r>
              <a:rPr lang="nb-NO" dirty="0">
                <a:solidFill>
                  <a:schemeClr val="tx1">
                    <a:lumMod val="75000"/>
                  </a:schemeClr>
                </a:solidFill>
              </a:rPr>
              <a:t>-avspillinger av innhold på TV-selskapenes nettspillere som ligger i arkivet og kan spilles av etter ønske. Live-avspillinger i TV-selskapenes nettspillere blir betraktet som såkalt «live online», og faller under live-TV i rapporteringen.</a:t>
            </a:r>
          </a:p>
          <a:p>
            <a:pPr marL="171450" indent="-171450">
              <a:lnSpc>
                <a:spcPct val="150000"/>
              </a:lnSpc>
              <a:buFont typeface="Arial" panose="020B0604020202020204" pitchFamily="34" charset="0"/>
              <a:buChar char="•"/>
            </a:pPr>
            <a:r>
              <a:rPr lang="nb-NO" dirty="0">
                <a:solidFill>
                  <a:schemeClr val="tx1">
                    <a:lumMod val="75000"/>
                  </a:schemeClr>
                </a:solidFill>
              </a:rPr>
              <a:t>TVOV-undersøkelsen leveres </a:t>
            </a:r>
            <a:r>
              <a:rPr lang="nb-NO" dirty="0"/>
              <a:t>av Kantar Media for </a:t>
            </a:r>
            <a:r>
              <a:rPr lang="nb-NO" dirty="0">
                <a:solidFill>
                  <a:schemeClr val="tx1">
                    <a:lumMod val="75000"/>
                  </a:schemeClr>
                </a:solidFill>
              </a:rPr>
              <a:t>NRK, TV 2, Warner Bros. Discovery og Viaplay Group.</a:t>
            </a:r>
            <a:endParaRPr lang="nb-NO" dirty="0">
              <a:solidFill>
                <a:srgbClr val="FF0000"/>
              </a:solidFill>
            </a:endParaRPr>
          </a:p>
          <a:p>
            <a:pPr marL="171450" indent="-171450">
              <a:lnSpc>
                <a:spcPct val="150000"/>
              </a:lnSpc>
              <a:buFont typeface="Arial" panose="020B0604020202020204" pitchFamily="34" charset="0"/>
              <a:buChar char="•"/>
            </a:pPr>
            <a:r>
              <a:rPr lang="nb-NO" dirty="0">
                <a:solidFill>
                  <a:schemeClr val="tx1">
                    <a:lumMod val="75000"/>
                  </a:schemeClr>
                </a:solidFill>
              </a:rPr>
              <a:t>Alle tall i rapporten er rapportert i TVOV-undersøkelsens offisielle univers, personer 10-79 år, dersom ikke annet er oppgitt.</a:t>
            </a:r>
          </a:p>
          <a:p>
            <a:pPr>
              <a:lnSpc>
                <a:spcPct val="150000"/>
              </a:lnSpc>
            </a:pPr>
            <a:endParaRPr lang="nb-NO" dirty="0">
              <a:solidFill>
                <a:schemeClr val="tx1">
                  <a:lumMod val="75000"/>
                </a:schemeClr>
              </a:solidFill>
            </a:endParaRPr>
          </a:p>
          <a:p>
            <a:pPr>
              <a:lnSpc>
                <a:spcPct val="150000"/>
              </a:lnSpc>
            </a:pPr>
            <a:r>
              <a:rPr lang="nb-NO" dirty="0">
                <a:solidFill>
                  <a:schemeClr val="tx1">
                    <a:lumMod val="75000"/>
                  </a:schemeClr>
                </a:solidFill>
              </a:rPr>
              <a:t>Les mer om Kantar Medias mediemålinger på </a:t>
            </a:r>
            <a:r>
              <a:rPr lang="nb-NO" dirty="0">
                <a:solidFill>
                  <a:schemeClr val="tx1">
                    <a:lumMod val="75000"/>
                  </a:schemeClr>
                </a:solidFill>
                <a:hlinkClick r:id="rId2"/>
              </a:rPr>
              <a:t>http://kantar.no/medier</a:t>
            </a:r>
            <a:r>
              <a:rPr lang="nb-NO" dirty="0">
                <a:solidFill>
                  <a:schemeClr val="tx1">
                    <a:lumMod val="75000"/>
                  </a:schemeClr>
                </a:solidFill>
              </a:rPr>
              <a:t>.</a:t>
            </a:r>
          </a:p>
          <a:p>
            <a:pPr>
              <a:lnSpc>
                <a:spcPct val="150000"/>
              </a:lnSpc>
            </a:pPr>
            <a:endParaRPr lang="nb-NO" dirty="0">
              <a:solidFill>
                <a:schemeClr val="tx1">
                  <a:lumMod val="75000"/>
                </a:schemeClr>
              </a:solidFill>
            </a:endParaRPr>
          </a:p>
          <a:p>
            <a:pPr>
              <a:lnSpc>
                <a:spcPct val="150000"/>
              </a:lnSpc>
            </a:pPr>
            <a:endParaRPr lang="nb-NO" dirty="0">
              <a:solidFill>
                <a:schemeClr val="tx1">
                  <a:lumMod val="75000"/>
                </a:schemeClr>
              </a:solidFill>
              <a:latin typeface="Verdana"/>
            </a:endParaRPr>
          </a:p>
        </p:txBody>
      </p:sp>
      <p:sp>
        <p:nvSpPr>
          <p:cNvPr id="6" name="Slide Number Placeholder 5">
            <a:extLst>
              <a:ext uri="{FF2B5EF4-FFF2-40B4-BE49-F238E27FC236}">
                <a16:creationId xmlns:a16="http://schemas.microsoft.com/office/drawing/2014/main" id="{267EC506-FD0C-6FAD-DC1A-4F6EEE5F9D0F}"/>
              </a:ext>
            </a:extLst>
          </p:cNvPr>
          <p:cNvSpPr>
            <a:spLocks noGrp="1"/>
          </p:cNvSpPr>
          <p:nvPr>
            <p:ph type="sldNum" sz="quarter" idx="10"/>
          </p:nvPr>
        </p:nvSpPr>
        <p:spPr/>
        <p:txBody>
          <a:bodyPr/>
          <a:lstStyle/>
          <a:p>
            <a:fld id="{4034BEE3-566C-4068-A777-C3A4762E861B}" type="slidenum">
              <a:rPr lang="en-GB" smtClean="0"/>
              <a:pPr/>
              <a:t>3</a:t>
            </a:fld>
            <a:endParaRPr lang="en-GB"/>
          </a:p>
        </p:txBody>
      </p:sp>
    </p:spTree>
    <p:extLst>
      <p:ext uri="{BB962C8B-B14F-4D97-AF65-F5344CB8AC3E}">
        <p14:creationId xmlns:p14="http://schemas.microsoft.com/office/powerpoint/2010/main" val="226458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7331DA-E4F0-484C-944C-DFA83B2FE90C}"/>
              </a:ext>
            </a:extLst>
          </p:cNvPr>
          <p:cNvSpPr txBox="1">
            <a:spLocks/>
          </p:cNvSpPr>
          <p:nvPr/>
        </p:nvSpPr>
        <p:spPr>
          <a:xfrm>
            <a:off x="359993" y="458881"/>
            <a:ext cx="11466875" cy="704346"/>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nb-NO"/>
              <a:t>Topp 10 programtitler </a:t>
            </a:r>
            <a:r>
              <a:rPr lang="nb-NO" err="1"/>
              <a:t>Viaplay</a:t>
            </a:r>
            <a:r>
              <a:rPr lang="nb-NO"/>
              <a:t> Group (seertid, millioner minutter)</a:t>
            </a:r>
          </a:p>
        </p:txBody>
      </p:sp>
      <p:graphicFrame>
        <p:nvGraphicFramePr>
          <p:cNvPr id="10" name="Chart 9">
            <a:extLst>
              <a:ext uri="{FF2B5EF4-FFF2-40B4-BE49-F238E27FC236}">
                <a16:creationId xmlns:a16="http://schemas.microsoft.com/office/drawing/2014/main" id="{F3318A72-F194-4DA8-B4CC-7C3E1F1CE66B}"/>
              </a:ext>
            </a:extLst>
          </p:cNvPr>
          <p:cNvGraphicFramePr/>
          <p:nvPr>
            <p:extLst>
              <p:ext uri="{D42A27DB-BD31-4B8C-83A1-F6EECF244321}">
                <p14:modId xmlns:p14="http://schemas.microsoft.com/office/powerpoint/2010/main" val="433890139"/>
              </p:ext>
            </p:extLst>
          </p:nvPr>
        </p:nvGraphicFramePr>
        <p:xfrm>
          <a:off x="359997" y="1269031"/>
          <a:ext cx="11466871" cy="4568244"/>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2">
            <a:extLst>
              <a:ext uri="{FF2B5EF4-FFF2-40B4-BE49-F238E27FC236}">
                <a16:creationId xmlns:a16="http://schemas.microsoft.com/office/drawing/2014/main" id="{657CBA39-E2F5-48A3-88EF-4F2AD6EB8ADA}"/>
              </a:ext>
            </a:extLst>
          </p:cNvPr>
          <p:cNvSpPr txBox="1">
            <a:spLocks/>
          </p:cNvSpPr>
          <p:nvPr/>
        </p:nvSpPr>
        <p:spPr>
          <a:xfrm>
            <a:off x="10856913" y="6390000"/>
            <a:ext cx="969962" cy="196850"/>
          </a:xfrm>
          <a:prstGeom prst="rect">
            <a:avLst/>
          </a:prstGeom>
        </p:spPr>
        <p:txBody>
          <a:bodyPr vert="horz" lIns="0" tIns="0" rIns="0" bIns="0" rtlCol="0" anchor="ctr"/>
          <a:lstStyle>
            <a:defPPr>
              <a:defRPr lang="en-US"/>
            </a:defPPr>
            <a:lvl1pPr algn="r">
              <a:defRPr sz="10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a:pPr/>
              <a:t>30</a:t>
            </a:fld>
            <a:endParaRPr lang="en-GB" dirty="0"/>
          </a:p>
        </p:txBody>
      </p:sp>
      <p:sp>
        <p:nvSpPr>
          <p:cNvPr id="6" name="Plassholder for tekst 5">
            <a:extLst>
              <a:ext uri="{FF2B5EF4-FFF2-40B4-BE49-F238E27FC236}">
                <a16:creationId xmlns:a16="http://schemas.microsoft.com/office/drawing/2014/main" id="{DEEA2A61-7B76-DBFC-0CC1-FBD5AAD240B0}"/>
              </a:ext>
            </a:extLst>
          </p:cNvPr>
          <p:cNvSpPr txBox="1">
            <a:spLocks/>
          </p:cNvSpPr>
          <p:nvPr>
            <p:custDataLst>
              <p:tags r:id="rId1"/>
            </p:custDataLst>
          </p:nvPr>
        </p:nvSpPr>
        <p:spPr>
          <a:xfrm>
            <a:off x="359993" y="5744464"/>
            <a:ext cx="6196558" cy="377723"/>
          </a:xfrm>
          <a:prstGeom prst="rect">
            <a:avLst/>
          </a:prstGeom>
        </p:spPr>
        <p:txBody>
          <a:bodyPr lIns="0" tIns="0" rIns="0" bIns="0" anchor="ctr">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GB" sz="1000" b="1" dirty="0">
                <a:solidFill>
                  <a:schemeClr val="tx1">
                    <a:lumMod val="75000"/>
                  </a:schemeClr>
                </a:solidFill>
              </a:rPr>
              <a:t>*</a:t>
            </a:r>
            <a:r>
              <a:rPr lang="en-GB" sz="1000" b="1" dirty="0" err="1">
                <a:solidFill>
                  <a:schemeClr val="tx1">
                    <a:lumMod val="75000"/>
                  </a:schemeClr>
                </a:solidFill>
              </a:rPr>
              <a:t>Antall</a:t>
            </a:r>
            <a:r>
              <a:rPr lang="en-GB" sz="1000" b="1" dirty="0">
                <a:solidFill>
                  <a:schemeClr val="tx1">
                    <a:lumMod val="75000"/>
                  </a:schemeClr>
                </a:solidFill>
              </a:rPr>
              <a:t> </a:t>
            </a:r>
            <a:r>
              <a:rPr lang="en-GB" sz="1000" b="1" dirty="0" err="1">
                <a:solidFill>
                  <a:schemeClr val="tx1">
                    <a:lumMod val="75000"/>
                  </a:schemeClr>
                </a:solidFill>
              </a:rPr>
              <a:t>seerminutter</a:t>
            </a:r>
            <a:r>
              <a:rPr lang="en-GB" sz="1000" b="1" dirty="0">
                <a:solidFill>
                  <a:schemeClr val="tx1">
                    <a:lumMod val="75000"/>
                  </a:schemeClr>
                </a:solidFill>
              </a:rPr>
              <a:t> </a:t>
            </a:r>
            <a:r>
              <a:rPr lang="en-GB" sz="1000" b="1" dirty="0" err="1">
                <a:solidFill>
                  <a:schemeClr val="tx1">
                    <a:lumMod val="75000"/>
                  </a:schemeClr>
                </a:solidFill>
              </a:rPr>
              <a:t>totalt</a:t>
            </a:r>
            <a:r>
              <a:rPr lang="en-GB" sz="1000" b="1" dirty="0">
                <a:solidFill>
                  <a:schemeClr val="tx1">
                    <a:lumMod val="75000"/>
                  </a:schemeClr>
                </a:solidFill>
              </a:rPr>
              <a:t> per </a:t>
            </a:r>
            <a:r>
              <a:rPr lang="en-GB" sz="1000" b="1" dirty="0" err="1">
                <a:solidFill>
                  <a:schemeClr val="tx1">
                    <a:lumMod val="75000"/>
                  </a:schemeClr>
                </a:solidFill>
              </a:rPr>
              <a:t>programtittel</a:t>
            </a:r>
            <a:r>
              <a:rPr lang="en-GB" sz="1000" b="1" dirty="0">
                <a:solidFill>
                  <a:schemeClr val="tx1">
                    <a:lumMod val="75000"/>
                  </a:schemeClr>
                </a:solidFill>
              </a:rPr>
              <a:t>, tall </a:t>
            </a:r>
            <a:r>
              <a:rPr lang="en-GB" sz="1000" b="1" dirty="0" err="1">
                <a:solidFill>
                  <a:schemeClr val="tx1">
                    <a:lumMod val="75000"/>
                  </a:schemeClr>
                </a:solidFill>
              </a:rPr>
              <a:t>i</a:t>
            </a:r>
            <a:r>
              <a:rPr lang="en-GB" sz="1000" b="1" dirty="0">
                <a:solidFill>
                  <a:schemeClr val="tx1">
                    <a:lumMod val="75000"/>
                  </a:schemeClr>
                </a:solidFill>
              </a:rPr>
              <a:t> </a:t>
            </a:r>
            <a:r>
              <a:rPr lang="en-GB" sz="1000" b="1" dirty="0" err="1">
                <a:solidFill>
                  <a:schemeClr val="tx1">
                    <a:lumMod val="75000"/>
                  </a:schemeClr>
                </a:solidFill>
              </a:rPr>
              <a:t>millioner</a:t>
            </a:r>
            <a:r>
              <a:rPr lang="en-GB" sz="1000" b="1" dirty="0">
                <a:solidFill>
                  <a:schemeClr val="tx1">
                    <a:lumMod val="75000"/>
                  </a:schemeClr>
                </a:solidFill>
              </a:rPr>
              <a:t> </a:t>
            </a:r>
            <a:r>
              <a:rPr lang="en-GB" sz="1000" b="1" dirty="0" err="1">
                <a:solidFill>
                  <a:schemeClr val="tx1">
                    <a:lumMod val="75000"/>
                  </a:schemeClr>
                </a:solidFill>
              </a:rPr>
              <a:t>minutter</a:t>
            </a:r>
            <a:r>
              <a:rPr lang="en-GB" sz="1000" b="1" dirty="0">
                <a:solidFill>
                  <a:schemeClr val="tx1">
                    <a:lumMod val="75000"/>
                  </a:schemeClr>
                </a:solidFill>
              </a:rPr>
              <a:t> </a:t>
            </a:r>
            <a:r>
              <a:rPr lang="en-GB" sz="1000" b="1" dirty="0" err="1">
                <a:solidFill>
                  <a:schemeClr val="tx1">
                    <a:lumMod val="75000"/>
                  </a:schemeClr>
                </a:solidFill>
              </a:rPr>
              <a:t>inkludert</a:t>
            </a:r>
            <a:r>
              <a:rPr lang="en-GB" sz="1000" b="1" dirty="0">
                <a:solidFill>
                  <a:schemeClr val="tx1">
                    <a:lumMod val="75000"/>
                  </a:schemeClr>
                </a:solidFill>
              </a:rPr>
              <a:t> live-TV, playback </a:t>
            </a:r>
            <a:r>
              <a:rPr lang="en-GB" sz="1000" b="1" dirty="0" err="1">
                <a:solidFill>
                  <a:schemeClr val="tx1">
                    <a:lumMod val="75000"/>
                  </a:schemeClr>
                </a:solidFill>
              </a:rPr>
              <a:t>og</a:t>
            </a:r>
            <a:r>
              <a:rPr lang="en-GB" sz="1000" b="1" dirty="0">
                <a:solidFill>
                  <a:schemeClr val="tx1">
                    <a:lumMod val="75000"/>
                  </a:schemeClr>
                </a:solidFill>
              </a:rPr>
              <a:t> VOD.</a:t>
            </a:r>
            <a:endParaRPr lang="nb-NO" sz="1000" b="1" dirty="0">
              <a:solidFill>
                <a:schemeClr val="tx1">
                  <a:lumMod val="75000"/>
                </a:schemeClr>
              </a:solidFill>
            </a:endParaRPr>
          </a:p>
        </p:txBody>
      </p:sp>
      <p:pic>
        <p:nvPicPr>
          <p:cNvPr id="3" name="Picture 2" descr="Viaplay Group | Logopedia | Fandom">
            <a:extLst>
              <a:ext uri="{FF2B5EF4-FFF2-40B4-BE49-F238E27FC236}">
                <a16:creationId xmlns:a16="http://schemas.microsoft.com/office/drawing/2014/main" id="{D71D2525-7164-9953-B73C-A8910568FA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36370" y="259825"/>
            <a:ext cx="684000" cy="905616"/>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tekst 10">
            <a:extLst>
              <a:ext uri="{FF2B5EF4-FFF2-40B4-BE49-F238E27FC236}">
                <a16:creationId xmlns:a16="http://schemas.microsoft.com/office/drawing/2014/main" id="{228B6B7C-4FDF-D675-FF54-377EF7E14B39}"/>
              </a:ext>
            </a:extLst>
          </p:cNvPr>
          <p:cNvSpPr txBox="1">
            <a:spLocks/>
          </p:cNvSpPr>
          <p:nvPr>
            <p:custDataLst>
              <p:tags r:id="rId2"/>
            </p:custDataLst>
          </p:nvPr>
        </p:nvSpPr>
        <p:spPr>
          <a:xfrm>
            <a:off x="9172135" y="6299563"/>
            <a:ext cx="2440745"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rgbClr val="000000"/>
                </a:solidFill>
                <a:latin typeface="+mj-lt"/>
              </a:rPr>
              <a:t>Kilde:</a:t>
            </a:r>
            <a:r>
              <a:rPr lang="nb-NO" sz="900" dirty="0">
                <a:solidFill>
                  <a:srgbClr val="000000"/>
                </a:solidFill>
                <a:latin typeface="+mj-lt"/>
              </a:rPr>
              <a:t> </a:t>
            </a:r>
            <a:r>
              <a:rPr lang="nb-NO" sz="900" dirty="0" err="1">
                <a:solidFill>
                  <a:srgbClr val="000000"/>
                </a:solidFill>
                <a:latin typeface="+mj-lt"/>
              </a:rPr>
              <a:t>Kantar</a:t>
            </a:r>
            <a:r>
              <a:rPr lang="nb-NO" sz="900" dirty="0">
                <a:solidFill>
                  <a:srgbClr val="000000"/>
                </a:solidFill>
                <a:latin typeface="+mj-lt"/>
              </a:rPr>
              <a:t> Media TVOV. Personer 10-79 år.</a:t>
            </a:r>
            <a:r>
              <a:rPr lang="nb-NO" sz="900" b="1" dirty="0">
                <a:solidFill>
                  <a:schemeClr val="tx1"/>
                </a:solidFill>
              </a:rPr>
              <a:t> </a:t>
            </a:r>
            <a:endParaRPr lang="nb-NO" sz="900" i="1" dirty="0">
              <a:solidFill>
                <a:schemeClr val="tx1"/>
              </a:solidFill>
            </a:endParaRPr>
          </a:p>
        </p:txBody>
      </p:sp>
    </p:spTree>
    <p:extLst>
      <p:ext uri="{BB962C8B-B14F-4D97-AF65-F5344CB8AC3E}">
        <p14:creationId xmlns:p14="http://schemas.microsoft.com/office/powerpoint/2010/main" val="3502673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Et bilde som inneholder natt, Neon, lett, lampe&#10;&#10;Automatisk generert beskrivelse">
            <a:extLst>
              <a:ext uri="{FF2B5EF4-FFF2-40B4-BE49-F238E27FC236}">
                <a16:creationId xmlns:a16="http://schemas.microsoft.com/office/drawing/2014/main" id="{CA6BAF32-7CD5-9BA5-DDD1-78D65AA8F320}"/>
              </a:ext>
            </a:extLst>
          </p:cNvPr>
          <p:cNvPicPr>
            <a:picLocks noChangeAspect="1"/>
          </p:cNvPicPr>
          <p:nvPr/>
        </p:nvPicPr>
        <p:blipFill>
          <a:blip r:embed="rId2"/>
          <a:stretch>
            <a:fillRect/>
          </a:stretch>
        </p:blipFill>
        <p:spPr>
          <a:xfrm>
            <a:off x="6363034" y="3429000"/>
            <a:ext cx="5585773" cy="3141598"/>
          </a:xfrm>
          <a:prstGeom prst="rect">
            <a:avLst/>
          </a:prstGeom>
        </p:spPr>
      </p:pic>
      <p:sp>
        <p:nvSpPr>
          <p:cNvPr id="5" name="Title 2">
            <a:extLst>
              <a:ext uri="{FF2B5EF4-FFF2-40B4-BE49-F238E27FC236}">
                <a16:creationId xmlns:a16="http://schemas.microsoft.com/office/drawing/2014/main" id="{F8BA2368-54BB-1240-49D8-7B628EE13ABF}"/>
              </a:ext>
            </a:extLst>
          </p:cNvPr>
          <p:cNvSpPr>
            <a:spLocks noGrp="1"/>
          </p:cNvSpPr>
          <p:nvPr>
            <p:ph type="ctrTitle"/>
          </p:nvPr>
        </p:nvSpPr>
        <p:spPr>
          <a:xfrm>
            <a:off x="483649" y="6000278"/>
            <a:ext cx="4822438" cy="451531"/>
          </a:xfrm>
        </p:spPr>
        <p:txBody>
          <a:bodyPr/>
          <a:lstStyle/>
          <a:p>
            <a:r>
              <a:rPr lang="nb-NO" sz="1200" b="0" dirty="0"/>
              <a:t>For mer informasjon:</a:t>
            </a:r>
            <a:br>
              <a:rPr lang="nb-NO" sz="1200" b="0" dirty="0"/>
            </a:br>
            <a:r>
              <a:rPr lang="nb-NO" sz="1200" b="0" dirty="0">
                <a:hlinkClick r:id="rId3"/>
              </a:rPr>
              <a:t>http://kantar.no/medier</a:t>
            </a:r>
            <a:endParaRPr lang="nb-NO" sz="1200" b="0" dirty="0"/>
          </a:p>
        </p:txBody>
      </p:sp>
      <p:sp>
        <p:nvSpPr>
          <p:cNvPr id="6" name="Subtitle 3">
            <a:extLst>
              <a:ext uri="{FF2B5EF4-FFF2-40B4-BE49-F238E27FC236}">
                <a16:creationId xmlns:a16="http://schemas.microsoft.com/office/drawing/2014/main" id="{EC48DF66-7B6A-F18F-40D1-DFA3B659BFE0}"/>
              </a:ext>
            </a:extLst>
          </p:cNvPr>
          <p:cNvSpPr>
            <a:spLocks noGrp="1"/>
          </p:cNvSpPr>
          <p:nvPr>
            <p:ph type="subTitle" idx="1"/>
          </p:nvPr>
        </p:nvSpPr>
        <p:spPr>
          <a:xfrm>
            <a:off x="483649" y="3739557"/>
            <a:ext cx="3222756" cy="680085"/>
          </a:xfrm>
        </p:spPr>
        <p:txBody>
          <a:bodyPr/>
          <a:lstStyle/>
          <a:p>
            <a:r>
              <a:rPr lang="nb-NO" sz="1600" dirty="0"/>
              <a:t>Jasin Nordheim</a:t>
            </a:r>
          </a:p>
          <a:p>
            <a:r>
              <a:rPr lang="nb-NO" sz="1600" dirty="0"/>
              <a:t>Research </a:t>
            </a:r>
            <a:r>
              <a:rPr lang="nb-NO" sz="1600" dirty="0" err="1"/>
              <a:t>Executive</a:t>
            </a:r>
            <a:endParaRPr lang="nb-NO" sz="1600" dirty="0"/>
          </a:p>
          <a:p>
            <a:r>
              <a:rPr lang="nb-NO" sz="1600" dirty="0">
                <a:hlinkClick r:id="rId4"/>
              </a:rPr>
              <a:t>Jasin.Nordheim@kantar.com</a:t>
            </a:r>
            <a:endParaRPr lang="nb-NO" sz="1600" dirty="0"/>
          </a:p>
        </p:txBody>
      </p:sp>
      <p:sp>
        <p:nvSpPr>
          <p:cNvPr id="14" name="Subtitle 3">
            <a:extLst>
              <a:ext uri="{FF2B5EF4-FFF2-40B4-BE49-F238E27FC236}">
                <a16:creationId xmlns:a16="http://schemas.microsoft.com/office/drawing/2014/main" id="{C5252772-E938-7DC3-B3DF-25C364A16C79}"/>
              </a:ext>
            </a:extLst>
          </p:cNvPr>
          <p:cNvSpPr txBox="1">
            <a:spLocks/>
          </p:cNvSpPr>
          <p:nvPr/>
        </p:nvSpPr>
        <p:spPr>
          <a:xfrm>
            <a:off x="4118551" y="3739557"/>
            <a:ext cx="3222756" cy="1265326"/>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800" kern="1200">
                <a:solidFill>
                  <a:schemeClr val="bg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600" dirty="0"/>
              <a:t>Martin </a:t>
            </a:r>
            <a:r>
              <a:rPr lang="nb-NO" sz="1600" dirty="0" err="1"/>
              <a:t>Lillekjendlie</a:t>
            </a:r>
            <a:r>
              <a:rPr lang="nb-NO" sz="1600" dirty="0"/>
              <a:t> Nybu</a:t>
            </a:r>
          </a:p>
          <a:p>
            <a:r>
              <a:rPr lang="nb-NO" sz="1600" dirty="0"/>
              <a:t>Prosjektleder</a:t>
            </a:r>
          </a:p>
          <a:p>
            <a:r>
              <a:rPr lang="nb-NO" sz="1600" dirty="0">
                <a:hlinkClick r:id="rId4"/>
              </a:rPr>
              <a:t>Martin.Nybu@kantar.com</a:t>
            </a:r>
            <a:endParaRPr lang="nb-NO" sz="1600" dirty="0"/>
          </a:p>
        </p:txBody>
      </p:sp>
    </p:spTree>
    <p:extLst>
      <p:ext uri="{BB962C8B-B14F-4D97-AF65-F5344CB8AC3E}">
        <p14:creationId xmlns:p14="http://schemas.microsoft.com/office/powerpoint/2010/main" val="11703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E3178C-206F-D9A5-170D-C8785C9DEB74}"/>
              </a:ext>
            </a:extLst>
          </p:cNvPr>
          <p:cNvSpPr>
            <a:spLocks noGrp="1"/>
          </p:cNvSpPr>
          <p:nvPr>
            <p:ph type="title"/>
          </p:nvPr>
        </p:nvSpPr>
        <p:spPr/>
        <p:txBody>
          <a:bodyPr/>
          <a:lstStyle/>
          <a:p>
            <a:r>
              <a:rPr lang="nb-NO" dirty="0"/>
              <a:t>Oppsummering</a:t>
            </a:r>
          </a:p>
        </p:txBody>
      </p:sp>
      <p:graphicFrame>
        <p:nvGraphicFramePr>
          <p:cNvPr id="9" name="Tabell 8">
            <a:extLst>
              <a:ext uri="{FF2B5EF4-FFF2-40B4-BE49-F238E27FC236}">
                <a16:creationId xmlns:a16="http://schemas.microsoft.com/office/drawing/2014/main" id="{CCA4F4FF-95D8-1467-127B-62E549BF3642}"/>
              </a:ext>
            </a:extLst>
          </p:cNvPr>
          <p:cNvGraphicFramePr>
            <a:graphicFrameLocks noGrp="1"/>
          </p:cNvGraphicFramePr>
          <p:nvPr>
            <p:extLst>
              <p:ext uri="{D42A27DB-BD31-4B8C-83A1-F6EECF244321}">
                <p14:modId xmlns:p14="http://schemas.microsoft.com/office/powerpoint/2010/main" val="4289850499"/>
              </p:ext>
            </p:extLst>
          </p:nvPr>
        </p:nvGraphicFramePr>
        <p:xfrm>
          <a:off x="355602" y="1072197"/>
          <a:ext cx="11471272" cy="4844257"/>
        </p:xfrm>
        <a:graphic>
          <a:graphicData uri="http://schemas.openxmlformats.org/drawingml/2006/table">
            <a:tbl>
              <a:tblPr firstRow="1" bandRow="1">
                <a:tableStyleId>{073A0DAA-6AF3-43AB-8588-CEC1D06C72B9}</a:tableStyleId>
              </a:tblPr>
              <a:tblGrid>
                <a:gridCol w="3826690">
                  <a:extLst>
                    <a:ext uri="{9D8B030D-6E8A-4147-A177-3AD203B41FA5}">
                      <a16:colId xmlns:a16="http://schemas.microsoft.com/office/drawing/2014/main" val="3744710299"/>
                    </a:ext>
                  </a:extLst>
                </a:gridCol>
                <a:gridCol w="3822291">
                  <a:extLst>
                    <a:ext uri="{9D8B030D-6E8A-4147-A177-3AD203B41FA5}">
                      <a16:colId xmlns:a16="http://schemas.microsoft.com/office/drawing/2014/main" val="1175751395"/>
                    </a:ext>
                  </a:extLst>
                </a:gridCol>
                <a:gridCol w="3822291">
                  <a:extLst>
                    <a:ext uri="{9D8B030D-6E8A-4147-A177-3AD203B41FA5}">
                      <a16:colId xmlns:a16="http://schemas.microsoft.com/office/drawing/2014/main" val="4225782498"/>
                    </a:ext>
                  </a:extLst>
                </a:gridCol>
              </a:tblGrid>
              <a:tr h="299243">
                <a:tc>
                  <a:txBody>
                    <a:bodyPr/>
                    <a:lstStyle/>
                    <a:p>
                      <a:pPr algn="l"/>
                      <a:r>
                        <a:rPr lang="nb-NO" sz="1400" dirty="0"/>
                        <a:t>Tid brukt</a:t>
                      </a:r>
                    </a:p>
                  </a:txBody>
                  <a:tcPr anchor="ctr"/>
                </a:tc>
                <a:tc>
                  <a:txBody>
                    <a:bodyPr/>
                    <a:lstStyle/>
                    <a:p>
                      <a:pPr algn="l"/>
                      <a:r>
                        <a:rPr lang="nb-NO" sz="1400" dirty="0"/>
                        <a:t>Hvor?</a:t>
                      </a:r>
                    </a:p>
                  </a:txBody>
                  <a:tcPr anchor="ctr"/>
                </a:tc>
                <a:tc>
                  <a:txBody>
                    <a:bodyPr/>
                    <a:lstStyle/>
                    <a:p>
                      <a:pPr algn="l"/>
                      <a:r>
                        <a:rPr lang="nb-NO" sz="1400" dirty="0"/>
                        <a:t>Program</a:t>
                      </a:r>
                    </a:p>
                  </a:txBody>
                  <a:tcPr anchor="ctr"/>
                </a:tc>
                <a:extLst>
                  <a:ext uri="{0D108BD9-81ED-4DB2-BD59-A6C34878D82A}">
                    <a16:rowId xmlns:a16="http://schemas.microsoft.com/office/drawing/2014/main" val="2104044788"/>
                  </a:ext>
                </a:extLst>
              </a:tr>
              <a:tr h="4539457">
                <a:tc>
                  <a:txBody>
                    <a:bodyPr/>
                    <a:lstStyle/>
                    <a:p>
                      <a:pPr>
                        <a:lnSpc>
                          <a:spcPct val="150000"/>
                        </a:lnSpc>
                      </a:pPr>
                      <a:r>
                        <a:rPr lang="nb-NO" sz="1200" b="0" dirty="0">
                          <a:solidFill>
                            <a:schemeClr val="tx1">
                              <a:lumMod val="75000"/>
                            </a:schemeClr>
                          </a:solidFill>
                        </a:rPr>
                        <a:t>Personer i </a:t>
                      </a:r>
                      <a:r>
                        <a:rPr lang="nb-NO" sz="1200" b="1" dirty="0">
                          <a:solidFill>
                            <a:schemeClr val="tx1">
                              <a:lumMod val="75000"/>
                            </a:schemeClr>
                          </a:solidFill>
                        </a:rPr>
                        <a:t>målgruppen 10-79 år </a:t>
                      </a:r>
                      <a:r>
                        <a:rPr lang="nb-NO" sz="1200" b="0" dirty="0">
                          <a:solidFill>
                            <a:schemeClr val="tx1">
                              <a:lumMod val="75000"/>
                            </a:schemeClr>
                          </a:solidFill>
                        </a:rPr>
                        <a:t>i Norge så i gjennomsnitt </a:t>
                      </a:r>
                      <a:r>
                        <a:rPr lang="nb-NO" sz="1200" b="1" dirty="0">
                          <a:solidFill>
                            <a:schemeClr val="tx1">
                              <a:lumMod val="75000"/>
                            </a:schemeClr>
                          </a:solidFill>
                        </a:rPr>
                        <a:t>1 time og 36 minutter på TV og online video hver dag i 2024</a:t>
                      </a:r>
                      <a:r>
                        <a:rPr lang="nb-NO" sz="1200" b="0" dirty="0">
                          <a:solidFill>
                            <a:schemeClr val="tx1">
                              <a:lumMod val="75000"/>
                            </a:schemeClr>
                          </a:solidFill>
                        </a:rPr>
                        <a:t>. Dette er en nedgang på 7 minutter fra 2023. </a:t>
                      </a:r>
                    </a:p>
                    <a:p>
                      <a:pPr>
                        <a:lnSpc>
                          <a:spcPct val="150000"/>
                        </a:lnSpc>
                      </a:pPr>
                      <a:endParaRPr lang="nb-NO" sz="1200" b="0" dirty="0">
                        <a:solidFill>
                          <a:schemeClr val="tx1">
                            <a:lumMod val="75000"/>
                          </a:schemeClr>
                        </a:solidFill>
                      </a:endParaRPr>
                    </a:p>
                    <a:p>
                      <a:pPr>
                        <a:lnSpc>
                          <a:spcPct val="150000"/>
                        </a:lnSpc>
                      </a:pPr>
                      <a:r>
                        <a:rPr lang="nb-NO" sz="1200" b="0" dirty="0">
                          <a:solidFill>
                            <a:schemeClr val="tx1">
                              <a:lumMod val="75000"/>
                            </a:schemeClr>
                          </a:solidFill>
                        </a:rPr>
                        <a:t>Video on demand (VOD) fra nettspillerne </a:t>
                      </a:r>
                      <a:r>
                        <a:rPr lang="nb-NO" sz="1200" b="1" dirty="0">
                          <a:solidFill>
                            <a:schemeClr val="tx1">
                              <a:lumMod val="75000"/>
                            </a:schemeClr>
                          </a:solidFill>
                        </a:rPr>
                        <a:t>NRK TV, TV 2 Play og Discovery+ står for 24 % av totalkonsumet med 23 minutter daglig i 2024</a:t>
                      </a:r>
                      <a:r>
                        <a:rPr lang="nb-NO" sz="1200" b="0" dirty="0">
                          <a:solidFill>
                            <a:schemeClr val="tx1">
                              <a:lumMod val="75000"/>
                            </a:schemeClr>
                          </a:solidFill>
                        </a:rPr>
                        <a:t>. Live står for </a:t>
                      </a:r>
                      <a:r>
                        <a:rPr lang="nb-NO" sz="1200" b="1" dirty="0">
                          <a:solidFill>
                            <a:schemeClr val="tx1">
                              <a:lumMod val="75000"/>
                            </a:schemeClr>
                          </a:solidFill>
                        </a:rPr>
                        <a:t>61 % totalkonsumet med 59 minutter daglig</a:t>
                      </a:r>
                      <a:r>
                        <a:rPr lang="nb-NO" sz="1200" b="0" dirty="0">
                          <a:solidFill>
                            <a:schemeClr val="tx1">
                              <a:lumMod val="75000"/>
                            </a:schemeClr>
                          </a:solidFill>
                        </a:rPr>
                        <a:t>, en nedgang på 9 minutter. </a:t>
                      </a:r>
                      <a:r>
                        <a:rPr lang="nb-NO" sz="1200" b="1" dirty="0">
                          <a:solidFill>
                            <a:schemeClr val="tx1">
                              <a:lumMod val="75000"/>
                            </a:schemeClr>
                          </a:solidFill>
                        </a:rPr>
                        <a:t>Tidsforsinket seing står for 15 %.</a:t>
                      </a:r>
                      <a:endParaRPr lang="nb-NO" sz="1200" b="1" dirty="0"/>
                    </a:p>
                  </a:txBody>
                  <a:tcPr>
                    <a:solidFill>
                      <a:schemeClr val="bg1">
                        <a:lumMod val="95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b-NO" sz="1200" kern="1200" dirty="0">
                          <a:solidFill>
                            <a:schemeClr val="tx1">
                              <a:lumMod val="75000"/>
                            </a:schemeClr>
                          </a:solidFill>
                          <a:latin typeface="+mn-lt"/>
                          <a:ea typeface="+mn-ea"/>
                          <a:cs typeface="+mn-cs"/>
                        </a:rPr>
                        <a:t>Mesteparten av seingen foregår på den store skjermen </a:t>
                      </a:r>
                      <a:r>
                        <a:rPr lang="nb-NO" sz="1200" b="1" kern="1200" dirty="0">
                          <a:solidFill>
                            <a:schemeClr val="tx1">
                              <a:lumMod val="75000"/>
                            </a:schemeClr>
                          </a:solidFill>
                          <a:latin typeface="+mn-lt"/>
                          <a:ea typeface="+mn-ea"/>
                          <a:cs typeface="+mn-cs"/>
                        </a:rPr>
                        <a:t>hjemme med 82 % av seingen på TV-skjermen. </a:t>
                      </a:r>
                    </a:p>
                    <a:p>
                      <a:pPr marL="0" marR="0" lvl="0" indent="0" algn="l" defTabSz="914400" rtl="0" eaLnBrk="1" fontAlgn="auto" latinLnBrk="0" hangingPunct="1">
                        <a:lnSpc>
                          <a:spcPct val="150000"/>
                        </a:lnSpc>
                        <a:spcBef>
                          <a:spcPts val="0"/>
                        </a:spcBef>
                        <a:spcAft>
                          <a:spcPts val="0"/>
                        </a:spcAft>
                        <a:buClrTx/>
                        <a:buSzTx/>
                        <a:buFontTx/>
                        <a:buNone/>
                        <a:tabLst/>
                        <a:defRPr/>
                      </a:pPr>
                      <a:endParaRPr lang="nb-NO" sz="1200" kern="1200" dirty="0">
                        <a:solidFill>
                          <a:schemeClr val="tx1">
                            <a:lumMod val="75000"/>
                          </a:schemeClr>
                        </a:solidFill>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nb-NO" sz="1200" kern="1200" dirty="0">
                          <a:solidFill>
                            <a:schemeClr val="tx1">
                              <a:lumMod val="75000"/>
                            </a:schemeClr>
                          </a:solidFill>
                          <a:latin typeface="+mn-lt"/>
                          <a:ea typeface="+mn-ea"/>
                          <a:cs typeface="+mn-cs"/>
                        </a:rPr>
                        <a:t>Seing på </a:t>
                      </a:r>
                      <a:r>
                        <a:rPr lang="nb-NO" sz="1200" b="1" kern="1200" dirty="0">
                          <a:solidFill>
                            <a:schemeClr val="tx1">
                              <a:lumMod val="75000"/>
                            </a:schemeClr>
                          </a:solidFill>
                          <a:latin typeface="+mn-lt"/>
                          <a:ea typeface="+mn-ea"/>
                          <a:cs typeface="+mn-cs"/>
                        </a:rPr>
                        <a:t>Nettbrett, PC/Mac og mobil står for 5 % av totalen, med totalt 5 minutter</a:t>
                      </a:r>
                      <a:r>
                        <a:rPr lang="nb-NO" sz="1200" kern="1200" dirty="0">
                          <a:solidFill>
                            <a:schemeClr val="tx1">
                              <a:lumMod val="75000"/>
                            </a:schemeClr>
                          </a:solidFill>
                          <a:latin typeface="+mn-lt"/>
                          <a:ea typeface="+mn-ea"/>
                          <a:cs typeface="+mn-cs"/>
                        </a:rPr>
                        <a:t>. </a:t>
                      </a:r>
                      <a:endParaRPr lang="nb-NO" sz="1200" b="0" kern="1200" dirty="0">
                        <a:solidFill>
                          <a:schemeClr val="tx1">
                            <a:lumMod val="75000"/>
                          </a:schemeClr>
                        </a:solidFill>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nb-NO" sz="1200" b="1" kern="1200" dirty="0">
                        <a:solidFill>
                          <a:schemeClr val="tx1">
                            <a:lumMod val="75000"/>
                          </a:schemeClr>
                        </a:solidFill>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nb-NO" sz="1200" b="1" kern="1200" dirty="0">
                          <a:solidFill>
                            <a:schemeClr val="tx1">
                              <a:lumMod val="75000"/>
                            </a:schemeClr>
                          </a:solidFill>
                          <a:latin typeface="+mn-lt"/>
                          <a:ea typeface="+mn-ea"/>
                          <a:cs typeface="+mn-cs"/>
                        </a:rPr>
                        <a:t>14 % av seingen foregikk på skjermer utenfor hjemmet</a:t>
                      </a:r>
                      <a:r>
                        <a:rPr lang="nb-NO" sz="1200" kern="1200" dirty="0">
                          <a:solidFill>
                            <a:schemeClr val="tx1">
                              <a:lumMod val="75000"/>
                            </a:schemeClr>
                          </a:solidFill>
                          <a:latin typeface="+mn-lt"/>
                          <a:ea typeface="+mn-ea"/>
                          <a:cs typeface="+mn-cs"/>
                        </a:rPr>
                        <a:t>. </a:t>
                      </a:r>
                    </a:p>
                    <a:p>
                      <a:endParaRPr lang="nb-NO" dirty="0"/>
                    </a:p>
                  </a:txBody>
                  <a:tcPr>
                    <a:solidFill>
                      <a:schemeClr val="bg1">
                        <a:lumMod val="95000"/>
                      </a:schemeClr>
                    </a:solidFill>
                  </a:tcPr>
                </a:tc>
                <a:tc>
                  <a:txBody>
                    <a:bodyPr/>
                    <a:lstStyle/>
                    <a:p>
                      <a:pPr fontAlgn="b">
                        <a:lnSpc>
                          <a:spcPts val="1800"/>
                        </a:lnSpc>
                      </a:pPr>
                      <a:r>
                        <a:rPr lang="nb-NO" sz="1200" kern="1200" dirty="0">
                          <a:solidFill>
                            <a:schemeClr val="tx1">
                              <a:lumMod val="75000"/>
                            </a:schemeClr>
                          </a:solidFill>
                          <a:latin typeface="+mn-lt"/>
                          <a:ea typeface="+mn-ea"/>
                          <a:cs typeface="+mn-cs"/>
                        </a:rPr>
                        <a:t>De mest sette </a:t>
                      </a:r>
                      <a:r>
                        <a:rPr lang="nb-NO" sz="1200" b="1" kern="1200" dirty="0">
                          <a:solidFill>
                            <a:schemeClr val="tx1">
                              <a:lumMod val="75000"/>
                            </a:schemeClr>
                          </a:solidFill>
                          <a:latin typeface="+mn-lt"/>
                          <a:ea typeface="+mn-ea"/>
                          <a:cs typeface="+mn-cs"/>
                        </a:rPr>
                        <a:t>enkeltprogrammene totalt var Mesternes mester (S15E01) på NRK </a:t>
                      </a:r>
                      <a:r>
                        <a:rPr lang="nb-NO" sz="1200" kern="1200" dirty="0">
                          <a:solidFill>
                            <a:schemeClr val="tx1">
                              <a:lumMod val="75000"/>
                            </a:schemeClr>
                          </a:solidFill>
                          <a:latin typeface="+mn-lt"/>
                          <a:ea typeface="+mn-ea"/>
                          <a:cs typeface="+mn-cs"/>
                        </a:rPr>
                        <a:t>som hadde </a:t>
                      </a:r>
                      <a:r>
                        <a:rPr lang="nb-NO" sz="1200" b="1" kern="1200" dirty="0">
                          <a:solidFill>
                            <a:schemeClr val="tx1">
                              <a:lumMod val="75000"/>
                            </a:schemeClr>
                          </a:solidFill>
                          <a:latin typeface="+mn-lt"/>
                          <a:ea typeface="+mn-ea"/>
                          <a:cs typeface="+mn-cs"/>
                        </a:rPr>
                        <a:t>1 500 000</a:t>
                      </a:r>
                      <a:r>
                        <a:rPr lang="nb-NO" sz="1200" kern="1200" dirty="0">
                          <a:solidFill>
                            <a:schemeClr val="tx1">
                              <a:lumMod val="75000"/>
                            </a:schemeClr>
                          </a:solidFill>
                          <a:latin typeface="+mn-lt"/>
                          <a:ea typeface="+mn-ea"/>
                          <a:cs typeface="+mn-cs"/>
                        </a:rPr>
                        <a:t> seere totalt fordelt på direktesending, VOD og playback. </a:t>
                      </a:r>
                    </a:p>
                    <a:p>
                      <a:pPr fontAlgn="b">
                        <a:lnSpc>
                          <a:spcPts val="1800"/>
                        </a:lnSpc>
                      </a:pPr>
                      <a:r>
                        <a:rPr lang="nb-NO" sz="1200" kern="1200" dirty="0">
                          <a:solidFill>
                            <a:schemeClr val="tx1">
                              <a:lumMod val="75000"/>
                            </a:schemeClr>
                          </a:solidFill>
                          <a:latin typeface="+mn-lt"/>
                          <a:ea typeface="+mn-ea"/>
                          <a:cs typeface="+mn-cs"/>
                        </a:rPr>
                        <a:t>På </a:t>
                      </a:r>
                      <a:r>
                        <a:rPr lang="nb-NO" sz="1200" b="1" kern="1200" dirty="0">
                          <a:solidFill>
                            <a:schemeClr val="tx1">
                              <a:lumMod val="75000"/>
                            </a:schemeClr>
                          </a:solidFill>
                          <a:latin typeface="+mn-lt"/>
                          <a:ea typeface="+mn-ea"/>
                          <a:cs typeface="+mn-cs"/>
                        </a:rPr>
                        <a:t>TV 2 </a:t>
                      </a:r>
                      <a:r>
                        <a:rPr lang="nb-NO" sz="1200" kern="1200" dirty="0">
                          <a:solidFill>
                            <a:schemeClr val="tx1">
                              <a:lumMod val="75000"/>
                            </a:schemeClr>
                          </a:solidFill>
                          <a:latin typeface="+mn-lt"/>
                          <a:ea typeface="+mn-ea"/>
                          <a:cs typeface="+mn-cs"/>
                        </a:rPr>
                        <a:t>var </a:t>
                      </a:r>
                      <a:r>
                        <a:rPr lang="nb-NO" sz="1200" b="1" kern="1200" dirty="0">
                          <a:solidFill>
                            <a:schemeClr val="tx1">
                              <a:lumMod val="75000"/>
                            </a:schemeClr>
                          </a:solidFill>
                          <a:latin typeface="+mn-lt"/>
                          <a:ea typeface="+mn-ea"/>
                          <a:cs typeface="+mn-cs"/>
                        </a:rPr>
                        <a:t>Norges dummeste (S01E02) det mest sette enkeltprogrammet med 1 371 000 seere</a:t>
                      </a:r>
                      <a:r>
                        <a:rPr lang="nb-NO" sz="1200" kern="1200" dirty="0">
                          <a:solidFill>
                            <a:schemeClr val="tx1">
                              <a:lumMod val="75000"/>
                            </a:schemeClr>
                          </a:solidFill>
                          <a:latin typeface="+mn-lt"/>
                          <a:ea typeface="+mn-ea"/>
                          <a:cs typeface="+mn-cs"/>
                        </a:rPr>
                        <a:t>.</a:t>
                      </a:r>
                    </a:p>
                    <a:p>
                      <a:pPr fontAlgn="b">
                        <a:lnSpc>
                          <a:spcPts val="1800"/>
                        </a:lnSpc>
                      </a:pPr>
                      <a:endParaRPr lang="nb-NO" sz="1200" kern="1200" dirty="0">
                        <a:solidFill>
                          <a:schemeClr val="tx1">
                            <a:lumMod val="75000"/>
                          </a:schemeClr>
                        </a:solidFill>
                        <a:latin typeface="+mn-lt"/>
                        <a:ea typeface="+mn-ea"/>
                        <a:cs typeface="+mn-cs"/>
                      </a:endParaRPr>
                    </a:p>
                    <a:p>
                      <a:pPr fontAlgn="b">
                        <a:lnSpc>
                          <a:spcPts val="1800"/>
                        </a:lnSpc>
                      </a:pPr>
                      <a:r>
                        <a:rPr lang="nb-NO" sz="1200" kern="1200" dirty="0">
                          <a:solidFill>
                            <a:schemeClr val="tx1">
                              <a:lumMod val="75000"/>
                            </a:schemeClr>
                          </a:solidFill>
                          <a:latin typeface="+mn-lt"/>
                          <a:ea typeface="+mn-ea"/>
                          <a:cs typeface="+mn-cs"/>
                        </a:rPr>
                        <a:t>De mest sette enkeltprogrammene hos </a:t>
                      </a:r>
                      <a:r>
                        <a:rPr lang="nb-NO" sz="1200" b="1" kern="1200" dirty="0">
                          <a:solidFill>
                            <a:schemeClr val="tx1">
                              <a:lumMod val="75000"/>
                            </a:schemeClr>
                          </a:solidFill>
                          <a:latin typeface="+mn-lt"/>
                          <a:ea typeface="+mn-ea"/>
                          <a:cs typeface="+mn-cs"/>
                        </a:rPr>
                        <a:t>WBD var Håndball kvinner (Sommer - OL): Norge – Danmark, semifinale med 628 000 </a:t>
                      </a:r>
                    </a:p>
                    <a:p>
                      <a:pPr fontAlgn="b">
                        <a:lnSpc>
                          <a:spcPts val="1800"/>
                        </a:lnSpc>
                      </a:pPr>
                      <a:r>
                        <a:rPr lang="nb-NO" sz="1200" b="0" kern="1200" dirty="0">
                          <a:solidFill>
                            <a:schemeClr val="tx1">
                              <a:lumMod val="75000"/>
                            </a:schemeClr>
                          </a:solidFill>
                          <a:latin typeface="+mn-lt"/>
                          <a:ea typeface="+mn-ea"/>
                          <a:cs typeface="+mn-cs"/>
                        </a:rPr>
                        <a:t>Hos</a:t>
                      </a:r>
                      <a:r>
                        <a:rPr lang="nb-NO" sz="1200" b="1" kern="1200" dirty="0">
                          <a:solidFill>
                            <a:schemeClr val="tx1">
                              <a:lumMod val="75000"/>
                            </a:schemeClr>
                          </a:solidFill>
                          <a:latin typeface="+mn-lt"/>
                          <a:ea typeface="+mn-ea"/>
                          <a:cs typeface="+mn-cs"/>
                        </a:rPr>
                        <a:t> Viaplay Group </a:t>
                      </a:r>
                      <a:r>
                        <a:rPr lang="nb-NO" sz="1200" b="0" kern="1200" dirty="0">
                          <a:solidFill>
                            <a:schemeClr val="tx1">
                              <a:lumMod val="75000"/>
                            </a:schemeClr>
                          </a:solidFill>
                          <a:latin typeface="+mn-lt"/>
                          <a:ea typeface="+mn-ea"/>
                          <a:cs typeface="+mn-cs"/>
                        </a:rPr>
                        <a:t>var det </a:t>
                      </a:r>
                      <a:r>
                        <a:rPr lang="nb-NO" sz="1200" b="1" kern="1200" dirty="0">
                          <a:solidFill>
                            <a:schemeClr val="tx1">
                              <a:lumMod val="75000"/>
                            </a:schemeClr>
                          </a:solidFill>
                          <a:latin typeface="+mn-lt"/>
                          <a:ea typeface="+mn-ea"/>
                          <a:cs typeface="+mn-cs"/>
                        </a:rPr>
                        <a:t>Håndball-EM Kvinner Finale: Danmark - Norge med 714 000 seere.</a:t>
                      </a:r>
                    </a:p>
                    <a:p>
                      <a:pPr fontAlgn="b">
                        <a:lnSpc>
                          <a:spcPts val="1800"/>
                        </a:lnSpc>
                      </a:pPr>
                      <a:endParaRPr lang="nb-NO" sz="1200" kern="1200" dirty="0">
                        <a:solidFill>
                          <a:schemeClr val="tx1">
                            <a:lumMod val="75000"/>
                          </a:schemeClr>
                        </a:solidFill>
                        <a:latin typeface="+mn-lt"/>
                        <a:ea typeface="+mn-ea"/>
                        <a:cs typeface="+mn-cs"/>
                      </a:endParaRPr>
                    </a:p>
                    <a:p>
                      <a:pPr fontAlgn="b">
                        <a:lnSpc>
                          <a:spcPts val="1800"/>
                        </a:lnSpc>
                      </a:pPr>
                      <a:r>
                        <a:rPr lang="nb-NO" sz="1200" kern="1200" dirty="0">
                          <a:solidFill>
                            <a:schemeClr val="tx1">
                              <a:lumMod val="75000"/>
                            </a:schemeClr>
                          </a:solidFill>
                          <a:latin typeface="+mn-lt"/>
                          <a:ea typeface="+mn-ea"/>
                          <a:cs typeface="+mn-cs"/>
                        </a:rPr>
                        <a:t>Det mest strømmede enkeltstående programmet </a:t>
                      </a:r>
                      <a:r>
                        <a:rPr lang="nb-NO" sz="1200" b="1" kern="1200" dirty="0">
                          <a:solidFill>
                            <a:schemeClr val="tx1">
                              <a:lumMod val="75000"/>
                            </a:schemeClr>
                          </a:solidFill>
                          <a:latin typeface="+mn-lt"/>
                          <a:ea typeface="+mn-ea"/>
                          <a:cs typeface="+mn-cs"/>
                        </a:rPr>
                        <a:t>(VOD) </a:t>
                      </a:r>
                      <a:r>
                        <a:rPr lang="nb-NO" sz="1200" b="0" kern="1200" dirty="0">
                          <a:solidFill>
                            <a:schemeClr val="tx1">
                              <a:lumMod val="75000"/>
                            </a:schemeClr>
                          </a:solidFill>
                          <a:latin typeface="+mn-lt"/>
                          <a:ea typeface="+mn-ea"/>
                          <a:cs typeface="+mn-cs"/>
                        </a:rPr>
                        <a:t>var</a:t>
                      </a:r>
                      <a:r>
                        <a:rPr lang="nb-NO" sz="1200" b="1" kern="1200" dirty="0">
                          <a:solidFill>
                            <a:schemeClr val="tx1">
                              <a:lumMod val="75000"/>
                            </a:schemeClr>
                          </a:solidFill>
                          <a:latin typeface="+mn-lt"/>
                          <a:ea typeface="+mn-ea"/>
                          <a:cs typeface="+mn-cs"/>
                        </a:rPr>
                        <a:t> Spillet (S0102) på TV 2 Play med 931 000 seere totalt</a:t>
                      </a:r>
                      <a:r>
                        <a:rPr lang="nb-NO" sz="1200" kern="1200" dirty="0">
                          <a:solidFill>
                            <a:schemeClr val="tx1">
                              <a:lumMod val="75000"/>
                            </a:schemeClr>
                          </a:solidFill>
                          <a:latin typeface="+mn-lt"/>
                          <a:ea typeface="+mn-ea"/>
                          <a:cs typeface="+mn-cs"/>
                        </a:rPr>
                        <a:t>. For </a:t>
                      </a:r>
                      <a:r>
                        <a:rPr lang="nb-NO" sz="1200" b="1" kern="1200" dirty="0">
                          <a:solidFill>
                            <a:schemeClr val="tx1">
                              <a:lumMod val="75000"/>
                            </a:schemeClr>
                          </a:solidFill>
                          <a:latin typeface="+mn-lt"/>
                          <a:ea typeface="+mn-ea"/>
                          <a:cs typeface="+mn-cs"/>
                        </a:rPr>
                        <a:t>NRK </a:t>
                      </a:r>
                      <a:r>
                        <a:rPr lang="nb-NO" sz="1200" b="0" kern="1200" dirty="0">
                          <a:solidFill>
                            <a:schemeClr val="tx1">
                              <a:lumMod val="75000"/>
                            </a:schemeClr>
                          </a:solidFill>
                          <a:latin typeface="+mn-lt"/>
                          <a:ea typeface="+mn-ea"/>
                          <a:cs typeface="+mn-cs"/>
                        </a:rPr>
                        <a:t>var det </a:t>
                      </a:r>
                      <a:r>
                        <a:rPr lang="nb-NO" sz="1200" b="1" kern="1200" dirty="0">
                          <a:solidFill>
                            <a:schemeClr val="tx1">
                              <a:lumMod val="75000"/>
                            </a:schemeClr>
                          </a:solidFill>
                          <a:latin typeface="+mn-lt"/>
                          <a:ea typeface="+mn-ea"/>
                          <a:cs typeface="+mn-cs"/>
                        </a:rPr>
                        <a:t>Leo og de farlige (S01E1) med  845 000 seere</a:t>
                      </a:r>
                      <a:r>
                        <a:rPr lang="nb-NO" sz="1200" kern="1200" dirty="0">
                          <a:solidFill>
                            <a:schemeClr val="tx1">
                              <a:lumMod val="75000"/>
                            </a:schemeClr>
                          </a:solidFill>
                          <a:latin typeface="+mn-lt"/>
                          <a:ea typeface="+mn-ea"/>
                          <a:cs typeface="+mn-cs"/>
                        </a:rPr>
                        <a:t>, </a:t>
                      </a:r>
                      <a:r>
                        <a:rPr lang="nb-NO" sz="1200" b="1" kern="1200" dirty="0">
                          <a:solidFill>
                            <a:schemeClr val="tx1">
                              <a:lumMod val="75000"/>
                            </a:schemeClr>
                          </a:solidFill>
                          <a:latin typeface="+mn-lt"/>
                          <a:ea typeface="+mn-ea"/>
                          <a:cs typeface="+mn-cs"/>
                        </a:rPr>
                        <a:t>WBD Null stjerner (S01E02) med 178 000 seere</a:t>
                      </a:r>
                      <a:r>
                        <a:rPr lang="nb-NO" sz="1200" kern="1200" dirty="0">
                          <a:solidFill>
                            <a:schemeClr val="tx1">
                              <a:lumMod val="75000"/>
                            </a:schemeClr>
                          </a:solidFill>
                          <a:latin typeface="+mn-lt"/>
                          <a:ea typeface="+mn-ea"/>
                          <a:cs typeface="+mn-cs"/>
                        </a:rPr>
                        <a:t>.</a:t>
                      </a:r>
                    </a:p>
                    <a:p>
                      <a:pPr fontAlgn="b">
                        <a:lnSpc>
                          <a:spcPts val="1800"/>
                        </a:lnSpc>
                      </a:pPr>
                      <a:endParaRPr lang="nb-NO" sz="1200" kern="1200" dirty="0">
                        <a:solidFill>
                          <a:schemeClr val="tx1">
                            <a:lumMod val="75000"/>
                          </a:schemeClr>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3107768752"/>
                  </a:ext>
                </a:extLst>
              </a:tr>
            </a:tbl>
          </a:graphicData>
        </a:graphic>
      </p:graphicFrame>
      <p:sp>
        <p:nvSpPr>
          <p:cNvPr id="5" name="Slide Number Placeholder 4">
            <a:extLst>
              <a:ext uri="{FF2B5EF4-FFF2-40B4-BE49-F238E27FC236}">
                <a16:creationId xmlns:a16="http://schemas.microsoft.com/office/drawing/2014/main" id="{7B712EA8-0314-EA47-E2AA-E8D85B54B0C8}"/>
              </a:ext>
            </a:extLst>
          </p:cNvPr>
          <p:cNvSpPr>
            <a:spLocks noGrp="1"/>
          </p:cNvSpPr>
          <p:nvPr>
            <p:ph type="sldNum" sz="quarter" idx="10"/>
          </p:nvPr>
        </p:nvSpPr>
        <p:spPr/>
        <p:txBody>
          <a:bodyPr/>
          <a:lstStyle/>
          <a:p>
            <a:fld id="{4034BEE3-566C-4068-A777-C3A4762E861B}" type="slidenum">
              <a:rPr lang="en-GB" smtClean="0"/>
              <a:pPr/>
              <a:t>4</a:t>
            </a:fld>
            <a:endParaRPr lang="en-GB"/>
          </a:p>
        </p:txBody>
      </p:sp>
    </p:spTree>
    <p:extLst>
      <p:ext uri="{BB962C8B-B14F-4D97-AF65-F5344CB8AC3E}">
        <p14:creationId xmlns:p14="http://schemas.microsoft.com/office/powerpoint/2010/main" val="154489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1F94A-09A1-6404-DAD5-6413586BFBDC}"/>
            </a:ext>
          </a:extLst>
        </p:cNvPr>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F567B73-1E73-F768-EAE4-91F18F4189C6}"/>
              </a:ext>
            </a:extLst>
          </p:cNvPr>
          <p:cNvSpPr>
            <a:spLocks noGrp="1"/>
          </p:cNvSpPr>
          <p:nvPr>
            <p:ph type="body" sz="quarter" idx="15"/>
          </p:nvPr>
        </p:nvSpPr>
        <p:spPr>
          <a:xfrm>
            <a:off x="359998" y="2257200"/>
            <a:ext cx="6645364" cy="1980000"/>
          </a:xfrm>
        </p:spPr>
        <p:txBody>
          <a:bodyPr/>
          <a:lstStyle/>
          <a:p>
            <a:r>
              <a:rPr lang="en-GB" sz="4000" dirty="0"/>
              <a:t>TV-</a:t>
            </a:r>
            <a:r>
              <a:rPr lang="en-GB" sz="4000" dirty="0" err="1"/>
              <a:t>året</a:t>
            </a:r>
            <a:r>
              <a:rPr lang="en-GB" sz="4000"/>
              <a:t> 2024</a:t>
            </a:r>
            <a:endParaRPr lang="en-GB" sz="4000" dirty="0"/>
          </a:p>
          <a:p>
            <a:endParaRPr lang="nb-NO" dirty="0"/>
          </a:p>
        </p:txBody>
      </p:sp>
      <p:sp>
        <p:nvSpPr>
          <p:cNvPr id="3" name="Plassholder for tekst 2">
            <a:extLst>
              <a:ext uri="{FF2B5EF4-FFF2-40B4-BE49-F238E27FC236}">
                <a16:creationId xmlns:a16="http://schemas.microsoft.com/office/drawing/2014/main" id="{4D087383-9EC5-F29D-4687-79DA45F9E70F}"/>
              </a:ext>
            </a:extLst>
          </p:cNvPr>
          <p:cNvSpPr>
            <a:spLocks noGrp="1"/>
          </p:cNvSpPr>
          <p:nvPr>
            <p:ph type="body" sz="quarter" idx="16"/>
          </p:nvPr>
        </p:nvSpPr>
        <p:spPr/>
        <p:txBody>
          <a:bodyPr/>
          <a:lstStyle/>
          <a:p>
            <a:r>
              <a:rPr lang="nb-NO"/>
              <a:t>2</a:t>
            </a:r>
            <a:endParaRPr lang="nb-NO" dirty="0"/>
          </a:p>
        </p:txBody>
      </p:sp>
      <p:pic>
        <p:nvPicPr>
          <p:cNvPr id="5" name="Bilde 4" descr="Et bilde som inneholder natt, Neon, lett, lampe&#10;&#10;Automatisk generert beskrivelse">
            <a:extLst>
              <a:ext uri="{FF2B5EF4-FFF2-40B4-BE49-F238E27FC236}">
                <a16:creationId xmlns:a16="http://schemas.microsoft.com/office/drawing/2014/main" id="{B0842EB1-5445-E501-0E73-9A2B0E7C4C3D}"/>
              </a:ext>
            </a:extLst>
          </p:cNvPr>
          <p:cNvPicPr>
            <a:picLocks noChangeAspect="1"/>
          </p:cNvPicPr>
          <p:nvPr/>
        </p:nvPicPr>
        <p:blipFill>
          <a:blip r:embed="rId2"/>
          <a:stretch>
            <a:fillRect/>
          </a:stretch>
        </p:blipFill>
        <p:spPr>
          <a:xfrm>
            <a:off x="6363034" y="3429000"/>
            <a:ext cx="5585773" cy="3141598"/>
          </a:xfrm>
          <a:prstGeom prst="rect">
            <a:avLst/>
          </a:prstGeom>
        </p:spPr>
      </p:pic>
    </p:spTree>
    <p:extLst>
      <p:ext uri="{BB962C8B-B14F-4D97-AF65-F5344CB8AC3E}">
        <p14:creationId xmlns:p14="http://schemas.microsoft.com/office/powerpoint/2010/main" val="181494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F4D1124-9F92-437A-A178-14F268CDC549}"/>
              </a:ext>
            </a:extLst>
          </p:cNvPr>
          <p:cNvSpPr>
            <a:spLocks noGrp="1"/>
          </p:cNvSpPr>
          <p:nvPr>
            <p:ph type="title"/>
          </p:nvPr>
        </p:nvSpPr>
        <p:spPr/>
        <p:txBody>
          <a:bodyPr/>
          <a:lstStyle/>
          <a:p>
            <a:r>
              <a:rPr lang="en-GB" err="1"/>
              <a:t>Konsum</a:t>
            </a:r>
            <a:r>
              <a:rPr lang="en-GB"/>
              <a:t> </a:t>
            </a:r>
            <a:r>
              <a:rPr lang="en-GB" err="1"/>
              <a:t>av</a:t>
            </a:r>
            <a:r>
              <a:rPr lang="en-GB"/>
              <a:t> TV </a:t>
            </a:r>
            <a:r>
              <a:rPr lang="en-GB" err="1"/>
              <a:t>og</a:t>
            </a:r>
            <a:r>
              <a:rPr lang="en-GB"/>
              <a:t> Online Video (TVOV)</a:t>
            </a:r>
          </a:p>
        </p:txBody>
      </p:sp>
      <p:graphicFrame>
        <p:nvGraphicFramePr>
          <p:cNvPr id="20" name="Plassholder for innhold 5">
            <a:extLst>
              <a:ext uri="{FF2B5EF4-FFF2-40B4-BE49-F238E27FC236}">
                <a16:creationId xmlns:a16="http://schemas.microsoft.com/office/drawing/2014/main" id="{A636D4DB-F708-4088-93E8-C711D9DEA7DA}"/>
              </a:ext>
            </a:extLst>
          </p:cNvPr>
          <p:cNvGraphicFramePr>
            <a:graphicFrameLocks/>
          </p:cNvGraphicFramePr>
          <p:nvPr>
            <p:extLst>
              <p:ext uri="{D42A27DB-BD31-4B8C-83A1-F6EECF244321}">
                <p14:modId xmlns:p14="http://schemas.microsoft.com/office/powerpoint/2010/main" val="2025380788"/>
              </p:ext>
            </p:extLst>
          </p:nvPr>
        </p:nvGraphicFramePr>
        <p:xfrm>
          <a:off x="348342" y="1159388"/>
          <a:ext cx="11336636" cy="4646743"/>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1A95C808-90CD-4A86-8814-544252C6DFA9}"/>
              </a:ext>
            </a:extLst>
          </p:cNvPr>
          <p:cNvSpPr txBox="1"/>
          <p:nvPr/>
        </p:nvSpPr>
        <p:spPr>
          <a:xfrm>
            <a:off x="359999" y="864573"/>
            <a:ext cx="3773469" cy="246221"/>
          </a:xfrm>
          <a:prstGeom prst="rect">
            <a:avLst/>
          </a:prstGeom>
          <a:noFill/>
        </p:spPr>
        <p:txBody>
          <a:bodyPr wrap="none" lIns="0" tIns="0" rIns="0" bIns="0" rtlCol="0">
            <a:spAutoFit/>
          </a:bodyPr>
          <a:lstStyle/>
          <a:p>
            <a:r>
              <a:rPr lang="nb-NO" sz="1600" dirty="0">
                <a:solidFill>
                  <a:srgbClr val="6B6B6B"/>
                </a:solidFill>
                <a:latin typeface="Arial" panose="020B0604020202020204" pitchFamily="34" charset="0"/>
                <a:cs typeface="Arial" panose="020B0604020202020204" pitchFamily="34" charset="0"/>
              </a:rPr>
              <a:t>Seertid per mediehus totalt i befolkningen</a:t>
            </a:r>
          </a:p>
        </p:txBody>
      </p:sp>
      <p:sp>
        <p:nvSpPr>
          <p:cNvPr id="24" name="Plassholder for tekst 10">
            <a:extLst>
              <a:ext uri="{FF2B5EF4-FFF2-40B4-BE49-F238E27FC236}">
                <a16:creationId xmlns:a16="http://schemas.microsoft.com/office/drawing/2014/main" id="{1EA943F7-4AB9-4CF3-9127-816A2CAEDA1B}"/>
              </a:ext>
            </a:extLst>
          </p:cNvPr>
          <p:cNvSpPr txBox="1">
            <a:spLocks/>
          </p:cNvSpPr>
          <p:nvPr>
            <p:custDataLst>
              <p:tags r:id="rId1"/>
            </p:custDataLst>
          </p:nvPr>
        </p:nvSpPr>
        <p:spPr>
          <a:xfrm>
            <a:off x="7744264" y="6299563"/>
            <a:ext cx="3854548"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chemeClr val="tx1"/>
                </a:solidFill>
              </a:rPr>
              <a:t>Kilde</a:t>
            </a:r>
            <a:r>
              <a:rPr lang="nb-NO" sz="900" dirty="0">
                <a:solidFill>
                  <a:schemeClr val="tx1"/>
                </a:solidFill>
              </a:rPr>
              <a:t>: Kantar Media TVOV. Gjennomsnittlig daglig seertid januar-desember</a:t>
            </a:r>
            <a:r>
              <a:rPr lang="nb-NO" sz="900" b="1" dirty="0">
                <a:solidFill>
                  <a:schemeClr val="tx1"/>
                </a:solidFill>
              </a:rPr>
              <a:t>. </a:t>
            </a:r>
            <a:endParaRPr lang="nb-NO" sz="900" i="1" dirty="0">
              <a:solidFill>
                <a:schemeClr val="tx1"/>
              </a:solidFill>
            </a:endParaRPr>
          </a:p>
        </p:txBody>
      </p:sp>
      <p:sp>
        <p:nvSpPr>
          <p:cNvPr id="7" name="TextBox 1">
            <a:extLst>
              <a:ext uri="{FF2B5EF4-FFF2-40B4-BE49-F238E27FC236}">
                <a16:creationId xmlns:a16="http://schemas.microsoft.com/office/drawing/2014/main" id="{BB7C9379-F684-E0F7-F3C2-E37292D01F40}"/>
              </a:ext>
            </a:extLst>
          </p:cNvPr>
          <p:cNvSpPr txBox="1"/>
          <p:nvPr/>
        </p:nvSpPr>
        <p:spPr>
          <a:xfrm>
            <a:off x="359999" y="5870316"/>
            <a:ext cx="11336636" cy="153888"/>
          </a:xfrm>
          <a:prstGeom prst="rect">
            <a:avLst/>
          </a:prstGeom>
          <a:noFill/>
        </p:spPr>
        <p:txBody>
          <a:bodyPr wrap="square" lIns="0" tIns="0" rIns="0" bIns="0" rtlCol="0">
            <a:spAutoFit/>
          </a:bodyPr>
          <a:lstStyle/>
          <a:p>
            <a:r>
              <a:rPr lang="nb-NO" sz="1000" b="1" dirty="0">
                <a:latin typeface="Calibri" panose="020F0502020204030204" pitchFamily="34" charset="0"/>
                <a:ea typeface="Calibri" panose="020F0502020204030204" pitchFamily="34" charset="0"/>
              </a:rPr>
              <a:t>*Viaplay Group</a:t>
            </a:r>
            <a:r>
              <a:rPr lang="nb-NO" sz="1000" dirty="0">
                <a:effectLst/>
                <a:latin typeface="Calibri" panose="020F0502020204030204" pitchFamily="34" charset="0"/>
                <a:ea typeface="Calibri" panose="020F0502020204030204" pitchFamily="34" charset="0"/>
              </a:rPr>
              <a:t> sine andeler inkluderer ikke tredjepartskanalene som de håndterer reklamesalget av. </a:t>
            </a:r>
            <a:r>
              <a:rPr lang="nb-NO" sz="1000" b="1" dirty="0">
                <a:solidFill>
                  <a:schemeClr val="tx1"/>
                </a:solidFill>
                <a:latin typeface="Calibri" panose="020F0502020204030204" pitchFamily="34" charset="0"/>
                <a:cs typeface="Calibri" panose="020F0502020204030204" pitchFamily="34" charset="0"/>
              </a:rPr>
              <a:t>VOD er kun for mediehusene NRK, TV2 og Warner Bros. </a:t>
            </a:r>
            <a:r>
              <a:rPr lang="nb-NO" sz="1000" b="1" dirty="0" err="1">
                <a:solidFill>
                  <a:schemeClr val="tx1"/>
                </a:solidFill>
                <a:latin typeface="Calibri" panose="020F0502020204030204" pitchFamily="34" charset="0"/>
                <a:cs typeface="Calibri" panose="020F0502020204030204" pitchFamily="34" charset="0"/>
              </a:rPr>
              <a:t>Discovery</a:t>
            </a:r>
            <a:r>
              <a:rPr lang="nb-NO" sz="1000" b="1" dirty="0">
                <a:solidFill>
                  <a:schemeClr val="tx1"/>
                </a:solidFill>
                <a:latin typeface="Calibri" panose="020F0502020204030204" pitchFamily="34" charset="0"/>
                <a:cs typeface="Calibri" panose="020F0502020204030204" pitchFamily="34" charset="0"/>
              </a:rPr>
              <a:t> og </a:t>
            </a:r>
            <a:r>
              <a:rPr lang="nb-NO" sz="1000" b="1" dirty="0" err="1">
                <a:solidFill>
                  <a:schemeClr val="tx1"/>
                </a:solidFill>
                <a:latin typeface="Calibri" panose="020F0502020204030204" pitchFamily="34" charset="0"/>
                <a:cs typeface="Calibri" panose="020F0502020204030204" pitchFamily="34" charset="0"/>
              </a:rPr>
              <a:t>Viaplay</a:t>
            </a:r>
            <a:r>
              <a:rPr lang="nb-NO" sz="1000" b="1" dirty="0">
                <a:solidFill>
                  <a:schemeClr val="tx1"/>
                </a:solidFill>
                <a:latin typeface="Calibri" panose="020F0502020204030204" pitchFamily="34" charset="0"/>
                <a:cs typeface="Calibri" panose="020F0502020204030204" pitchFamily="34" charset="0"/>
              </a:rPr>
              <a:t> Group (</a:t>
            </a:r>
            <a:r>
              <a:rPr lang="nb-NO" sz="1000" b="1" dirty="0" err="1">
                <a:solidFill>
                  <a:schemeClr val="tx1"/>
                </a:solidFill>
                <a:latin typeface="Calibri" panose="020F0502020204030204" pitchFamily="34" charset="0"/>
                <a:cs typeface="Calibri" panose="020F0502020204030204" pitchFamily="34" charset="0"/>
              </a:rPr>
              <a:t>Viafree</a:t>
            </a:r>
            <a:r>
              <a:rPr lang="nb-NO" sz="1000" b="1" dirty="0">
                <a:solidFill>
                  <a:schemeClr val="tx1"/>
                </a:solidFill>
                <a:latin typeface="Calibri" panose="020F0502020204030204" pitchFamily="34" charset="0"/>
                <a:cs typeface="Calibri" panose="020F0502020204030204" pitchFamily="34" charset="0"/>
              </a:rPr>
              <a:t> inntil 31.05.22).</a:t>
            </a:r>
            <a:r>
              <a:rPr lang="nb-NO" sz="1000" dirty="0">
                <a:effectLst/>
                <a:latin typeface="Calibri" panose="020F0502020204030204" pitchFamily="34" charset="0"/>
                <a:ea typeface="Calibri" panose="020F0502020204030204" pitchFamily="34" charset="0"/>
                <a:cs typeface="Calibri" panose="020F0502020204030204" pitchFamily="34" charset="0"/>
              </a:rPr>
              <a:t> </a:t>
            </a:r>
            <a:endParaRPr lang="nb-NO" sz="10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2920C3FB-3FD9-4C05-51BF-8C4BE1C0739A}"/>
              </a:ext>
            </a:extLst>
          </p:cNvPr>
          <p:cNvSpPr>
            <a:spLocks noGrp="1"/>
          </p:cNvSpPr>
          <p:nvPr>
            <p:ph type="sldNum" sz="quarter" idx="10"/>
          </p:nvPr>
        </p:nvSpPr>
        <p:spPr/>
        <p:txBody>
          <a:bodyPr/>
          <a:lstStyle/>
          <a:p>
            <a:fld id="{4034BEE3-566C-4068-A777-C3A4762E861B}" type="slidenum">
              <a:rPr lang="en-GB" smtClean="0"/>
              <a:pPr/>
              <a:t>6</a:t>
            </a:fld>
            <a:endParaRPr lang="en-GB"/>
          </a:p>
        </p:txBody>
      </p:sp>
    </p:spTree>
    <p:extLst>
      <p:ext uri="{BB962C8B-B14F-4D97-AF65-F5344CB8AC3E}">
        <p14:creationId xmlns:p14="http://schemas.microsoft.com/office/powerpoint/2010/main" val="136903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A476C-E48F-5169-9350-2888E209FA0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4D2FD51-BA0B-0E73-398B-DF227D6D5268}"/>
              </a:ext>
            </a:extLst>
          </p:cNvPr>
          <p:cNvSpPr>
            <a:spLocks noGrp="1"/>
          </p:cNvSpPr>
          <p:nvPr>
            <p:ph type="title"/>
          </p:nvPr>
        </p:nvSpPr>
        <p:spPr/>
        <p:txBody>
          <a:bodyPr/>
          <a:lstStyle/>
          <a:p>
            <a:r>
              <a:rPr lang="en-GB" err="1"/>
              <a:t>Konsum</a:t>
            </a:r>
            <a:r>
              <a:rPr lang="en-GB"/>
              <a:t> </a:t>
            </a:r>
            <a:r>
              <a:rPr lang="en-GB" err="1"/>
              <a:t>av</a:t>
            </a:r>
            <a:r>
              <a:rPr lang="en-GB"/>
              <a:t> TV </a:t>
            </a:r>
            <a:r>
              <a:rPr lang="en-GB" err="1"/>
              <a:t>og</a:t>
            </a:r>
            <a:r>
              <a:rPr lang="en-GB"/>
              <a:t> Online Video (TVOV)</a:t>
            </a:r>
          </a:p>
        </p:txBody>
      </p:sp>
      <p:graphicFrame>
        <p:nvGraphicFramePr>
          <p:cNvPr id="21" name="Plassholder for innhold 5">
            <a:extLst>
              <a:ext uri="{FF2B5EF4-FFF2-40B4-BE49-F238E27FC236}">
                <a16:creationId xmlns:a16="http://schemas.microsoft.com/office/drawing/2014/main" id="{0B777E7A-759F-A62D-AAE1-99762491C181}"/>
              </a:ext>
            </a:extLst>
          </p:cNvPr>
          <p:cNvGraphicFramePr>
            <a:graphicFrameLocks/>
          </p:cNvGraphicFramePr>
          <p:nvPr>
            <p:extLst>
              <p:ext uri="{D42A27DB-BD31-4B8C-83A1-F6EECF244321}">
                <p14:modId xmlns:p14="http://schemas.microsoft.com/office/powerpoint/2010/main" val="2141038989"/>
              </p:ext>
            </p:extLst>
          </p:nvPr>
        </p:nvGraphicFramePr>
        <p:xfrm>
          <a:off x="472272" y="1388323"/>
          <a:ext cx="11719727" cy="4349714"/>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486F533F-02A2-D7B3-A79D-F99A07BAC34E}"/>
              </a:ext>
            </a:extLst>
          </p:cNvPr>
          <p:cNvSpPr txBox="1"/>
          <p:nvPr/>
        </p:nvSpPr>
        <p:spPr>
          <a:xfrm>
            <a:off x="359999" y="864573"/>
            <a:ext cx="4983737" cy="246221"/>
          </a:xfrm>
          <a:prstGeom prst="rect">
            <a:avLst/>
          </a:prstGeom>
          <a:noFill/>
        </p:spPr>
        <p:txBody>
          <a:bodyPr wrap="none" lIns="0" tIns="0" rIns="0" bIns="0" rtlCol="0">
            <a:spAutoFit/>
          </a:bodyPr>
          <a:lstStyle/>
          <a:p>
            <a:r>
              <a:rPr lang="nb-NO" sz="1600" dirty="0">
                <a:solidFill>
                  <a:srgbClr val="6B6B6B"/>
                </a:solidFill>
                <a:latin typeface="Arial" panose="020B0604020202020204" pitchFamily="34" charset="0"/>
                <a:cs typeface="Arial" panose="020B0604020202020204" pitchFamily="34" charset="0"/>
              </a:rPr>
              <a:t>Seertid i minutter totalt i befolkningen og aldersgrupper</a:t>
            </a:r>
          </a:p>
        </p:txBody>
      </p:sp>
      <p:pic>
        <p:nvPicPr>
          <p:cNvPr id="7" name="Picture 6">
            <a:extLst>
              <a:ext uri="{FF2B5EF4-FFF2-40B4-BE49-F238E27FC236}">
                <a16:creationId xmlns:a16="http://schemas.microsoft.com/office/drawing/2014/main" id="{935928D6-FC61-7B8B-D870-E67D569303D9}"/>
              </a:ext>
            </a:extLst>
          </p:cNvPr>
          <p:cNvPicPr>
            <a:picLocks noChangeAspect="1"/>
          </p:cNvPicPr>
          <p:nvPr/>
        </p:nvPicPr>
        <p:blipFill>
          <a:blip r:embed="rId4"/>
          <a:stretch>
            <a:fillRect/>
          </a:stretch>
        </p:blipFill>
        <p:spPr>
          <a:xfrm>
            <a:off x="5167551" y="2117059"/>
            <a:ext cx="762106" cy="247685"/>
          </a:xfrm>
          <a:prstGeom prst="rect">
            <a:avLst/>
          </a:prstGeom>
        </p:spPr>
      </p:pic>
      <p:graphicFrame>
        <p:nvGraphicFramePr>
          <p:cNvPr id="9" name="Table 9">
            <a:extLst>
              <a:ext uri="{FF2B5EF4-FFF2-40B4-BE49-F238E27FC236}">
                <a16:creationId xmlns:a16="http://schemas.microsoft.com/office/drawing/2014/main" id="{D8A8CC12-36EC-7BEE-3940-73C327197546}"/>
              </a:ext>
            </a:extLst>
          </p:cNvPr>
          <p:cNvGraphicFramePr>
            <a:graphicFrameLocks noGrp="1"/>
          </p:cNvGraphicFramePr>
          <p:nvPr>
            <p:extLst>
              <p:ext uri="{D42A27DB-BD31-4B8C-83A1-F6EECF244321}">
                <p14:modId xmlns:p14="http://schemas.microsoft.com/office/powerpoint/2010/main" val="1334944128"/>
              </p:ext>
            </p:extLst>
          </p:nvPr>
        </p:nvGraphicFramePr>
        <p:xfrm>
          <a:off x="3780208" y="5469677"/>
          <a:ext cx="7444987" cy="2438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4263146446"/>
                    </a:ext>
                  </a:extLst>
                </a:gridCol>
                <a:gridCol w="491457">
                  <a:extLst>
                    <a:ext uri="{9D8B030D-6E8A-4147-A177-3AD203B41FA5}">
                      <a16:colId xmlns:a16="http://schemas.microsoft.com/office/drawing/2014/main" val="1915231822"/>
                    </a:ext>
                  </a:extLst>
                </a:gridCol>
                <a:gridCol w="211455">
                  <a:extLst>
                    <a:ext uri="{9D8B030D-6E8A-4147-A177-3AD203B41FA5}">
                      <a16:colId xmlns:a16="http://schemas.microsoft.com/office/drawing/2014/main" val="2296396436"/>
                    </a:ext>
                  </a:extLst>
                </a:gridCol>
                <a:gridCol w="488406">
                  <a:extLst>
                    <a:ext uri="{9D8B030D-6E8A-4147-A177-3AD203B41FA5}">
                      <a16:colId xmlns:a16="http://schemas.microsoft.com/office/drawing/2014/main" val="2266936683"/>
                    </a:ext>
                  </a:extLst>
                </a:gridCol>
                <a:gridCol w="208280">
                  <a:extLst>
                    <a:ext uri="{9D8B030D-6E8A-4147-A177-3AD203B41FA5}">
                      <a16:colId xmlns:a16="http://schemas.microsoft.com/office/drawing/2014/main" val="3066347323"/>
                    </a:ext>
                  </a:extLst>
                </a:gridCol>
                <a:gridCol w="482185">
                  <a:extLst>
                    <a:ext uri="{9D8B030D-6E8A-4147-A177-3AD203B41FA5}">
                      <a16:colId xmlns:a16="http://schemas.microsoft.com/office/drawing/2014/main" val="650897992"/>
                    </a:ext>
                  </a:extLst>
                </a:gridCol>
                <a:gridCol w="208280">
                  <a:extLst>
                    <a:ext uri="{9D8B030D-6E8A-4147-A177-3AD203B41FA5}">
                      <a16:colId xmlns:a16="http://schemas.microsoft.com/office/drawing/2014/main" val="3747060762"/>
                    </a:ext>
                  </a:extLst>
                </a:gridCol>
                <a:gridCol w="569271">
                  <a:extLst>
                    <a:ext uri="{9D8B030D-6E8A-4147-A177-3AD203B41FA5}">
                      <a16:colId xmlns:a16="http://schemas.microsoft.com/office/drawing/2014/main" val="1588888450"/>
                    </a:ext>
                  </a:extLst>
                </a:gridCol>
                <a:gridCol w="208280">
                  <a:extLst>
                    <a:ext uri="{9D8B030D-6E8A-4147-A177-3AD203B41FA5}">
                      <a16:colId xmlns:a16="http://schemas.microsoft.com/office/drawing/2014/main" val="1384337421"/>
                    </a:ext>
                  </a:extLst>
                </a:gridCol>
                <a:gridCol w="525728">
                  <a:extLst>
                    <a:ext uri="{9D8B030D-6E8A-4147-A177-3AD203B41FA5}">
                      <a16:colId xmlns:a16="http://schemas.microsoft.com/office/drawing/2014/main" val="2450837698"/>
                    </a:ext>
                  </a:extLst>
                </a:gridCol>
                <a:gridCol w="208280">
                  <a:extLst>
                    <a:ext uri="{9D8B030D-6E8A-4147-A177-3AD203B41FA5}">
                      <a16:colId xmlns:a16="http://schemas.microsoft.com/office/drawing/2014/main" val="2203916976"/>
                    </a:ext>
                  </a:extLst>
                </a:gridCol>
                <a:gridCol w="500847">
                  <a:extLst>
                    <a:ext uri="{9D8B030D-6E8A-4147-A177-3AD203B41FA5}">
                      <a16:colId xmlns:a16="http://schemas.microsoft.com/office/drawing/2014/main" val="527410255"/>
                    </a:ext>
                  </a:extLst>
                </a:gridCol>
                <a:gridCol w="208280">
                  <a:extLst>
                    <a:ext uri="{9D8B030D-6E8A-4147-A177-3AD203B41FA5}">
                      <a16:colId xmlns:a16="http://schemas.microsoft.com/office/drawing/2014/main" val="3049879219"/>
                    </a:ext>
                  </a:extLst>
                </a:gridCol>
                <a:gridCol w="2925958">
                  <a:extLst>
                    <a:ext uri="{9D8B030D-6E8A-4147-A177-3AD203B41FA5}">
                      <a16:colId xmlns:a16="http://schemas.microsoft.com/office/drawing/2014/main" val="1901984939"/>
                    </a:ext>
                  </a:extLst>
                </a:gridCol>
              </a:tblGrid>
              <a:tr h="185420">
                <a:tc>
                  <a:txBody>
                    <a:bodyPr/>
                    <a:lstStyle/>
                    <a:p>
                      <a:endParaRPr lang="nb-NO" sz="1000" dirty="0">
                        <a:solidFill>
                          <a:schemeClr val="tx1"/>
                        </a:solidFill>
                      </a:endParaRPr>
                    </a:p>
                  </a:txBody>
                  <a:tcPr>
                    <a:solidFill>
                      <a:srgbClr val="FFF0EA"/>
                    </a:solidFill>
                  </a:tcPr>
                </a:tc>
                <a:tc>
                  <a:txBody>
                    <a:bodyPr/>
                    <a:lstStyle/>
                    <a:p>
                      <a:r>
                        <a:rPr lang="nb-NO" sz="1000" b="0" dirty="0">
                          <a:solidFill>
                            <a:schemeClr val="tx1"/>
                          </a:solidFill>
                        </a:rPr>
                        <a:t>2018</a:t>
                      </a:r>
                    </a:p>
                  </a:txBody>
                  <a:tcPr>
                    <a:solidFill>
                      <a:schemeClr val="bg1"/>
                    </a:solidFill>
                  </a:tcPr>
                </a:tc>
                <a:tc>
                  <a:txBody>
                    <a:bodyPr/>
                    <a:lstStyle/>
                    <a:p>
                      <a:endParaRPr lang="nb-NO" sz="1000" dirty="0">
                        <a:solidFill>
                          <a:schemeClr val="tx1"/>
                        </a:solidFill>
                      </a:endParaRPr>
                    </a:p>
                  </a:txBody>
                  <a:tcPr>
                    <a:solidFill>
                      <a:srgbClr val="FFDCCC"/>
                    </a:solidFill>
                  </a:tcPr>
                </a:tc>
                <a:tc>
                  <a:txBody>
                    <a:bodyPr/>
                    <a:lstStyle/>
                    <a:p>
                      <a:r>
                        <a:rPr lang="nb-NO" sz="1000" b="0" dirty="0">
                          <a:solidFill>
                            <a:schemeClr val="tx1"/>
                          </a:solidFill>
                        </a:rPr>
                        <a:t>2019</a:t>
                      </a:r>
                    </a:p>
                  </a:txBody>
                  <a:tcPr>
                    <a:solidFill>
                      <a:schemeClr val="bg1"/>
                    </a:solidFill>
                  </a:tcPr>
                </a:tc>
                <a:tc>
                  <a:txBody>
                    <a:bodyPr/>
                    <a:lstStyle/>
                    <a:p>
                      <a:endParaRPr lang="nb-NO" sz="1000" dirty="0">
                        <a:solidFill>
                          <a:schemeClr val="tx1"/>
                        </a:solidFill>
                      </a:endParaRPr>
                    </a:p>
                  </a:txBody>
                  <a:tcPr>
                    <a:solidFill>
                      <a:srgbClr val="FFB999"/>
                    </a:solidFill>
                  </a:tcPr>
                </a:tc>
                <a:tc>
                  <a:txBody>
                    <a:bodyPr/>
                    <a:lstStyle/>
                    <a:p>
                      <a:r>
                        <a:rPr lang="nb-NO" sz="1000" b="0" dirty="0">
                          <a:solidFill>
                            <a:schemeClr val="tx1"/>
                          </a:solidFill>
                        </a:rPr>
                        <a:t>2020</a:t>
                      </a:r>
                    </a:p>
                  </a:txBody>
                  <a:tcPr>
                    <a:solidFill>
                      <a:schemeClr val="bg1"/>
                    </a:solidFill>
                  </a:tcPr>
                </a:tc>
                <a:tc>
                  <a:txBody>
                    <a:bodyPr/>
                    <a:lstStyle/>
                    <a:p>
                      <a:endParaRPr lang="nb-NO" sz="1000" dirty="0">
                        <a:solidFill>
                          <a:schemeClr val="tx1"/>
                        </a:solidFill>
                      </a:endParaRPr>
                    </a:p>
                  </a:txBody>
                  <a:tcPr>
                    <a:solidFill>
                      <a:srgbClr val="FF9666"/>
                    </a:solidFill>
                  </a:tcPr>
                </a:tc>
                <a:tc>
                  <a:txBody>
                    <a:bodyPr/>
                    <a:lstStyle/>
                    <a:p>
                      <a:r>
                        <a:rPr lang="nb-NO" sz="1000" b="0" dirty="0">
                          <a:solidFill>
                            <a:schemeClr val="tx1"/>
                          </a:solidFill>
                        </a:rPr>
                        <a:t>2021</a:t>
                      </a:r>
                    </a:p>
                  </a:txBody>
                  <a:tcPr>
                    <a:solidFill>
                      <a:schemeClr val="bg1"/>
                    </a:solidFill>
                  </a:tcPr>
                </a:tc>
                <a:tc>
                  <a:txBody>
                    <a:bodyPr/>
                    <a:lstStyle/>
                    <a:p>
                      <a:endParaRPr lang="nb-NO" sz="1000" b="0" dirty="0">
                        <a:solidFill>
                          <a:schemeClr val="tx1"/>
                        </a:solidFill>
                      </a:endParaRPr>
                    </a:p>
                  </a:txBody>
                  <a:tcPr>
                    <a:solidFill>
                      <a:srgbClr val="CB5F2E"/>
                    </a:solidFill>
                  </a:tcPr>
                </a:tc>
                <a:tc>
                  <a:txBody>
                    <a:bodyPr/>
                    <a:lstStyle/>
                    <a:p>
                      <a:r>
                        <a:rPr lang="nb-NO" sz="1000" b="0" dirty="0">
                          <a:solidFill>
                            <a:schemeClr val="tx1"/>
                          </a:solidFill>
                        </a:rPr>
                        <a:t>2022</a:t>
                      </a:r>
                    </a:p>
                  </a:txBody>
                  <a:tcPr>
                    <a:solidFill>
                      <a:schemeClr val="bg1"/>
                    </a:solidFill>
                  </a:tcPr>
                </a:tc>
                <a:tc>
                  <a:txBody>
                    <a:bodyPr/>
                    <a:lstStyle/>
                    <a:p>
                      <a:endParaRPr lang="nb-NO" sz="1000" dirty="0">
                        <a:solidFill>
                          <a:schemeClr val="tx1"/>
                        </a:solidFill>
                      </a:endParaRPr>
                    </a:p>
                  </a:txBody>
                  <a:tcPr>
                    <a:solidFill>
                      <a:srgbClr val="BF3C00"/>
                    </a:solidFill>
                  </a:tcPr>
                </a:tc>
                <a:tc>
                  <a:txBody>
                    <a:bodyPr/>
                    <a:lstStyle/>
                    <a:p>
                      <a:r>
                        <a:rPr lang="nb-NO" sz="1000" b="0" dirty="0">
                          <a:solidFill>
                            <a:schemeClr val="tx1"/>
                          </a:solidFill>
                        </a:rPr>
                        <a:t>2023</a:t>
                      </a:r>
                    </a:p>
                  </a:txBody>
                  <a:tcPr>
                    <a:solidFill>
                      <a:schemeClr val="bg1"/>
                    </a:solidFill>
                  </a:tcPr>
                </a:tc>
                <a:tc>
                  <a:txBody>
                    <a:bodyPr/>
                    <a:lstStyle/>
                    <a:p>
                      <a:endParaRPr lang="nb-NO" sz="1000" dirty="0">
                        <a:solidFill>
                          <a:schemeClr val="tx1"/>
                        </a:solidFill>
                      </a:endParaRPr>
                    </a:p>
                  </a:txBody>
                  <a:tcPr>
                    <a:solidFill>
                      <a:srgbClr val="7F2800"/>
                    </a:solidFill>
                  </a:tcPr>
                </a:tc>
                <a:tc>
                  <a:txBody>
                    <a:bodyPr/>
                    <a:lstStyle/>
                    <a:p>
                      <a:r>
                        <a:rPr lang="nb-NO" sz="1000" b="0" dirty="0">
                          <a:solidFill>
                            <a:schemeClr val="tx1"/>
                          </a:solidFill>
                        </a:rPr>
                        <a:t>2024</a:t>
                      </a:r>
                    </a:p>
                  </a:txBody>
                  <a:tcPr>
                    <a:solidFill>
                      <a:schemeClr val="bg1"/>
                    </a:solidFill>
                  </a:tcPr>
                </a:tc>
                <a:extLst>
                  <a:ext uri="{0D108BD9-81ED-4DB2-BD59-A6C34878D82A}">
                    <a16:rowId xmlns:a16="http://schemas.microsoft.com/office/drawing/2014/main" val="2711543194"/>
                  </a:ext>
                </a:extLst>
              </a:tr>
            </a:tbl>
          </a:graphicData>
        </a:graphic>
      </p:graphicFrame>
      <p:sp>
        <p:nvSpPr>
          <p:cNvPr id="5" name="TextBox 1">
            <a:extLst>
              <a:ext uri="{FF2B5EF4-FFF2-40B4-BE49-F238E27FC236}">
                <a16:creationId xmlns:a16="http://schemas.microsoft.com/office/drawing/2014/main" id="{0D8DBB1B-4483-0780-8FC1-9AFF051B0788}"/>
              </a:ext>
            </a:extLst>
          </p:cNvPr>
          <p:cNvSpPr txBox="1"/>
          <p:nvPr/>
        </p:nvSpPr>
        <p:spPr>
          <a:xfrm>
            <a:off x="359999" y="5870316"/>
            <a:ext cx="11336636" cy="153888"/>
          </a:xfrm>
          <a:prstGeom prst="rect">
            <a:avLst/>
          </a:prstGeom>
          <a:noFill/>
        </p:spPr>
        <p:txBody>
          <a:bodyPr wrap="square" lIns="0" tIns="0" rIns="0" bIns="0" rtlCol="0">
            <a:spAutoFit/>
          </a:bodyPr>
          <a:lstStyle/>
          <a:p>
            <a:r>
              <a:rPr lang="nb-NO" sz="1000" b="1" dirty="0">
                <a:latin typeface="Calibri" panose="020F0502020204030204" pitchFamily="34" charset="0"/>
                <a:ea typeface="Calibri" panose="020F0502020204030204" pitchFamily="34" charset="0"/>
              </a:rPr>
              <a:t>*</a:t>
            </a:r>
            <a:r>
              <a:rPr lang="nb-NO" sz="1000" b="1" dirty="0">
                <a:solidFill>
                  <a:schemeClr val="tx1"/>
                </a:solidFill>
                <a:latin typeface="Calibri" panose="020F0502020204030204" pitchFamily="34" charset="0"/>
                <a:cs typeface="Calibri" panose="020F0502020204030204" pitchFamily="34" charset="0"/>
              </a:rPr>
              <a:t>VOD er kun for mediehusene NRK, TV2 og Warner Bros. </a:t>
            </a:r>
            <a:r>
              <a:rPr lang="nb-NO" sz="1000" b="1" dirty="0" err="1">
                <a:solidFill>
                  <a:schemeClr val="tx1"/>
                </a:solidFill>
                <a:latin typeface="Calibri" panose="020F0502020204030204" pitchFamily="34" charset="0"/>
                <a:cs typeface="Calibri" panose="020F0502020204030204" pitchFamily="34" charset="0"/>
              </a:rPr>
              <a:t>Discovery</a:t>
            </a:r>
            <a:r>
              <a:rPr lang="nb-NO" sz="1000" b="1" dirty="0">
                <a:solidFill>
                  <a:schemeClr val="tx1"/>
                </a:solidFill>
                <a:latin typeface="Calibri" panose="020F0502020204030204" pitchFamily="34" charset="0"/>
                <a:cs typeface="Calibri" panose="020F0502020204030204" pitchFamily="34" charset="0"/>
              </a:rPr>
              <a:t> og </a:t>
            </a:r>
            <a:r>
              <a:rPr lang="nb-NO" sz="1000" b="1" dirty="0" err="1">
                <a:solidFill>
                  <a:schemeClr val="tx1"/>
                </a:solidFill>
                <a:latin typeface="Calibri" panose="020F0502020204030204" pitchFamily="34" charset="0"/>
                <a:cs typeface="Calibri" panose="020F0502020204030204" pitchFamily="34" charset="0"/>
              </a:rPr>
              <a:t>Viaplay</a:t>
            </a:r>
            <a:r>
              <a:rPr lang="nb-NO" sz="1000" b="1" dirty="0">
                <a:solidFill>
                  <a:schemeClr val="tx1"/>
                </a:solidFill>
                <a:latin typeface="Calibri" panose="020F0502020204030204" pitchFamily="34" charset="0"/>
                <a:cs typeface="Calibri" panose="020F0502020204030204" pitchFamily="34" charset="0"/>
              </a:rPr>
              <a:t> Group (</a:t>
            </a:r>
            <a:r>
              <a:rPr lang="nb-NO" sz="1000" b="1" dirty="0" err="1">
                <a:solidFill>
                  <a:schemeClr val="tx1"/>
                </a:solidFill>
                <a:latin typeface="Calibri" panose="020F0502020204030204" pitchFamily="34" charset="0"/>
                <a:cs typeface="Calibri" panose="020F0502020204030204" pitchFamily="34" charset="0"/>
              </a:rPr>
              <a:t>Viafree</a:t>
            </a:r>
            <a:r>
              <a:rPr lang="nb-NO" sz="1000" b="1" dirty="0">
                <a:solidFill>
                  <a:schemeClr val="tx1"/>
                </a:solidFill>
                <a:latin typeface="Calibri" panose="020F0502020204030204" pitchFamily="34" charset="0"/>
                <a:cs typeface="Calibri" panose="020F0502020204030204" pitchFamily="34" charset="0"/>
              </a:rPr>
              <a:t> inntil 31.05.22).</a:t>
            </a:r>
            <a:r>
              <a:rPr lang="nb-NO" sz="1000" dirty="0">
                <a:effectLst/>
                <a:latin typeface="Calibri" panose="020F0502020204030204" pitchFamily="34" charset="0"/>
                <a:ea typeface="Calibri" panose="020F0502020204030204" pitchFamily="34" charset="0"/>
                <a:cs typeface="Calibri" panose="020F0502020204030204" pitchFamily="34" charset="0"/>
              </a:rPr>
              <a:t> </a:t>
            </a:r>
            <a:endParaRPr lang="nb-NO" sz="1000" dirty="0">
              <a:latin typeface="Calibri" panose="020F0502020204030204" pitchFamily="34" charset="0"/>
              <a:cs typeface="Calibri" panose="020F0502020204030204" pitchFamily="34" charset="0"/>
            </a:endParaRPr>
          </a:p>
        </p:txBody>
      </p:sp>
      <p:sp>
        <p:nvSpPr>
          <p:cNvPr id="6" name="Plassholder for tekst 10">
            <a:extLst>
              <a:ext uri="{FF2B5EF4-FFF2-40B4-BE49-F238E27FC236}">
                <a16:creationId xmlns:a16="http://schemas.microsoft.com/office/drawing/2014/main" id="{9F596C51-0D13-DEDA-566D-A2B2A9549997}"/>
              </a:ext>
            </a:extLst>
          </p:cNvPr>
          <p:cNvSpPr txBox="1">
            <a:spLocks/>
          </p:cNvSpPr>
          <p:nvPr>
            <p:custDataLst>
              <p:tags r:id="rId1"/>
            </p:custDataLst>
          </p:nvPr>
        </p:nvSpPr>
        <p:spPr>
          <a:xfrm>
            <a:off x="7744264" y="6299563"/>
            <a:ext cx="3854548"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chemeClr val="tx1"/>
                </a:solidFill>
              </a:rPr>
              <a:t>Kilde</a:t>
            </a:r>
            <a:r>
              <a:rPr lang="nb-NO" sz="900" dirty="0">
                <a:solidFill>
                  <a:schemeClr val="tx1"/>
                </a:solidFill>
              </a:rPr>
              <a:t>: Kantar Media TVOV. Gjennomsnittlig daglig seertid januar-desember</a:t>
            </a:r>
            <a:r>
              <a:rPr lang="nb-NO" sz="900" b="1" dirty="0">
                <a:solidFill>
                  <a:schemeClr val="tx1"/>
                </a:solidFill>
              </a:rPr>
              <a:t>. </a:t>
            </a:r>
            <a:endParaRPr lang="nb-NO" sz="900" i="1" dirty="0">
              <a:solidFill>
                <a:schemeClr val="tx1"/>
              </a:solidFill>
            </a:endParaRPr>
          </a:p>
        </p:txBody>
      </p:sp>
      <p:sp>
        <p:nvSpPr>
          <p:cNvPr id="3" name="Slide Number Placeholder 2">
            <a:extLst>
              <a:ext uri="{FF2B5EF4-FFF2-40B4-BE49-F238E27FC236}">
                <a16:creationId xmlns:a16="http://schemas.microsoft.com/office/drawing/2014/main" id="{C3639F5C-8D0D-1127-6952-272D1E1140E8}"/>
              </a:ext>
            </a:extLst>
          </p:cNvPr>
          <p:cNvSpPr>
            <a:spLocks noGrp="1"/>
          </p:cNvSpPr>
          <p:nvPr>
            <p:ph type="sldNum" sz="quarter" idx="10"/>
          </p:nvPr>
        </p:nvSpPr>
        <p:spPr/>
        <p:txBody>
          <a:bodyPr/>
          <a:lstStyle/>
          <a:p>
            <a:fld id="{4034BEE3-566C-4068-A777-C3A4762E861B}" type="slidenum">
              <a:rPr lang="en-GB" smtClean="0"/>
              <a:pPr/>
              <a:t>7</a:t>
            </a:fld>
            <a:endParaRPr lang="en-GB"/>
          </a:p>
        </p:txBody>
      </p:sp>
    </p:spTree>
    <p:extLst>
      <p:ext uri="{BB962C8B-B14F-4D97-AF65-F5344CB8AC3E}">
        <p14:creationId xmlns:p14="http://schemas.microsoft.com/office/powerpoint/2010/main" val="274187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F4D1124-9F92-437A-A178-14F268CDC549}"/>
              </a:ext>
            </a:extLst>
          </p:cNvPr>
          <p:cNvSpPr>
            <a:spLocks noGrp="1"/>
          </p:cNvSpPr>
          <p:nvPr>
            <p:ph type="title"/>
          </p:nvPr>
        </p:nvSpPr>
        <p:spPr/>
        <p:txBody>
          <a:bodyPr/>
          <a:lstStyle/>
          <a:p>
            <a:r>
              <a:rPr lang="en-GB" dirty="0" err="1"/>
              <a:t>Konsum</a:t>
            </a:r>
            <a:r>
              <a:rPr lang="en-GB" dirty="0"/>
              <a:t> </a:t>
            </a:r>
            <a:r>
              <a:rPr lang="en-GB" dirty="0" err="1"/>
              <a:t>av</a:t>
            </a:r>
            <a:r>
              <a:rPr lang="en-GB" dirty="0"/>
              <a:t> TV </a:t>
            </a:r>
            <a:r>
              <a:rPr lang="en-GB" dirty="0" err="1"/>
              <a:t>og</a:t>
            </a:r>
            <a:r>
              <a:rPr lang="en-GB" dirty="0"/>
              <a:t> Online Video (TVOV)</a:t>
            </a:r>
            <a:endParaRPr lang="en-GB" i="1" dirty="0"/>
          </a:p>
        </p:txBody>
      </p:sp>
      <p:graphicFrame>
        <p:nvGraphicFramePr>
          <p:cNvPr id="7" name="Plassholder for innhold 5">
            <a:extLst>
              <a:ext uri="{FF2B5EF4-FFF2-40B4-BE49-F238E27FC236}">
                <a16:creationId xmlns:a16="http://schemas.microsoft.com/office/drawing/2014/main" id="{39CBBB2D-F5F4-4375-AE88-12FF75210190}"/>
              </a:ext>
            </a:extLst>
          </p:cNvPr>
          <p:cNvGraphicFramePr>
            <a:graphicFrameLocks/>
          </p:cNvGraphicFramePr>
          <p:nvPr>
            <p:extLst>
              <p:ext uri="{D42A27DB-BD31-4B8C-83A1-F6EECF244321}">
                <p14:modId xmlns:p14="http://schemas.microsoft.com/office/powerpoint/2010/main" val="2288608453"/>
              </p:ext>
            </p:extLst>
          </p:nvPr>
        </p:nvGraphicFramePr>
        <p:xfrm>
          <a:off x="196352" y="1728269"/>
          <a:ext cx="6035961" cy="4090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817C20DE-C801-442C-9AB5-25709C6E6CB8}"/>
              </a:ext>
            </a:extLst>
          </p:cNvPr>
          <p:cNvGraphicFramePr/>
          <p:nvPr>
            <p:extLst>
              <p:ext uri="{D42A27DB-BD31-4B8C-83A1-F6EECF244321}">
                <p14:modId xmlns:p14="http://schemas.microsoft.com/office/powerpoint/2010/main" val="3177551045"/>
              </p:ext>
            </p:extLst>
          </p:nvPr>
        </p:nvGraphicFramePr>
        <p:xfrm>
          <a:off x="6990567" y="1943713"/>
          <a:ext cx="4619177" cy="392784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BE6102D1-E22F-457E-B103-A31C235C7247}"/>
              </a:ext>
            </a:extLst>
          </p:cNvPr>
          <p:cNvSpPr txBox="1"/>
          <p:nvPr/>
        </p:nvSpPr>
        <p:spPr>
          <a:xfrm>
            <a:off x="2102956" y="1426105"/>
            <a:ext cx="1352934" cy="215444"/>
          </a:xfrm>
          <a:prstGeom prst="rect">
            <a:avLst/>
          </a:prstGeom>
          <a:noFill/>
        </p:spPr>
        <p:txBody>
          <a:bodyPr wrap="none" lIns="0" tIns="0" rIns="0" bIns="0" rtlCol="0">
            <a:spAutoFit/>
          </a:bodyPr>
          <a:lstStyle/>
          <a:p>
            <a:r>
              <a:rPr lang="nb-NO" sz="1400" i="1" dirty="0">
                <a:solidFill>
                  <a:schemeClr val="tx1">
                    <a:lumMod val="75000"/>
                  </a:schemeClr>
                </a:solidFill>
              </a:rPr>
              <a:t>Seertid i minutter</a:t>
            </a:r>
          </a:p>
        </p:txBody>
      </p:sp>
      <p:sp>
        <p:nvSpPr>
          <p:cNvPr id="6" name="TextBox 22">
            <a:extLst>
              <a:ext uri="{FF2B5EF4-FFF2-40B4-BE49-F238E27FC236}">
                <a16:creationId xmlns:a16="http://schemas.microsoft.com/office/drawing/2014/main" id="{1ECD0508-0ED3-331F-2C8D-BC8F194F184A}"/>
              </a:ext>
            </a:extLst>
          </p:cNvPr>
          <p:cNvSpPr txBox="1"/>
          <p:nvPr/>
        </p:nvSpPr>
        <p:spPr>
          <a:xfrm>
            <a:off x="359999" y="864573"/>
            <a:ext cx="2805255" cy="246221"/>
          </a:xfrm>
          <a:prstGeom prst="rect">
            <a:avLst/>
          </a:prstGeom>
          <a:noFill/>
        </p:spPr>
        <p:txBody>
          <a:bodyPr wrap="none" lIns="0" tIns="0" rIns="0" bIns="0" rtlCol="0">
            <a:spAutoFit/>
          </a:bodyPr>
          <a:lstStyle/>
          <a:p>
            <a:r>
              <a:rPr lang="nb-NO" sz="1600" dirty="0">
                <a:solidFill>
                  <a:srgbClr val="6B6B6B"/>
                </a:solidFill>
                <a:latin typeface="Arial" panose="020B0604020202020204" pitchFamily="34" charset="0"/>
                <a:cs typeface="Arial" panose="020B0604020202020204" pitchFamily="34" charset="0"/>
              </a:rPr>
              <a:t>Fordelt på live, opptak og VOD</a:t>
            </a:r>
          </a:p>
        </p:txBody>
      </p:sp>
      <p:sp>
        <p:nvSpPr>
          <p:cNvPr id="12" name="TextBox 8">
            <a:extLst>
              <a:ext uri="{FF2B5EF4-FFF2-40B4-BE49-F238E27FC236}">
                <a16:creationId xmlns:a16="http://schemas.microsoft.com/office/drawing/2014/main" id="{A13FB730-1538-B205-4E70-D10E737A8448}"/>
              </a:ext>
            </a:extLst>
          </p:cNvPr>
          <p:cNvSpPr txBox="1"/>
          <p:nvPr/>
        </p:nvSpPr>
        <p:spPr>
          <a:xfrm>
            <a:off x="7572115" y="1426105"/>
            <a:ext cx="1194238" cy="215444"/>
          </a:xfrm>
          <a:prstGeom prst="rect">
            <a:avLst/>
          </a:prstGeom>
          <a:noFill/>
        </p:spPr>
        <p:txBody>
          <a:bodyPr wrap="none" lIns="0" tIns="0" rIns="0" bIns="0" rtlCol="0">
            <a:spAutoFit/>
          </a:bodyPr>
          <a:lstStyle/>
          <a:p>
            <a:r>
              <a:rPr lang="nb-NO" sz="1400" i="1" dirty="0">
                <a:solidFill>
                  <a:schemeClr val="tx1">
                    <a:lumMod val="75000"/>
                  </a:schemeClr>
                </a:solidFill>
              </a:rPr>
              <a:t>Andel i prosent</a:t>
            </a:r>
          </a:p>
        </p:txBody>
      </p:sp>
      <p:pic>
        <p:nvPicPr>
          <p:cNvPr id="15" name="Bilde 14">
            <a:extLst>
              <a:ext uri="{FF2B5EF4-FFF2-40B4-BE49-F238E27FC236}">
                <a16:creationId xmlns:a16="http://schemas.microsoft.com/office/drawing/2014/main" id="{E46B5069-AA90-9700-E1D4-71CECE3B2F21}"/>
              </a:ext>
            </a:extLst>
          </p:cNvPr>
          <p:cNvPicPr>
            <a:picLocks noChangeAspect="1"/>
          </p:cNvPicPr>
          <p:nvPr/>
        </p:nvPicPr>
        <p:blipFill>
          <a:blip r:embed="rId5"/>
          <a:stretch>
            <a:fillRect/>
          </a:stretch>
        </p:blipFill>
        <p:spPr>
          <a:xfrm>
            <a:off x="8834692" y="3457883"/>
            <a:ext cx="799026" cy="799026"/>
          </a:xfrm>
          <a:prstGeom prst="rect">
            <a:avLst/>
          </a:prstGeom>
        </p:spPr>
      </p:pic>
      <p:sp>
        <p:nvSpPr>
          <p:cNvPr id="14" name="TextBox 1">
            <a:extLst>
              <a:ext uri="{FF2B5EF4-FFF2-40B4-BE49-F238E27FC236}">
                <a16:creationId xmlns:a16="http://schemas.microsoft.com/office/drawing/2014/main" id="{7A93E6C9-DAEE-DC61-9830-69BB72E2F1DD}"/>
              </a:ext>
            </a:extLst>
          </p:cNvPr>
          <p:cNvSpPr txBox="1"/>
          <p:nvPr/>
        </p:nvSpPr>
        <p:spPr>
          <a:xfrm>
            <a:off x="359999" y="5870316"/>
            <a:ext cx="11336636" cy="153888"/>
          </a:xfrm>
          <a:prstGeom prst="rect">
            <a:avLst/>
          </a:prstGeom>
          <a:noFill/>
        </p:spPr>
        <p:txBody>
          <a:bodyPr wrap="square" lIns="0" tIns="0" rIns="0" bIns="0" rtlCol="0">
            <a:spAutoFit/>
          </a:bodyPr>
          <a:lstStyle/>
          <a:p>
            <a:r>
              <a:rPr lang="nb-NO" sz="1000" b="1" dirty="0">
                <a:latin typeface="Calibri" panose="020F0502020204030204" pitchFamily="34" charset="0"/>
                <a:ea typeface="Calibri" panose="020F0502020204030204" pitchFamily="34" charset="0"/>
              </a:rPr>
              <a:t>*</a:t>
            </a:r>
            <a:r>
              <a:rPr lang="nb-NO" sz="1000" b="1" dirty="0">
                <a:solidFill>
                  <a:schemeClr val="tx1"/>
                </a:solidFill>
                <a:latin typeface="Calibri" panose="020F0502020204030204" pitchFamily="34" charset="0"/>
                <a:cs typeface="Calibri" panose="020F0502020204030204" pitchFamily="34" charset="0"/>
              </a:rPr>
              <a:t>VOD er kun for mediehusene NRK, TV2 og Warner Bros. </a:t>
            </a:r>
            <a:r>
              <a:rPr lang="nb-NO" sz="1000" b="1" dirty="0" err="1">
                <a:solidFill>
                  <a:schemeClr val="tx1"/>
                </a:solidFill>
                <a:latin typeface="Calibri" panose="020F0502020204030204" pitchFamily="34" charset="0"/>
                <a:cs typeface="Calibri" panose="020F0502020204030204" pitchFamily="34" charset="0"/>
              </a:rPr>
              <a:t>Discovery</a:t>
            </a:r>
            <a:r>
              <a:rPr lang="nb-NO" sz="1000" b="1" dirty="0">
                <a:solidFill>
                  <a:schemeClr val="tx1"/>
                </a:solidFill>
                <a:latin typeface="Calibri" panose="020F0502020204030204" pitchFamily="34" charset="0"/>
                <a:cs typeface="Calibri" panose="020F0502020204030204" pitchFamily="34" charset="0"/>
              </a:rPr>
              <a:t> og </a:t>
            </a:r>
            <a:r>
              <a:rPr lang="nb-NO" sz="1000" b="1" dirty="0" err="1">
                <a:solidFill>
                  <a:schemeClr val="tx1"/>
                </a:solidFill>
                <a:latin typeface="Calibri" panose="020F0502020204030204" pitchFamily="34" charset="0"/>
                <a:cs typeface="Calibri" panose="020F0502020204030204" pitchFamily="34" charset="0"/>
              </a:rPr>
              <a:t>Viaplay</a:t>
            </a:r>
            <a:r>
              <a:rPr lang="nb-NO" sz="1000" b="1" dirty="0">
                <a:solidFill>
                  <a:schemeClr val="tx1"/>
                </a:solidFill>
                <a:latin typeface="Calibri" panose="020F0502020204030204" pitchFamily="34" charset="0"/>
                <a:cs typeface="Calibri" panose="020F0502020204030204" pitchFamily="34" charset="0"/>
              </a:rPr>
              <a:t> Group (</a:t>
            </a:r>
            <a:r>
              <a:rPr lang="nb-NO" sz="1000" b="1" dirty="0" err="1">
                <a:solidFill>
                  <a:schemeClr val="tx1"/>
                </a:solidFill>
                <a:latin typeface="Calibri" panose="020F0502020204030204" pitchFamily="34" charset="0"/>
                <a:cs typeface="Calibri" panose="020F0502020204030204" pitchFamily="34" charset="0"/>
              </a:rPr>
              <a:t>Viafree</a:t>
            </a:r>
            <a:r>
              <a:rPr lang="nb-NO" sz="1000" b="1" dirty="0">
                <a:solidFill>
                  <a:schemeClr val="tx1"/>
                </a:solidFill>
                <a:latin typeface="Calibri" panose="020F0502020204030204" pitchFamily="34" charset="0"/>
                <a:cs typeface="Calibri" panose="020F0502020204030204" pitchFamily="34" charset="0"/>
              </a:rPr>
              <a:t> inntil 31.05.22). </a:t>
            </a:r>
            <a:r>
              <a:rPr lang="nb-NO" sz="1000" dirty="0">
                <a:solidFill>
                  <a:schemeClr val="tx1"/>
                </a:solidFill>
                <a:latin typeface="Calibri" panose="020F0502020204030204" pitchFamily="34" charset="0"/>
                <a:cs typeface="Calibri" panose="020F0502020204030204" pitchFamily="34" charset="0"/>
              </a:rPr>
              <a:t>Seing fra strømmetjenester som </a:t>
            </a:r>
            <a:r>
              <a:rPr lang="nb-NO" sz="1000" dirty="0" err="1">
                <a:solidFill>
                  <a:schemeClr val="tx1"/>
                </a:solidFill>
                <a:latin typeface="Calibri" panose="020F0502020204030204" pitchFamily="34" charset="0"/>
                <a:cs typeface="Calibri" panose="020F0502020204030204" pitchFamily="34" charset="0"/>
              </a:rPr>
              <a:t>Netflix</a:t>
            </a:r>
            <a:r>
              <a:rPr lang="nb-NO" sz="1000" dirty="0">
                <a:solidFill>
                  <a:schemeClr val="tx1"/>
                </a:solidFill>
                <a:latin typeface="Calibri" panose="020F0502020204030204" pitchFamily="34" charset="0"/>
                <a:cs typeface="Calibri" panose="020F0502020204030204" pitchFamily="34" charset="0"/>
              </a:rPr>
              <a:t> og Max er ikke inkludert i tallene</a:t>
            </a:r>
            <a:r>
              <a:rPr lang="nb-NO" sz="1000" dirty="0">
                <a:effectLst/>
                <a:latin typeface="Calibri" panose="020F0502020204030204" pitchFamily="34" charset="0"/>
                <a:ea typeface="Calibri" panose="020F0502020204030204" pitchFamily="34" charset="0"/>
                <a:cs typeface="Calibri" panose="020F0502020204030204" pitchFamily="34" charset="0"/>
              </a:rPr>
              <a:t> </a:t>
            </a:r>
            <a:endParaRPr lang="nb-NO" sz="1000" dirty="0">
              <a:latin typeface="Calibri" panose="020F0502020204030204" pitchFamily="34" charset="0"/>
              <a:cs typeface="Calibri" panose="020F0502020204030204" pitchFamily="34" charset="0"/>
            </a:endParaRPr>
          </a:p>
        </p:txBody>
      </p:sp>
      <p:sp>
        <p:nvSpPr>
          <p:cNvPr id="16" name="Plassholder for tekst 10">
            <a:extLst>
              <a:ext uri="{FF2B5EF4-FFF2-40B4-BE49-F238E27FC236}">
                <a16:creationId xmlns:a16="http://schemas.microsoft.com/office/drawing/2014/main" id="{88E325C8-FA8A-9543-9B2B-B7A298E98EBC}"/>
              </a:ext>
            </a:extLst>
          </p:cNvPr>
          <p:cNvSpPr txBox="1">
            <a:spLocks/>
          </p:cNvSpPr>
          <p:nvPr>
            <p:custDataLst>
              <p:tags r:id="rId1"/>
            </p:custDataLst>
          </p:nvPr>
        </p:nvSpPr>
        <p:spPr>
          <a:xfrm>
            <a:off x="7744264" y="6299563"/>
            <a:ext cx="3854548"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chemeClr val="tx1"/>
                </a:solidFill>
              </a:rPr>
              <a:t>Kilde</a:t>
            </a:r>
            <a:r>
              <a:rPr lang="nb-NO" sz="900" dirty="0">
                <a:solidFill>
                  <a:schemeClr val="tx1"/>
                </a:solidFill>
              </a:rPr>
              <a:t>: Kantar Media TVOV. Gjennomsnittlig daglig seertid januar-desember</a:t>
            </a:r>
            <a:r>
              <a:rPr lang="nb-NO" sz="900" b="1" dirty="0">
                <a:solidFill>
                  <a:schemeClr val="tx1"/>
                </a:solidFill>
              </a:rPr>
              <a:t>. </a:t>
            </a:r>
            <a:endParaRPr lang="nb-NO" sz="900" i="1" dirty="0">
              <a:solidFill>
                <a:schemeClr val="tx1"/>
              </a:solidFill>
            </a:endParaRPr>
          </a:p>
        </p:txBody>
      </p:sp>
      <p:sp>
        <p:nvSpPr>
          <p:cNvPr id="4" name="Slide Number Placeholder 3">
            <a:extLst>
              <a:ext uri="{FF2B5EF4-FFF2-40B4-BE49-F238E27FC236}">
                <a16:creationId xmlns:a16="http://schemas.microsoft.com/office/drawing/2014/main" id="{DDD82ECC-9FAA-D263-6CC1-F19E1F9222C6}"/>
              </a:ext>
            </a:extLst>
          </p:cNvPr>
          <p:cNvSpPr>
            <a:spLocks noGrp="1"/>
          </p:cNvSpPr>
          <p:nvPr>
            <p:ph type="sldNum" sz="quarter" idx="10"/>
          </p:nvPr>
        </p:nvSpPr>
        <p:spPr/>
        <p:txBody>
          <a:bodyPr/>
          <a:lstStyle/>
          <a:p>
            <a:fld id="{4034BEE3-566C-4068-A777-C3A4762E861B}" type="slidenum">
              <a:rPr lang="en-GB" smtClean="0"/>
              <a:pPr/>
              <a:t>8</a:t>
            </a:fld>
            <a:endParaRPr lang="en-GB"/>
          </a:p>
        </p:txBody>
      </p:sp>
    </p:spTree>
    <p:extLst>
      <p:ext uri="{BB962C8B-B14F-4D97-AF65-F5344CB8AC3E}">
        <p14:creationId xmlns:p14="http://schemas.microsoft.com/office/powerpoint/2010/main" val="64863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F4D1124-9F92-437A-A178-14F268CDC549}"/>
              </a:ext>
            </a:extLst>
          </p:cNvPr>
          <p:cNvSpPr>
            <a:spLocks noGrp="1"/>
          </p:cNvSpPr>
          <p:nvPr>
            <p:ph type="title"/>
          </p:nvPr>
        </p:nvSpPr>
        <p:spPr/>
        <p:txBody>
          <a:bodyPr/>
          <a:lstStyle/>
          <a:p>
            <a:r>
              <a:rPr lang="en-GB" dirty="0" err="1"/>
              <a:t>Konsum</a:t>
            </a:r>
            <a:r>
              <a:rPr lang="en-GB" dirty="0"/>
              <a:t> </a:t>
            </a:r>
            <a:r>
              <a:rPr lang="en-GB" dirty="0" err="1"/>
              <a:t>av</a:t>
            </a:r>
            <a:r>
              <a:rPr lang="en-GB" dirty="0"/>
              <a:t> TV </a:t>
            </a:r>
            <a:r>
              <a:rPr lang="en-GB" dirty="0" err="1"/>
              <a:t>og</a:t>
            </a:r>
            <a:r>
              <a:rPr lang="en-GB" dirty="0"/>
              <a:t> Online Video (TVOV)</a:t>
            </a:r>
            <a:endParaRPr lang="en-GB" b="0" i="1" dirty="0"/>
          </a:p>
        </p:txBody>
      </p:sp>
      <p:graphicFrame>
        <p:nvGraphicFramePr>
          <p:cNvPr id="15" name="Plassholder for innhold 5">
            <a:extLst>
              <a:ext uri="{FF2B5EF4-FFF2-40B4-BE49-F238E27FC236}">
                <a16:creationId xmlns:a16="http://schemas.microsoft.com/office/drawing/2014/main" id="{621589F9-DEC5-4BFA-BA13-E5EF791B8670}"/>
              </a:ext>
            </a:extLst>
          </p:cNvPr>
          <p:cNvGraphicFramePr>
            <a:graphicFrameLocks/>
          </p:cNvGraphicFramePr>
          <p:nvPr>
            <p:extLst>
              <p:ext uri="{D42A27DB-BD31-4B8C-83A1-F6EECF244321}">
                <p14:modId xmlns:p14="http://schemas.microsoft.com/office/powerpoint/2010/main" val="2726419058"/>
              </p:ext>
            </p:extLst>
          </p:nvPr>
        </p:nvGraphicFramePr>
        <p:xfrm>
          <a:off x="349860" y="1577523"/>
          <a:ext cx="6393472" cy="40159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F4413E95-1D1C-4755-938B-DBED243428CC}"/>
              </a:ext>
            </a:extLst>
          </p:cNvPr>
          <p:cNvGraphicFramePr/>
          <p:nvPr>
            <p:extLst>
              <p:ext uri="{D42A27DB-BD31-4B8C-83A1-F6EECF244321}">
                <p14:modId xmlns:p14="http://schemas.microsoft.com/office/powerpoint/2010/main" val="2305786354"/>
              </p:ext>
            </p:extLst>
          </p:nvPr>
        </p:nvGraphicFramePr>
        <p:xfrm>
          <a:off x="6774725" y="1263958"/>
          <a:ext cx="5603638" cy="4350591"/>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EEE9DC0A-33E8-49D1-8C7C-E9E937BE98B8}"/>
              </a:ext>
            </a:extLst>
          </p:cNvPr>
          <p:cNvSpPr txBox="1"/>
          <p:nvPr/>
        </p:nvSpPr>
        <p:spPr>
          <a:xfrm>
            <a:off x="10632028" y="5121286"/>
            <a:ext cx="1064607" cy="369332"/>
          </a:xfrm>
          <a:prstGeom prst="rect">
            <a:avLst/>
          </a:prstGeom>
          <a:noFill/>
        </p:spPr>
        <p:txBody>
          <a:bodyPr wrap="square" lIns="0" tIns="0" rIns="0" bIns="0" rtlCol="0">
            <a:spAutoFit/>
          </a:bodyPr>
          <a:lstStyle/>
          <a:p>
            <a:r>
              <a:rPr lang="nb-NO" sz="1200" dirty="0"/>
              <a:t>TV-skjermer hjemme 82%</a:t>
            </a:r>
          </a:p>
        </p:txBody>
      </p:sp>
      <p:sp>
        <p:nvSpPr>
          <p:cNvPr id="6" name="TextBox 8">
            <a:extLst>
              <a:ext uri="{FF2B5EF4-FFF2-40B4-BE49-F238E27FC236}">
                <a16:creationId xmlns:a16="http://schemas.microsoft.com/office/drawing/2014/main" id="{456DCBC5-902F-3ABD-5517-BF1CC2869141}"/>
              </a:ext>
            </a:extLst>
          </p:cNvPr>
          <p:cNvSpPr txBox="1"/>
          <p:nvPr/>
        </p:nvSpPr>
        <p:spPr>
          <a:xfrm>
            <a:off x="7312460" y="1362079"/>
            <a:ext cx="1641475" cy="215444"/>
          </a:xfrm>
          <a:prstGeom prst="rect">
            <a:avLst/>
          </a:prstGeom>
          <a:noFill/>
        </p:spPr>
        <p:txBody>
          <a:bodyPr wrap="none" lIns="0" tIns="0" rIns="0" bIns="0" rtlCol="0">
            <a:spAutoFit/>
          </a:bodyPr>
          <a:lstStyle/>
          <a:p>
            <a:r>
              <a:rPr lang="nb-NO" sz="1400" i="1" dirty="0">
                <a:solidFill>
                  <a:schemeClr val="tx1">
                    <a:lumMod val="75000"/>
                  </a:schemeClr>
                </a:solidFill>
              </a:rPr>
              <a:t>Andel i prosent 2024</a:t>
            </a:r>
          </a:p>
        </p:txBody>
      </p:sp>
      <p:pic>
        <p:nvPicPr>
          <p:cNvPr id="10" name="Bilde 9">
            <a:extLst>
              <a:ext uri="{FF2B5EF4-FFF2-40B4-BE49-F238E27FC236}">
                <a16:creationId xmlns:a16="http://schemas.microsoft.com/office/drawing/2014/main" id="{0C893C18-0069-692F-24F6-F82371E3DEAC}"/>
              </a:ext>
            </a:extLst>
          </p:cNvPr>
          <p:cNvPicPr>
            <a:picLocks noChangeAspect="1"/>
          </p:cNvPicPr>
          <p:nvPr/>
        </p:nvPicPr>
        <p:blipFill>
          <a:blip r:embed="rId5"/>
          <a:stretch>
            <a:fillRect/>
          </a:stretch>
        </p:blipFill>
        <p:spPr>
          <a:xfrm>
            <a:off x="8811802" y="3288323"/>
            <a:ext cx="1014884" cy="1014884"/>
          </a:xfrm>
          <a:prstGeom prst="rect">
            <a:avLst/>
          </a:prstGeom>
        </p:spPr>
      </p:pic>
      <p:sp>
        <p:nvSpPr>
          <p:cNvPr id="11" name="TextBox 8">
            <a:extLst>
              <a:ext uri="{FF2B5EF4-FFF2-40B4-BE49-F238E27FC236}">
                <a16:creationId xmlns:a16="http://schemas.microsoft.com/office/drawing/2014/main" id="{76A42337-D243-9305-0694-D25BB7CD0EFA}"/>
              </a:ext>
            </a:extLst>
          </p:cNvPr>
          <p:cNvSpPr txBox="1"/>
          <p:nvPr/>
        </p:nvSpPr>
        <p:spPr>
          <a:xfrm>
            <a:off x="2193662" y="1300647"/>
            <a:ext cx="1352934" cy="215444"/>
          </a:xfrm>
          <a:prstGeom prst="rect">
            <a:avLst/>
          </a:prstGeom>
          <a:noFill/>
        </p:spPr>
        <p:txBody>
          <a:bodyPr wrap="none" lIns="0" tIns="0" rIns="0" bIns="0" rtlCol="0">
            <a:spAutoFit/>
          </a:bodyPr>
          <a:lstStyle/>
          <a:p>
            <a:r>
              <a:rPr lang="nb-NO" sz="1400" i="1" dirty="0">
                <a:solidFill>
                  <a:schemeClr val="tx1">
                    <a:lumMod val="75000"/>
                  </a:schemeClr>
                </a:solidFill>
              </a:rPr>
              <a:t>Seertid i minutter</a:t>
            </a:r>
          </a:p>
        </p:txBody>
      </p:sp>
      <p:sp>
        <p:nvSpPr>
          <p:cNvPr id="13" name="TextBox 22">
            <a:extLst>
              <a:ext uri="{FF2B5EF4-FFF2-40B4-BE49-F238E27FC236}">
                <a16:creationId xmlns:a16="http://schemas.microsoft.com/office/drawing/2014/main" id="{26AF23DF-145C-F1C9-8499-AC084876C3B1}"/>
              </a:ext>
            </a:extLst>
          </p:cNvPr>
          <p:cNvSpPr txBox="1"/>
          <p:nvPr/>
        </p:nvSpPr>
        <p:spPr>
          <a:xfrm>
            <a:off x="359999" y="864573"/>
            <a:ext cx="3534622" cy="246221"/>
          </a:xfrm>
          <a:prstGeom prst="rect">
            <a:avLst/>
          </a:prstGeom>
          <a:noFill/>
        </p:spPr>
        <p:txBody>
          <a:bodyPr wrap="none" lIns="0" tIns="0" rIns="0" bIns="0" rtlCol="0">
            <a:spAutoFit/>
          </a:bodyPr>
          <a:lstStyle/>
          <a:p>
            <a:r>
              <a:rPr lang="nb-NO" sz="1600" dirty="0">
                <a:solidFill>
                  <a:srgbClr val="6B6B6B"/>
                </a:solidFill>
                <a:latin typeface="Arial" panose="020B0604020202020204" pitchFamily="34" charset="0"/>
                <a:cs typeface="Arial" panose="020B0604020202020204" pitchFamily="34" charset="0"/>
              </a:rPr>
              <a:t>Fordelt på skjermtype og oppholdssted</a:t>
            </a:r>
          </a:p>
        </p:txBody>
      </p:sp>
      <p:sp>
        <p:nvSpPr>
          <p:cNvPr id="5" name="TextBox 1">
            <a:extLst>
              <a:ext uri="{FF2B5EF4-FFF2-40B4-BE49-F238E27FC236}">
                <a16:creationId xmlns:a16="http://schemas.microsoft.com/office/drawing/2014/main" id="{44472004-2D45-89EA-80A9-179863954735}"/>
              </a:ext>
            </a:extLst>
          </p:cNvPr>
          <p:cNvSpPr txBox="1"/>
          <p:nvPr/>
        </p:nvSpPr>
        <p:spPr>
          <a:xfrm>
            <a:off x="349860" y="5736812"/>
            <a:ext cx="11336636" cy="307777"/>
          </a:xfrm>
          <a:prstGeom prst="rect">
            <a:avLst/>
          </a:prstGeom>
          <a:noFill/>
        </p:spPr>
        <p:txBody>
          <a:bodyPr wrap="square" lIns="0" tIns="0" rIns="0" bIns="0" rtlCol="0">
            <a:spAutoFit/>
          </a:bodyPr>
          <a:lstStyle/>
          <a:p>
            <a:r>
              <a:rPr lang="nb-NO" sz="1000" b="1" dirty="0">
                <a:latin typeface="Calibri" panose="020F0502020204030204" pitchFamily="34" charset="0"/>
                <a:ea typeface="Calibri" panose="020F0502020204030204" pitchFamily="34" charset="0"/>
                <a:cs typeface="Calibri" panose="020F0502020204030204" pitchFamily="34" charset="0"/>
              </a:rPr>
              <a:t>*</a:t>
            </a:r>
            <a:r>
              <a:rPr lang="nb-NO" sz="1000" b="1" dirty="0">
                <a:solidFill>
                  <a:schemeClr val="tx1"/>
                </a:solidFill>
                <a:latin typeface="Calibri" panose="020F0502020204030204" pitchFamily="34" charset="0"/>
                <a:cs typeface="Calibri" panose="020F0502020204030204" pitchFamily="34" charset="0"/>
              </a:rPr>
              <a:t> TV-skjermer hjemme: </a:t>
            </a:r>
            <a:r>
              <a:rPr lang="nb-NO" sz="1000" dirty="0">
                <a:solidFill>
                  <a:schemeClr val="tx1"/>
                </a:solidFill>
                <a:latin typeface="Calibri" panose="020F0502020204030204" pitchFamily="34" charset="0"/>
                <a:cs typeface="Calibri" panose="020F0502020204030204" pitchFamily="34" charset="0"/>
              </a:rPr>
              <a:t>Konsum på stasjonære TV-skjermer hjemme. </a:t>
            </a:r>
            <a:r>
              <a:rPr lang="nb-NO" sz="1000" b="1" dirty="0">
                <a:solidFill>
                  <a:schemeClr val="tx1"/>
                </a:solidFill>
                <a:latin typeface="Calibri" panose="020F0502020204030204" pitchFamily="34" charset="0"/>
                <a:cs typeface="Calibri" panose="020F0502020204030204" pitchFamily="34" charset="0"/>
              </a:rPr>
              <a:t>PC, nettbrett, mobil: </a:t>
            </a:r>
            <a:r>
              <a:rPr lang="nb-NO" sz="1000" dirty="0">
                <a:solidFill>
                  <a:schemeClr val="tx1"/>
                </a:solidFill>
                <a:latin typeface="Calibri" panose="020F0502020204030204" pitchFamily="34" charset="0"/>
                <a:cs typeface="Calibri" panose="020F0502020204030204" pitchFamily="34" charset="0"/>
              </a:rPr>
              <a:t>Konsum på PC, nettbrett og mobiler uavhengig av oppholdssted. </a:t>
            </a:r>
            <a:r>
              <a:rPr lang="nb-NO" sz="1000" b="1" dirty="0">
                <a:solidFill>
                  <a:schemeClr val="tx1"/>
                </a:solidFill>
                <a:latin typeface="Calibri" panose="020F0502020204030204" pitchFamily="34" charset="0"/>
                <a:cs typeface="Calibri" panose="020F0502020204030204" pitchFamily="34" charset="0"/>
              </a:rPr>
              <a:t>Utenfor hjemmet: </a:t>
            </a:r>
            <a:r>
              <a:rPr lang="nb-NO" sz="1000" dirty="0">
                <a:solidFill>
                  <a:schemeClr val="tx1"/>
                </a:solidFill>
                <a:latin typeface="Calibri" panose="020F0502020204030204" pitchFamily="34" charset="0"/>
                <a:cs typeface="Calibri" panose="020F0502020204030204" pitchFamily="34" charset="0"/>
              </a:rPr>
              <a:t>Konsum via TV-skjermer og andre enheter utenfor eget hjem.</a:t>
            </a:r>
            <a:r>
              <a:rPr lang="nb-NO" sz="1000" b="1" dirty="0">
                <a:solidFill>
                  <a:schemeClr val="tx1"/>
                </a:solidFill>
                <a:latin typeface="Calibri" panose="020F0502020204030204" pitchFamily="34" charset="0"/>
                <a:cs typeface="Calibri" panose="020F0502020204030204" pitchFamily="34" charset="0"/>
              </a:rPr>
              <a:t> </a:t>
            </a:r>
            <a:endParaRPr lang="nb-NO" sz="1000" dirty="0">
              <a:latin typeface="Calibri" panose="020F0502020204030204" pitchFamily="34" charset="0"/>
              <a:cs typeface="Calibri" panose="020F0502020204030204" pitchFamily="34" charset="0"/>
            </a:endParaRPr>
          </a:p>
        </p:txBody>
      </p:sp>
      <p:sp>
        <p:nvSpPr>
          <p:cNvPr id="7" name="Plassholder for tekst 10">
            <a:extLst>
              <a:ext uri="{FF2B5EF4-FFF2-40B4-BE49-F238E27FC236}">
                <a16:creationId xmlns:a16="http://schemas.microsoft.com/office/drawing/2014/main" id="{1B06C162-B3F0-875B-C22A-367FC4C6CEC2}"/>
              </a:ext>
            </a:extLst>
          </p:cNvPr>
          <p:cNvSpPr txBox="1">
            <a:spLocks/>
          </p:cNvSpPr>
          <p:nvPr>
            <p:custDataLst>
              <p:tags r:id="rId1"/>
            </p:custDataLst>
          </p:nvPr>
        </p:nvSpPr>
        <p:spPr>
          <a:xfrm>
            <a:off x="7744264" y="6299563"/>
            <a:ext cx="3854548" cy="377723"/>
          </a:xfrm>
          <a:prstGeom prst="rect">
            <a:avLst/>
          </a:prstGeom>
        </p:spPr>
        <p:txBody>
          <a:bodyPr vert="horz" lIns="0" tIns="0" rIns="0" bIns="0" rtlCol="0" anchor="ctr">
            <a:noAutofit/>
          </a:bodyPr>
          <a:lstStyle>
            <a:lvl1pPr marL="342000" indent="-342000" algn="l" defTabSz="914400" rtl="0" eaLnBrk="1" latinLnBrk="0" hangingPunct="1">
              <a:spcBef>
                <a:spcPts val="1320"/>
              </a:spcBef>
              <a:buFont typeface="Wingdings" pitchFamily="2" charset="2"/>
              <a:buChar char=""/>
              <a:defRPr lang="en-US" sz="2000" b="0" kern="1200" dirty="0" smtClean="0">
                <a:solidFill>
                  <a:srgbClr val="333333"/>
                </a:solidFill>
                <a:latin typeface="+mn-lt"/>
                <a:ea typeface="+mn-ea"/>
                <a:cs typeface="+mn-cs"/>
              </a:defRPr>
            </a:lvl1pPr>
            <a:lvl2pPr marL="741600" indent="-284400" algn="l" defTabSz="914400" rtl="0" eaLnBrk="1" latinLnBrk="0" hangingPunct="1">
              <a:spcBef>
                <a:spcPct val="20000"/>
              </a:spcBef>
              <a:buClr>
                <a:schemeClr val="tx1">
                  <a:lumMod val="65000"/>
                  <a:lumOff val="35000"/>
                </a:schemeClr>
              </a:buClr>
              <a:buFont typeface="Wingdings" pitchFamily="2" charset="2"/>
              <a:buChar char=""/>
              <a:defRPr sz="1800" b="0" kern="1200">
                <a:solidFill>
                  <a:srgbClr val="333333"/>
                </a:solidFill>
                <a:latin typeface="+mn-lt"/>
                <a:ea typeface="+mn-ea"/>
                <a:cs typeface="+mn-cs"/>
              </a:defRPr>
            </a:lvl2pPr>
            <a:lvl3pPr marL="1144800" indent="-230400" algn="l" defTabSz="914400" rtl="0" eaLnBrk="1" latinLnBrk="0" hangingPunct="1">
              <a:spcBef>
                <a:spcPct val="20000"/>
              </a:spcBef>
              <a:buClr>
                <a:schemeClr val="tx1">
                  <a:lumMod val="50000"/>
                  <a:lumOff val="50000"/>
                </a:schemeClr>
              </a:buClr>
              <a:buFont typeface="Wingdings" pitchFamily="2" charset="2"/>
              <a:buChar char=""/>
              <a:defRPr sz="1600" kern="1200">
                <a:solidFill>
                  <a:srgbClr val="333333"/>
                </a:solidFill>
                <a:latin typeface="+mn-lt"/>
                <a:ea typeface="+mn-ea"/>
                <a:cs typeface="+mn-cs"/>
              </a:defRPr>
            </a:lvl3pPr>
            <a:lvl4pPr marL="1544400" indent="-230400" algn="l" defTabSz="914400" rtl="0" eaLnBrk="1" latinLnBrk="0" hangingPunct="1">
              <a:spcBef>
                <a:spcPct val="20000"/>
              </a:spcBef>
              <a:buClr>
                <a:schemeClr val="bg1">
                  <a:lumMod val="65000"/>
                </a:schemeClr>
              </a:buClr>
              <a:buFont typeface="Wingdings" pitchFamily="2" charset="2"/>
              <a:buChar char="n"/>
              <a:defRPr sz="1400" kern="1200">
                <a:solidFill>
                  <a:srgbClr val="333333"/>
                </a:solidFill>
                <a:latin typeface="+mn-lt"/>
                <a:ea typeface="+mn-ea"/>
                <a:cs typeface="+mn-cs"/>
              </a:defRPr>
            </a:lvl4pPr>
            <a:lvl5pPr marL="1944000" indent="-230400" algn="l" defTabSz="914400" rtl="0" eaLnBrk="1" latinLnBrk="0" hangingPunct="1">
              <a:spcBef>
                <a:spcPts val="336"/>
              </a:spcBef>
              <a:spcAft>
                <a:spcPts val="0"/>
              </a:spcAft>
              <a:buClr>
                <a:schemeClr val="bg1">
                  <a:lumMod val="85000"/>
                </a:schemeClr>
              </a:buClr>
              <a:buFont typeface="Wingdings" pitchFamily="2" charset="2"/>
              <a:buChar char="n"/>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nb-NO" sz="900" b="1" dirty="0">
                <a:solidFill>
                  <a:schemeClr val="tx1"/>
                </a:solidFill>
              </a:rPr>
              <a:t>Kilde</a:t>
            </a:r>
            <a:r>
              <a:rPr lang="nb-NO" sz="900" dirty="0">
                <a:solidFill>
                  <a:schemeClr val="tx1"/>
                </a:solidFill>
              </a:rPr>
              <a:t>: Kantar Media TVOV. Gjennomsnittlig daglig seertid januar-desember</a:t>
            </a:r>
            <a:r>
              <a:rPr lang="nb-NO" sz="900" b="1" dirty="0">
                <a:solidFill>
                  <a:schemeClr val="tx1"/>
                </a:solidFill>
              </a:rPr>
              <a:t>. </a:t>
            </a:r>
            <a:endParaRPr lang="nb-NO" sz="900" i="1" dirty="0">
              <a:solidFill>
                <a:schemeClr val="tx1"/>
              </a:solidFill>
            </a:endParaRPr>
          </a:p>
        </p:txBody>
      </p:sp>
      <p:sp>
        <p:nvSpPr>
          <p:cNvPr id="4" name="Slide Number Placeholder 3">
            <a:extLst>
              <a:ext uri="{FF2B5EF4-FFF2-40B4-BE49-F238E27FC236}">
                <a16:creationId xmlns:a16="http://schemas.microsoft.com/office/drawing/2014/main" id="{6DF1A92E-1226-6F7D-DD76-9797E5F59E3F}"/>
              </a:ext>
            </a:extLst>
          </p:cNvPr>
          <p:cNvSpPr>
            <a:spLocks noGrp="1"/>
          </p:cNvSpPr>
          <p:nvPr>
            <p:ph type="sldNum" sz="quarter" idx="10"/>
          </p:nvPr>
        </p:nvSpPr>
        <p:spPr/>
        <p:txBody>
          <a:bodyPr/>
          <a:lstStyle/>
          <a:p>
            <a:fld id="{4034BEE3-566C-4068-A777-C3A4762E861B}" type="slidenum">
              <a:rPr lang="en-GB" smtClean="0"/>
              <a:pPr/>
              <a:t>9</a:t>
            </a:fld>
            <a:endParaRPr lang="en-GB"/>
          </a:p>
        </p:txBody>
      </p:sp>
    </p:spTree>
    <p:extLst>
      <p:ext uri="{BB962C8B-B14F-4D97-AF65-F5344CB8AC3E}">
        <p14:creationId xmlns:p14="http://schemas.microsoft.com/office/powerpoint/2010/main" val="52108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EXCLUDEHIDDENSLIDES" val="False"/>
  <p:tag name="NUMBEROFPAGES" val="31"/>
</p:tagLst>
</file>

<file path=ppt/tags/tag10.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1.xml><?xml version="1.0" encoding="utf-8"?>
<p:tagLst xmlns:a="http://schemas.openxmlformats.org/drawingml/2006/main" xmlns:r="http://schemas.openxmlformats.org/officeDocument/2006/relationships" xmlns:p="http://schemas.openxmlformats.org/presentationml/2006/main">
  <p:tag name="SHP" val="SOURCEBOX"/>
</p:tagLst>
</file>

<file path=ppt/tags/tag12.xml><?xml version="1.0" encoding="utf-8"?>
<p:tagLst xmlns:a="http://schemas.openxmlformats.org/drawingml/2006/main" xmlns:r="http://schemas.openxmlformats.org/officeDocument/2006/relationships" xmlns:p="http://schemas.openxmlformats.org/presentationml/2006/main">
  <p:tag name="SHP" val="SOURCEBOX"/>
</p:tagLst>
</file>

<file path=ppt/tags/tag13.xml><?xml version="1.0" encoding="utf-8"?>
<p:tagLst xmlns:a="http://schemas.openxmlformats.org/drawingml/2006/main" xmlns:r="http://schemas.openxmlformats.org/officeDocument/2006/relationships" xmlns:p="http://schemas.openxmlformats.org/presentationml/2006/main">
  <p:tag name="SHP" val="SOURCEBOX"/>
</p:tagLst>
</file>

<file path=ppt/tags/tag14.xml><?xml version="1.0" encoding="utf-8"?>
<p:tagLst xmlns:a="http://schemas.openxmlformats.org/drawingml/2006/main" xmlns:r="http://schemas.openxmlformats.org/officeDocument/2006/relationships" xmlns:p="http://schemas.openxmlformats.org/presentationml/2006/main">
  <p:tag name="SHP" val="SOURCEBOX"/>
</p:tagLst>
</file>

<file path=ppt/tags/tag15.xml><?xml version="1.0" encoding="utf-8"?>
<p:tagLst xmlns:a="http://schemas.openxmlformats.org/drawingml/2006/main" xmlns:r="http://schemas.openxmlformats.org/officeDocument/2006/relationships" xmlns:p="http://schemas.openxmlformats.org/presentationml/2006/main">
  <p:tag name="SHP" val="SOURCEBOX"/>
</p:tagLst>
</file>

<file path=ppt/tags/tag16.xml><?xml version="1.0" encoding="utf-8"?>
<p:tagLst xmlns:a="http://schemas.openxmlformats.org/drawingml/2006/main" xmlns:r="http://schemas.openxmlformats.org/officeDocument/2006/relationships" xmlns:p="http://schemas.openxmlformats.org/presentationml/2006/main">
  <p:tag name="SHP" val="SOURCEBOX"/>
</p:tagLst>
</file>

<file path=ppt/tags/tag17.xml><?xml version="1.0" encoding="utf-8"?>
<p:tagLst xmlns:a="http://schemas.openxmlformats.org/drawingml/2006/main" xmlns:r="http://schemas.openxmlformats.org/officeDocument/2006/relationships" xmlns:p="http://schemas.openxmlformats.org/presentationml/2006/main">
  <p:tag name="SHP" val="SOURCEBOX"/>
</p:tagLst>
</file>

<file path=ppt/tags/tag18.xml><?xml version="1.0" encoding="utf-8"?>
<p:tagLst xmlns:a="http://schemas.openxmlformats.org/drawingml/2006/main" xmlns:r="http://schemas.openxmlformats.org/officeDocument/2006/relationships" xmlns:p="http://schemas.openxmlformats.org/presentationml/2006/main">
  <p:tag name="LEG" val="True"/>
  <p:tag name="XAS" val="True"/>
  <p:tag name="YAS" val="True"/>
  <p:tag name="SKP" val="False"/>
  <p:tag name="AREA" val="AREA_1_11"/>
</p:tagLst>
</file>

<file path=ppt/tags/tag19.xml><?xml version="1.0" encoding="utf-8"?>
<p:tagLst xmlns:a="http://schemas.openxmlformats.org/drawingml/2006/main" xmlns:r="http://schemas.openxmlformats.org/officeDocument/2006/relationships" xmlns:p="http://schemas.openxmlformats.org/presentationml/2006/main">
  <p:tag name="SHP" val="SOURCEBOX"/>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0.xml><?xml version="1.0" encoding="utf-8"?>
<p:tagLst xmlns:a="http://schemas.openxmlformats.org/drawingml/2006/main" xmlns:r="http://schemas.openxmlformats.org/officeDocument/2006/relationships" xmlns:p="http://schemas.openxmlformats.org/presentationml/2006/main">
  <p:tag name="LEG" val="True"/>
  <p:tag name="XAS" val="True"/>
  <p:tag name="YAS" val="True"/>
  <p:tag name="SKP" val="False"/>
  <p:tag name="AREA" val="AREA_1_11"/>
</p:tagLst>
</file>

<file path=ppt/tags/tag21.xml><?xml version="1.0" encoding="utf-8"?>
<p:tagLst xmlns:a="http://schemas.openxmlformats.org/drawingml/2006/main" xmlns:r="http://schemas.openxmlformats.org/officeDocument/2006/relationships" xmlns:p="http://schemas.openxmlformats.org/presentationml/2006/main">
  <p:tag name="SHP" val="SOURCEBOX"/>
</p:tagLst>
</file>

<file path=ppt/tags/tag22.xml><?xml version="1.0" encoding="utf-8"?>
<p:tagLst xmlns:a="http://schemas.openxmlformats.org/drawingml/2006/main" xmlns:r="http://schemas.openxmlformats.org/officeDocument/2006/relationships" xmlns:p="http://schemas.openxmlformats.org/presentationml/2006/main">
  <p:tag name="SHP" val="SOURCEBOX"/>
</p:tagLst>
</file>

<file path=ppt/tags/tag23.xml><?xml version="1.0" encoding="utf-8"?>
<p:tagLst xmlns:a="http://schemas.openxmlformats.org/drawingml/2006/main" xmlns:r="http://schemas.openxmlformats.org/officeDocument/2006/relationships" xmlns:p="http://schemas.openxmlformats.org/presentationml/2006/main">
  <p:tag name="SHP" val="SOURCEBOX"/>
</p:tagLst>
</file>

<file path=ppt/tags/tag24.xml><?xml version="1.0" encoding="utf-8"?>
<p:tagLst xmlns:a="http://schemas.openxmlformats.org/drawingml/2006/main" xmlns:r="http://schemas.openxmlformats.org/officeDocument/2006/relationships" xmlns:p="http://schemas.openxmlformats.org/presentationml/2006/main">
  <p:tag name="SHP" val="SOURCEBOX"/>
</p:tagLst>
</file>

<file path=ppt/tags/tag25.xml><?xml version="1.0" encoding="utf-8"?>
<p:tagLst xmlns:a="http://schemas.openxmlformats.org/drawingml/2006/main" xmlns:r="http://schemas.openxmlformats.org/officeDocument/2006/relationships" xmlns:p="http://schemas.openxmlformats.org/presentationml/2006/main">
  <p:tag name="SHP" val="SOURCEBOX"/>
</p:tagLst>
</file>

<file path=ppt/tags/tag26.xml><?xml version="1.0" encoding="utf-8"?>
<p:tagLst xmlns:a="http://schemas.openxmlformats.org/drawingml/2006/main" xmlns:r="http://schemas.openxmlformats.org/officeDocument/2006/relationships" xmlns:p="http://schemas.openxmlformats.org/presentationml/2006/main">
  <p:tag name="SHP" val="SOURCEBOX"/>
</p:tagLst>
</file>

<file path=ppt/tags/tag27.xml><?xml version="1.0" encoding="utf-8"?>
<p:tagLst xmlns:a="http://schemas.openxmlformats.org/drawingml/2006/main" xmlns:r="http://schemas.openxmlformats.org/officeDocument/2006/relationships" xmlns:p="http://schemas.openxmlformats.org/presentationml/2006/main">
  <p:tag name="SHP" val="SOURCEBOX"/>
</p:tagLst>
</file>

<file path=ppt/tags/tag28.xml><?xml version="1.0" encoding="utf-8"?>
<p:tagLst xmlns:a="http://schemas.openxmlformats.org/drawingml/2006/main" xmlns:r="http://schemas.openxmlformats.org/officeDocument/2006/relationships" xmlns:p="http://schemas.openxmlformats.org/presentationml/2006/main">
  <p:tag name="SHP" val="SOURCEBOX"/>
</p:tagLst>
</file>

<file path=ppt/tags/tag29.xml><?xml version="1.0" encoding="utf-8"?>
<p:tagLst xmlns:a="http://schemas.openxmlformats.org/drawingml/2006/main" xmlns:r="http://schemas.openxmlformats.org/officeDocument/2006/relationships" xmlns:p="http://schemas.openxmlformats.org/presentationml/2006/main">
  <p:tag name="SHP" val="SOURCEBOX"/>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0.xml><?xml version="1.0" encoding="utf-8"?>
<p:tagLst xmlns:a="http://schemas.openxmlformats.org/drawingml/2006/main" xmlns:r="http://schemas.openxmlformats.org/officeDocument/2006/relationships" xmlns:p="http://schemas.openxmlformats.org/presentationml/2006/main">
  <p:tag name="SHP" val="SOURCEBOX"/>
</p:tagLst>
</file>

<file path=ppt/tags/tag31.xml><?xml version="1.0" encoding="utf-8"?>
<p:tagLst xmlns:a="http://schemas.openxmlformats.org/drawingml/2006/main" xmlns:r="http://schemas.openxmlformats.org/officeDocument/2006/relationships" xmlns:p="http://schemas.openxmlformats.org/presentationml/2006/main">
  <p:tag name="SHP" val="SOURCEBOX"/>
</p:tagLst>
</file>

<file path=ppt/tags/tag32.xml><?xml version="1.0" encoding="utf-8"?>
<p:tagLst xmlns:a="http://schemas.openxmlformats.org/drawingml/2006/main" xmlns:r="http://schemas.openxmlformats.org/officeDocument/2006/relationships" xmlns:p="http://schemas.openxmlformats.org/presentationml/2006/main">
  <p:tag name="SHP" val="SOURCEBOX"/>
</p:tagLst>
</file>

<file path=ppt/tags/tag33.xml><?xml version="1.0" encoding="utf-8"?>
<p:tagLst xmlns:a="http://schemas.openxmlformats.org/drawingml/2006/main" xmlns:r="http://schemas.openxmlformats.org/officeDocument/2006/relationships" xmlns:p="http://schemas.openxmlformats.org/presentationml/2006/main">
  <p:tag name="SHP" val="SOURCEBOX"/>
</p:tagLst>
</file>

<file path=ppt/tags/tag34.xml><?xml version="1.0" encoding="utf-8"?>
<p:tagLst xmlns:a="http://schemas.openxmlformats.org/drawingml/2006/main" xmlns:r="http://schemas.openxmlformats.org/officeDocument/2006/relationships" xmlns:p="http://schemas.openxmlformats.org/presentationml/2006/main">
  <p:tag name="SHP" val="SOURCEBOX"/>
</p:tagLst>
</file>

<file path=ppt/tags/tag35.xml><?xml version="1.0" encoding="utf-8"?>
<p:tagLst xmlns:a="http://schemas.openxmlformats.org/drawingml/2006/main" xmlns:r="http://schemas.openxmlformats.org/officeDocument/2006/relationships" xmlns:p="http://schemas.openxmlformats.org/presentationml/2006/main">
  <p:tag name="SHP" val="SOURCEBOX"/>
</p:tagLst>
</file>

<file path=ppt/tags/tag36.xml><?xml version="1.0" encoding="utf-8"?>
<p:tagLst xmlns:a="http://schemas.openxmlformats.org/drawingml/2006/main" xmlns:r="http://schemas.openxmlformats.org/officeDocument/2006/relationships" xmlns:p="http://schemas.openxmlformats.org/presentationml/2006/main">
  <p:tag name="SHP" val="SOURCEBOX"/>
</p:tagLst>
</file>

<file path=ppt/tags/tag37.xml><?xml version="1.0" encoding="utf-8"?>
<p:tagLst xmlns:a="http://schemas.openxmlformats.org/drawingml/2006/main" xmlns:r="http://schemas.openxmlformats.org/officeDocument/2006/relationships" xmlns:p="http://schemas.openxmlformats.org/presentationml/2006/main">
  <p:tag name="SHP" val="SOURCEBOX"/>
</p:tagLst>
</file>

<file path=ppt/tags/tag38.xml><?xml version="1.0" encoding="utf-8"?>
<p:tagLst xmlns:a="http://schemas.openxmlformats.org/drawingml/2006/main" xmlns:r="http://schemas.openxmlformats.org/officeDocument/2006/relationships" xmlns:p="http://schemas.openxmlformats.org/presentationml/2006/main">
  <p:tag name="SHP" val="SOURCEBOX"/>
</p:tagLst>
</file>

<file path=ppt/tags/tag39.xml><?xml version="1.0" encoding="utf-8"?>
<p:tagLst xmlns:a="http://schemas.openxmlformats.org/drawingml/2006/main" xmlns:r="http://schemas.openxmlformats.org/officeDocument/2006/relationships" xmlns:p="http://schemas.openxmlformats.org/presentationml/2006/main">
  <p:tag name="SHP" val="SOURCEBOX"/>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0.xml><?xml version="1.0" encoding="utf-8"?>
<p:tagLst xmlns:a="http://schemas.openxmlformats.org/drawingml/2006/main" xmlns:r="http://schemas.openxmlformats.org/officeDocument/2006/relationships" xmlns:p="http://schemas.openxmlformats.org/presentationml/2006/main">
  <p:tag name="SHP" val="SOURCEBOX"/>
</p:tagLst>
</file>

<file path=ppt/tags/tag5.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8.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9.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heme/theme1.xml><?xml version="1.0" encoding="utf-8"?>
<a:theme xmlns:a="http://schemas.openxmlformats.org/drawingml/2006/main" name="Kantar template master White">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D0CFE80C-E454-469A-90B8-F174E31134F7}" vid="{D9973D35-6823-433A-8C2B-07A6416C7C00}"/>
    </a:ext>
  </a:extLst>
</a:theme>
</file>

<file path=ppt/theme/theme2.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report template 16x9.potx" id="{5634706E-79F9-45A6-A4B5-5D8781601AAD}" vid="{621E18E1-E447-4C07-B38C-0DB4D1E96E3B}"/>
    </a:ext>
  </a:extLst>
</a:theme>
</file>

<file path=ppt/theme/theme3.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report template 16x9.potx" id="{5634706E-79F9-45A6-A4B5-5D8781601AAD}" vid="{FC360E35-1948-4014-8F54-3E0652FABC5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482CDBE2811694F8A25F6556B02CBCB" ma:contentTypeVersion="3" ma:contentTypeDescription="Opprett et nytt dokument." ma:contentTypeScope="" ma:versionID="537c7a7efad47a8c10c98e87c2001e79">
  <xsd:schema xmlns:xsd="http://www.w3.org/2001/XMLSchema" xmlns:xs="http://www.w3.org/2001/XMLSchema" xmlns:p="http://schemas.microsoft.com/office/2006/metadata/properties" xmlns:ns2="d3bfc167-03b7-46c0-80e8-3459b6eb76b9" targetNamespace="http://schemas.microsoft.com/office/2006/metadata/properties" ma:root="true" ma:fieldsID="24281767a0fa227d1d30fe44cde08881" ns2:_="">
    <xsd:import namespace="d3bfc167-03b7-46c0-80e8-3459b6eb76b9"/>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bfc167-03b7-46c0-80e8-3459b6eb76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D860E2-9102-431C-BC60-BB3CDCF5544A}">
  <ds:schemaRefs>
    <ds:schemaRef ds:uri="d3bfc167-03b7-46c0-80e8-3459b6eb76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193883-9DEF-4394-A746-8B0504B231C0}">
  <ds:schemaRefs>
    <ds:schemaRef ds:uri="http://schemas.microsoft.com/office/2006/metadata/properties"/>
    <ds:schemaRef ds:uri="http://schemas.microsoft.com/office/infopath/2007/PartnerControls"/>
    <ds:schemaRef ds:uri="d3bfc167-03b7-46c0-80e8-3459b6eb76b9"/>
    <ds:schemaRef ds:uri="http://www.w3.org/XML/1998/namespace"/>
    <ds:schemaRef ds:uri="http://purl.org/dc/elements/1.1/"/>
    <ds:schemaRef ds:uri="http://schemas.microsoft.com/office/2006/documentManagement/type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BC375B81-FBF5-4924-A5E0-F0376D8E7D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Kantar report template 16x9</Template>
  <TotalTime>1956</TotalTime>
  <Words>2166</Words>
  <Application>Microsoft Office PowerPoint</Application>
  <PresentationFormat>Widescreen</PresentationFormat>
  <Paragraphs>383</Paragraphs>
  <Slides>31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31</vt:i4>
      </vt:variant>
    </vt:vector>
  </HeadingPairs>
  <TitlesOfParts>
    <vt:vector size="38" baseType="lpstr">
      <vt:lpstr>Arial</vt:lpstr>
      <vt:lpstr>Calibri</vt:lpstr>
      <vt:lpstr>Verdana</vt:lpstr>
      <vt:lpstr>Wingdings</vt:lpstr>
      <vt:lpstr>Kantar template master White</vt:lpstr>
      <vt:lpstr>Kantar template master</vt:lpstr>
      <vt:lpstr>Content slides - no sub heading</vt:lpstr>
      <vt:lpstr>Årsrapport for konsum av TV og online video i Norge  2024</vt:lpstr>
      <vt:lpstr>PowerPoint Presentation</vt:lpstr>
      <vt:lpstr>Om TVOV-undersøkelsen</vt:lpstr>
      <vt:lpstr>Oppsummering</vt:lpstr>
      <vt:lpstr>PowerPoint Presentation</vt:lpstr>
      <vt:lpstr>Konsum av TV og Online Video (TVOV)</vt:lpstr>
      <vt:lpstr>Konsum av TV og Online Video (TVOV)</vt:lpstr>
      <vt:lpstr>Konsum av TV og Online Video (TVOV)</vt:lpstr>
      <vt:lpstr>Konsum av TV og Online Video (TVOV)</vt:lpstr>
      <vt:lpstr>Markedsandeler per mediehus (lineære kanaler)</vt:lpstr>
      <vt:lpstr>Markedsandeler per lineære kanaler (topp 10)</vt:lpstr>
      <vt:lpstr>Markedsandeler per lineære kanaler (11-20)</vt:lpstr>
      <vt:lpstr>Seere i prosent av befolkningen 2024: </vt:lpstr>
      <vt:lpstr>Seere i prosent av befolkningen 2024:  </vt:lpstr>
      <vt:lpstr>Sjangerfordelt TVOV-konsum 2024 (prosent)</vt:lpstr>
      <vt:lpstr>PowerPoint Presentation</vt:lpstr>
      <vt:lpstr>Topplister programmer 2024</vt:lpstr>
      <vt:lpstr>PowerPoint Presentation</vt:lpstr>
      <vt:lpstr>PowerPoint Presentation</vt:lpstr>
      <vt:lpstr>PowerPoint Presentation</vt:lpstr>
      <vt:lpstr>PowerPoint Presentation</vt:lpstr>
      <vt:lpstr>PowerPoint Presentation</vt:lpstr>
      <vt:lpstr>PowerPoint Presentation</vt:lpstr>
      <vt:lpstr>Topp 10 programmer on demand NRK (NRK TV)</vt:lpstr>
      <vt:lpstr>Topp 10 programmer on demand Warner Bros. Discovery (Discovery+)</vt:lpstr>
      <vt:lpstr>PowerPoint Presentation</vt:lpstr>
      <vt:lpstr>PowerPoint Presentation</vt:lpstr>
      <vt:lpstr>PowerPoint Presentation</vt:lpstr>
      <vt:lpstr>PowerPoint Presentation</vt:lpstr>
      <vt:lpstr>PowerPoint Presentation</vt:lpstr>
      <vt:lpstr>For mer informasjon: http://kantar.no/medier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Årsrapport for konsum av TV og online video i Norge 2020</dc:title>
  <dc:subject>Sub-heading</dc:subject>
  <dc:creator>Nygaard, Christofer (TSOSO)</dc:creator>
  <cp:keywords>Project reference</cp:keywords>
  <dc:description>Date</dc:description>
  <cp:lastModifiedBy>Jasin Nordheim</cp:lastModifiedBy>
  <cp:revision>16</cp:revision>
  <cp:lastPrinted>2017-03-24T13:40:26Z</cp:lastPrinted>
  <dcterms:created xsi:type="dcterms:W3CDTF">2020-02-17T14:46:36Z</dcterms:created>
  <dcterms:modified xsi:type="dcterms:W3CDTF">2025-01-29T12:03:21Z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0x0101006482CDBE2811694F8A25F6556B02CBCB</vt:lpwstr>
  </property>
  <property fmtid="{D5CDD505-2E9C-101B-9397-08002B2CF9AE}" pid="3" name="MSIP_Label_3741da7a-79c1-417c-b408-16c0bfe99fca_Enabled">
    <vt:lpwstr>true</vt:lpwstr>
  </property>
  <property fmtid="{D5CDD505-2E9C-101B-9397-08002B2CF9AE}" pid="4" name="MSIP_Label_3741da7a-79c1-417c-b408-16c0bfe99fca_SetDate">
    <vt:lpwstr>2023-01-09T15:36:55Z</vt:lpwstr>
  </property>
  <property fmtid="{D5CDD505-2E9C-101B-9397-08002B2CF9AE}" pid="5" name="MSIP_Label_3741da7a-79c1-417c-b408-16c0bfe99fca_Method">
    <vt:lpwstr>Standard</vt:lpwstr>
  </property>
  <property fmtid="{D5CDD505-2E9C-101B-9397-08002B2CF9AE}" pid="6" name="MSIP_Label_3741da7a-79c1-417c-b408-16c0bfe99fca_Name">
    <vt:lpwstr>Internal Only - Amber</vt:lpwstr>
  </property>
  <property fmtid="{D5CDD505-2E9C-101B-9397-08002B2CF9AE}" pid="7" name="MSIP_Label_3741da7a-79c1-417c-b408-16c0bfe99fca_SiteId">
    <vt:lpwstr>1e355c04-e0a4-42ed-8e2d-7351591f0ef1</vt:lpwstr>
  </property>
  <property fmtid="{D5CDD505-2E9C-101B-9397-08002B2CF9AE}" pid="8" name="MSIP_Label_3741da7a-79c1-417c-b408-16c0bfe99fca_ActionId">
    <vt:lpwstr>96c960ea-baa8-498e-8571-62b9855ab005</vt:lpwstr>
  </property>
  <property fmtid="{D5CDD505-2E9C-101B-9397-08002B2CF9AE}" pid="9" name="MSIP_Label_3741da7a-79c1-417c-b408-16c0bfe99fca_ContentBits">
    <vt:lpwstr>0</vt:lpwstr>
  </property>
</Properties>
</file>