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3.xml" ContentType="application/vnd.openxmlformats-officedocument.theme+xml"/>
  <Override PartName="/ppt/tags/tag11.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12.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tags/tag13.xml" ContentType="application/vnd.openxmlformats-officedocument.presentationml.tag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4.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5.xml" ContentType="application/vnd.openxmlformats-officedocument.presentationml.tag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16.xml" ContentType="application/vnd.openxmlformats-officedocument.presentationml.tag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ags/tag17.xml" ContentType="application/vnd.openxmlformats-officedocument.presentationml.tags+xml"/>
  <Override PartName="/ppt/tags/tag18.xml" ContentType="application/vnd.openxmlformats-officedocument.presentationml.tag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19.xml" ContentType="application/vnd.openxmlformats-officedocument.presentationml.tags+xml"/>
  <Override PartName="/ppt/tags/tag20.xml" ContentType="application/vnd.openxmlformats-officedocument.presentationml.tag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ags/tag21.xml" ContentType="application/vnd.openxmlformats-officedocument.presentationml.tag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ags/tag22.xml" ContentType="application/vnd.openxmlformats-officedocument.presentationml.tags+xml"/>
  <Override PartName="/ppt/tags/tag23.xml" ContentType="application/vnd.openxmlformats-officedocument.presentationml.tag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rawings/drawing3.xml" ContentType="application/vnd.openxmlformats-officedocument.drawingml.chartshapes+xml"/>
  <Override PartName="/ppt/tags/tag24.xml" ContentType="application/vnd.openxmlformats-officedocument.presentationml.tags+xml"/>
  <Override PartName="/ppt/tags/tag25.xml" ContentType="application/vnd.openxmlformats-officedocument.presentationml.tags+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tags/tag26.xml" ContentType="application/vnd.openxmlformats-officedocument.presentationml.tag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5.xml" ContentType="application/vnd.openxmlformats-officedocument.drawingml.chartshapes+xml"/>
  <Override PartName="/ppt/tags/tag27.xml" ContentType="application/vnd.openxmlformats-officedocument.presentationml.tags+xml"/>
  <Override PartName="/ppt/tags/tag28.xml" ContentType="application/vnd.openxmlformats-officedocument.presentationml.tag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6.xml" ContentType="application/vnd.openxmlformats-officedocument.drawingml.chartshape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ags/tag33.xml" ContentType="application/vnd.openxmlformats-officedocument.presentationml.tags+xml"/>
  <Override PartName="/ppt/tags/tag34.xml" ContentType="application/vnd.openxmlformats-officedocument.presentationml.tag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ags/tag35.xml" ContentType="application/vnd.openxmlformats-officedocument.presentationml.tags+xml"/>
  <Override PartName="/ppt/tags/tag36.xml" ContentType="application/vnd.openxmlformats-officedocument.presentationml.tag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ags/tag37.xml" ContentType="application/vnd.openxmlformats-officedocument.presentationml.tags+xml"/>
  <Override PartName="/ppt/tags/tag38.xml" ContentType="application/vnd.openxmlformats-officedocument.presentationml.tags+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4" r:id="rId4"/>
    <p:sldMasterId id="2147483648" r:id="rId5"/>
    <p:sldMasterId id="2147483777" r:id="rId6"/>
  </p:sldMasterIdLst>
  <p:notesMasterIdLst>
    <p:notesMasterId r:id="rId36"/>
  </p:notesMasterIdLst>
  <p:handoutMasterIdLst>
    <p:handoutMasterId r:id="rId37"/>
  </p:handoutMasterIdLst>
  <p:sldIdLst>
    <p:sldId id="606" r:id="rId7"/>
    <p:sldId id="366" r:id="rId8"/>
    <p:sldId id="363" r:id="rId9"/>
    <p:sldId id="380" r:id="rId10"/>
    <p:sldId id="381" r:id="rId11"/>
    <p:sldId id="371" r:id="rId12"/>
    <p:sldId id="382" r:id="rId13"/>
    <p:sldId id="383" r:id="rId14"/>
    <p:sldId id="384" r:id="rId15"/>
    <p:sldId id="385" r:id="rId16"/>
    <p:sldId id="386" r:id="rId17"/>
    <p:sldId id="387" r:id="rId18"/>
    <p:sldId id="604" r:id="rId19"/>
    <p:sldId id="390" r:id="rId20"/>
    <p:sldId id="391" r:id="rId21"/>
    <p:sldId id="392" r:id="rId22"/>
    <p:sldId id="586" r:id="rId23"/>
    <p:sldId id="587" r:id="rId24"/>
    <p:sldId id="588" r:id="rId25"/>
    <p:sldId id="603" r:id="rId26"/>
    <p:sldId id="393" r:id="rId27"/>
    <p:sldId id="601" r:id="rId28"/>
    <p:sldId id="602" r:id="rId29"/>
    <p:sldId id="596" r:id="rId30"/>
    <p:sldId id="597" r:id="rId31"/>
    <p:sldId id="598" r:id="rId32"/>
    <p:sldId id="605" r:id="rId33"/>
    <p:sldId id="599" r:id="rId34"/>
    <p:sldId id="607" r:id="rId35"/>
  </p:sldIdLst>
  <p:sldSz cx="12192000" cy="6858000"/>
  <p:notesSz cx="6805613" cy="9939338"/>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8A3E36C-9A2F-4377-81F5-C6EB60614425}">
          <p14:sldIdLst>
            <p14:sldId id="606"/>
          </p14:sldIdLst>
        </p14:section>
        <p14:section name="Oppsummering" id="{F10D1051-68E7-4E65-9809-5E598F9435E5}">
          <p14:sldIdLst>
            <p14:sldId id="366"/>
            <p14:sldId id="363"/>
            <p14:sldId id="380"/>
          </p14:sldIdLst>
        </p14:section>
        <p14:section name="TVOV-året 2023" id="{9891A1F8-1AD8-4108-89A9-15CFB9AB5183}">
          <p14:sldIdLst>
            <p14:sldId id="381"/>
            <p14:sldId id="371"/>
            <p14:sldId id="382"/>
            <p14:sldId id="383"/>
            <p14:sldId id="384"/>
            <p14:sldId id="385"/>
            <p14:sldId id="386"/>
            <p14:sldId id="387"/>
            <p14:sldId id="604"/>
          </p14:sldIdLst>
        </p14:section>
        <p14:section name="Topplister TVOV" id="{6A7FEED7-E389-4687-9E14-69D38C24712A}">
          <p14:sldIdLst>
            <p14:sldId id="390"/>
            <p14:sldId id="391"/>
            <p14:sldId id="392"/>
            <p14:sldId id="586"/>
            <p14:sldId id="587"/>
            <p14:sldId id="588"/>
            <p14:sldId id="603"/>
            <p14:sldId id="393"/>
            <p14:sldId id="601"/>
            <p14:sldId id="602"/>
            <p14:sldId id="596"/>
            <p14:sldId id="597"/>
            <p14:sldId id="598"/>
            <p14:sldId id="605"/>
            <p14:sldId id="599"/>
            <p14:sldId id="607"/>
          </p14:sldIdLst>
        </p14:section>
      </p14:sectionLst>
    </p:ex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21"/>
    <a:srgbClr val="FF5000"/>
    <a:srgbClr val="000000"/>
    <a:srgbClr val="00B600"/>
    <a:srgbClr val="008800"/>
    <a:srgbClr val="84CA84"/>
    <a:srgbClr val="8E2C00"/>
    <a:srgbClr val="00A100"/>
    <a:srgbClr val="FF9384"/>
    <a:srgbClr val="E24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CEA67-1E96-4CF2-B6B3-596E311DB609}" v="580" vWet="584" dt="2024-01-05T10:04:31.619"/>
    <p1510:client id="{A5BCD539-40BE-4B1A-B595-2C208AA56D02}" v="990" dt="2024-01-05T10:04:42.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152"/>
        <p:guide orient="horz" pos="4020"/>
        <p:guide orient="horz" pos="2163"/>
        <p:guide pos="3842"/>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microsoft.com/office/2016/11/relationships/changesInfo" Target="changesInfos/changesInfo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bu, Martin (TSOSO)" userId="S::martin.nybu@kantar.com::d90edbb2-25f2-41aa-9972-11c0beff0662" providerId="AD" clId="Web-{6013E733-C231-440E-A3CD-BF429B067DEC}"/>
    <pc:docChg chg="mod">
      <pc:chgData name="Nybu, Martin (TSOSO)" userId="S::martin.nybu@kantar.com::d90edbb2-25f2-41aa-9972-11c0beff0662" providerId="AD" clId="Web-{6013E733-C231-440E-A3CD-BF429B067DEC}" dt="2024-01-03T12:14:00.250" v="0" actId="33475"/>
      <pc:docMkLst>
        <pc:docMk/>
      </pc:docMkLst>
    </pc:docChg>
  </pc:docChgLst>
  <pc:docChgLst>
    <pc:chgData name="Nybu, Martin (TSOSO)" userId="d90edbb2-25f2-41aa-9972-11c0beff0662" providerId="ADAL" clId="{3EDD9A41-2BD5-48CE-860F-306EAC9DC10F}"/>
    <pc:docChg chg="undo custSel modSld">
      <pc:chgData name="Nybu, Martin (TSOSO)" userId="d90edbb2-25f2-41aa-9972-11c0beff0662" providerId="ADAL" clId="{3EDD9A41-2BD5-48CE-860F-306EAC9DC10F}" dt="2024-01-03T13:08:12.623" v="152" actId="1076"/>
      <pc:docMkLst>
        <pc:docMk/>
      </pc:docMkLst>
      <pc:sldChg chg="addSp delSp modSp">
        <pc:chgData name="Nybu, Martin (TSOSO)" userId="d90edbb2-25f2-41aa-9972-11c0beff0662" providerId="ADAL" clId="{3EDD9A41-2BD5-48CE-860F-306EAC9DC10F}" dt="2024-01-03T12:14:12.592" v="33"/>
        <pc:sldMkLst>
          <pc:docMk/>
          <pc:sldMk cId="825985764" sldId="363"/>
        </pc:sldMkLst>
        <pc:spChg chg="add del mod">
          <ac:chgData name="Nybu, Martin (TSOSO)" userId="d90edbb2-25f2-41aa-9972-11c0beff0662" providerId="ADAL" clId="{3EDD9A41-2BD5-48CE-860F-306EAC9DC10F}" dt="2024-01-03T12:14:12.590" v="22"/>
          <ac:spMkLst>
            <pc:docMk/>
            <pc:sldMk cId="825985764" sldId="363"/>
            <ac:spMk id="4" creationId="{E1B4EEB8-E1F6-5198-3C0F-41B647F99653}"/>
          </ac:spMkLst>
        </pc:spChg>
        <pc:spChg chg="del">
          <ac:chgData name="Nybu, Martin (TSOSO)" userId="d90edbb2-25f2-41aa-9972-11c0beff0662" providerId="ADAL" clId="{3EDD9A41-2BD5-48CE-860F-306EAC9DC10F}" dt="2024-01-03T12:14:12.290" v="0"/>
          <ac:spMkLst>
            <pc:docMk/>
            <pc:sldMk cId="825985764" sldId="363"/>
            <ac:spMk id="5" creationId="{100A9AB7-8543-591B-1E42-5846E2FA6E8C}"/>
          </ac:spMkLst>
        </pc:spChg>
        <pc:spChg chg="add mod">
          <ac:chgData name="Nybu, Martin (TSOSO)" userId="d90edbb2-25f2-41aa-9972-11c0beff0662" providerId="ADAL" clId="{3EDD9A41-2BD5-48CE-860F-306EAC9DC10F}" dt="2024-01-03T12:14:12.592" v="33"/>
          <ac:spMkLst>
            <pc:docMk/>
            <pc:sldMk cId="825985764" sldId="363"/>
            <ac:spMk id="6" creationId="{1AB74E81-2C20-8BE6-F14B-E8278F6C0938}"/>
          </ac:spMkLst>
        </pc:spChg>
      </pc:sldChg>
      <pc:sldChg chg="modSp mod">
        <pc:chgData name="Nybu, Martin (TSOSO)" userId="d90edbb2-25f2-41aa-9972-11c0beff0662" providerId="ADAL" clId="{3EDD9A41-2BD5-48CE-860F-306EAC9DC10F}" dt="2024-01-03T12:14:12.615" v="44" actId="20577"/>
        <pc:sldMkLst>
          <pc:docMk/>
          <pc:sldMk cId="1876841135" sldId="366"/>
        </pc:sldMkLst>
        <pc:spChg chg="mod">
          <ac:chgData name="Nybu, Martin (TSOSO)" userId="d90edbb2-25f2-41aa-9972-11c0beff0662" providerId="ADAL" clId="{3EDD9A41-2BD5-48CE-860F-306EAC9DC10F}" dt="2024-01-03T12:14:12.615" v="44" actId="20577"/>
          <ac:spMkLst>
            <pc:docMk/>
            <pc:sldMk cId="1876841135" sldId="366"/>
            <ac:spMk id="3" creationId="{00000000-0000-0000-0000-000000000000}"/>
          </ac:spMkLst>
        </pc:spChg>
      </pc:sldChg>
      <pc:sldChg chg="addSp delSp modSp">
        <pc:chgData name="Nybu, Martin (TSOSO)" userId="d90edbb2-25f2-41aa-9972-11c0beff0662" providerId="ADAL" clId="{3EDD9A41-2BD5-48CE-860F-306EAC9DC10F}" dt="2024-01-03T12:14:12.592" v="35"/>
        <pc:sldMkLst>
          <pc:docMk/>
          <pc:sldMk cId="1369037985" sldId="371"/>
        </pc:sldMkLst>
        <pc:spChg chg="add del mod">
          <ac:chgData name="Nybu, Martin (TSOSO)" userId="d90edbb2-25f2-41aa-9972-11c0beff0662" providerId="ADAL" clId="{3EDD9A41-2BD5-48CE-860F-306EAC9DC10F}" dt="2024-01-03T12:14:12.590" v="24"/>
          <ac:spMkLst>
            <pc:docMk/>
            <pc:sldMk cId="1369037985" sldId="371"/>
            <ac:spMk id="3" creationId="{C11C686B-F99B-6121-FF0C-162E441236DB}"/>
          </ac:spMkLst>
        </pc:spChg>
        <pc:spChg chg="del">
          <ac:chgData name="Nybu, Martin (TSOSO)" userId="d90edbb2-25f2-41aa-9972-11c0beff0662" providerId="ADAL" clId="{3EDD9A41-2BD5-48CE-860F-306EAC9DC10F}" dt="2024-01-03T12:14:12.357" v="2"/>
          <ac:spMkLst>
            <pc:docMk/>
            <pc:sldMk cId="1369037985" sldId="371"/>
            <ac:spMk id="4" creationId="{2A9B9DE1-20D1-8750-6B67-50F71972EECB}"/>
          </ac:spMkLst>
        </pc:spChg>
        <pc:spChg chg="add mod">
          <ac:chgData name="Nybu, Martin (TSOSO)" userId="d90edbb2-25f2-41aa-9972-11c0beff0662" providerId="ADAL" clId="{3EDD9A41-2BD5-48CE-860F-306EAC9DC10F}" dt="2024-01-03T12:14:12.592" v="35"/>
          <ac:spMkLst>
            <pc:docMk/>
            <pc:sldMk cId="1369037985" sldId="371"/>
            <ac:spMk id="5" creationId="{6A815F64-ADAF-23F8-F6F7-985EF10C5120}"/>
          </ac:spMkLst>
        </pc:spChg>
      </pc:sldChg>
      <pc:sldChg chg="addSp delSp modSp">
        <pc:chgData name="Nybu, Martin (TSOSO)" userId="d90edbb2-25f2-41aa-9972-11c0beff0662" providerId="ADAL" clId="{3EDD9A41-2BD5-48CE-860F-306EAC9DC10F}" dt="2024-01-03T12:14:12.592" v="34"/>
        <pc:sldMkLst>
          <pc:docMk/>
          <pc:sldMk cId="2264582218" sldId="380"/>
        </pc:sldMkLst>
        <pc:spChg chg="add del mod">
          <ac:chgData name="Nybu, Martin (TSOSO)" userId="d90edbb2-25f2-41aa-9972-11c0beff0662" providerId="ADAL" clId="{3EDD9A41-2BD5-48CE-860F-306EAC9DC10F}" dt="2024-01-03T12:14:12.590" v="23"/>
          <ac:spMkLst>
            <pc:docMk/>
            <pc:sldMk cId="2264582218" sldId="380"/>
            <ac:spMk id="4" creationId="{A1E65D7A-8DEB-CD48-5948-C1EBCB58C4B7}"/>
          </ac:spMkLst>
        </pc:spChg>
        <pc:spChg chg="del">
          <ac:chgData name="Nybu, Martin (TSOSO)" userId="d90edbb2-25f2-41aa-9972-11c0beff0662" providerId="ADAL" clId="{3EDD9A41-2BD5-48CE-860F-306EAC9DC10F}" dt="2024-01-03T12:14:12.295" v="1"/>
          <ac:spMkLst>
            <pc:docMk/>
            <pc:sldMk cId="2264582218" sldId="380"/>
            <ac:spMk id="5" creationId="{3D255D0A-EF79-816B-4888-E04C0CFA989F}"/>
          </ac:spMkLst>
        </pc:spChg>
        <pc:spChg chg="add mod">
          <ac:chgData name="Nybu, Martin (TSOSO)" userId="d90edbb2-25f2-41aa-9972-11c0beff0662" providerId="ADAL" clId="{3EDD9A41-2BD5-48CE-860F-306EAC9DC10F}" dt="2024-01-03T12:14:12.592" v="34"/>
          <ac:spMkLst>
            <pc:docMk/>
            <pc:sldMk cId="2264582218" sldId="380"/>
            <ac:spMk id="6" creationId="{0E802A82-35F4-9C4B-9515-008E79EFB970}"/>
          </ac:spMkLst>
        </pc:spChg>
      </pc:sldChg>
      <pc:sldChg chg="modSp mod">
        <pc:chgData name="Nybu, Martin (TSOSO)" userId="d90edbb2-25f2-41aa-9972-11c0beff0662" providerId="ADAL" clId="{3EDD9A41-2BD5-48CE-860F-306EAC9DC10F}" dt="2024-01-03T12:14:12.618" v="45" actId="20577"/>
        <pc:sldMkLst>
          <pc:docMk/>
          <pc:sldMk cId="2233006742" sldId="381"/>
        </pc:sldMkLst>
        <pc:spChg chg="mod">
          <ac:chgData name="Nybu, Martin (TSOSO)" userId="d90edbb2-25f2-41aa-9972-11c0beff0662" providerId="ADAL" clId="{3EDD9A41-2BD5-48CE-860F-306EAC9DC10F}" dt="2024-01-03T12:14:12.618" v="45" actId="20577"/>
          <ac:spMkLst>
            <pc:docMk/>
            <pc:sldMk cId="2233006742" sldId="381"/>
            <ac:spMk id="8" creationId="{1E23CBB6-0FBE-4AFF-8947-F3262937EA5A}"/>
          </ac:spMkLst>
        </pc:spChg>
      </pc:sldChg>
      <pc:sldChg chg="addSp delSp modSp">
        <pc:chgData name="Nybu, Martin (TSOSO)" userId="d90edbb2-25f2-41aa-9972-11c0beff0662" providerId="ADAL" clId="{3EDD9A41-2BD5-48CE-860F-306EAC9DC10F}" dt="2024-01-03T12:14:12.593" v="36"/>
        <pc:sldMkLst>
          <pc:docMk/>
          <pc:sldMk cId="648634627" sldId="382"/>
        </pc:sldMkLst>
        <pc:spChg chg="add del mod">
          <ac:chgData name="Nybu, Martin (TSOSO)" userId="d90edbb2-25f2-41aa-9972-11c0beff0662" providerId="ADAL" clId="{3EDD9A41-2BD5-48CE-860F-306EAC9DC10F}" dt="2024-01-03T12:14:12.590" v="25"/>
          <ac:spMkLst>
            <pc:docMk/>
            <pc:sldMk cId="648634627" sldId="382"/>
            <ac:spMk id="2" creationId="{0F4D3CA6-3B2F-2D7B-7175-4E9B8FEF7E4B}"/>
          </ac:spMkLst>
        </pc:spChg>
        <pc:spChg chg="del">
          <ac:chgData name="Nybu, Martin (TSOSO)" userId="d90edbb2-25f2-41aa-9972-11c0beff0662" providerId="ADAL" clId="{3EDD9A41-2BD5-48CE-860F-306EAC9DC10F}" dt="2024-01-03T12:14:12.374" v="3"/>
          <ac:spMkLst>
            <pc:docMk/>
            <pc:sldMk cId="648634627" sldId="382"/>
            <ac:spMk id="3" creationId="{52531519-E741-5FFE-DC17-529E69C1844F}"/>
          </ac:spMkLst>
        </pc:spChg>
        <pc:spChg chg="add mod">
          <ac:chgData name="Nybu, Martin (TSOSO)" userId="d90edbb2-25f2-41aa-9972-11c0beff0662" providerId="ADAL" clId="{3EDD9A41-2BD5-48CE-860F-306EAC9DC10F}" dt="2024-01-03T12:14:12.593" v="36"/>
          <ac:spMkLst>
            <pc:docMk/>
            <pc:sldMk cId="648634627" sldId="382"/>
            <ac:spMk id="4" creationId="{D07DE01E-ACB8-B0B0-4D7C-02E1A264F3C0}"/>
          </ac:spMkLst>
        </pc:spChg>
      </pc:sldChg>
      <pc:sldChg chg="addSp delSp modSp">
        <pc:chgData name="Nybu, Martin (TSOSO)" userId="d90edbb2-25f2-41aa-9972-11c0beff0662" providerId="ADAL" clId="{3EDD9A41-2BD5-48CE-860F-306EAC9DC10F}" dt="2024-01-03T12:14:12.593" v="37"/>
        <pc:sldMkLst>
          <pc:docMk/>
          <pc:sldMk cId="521086750" sldId="383"/>
        </pc:sldMkLst>
        <pc:spChg chg="add del mod">
          <ac:chgData name="Nybu, Martin (TSOSO)" userId="d90edbb2-25f2-41aa-9972-11c0beff0662" providerId="ADAL" clId="{3EDD9A41-2BD5-48CE-860F-306EAC9DC10F}" dt="2024-01-03T12:14:12.590" v="26"/>
          <ac:spMkLst>
            <pc:docMk/>
            <pc:sldMk cId="521086750" sldId="383"/>
            <ac:spMk id="2" creationId="{343C8393-D839-69F5-8644-112E181D1241}"/>
          </ac:spMkLst>
        </pc:spChg>
        <pc:spChg chg="del">
          <ac:chgData name="Nybu, Martin (TSOSO)" userId="d90edbb2-25f2-41aa-9972-11c0beff0662" providerId="ADAL" clId="{3EDD9A41-2BD5-48CE-860F-306EAC9DC10F}" dt="2024-01-03T12:14:12.383" v="4"/>
          <ac:spMkLst>
            <pc:docMk/>
            <pc:sldMk cId="521086750" sldId="383"/>
            <ac:spMk id="3" creationId="{D8E06ED3-6E13-91F3-6C38-C6D224049476}"/>
          </ac:spMkLst>
        </pc:spChg>
        <pc:spChg chg="add mod">
          <ac:chgData name="Nybu, Martin (TSOSO)" userId="d90edbb2-25f2-41aa-9972-11c0beff0662" providerId="ADAL" clId="{3EDD9A41-2BD5-48CE-860F-306EAC9DC10F}" dt="2024-01-03T12:14:12.593" v="37"/>
          <ac:spMkLst>
            <pc:docMk/>
            <pc:sldMk cId="521086750" sldId="383"/>
            <ac:spMk id="4" creationId="{F1F7C383-FBA6-3B00-4F8A-89338032EC0F}"/>
          </ac:spMkLst>
        </pc:spChg>
      </pc:sldChg>
      <pc:sldChg chg="addSp delSp modSp">
        <pc:chgData name="Nybu, Martin (TSOSO)" userId="d90edbb2-25f2-41aa-9972-11c0beff0662" providerId="ADAL" clId="{3EDD9A41-2BD5-48CE-860F-306EAC9DC10F}" dt="2024-01-03T12:14:12.593" v="38"/>
        <pc:sldMkLst>
          <pc:docMk/>
          <pc:sldMk cId="3635337027" sldId="384"/>
        </pc:sldMkLst>
        <pc:spChg chg="add del mod">
          <ac:chgData name="Nybu, Martin (TSOSO)" userId="d90edbb2-25f2-41aa-9972-11c0beff0662" providerId="ADAL" clId="{3EDD9A41-2BD5-48CE-860F-306EAC9DC10F}" dt="2024-01-03T12:14:12.590" v="27"/>
          <ac:spMkLst>
            <pc:docMk/>
            <pc:sldMk cId="3635337027" sldId="384"/>
            <ac:spMk id="2" creationId="{D8DEC230-EFB2-F008-DCB4-3725C37FB723}"/>
          </ac:spMkLst>
        </pc:spChg>
        <pc:spChg chg="add mod">
          <ac:chgData name="Nybu, Martin (TSOSO)" userId="d90edbb2-25f2-41aa-9972-11c0beff0662" providerId="ADAL" clId="{3EDD9A41-2BD5-48CE-860F-306EAC9DC10F}" dt="2024-01-03T12:14:12.593" v="38"/>
          <ac:spMkLst>
            <pc:docMk/>
            <pc:sldMk cId="3635337027" sldId="384"/>
            <ac:spMk id="3" creationId="{1BBFD5FF-D1DD-25FB-8316-A0731A6889D3}"/>
          </ac:spMkLst>
        </pc:spChg>
        <pc:spChg chg="del">
          <ac:chgData name="Nybu, Martin (TSOSO)" userId="d90edbb2-25f2-41aa-9972-11c0beff0662" providerId="ADAL" clId="{3EDD9A41-2BD5-48CE-860F-306EAC9DC10F}" dt="2024-01-03T12:14:12.390" v="5"/>
          <ac:spMkLst>
            <pc:docMk/>
            <pc:sldMk cId="3635337027" sldId="384"/>
            <ac:spMk id="4" creationId="{BBEB539A-8D74-3C8E-EF25-C81FA1E830B7}"/>
          </ac:spMkLst>
        </pc:spChg>
      </pc:sldChg>
      <pc:sldChg chg="addSp delSp modSp">
        <pc:chgData name="Nybu, Martin (TSOSO)" userId="d90edbb2-25f2-41aa-9972-11c0beff0662" providerId="ADAL" clId="{3EDD9A41-2BD5-48CE-860F-306EAC9DC10F}" dt="2024-01-03T12:14:12.593" v="39"/>
        <pc:sldMkLst>
          <pc:docMk/>
          <pc:sldMk cId="1517784108" sldId="385"/>
        </pc:sldMkLst>
        <pc:spChg chg="add del mod">
          <ac:chgData name="Nybu, Martin (TSOSO)" userId="d90edbb2-25f2-41aa-9972-11c0beff0662" providerId="ADAL" clId="{3EDD9A41-2BD5-48CE-860F-306EAC9DC10F}" dt="2024-01-03T12:14:12.590" v="28"/>
          <ac:spMkLst>
            <pc:docMk/>
            <pc:sldMk cId="1517784108" sldId="385"/>
            <ac:spMk id="2" creationId="{9D20E282-D6E1-B115-D233-47A856D65C51}"/>
          </ac:spMkLst>
        </pc:spChg>
        <pc:spChg chg="add mod">
          <ac:chgData name="Nybu, Martin (TSOSO)" userId="d90edbb2-25f2-41aa-9972-11c0beff0662" providerId="ADAL" clId="{3EDD9A41-2BD5-48CE-860F-306EAC9DC10F}" dt="2024-01-03T12:14:12.593" v="39"/>
          <ac:spMkLst>
            <pc:docMk/>
            <pc:sldMk cId="1517784108" sldId="385"/>
            <ac:spMk id="3" creationId="{3A64E5BA-AC80-C212-998D-CB45165B4DA0}"/>
          </ac:spMkLst>
        </pc:spChg>
        <pc:spChg chg="del">
          <ac:chgData name="Nybu, Martin (TSOSO)" userId="d90edbb2-25f2-41aa-9972-11c0beff0662" providerId="ADAL" clId="{3EDD9A41-2BD5-48CE-860F-306EAC9DC10F}" dt="2024-01-03T12:14:12.397" v="6"/>
          <ac:spMkLst>
            <pc:docMk/>
            <pc:sldMk cId="1517784108" sldId="385"/>
            <ac:spMk id="4" creationId="{D7BE779B-4479-DD34-E9B5-7F10B0341BCC}"/>
          </ac:spMkLst>
        </pc:spChg>
      </pc:sldChg>
      <pc:sldChg chg="addSp delSp modSp">
        <pc:chgData name="Nybu, Martin (TSOSO)" userId="d90edbb2-25f2-41aa-9972-11c0beff0662" providerId="ADAL" clId="{3EDD9A41-2BD5-48CE-860F-306EAC9DC10F}" dt="2024-01-03T12:14:12.594" v="40"/>
        <pc:sldMkLst>
          <pc:docMk/>
          <pc:sldMk cId="3757551001" sldId="386"/>
        </pc:sldMkLst>
        <pc:spChg chg="add del mod">
          <ac:chgData name="Nybu, Martin (TSOSO)" userId="d90edbb2-25f2-41aa-9972-11c0beff0662" providerId="ADAL" clId="{3EDD9A41-2BD5-48CE-860F-306EAC9DC10F}" dt="2024-01-03T12:14:12.591" v="29"/>
          <ac:spMkLst>
            <pc:docMk/>
            <pc:sldMk cId="3757551001" sldId="386"/>
            <ac:spMk id="2" creationId="{425AE8BE-A895-B010-0C52-778151F9DD55}"/>
          </ac:spMkLst>
        </pc:spChg>
        <pc:spChg chg="add mod">
          <ac:chgData name="Nybu, Martin (TSOSO)" userId="d90edbb2-25f2-41aa-9972-11c0beff0662" providerId="ADAL" clId="{3EDD9A41-2BD5-48CE-860F-306EAC9DC10F}" dt="2024-01-03T12:14:12.594" v="40"/>
          <ac:spMkLst>
            <pc:docMk/>
            <pc:sldMk cId="3757551001" sldId="386"/>
            <ac:spMk id="3" creationId="{22FF2937-8106-1DD3-C723-F7F34D14BB5A}"/>
          </ac:spMkLst>
        </pc:spChg>
        <pc:spChg chg="del">
          <ac:chgData name="Nybu, Martin (TSOSO)" userId="d90edbb2-25f2-41aa-9972-11c0beff0662" providerId="ADAL" clId="{3EDD9A41-2BD5-48CE-860F-306EAC9DC10F}" dt="2024-01-03T12:14:12.409" v="7"/>
          <ac:spMkLst>
            <pc:docMk/>
            <pc:sldMk cId="3757551001" sldId="386"/>
            <ac:spMk id="4" creationId="{AC72F2C9-2595-8E87-6EA5-A489D1EE3E1B}"/>
          </ac:spMkLst>
        </pc:spChg>
      </pc:sldChg>
      <pc:sldChg chg="addSp delSp modSp">
        <pc:chgData name="Nybu, Martin (TSOSO)" userId="d90edbb2-25f2-41aa-9972-11c0beff0662" providerId="ADAL" clId="{3EDD9A41-2BD5-48CE-860F-306EAC9DC10F}" dt="2024-01-03T12:14:12.594" v="41"/>
        <pc:sldMkLst>
          <pc:docMk/>
          <pc:sldMk cId="318920497" sldId="387"/>
        </pc:sldMkLst>
        <pc:spChg chg="add del mod">
          <ac:chgData name="Nybu, Martin (TSOSO)" userId="d90edbb2-25f2-41aa-9972-11c0beff0662" providerId="ADAL" clId="{3EDD9A41-2BD5-48CE-860F-306EAC9DC10F}" dt="2024-01-03T12:14:12.591" v="30"/>
          <ac:spMkLst>
            <pc:docMk/>
            <pc:sldMk cId="318920497" sldId="387"/>
            <ac:spMk id="2" creationId="{3CBB96C7-85A1-7CF8-906E-C4E80FEA6558}"/>
          </ac:spMkLst>
        </pc:spChg>
        <pc:spChg chg="add mod">
          <ac:chgData name="Nybu, Martin (TSOSO)" userId="d90edbb2-25f2-41aa-9972-11c0beff0662" providerId="ADAL" clId="{3EDD9A41-2BD5-48CE-860F-306EAC9DC10F}" dt="2024-01-03T12:14:12.594" v="41"/>
          <ac:spMkLst>
            <pc:docMk/>
            <pc:sldMk cId="318920497" sldId="387"/>
            <ac:spMk id="3" creationId="{69C96984-A98E-A01A-3D77-33EF0BD1BBC8}"/>
          </ac:spMkLst>
        </pc:spChg>
        <pc:spChg chg="del">
          <ac:chgData name="Nybu, Martin (TSOSO)" userId="d90edbb2-25f2-41aa-9972-11c0beff0662" providerId="ADAL" clId="{3EDD9A41-2BD5-48CE-860F-306EAC9DC10F}" dt="2024-01-03T12:14:12.423" v="8"/>
          <ac:spMkLst>
            <pc:docMk/>
            <pc:sldMk cId="318920497" sldId="387"/>
            <ac:spMk id="4" creationId="{94275D9B-7CE8-0238-4DD4-DAA12D5A25D1}"/>
          </ac:spMkLst>
        </pc:spChg>
      </pc:sldChg>
      <pc:sldChg chg="modSp mod">
        <pc:chgData name="Nybu, Martin (TSOSO)" userId="d90edbb2-25f2-41aa-9972-11c0beff0662" providerId="ADAL" clId="{3EDD9A41-2BD5-48CE-860F-306EAC9DC10F}" dt="2024-01-03T12:14:12.619" v="46" actId="20577"/>
        <pc:sldMkLst>
          <pc:docMk/>
          <pc:sldMk cId="2513997069" sldId="390"/>
        </pc:sldMkLst>
        <pc:spChg chg="mod">
          <ac:chgData name="Nybu, Martin (TSOSO)" userId="d90edbb2-25f2-41aa-9972-11c0beff0662" providerId="ADAL" clId="{3EDD9A41-2BD5-48CE-860F-306EAC9DC10F}" dt="2024-01-03T12:14:12.619" v="46" actId="20577"/>
          <ac:spMkLst>
            <pc:docMk/>
            <pc:sldMk cId="2513997069" sldId="390"/>
            <ac:spMk id="8" creationId="{1E23CBB6-0FBE-4AFF-8947-F3262937EA5A}"/>
          </ac:spMkLst>
        </pc:spChg>
      </pc:sldChg>
      <pc:sldChg chg="addSp delSp modSp">
        <pc:chgData name="Nybu, Martin (TSOSO)" userId="d90edbb2-25f2-41aa-9972-11c0beff0662" providerId="ADAL" clId="{3EDD9A41-2BD5-48CE-860F-306EAC9DC10F}" dt="2024-01-03T12:14:12.594" v="43"/>
        <pc:sldMkLst>
          <pc:docMk/>
          <pc:sldMk cId="3050112328" sldId="391"/>
        </pc:sldMkLst>
        <pc:spChg chg="add del mod">
          <ac:chgData name="Nybu, Martin (TSOSO)" userId="d90edbb2-25f2-41aa-9972-11c0beff0662" providerId="ADAL" clId="{3EDD9A41-2BD5-48CE-860F-306EAC9DC10F}" dt="2024-01-03T12:14:12.591" v="32"/>
          <ac:spMkLst>
            <pc:docMk/>
            <pc:sldMk cId="3050112328" sldId="391"/>
            <ac:spMk id="2" creationId="{07BEB0F5-944A-BC6C-EA59-7C0BC3FA961B}"/>
          </ac:spMkLst>
        </pc:spChg>
        <pc:spChg chg="del">
          <ac:chgData name="Nybu, Martin (TSOSO)" userId="d90edbb2-25f2-41aa-9972-11c0beff0662" providerId="ADAL" clId="{3EDD9A41-2BD5-48CE-860F-306EAC9DC10F}" dt="2024-01-03T12:14:12.430" v="10"/>
          <ac:spMkLst>
            <pc:docMk/>
            <pc:sldMk cId="3050112328" sldId="391"/>
            <ac:spMk id="3" creationId="{928B59C3-AFA2-1DE3-E20A-149B12D48B31}"/>
          </ac:spMkLst>
        </pc:spChg>
        <pc:spChg chg="add mod">
          <ac:chgData name="Nybu, Martin (TSOSO)" userId="d90edbb2-25f2-41aa-9972-11c0beff0662" providerId="ADAL" clId="{3EDD9A41-2BD5-48CE-860F-306EAC9DC10F}" dt="2024-01-03T12:14:12.594" v="43"/>
          <ac:spMkLst>
            <pc:docMk/>
            <pc:sldMk cId="3050112328" sldId="391"/>
            <ac:spMk id="6" creationId="{55B96CE3-D6E8-6339-17D9-DE227C3BB75E}"/>
          </ac:spMkLst>
        </pc:spChg>
      </pc:sldChg>
      <pc:sldChg chg="modSp mod">
        <pc:chgData name="Nybu, Martin (TSOSO)" userId="d90edbb2-25f2-41aa-9972-11c0beff0662" providerId="ADAL" clId="{3EDD9A41-2BD5-48CE-860F-306EAC9DC10F}" dt="2024-01-03T12:14:12.620" v="47" actId="20577"/>
        <pc:sldMkLst>
          <pc:docMk/>
          <pc:sldMk cId="3687004523" sldId="392"/>
        </pc:sldMkLst>
        <pc:spChg chg="mod">
          <ac:chgData name="Nybu, Martin (TSOSO)" userId="d90edbb2-25f2-41aa-9972-11c0beff0662" providerId="ADAL" clId="{3EDD9A41-2BD5-48CE-860F-306EAC9DC10F}" dt="2024-01-03T12:14:12.620" v="47" actId="20577"/>
          <ac:spMkLst>
            <pc:docMk/>
            <pc:sldMk cId="3687004523" sldId="392"/>
            <ac:spMk id="8" creationId="{1E23CBB6-0FBE-4AFF-8947-F3262937EA5A}"/>
          </ac:spMkLst>
        </pc:spChg>
      </pc:sldChg>
      <pc:sldChg chg="modSp mod">
        <pc:chgData name="Nybu, Martin (TSOSO)" userId="d90edbb2-25f2-41aa-9972-11c0beff0662" providerId="ADAL" clId="{3EDD9A41-2BD5-48CE-860F-306EAC9DC10F}" dt="2024-01-03T12:14:12.621" v="48" actId="20577"/>
        <pc:sldMkLst>
          <pc:docMk/>
          <pc:sldMk cId="2824669085" sldId="393"/>
        </pc:sldMkLst>
        <pc:spChg chg="mod">
          <ac:chgData name="Nybu, Martin (TSOSO)" userId="d90edbb2-25f2-41aa-9972-11c0beff0662" providerId="ADAL" clId="{3EDD9A41-2BD5-48CE-860F-306EAC9DC10F}" dt="2024-01-03T12:14:12.621" v="48" actId="20577"/>
          <ac:spMkLst>
            <pc:docMk/>
            <pc:sldMk cId="2824669085" sldId="393"/>
            <ac:spMk id="8" creationId="{1E23CBB6-0FBE-4AFF-8947-F3262937EA5A}"/>
          </ac:spMkLst>
        </pc:spChg>
      </pc:sldChg>
      <pc:sldChg chg="modSp mod">
        <pc:chgData name="Nybu, Martin (TSOSO)" userId="d90edbb2-25f2-41aa-9972-11c0beff0662" providerId="ADAL" clId="{3EDD9A41-2BD5-48CE-860F-306EAC9DC10F}" dt="2024-01-03T12:14:12.622" v="49" actId="20577"/>
        <pc:sldMkLst>
          <pc:docMk/>
          <pc:sldMk cId="2456114127" sldId="596"/>
        </pc:sldMkLst>
        <pc:spChg chg="mod">
          <ac:chgData name="Nybu, Martin (TSOSO)" userId="d90edbb2-25f2-41aa-9972-11c0beff0662" providerId="ADAL" clId="{3EDD9A41-2BD5-48CE-860F-306EAC9DC10F}" dt="2024-01-03T12:14:12.622" v="49" actId="20577"/>
          <ac:spMkLst>
            <pc:docMk/>
            <pc:sldMk cId="2456114127" sldId="596"/>
            <ac:spMk id="8" creationId="{1E23CBB6-0FBE-4AFF-8947-F3262937EA5A}"/>
          </ac:spMkLst>
        </pc:spChg>
      </pc:sldChg>
      <pc:sldChg chg="modSp mod">
        <pc:chgData name="Nybu, Martin (TSOSO)" userId="d90edbb2-25f2-41aa-9972-11c0beff0662" providerId="ADAL" clId="{3EDD9A41-2BD5-48CE-860F-306EAC9DC10F}" dt="2024-01-03T12:35:32.875" v="70" actId="20577"/>
        <pc:sldMkLst>
          <pc:docMk/>
          <pc:sldMk cId="2115678980" sldId="597"/>
        </pc:sldMkLst>
        <pc:spChg chg="mod">
          <ac:chgData name="Nybu, Martin (TSOSO)" userId="d90edbb2-25f2-41aa-9972-11c0beff0662" providerId="ADAL" clId="{3EDD9A41-2BD5-48CE-860F-306EAC9DC10F}" dt="2024-01-03T12:35:32.875" v="70" actId="20577"/>
          <ac:spMkLst>
            <pc:docMk/>
            <pc:sldMk cId="2115678980" sldId="597"/>
            <ac:spMk id="2" creationId="{345FDA48-5105-EEF2-2453-DEA66AB1DDDF}"/>
          </ac:spMkLst>
        </pc:spChg>
      </pc:sldChg>
      <pc:sldChg chg="modSp mod">
        <pc:chgData name="Nybu, Martin (TSOSO)" userId="d90edbb2-25f2-41aa-9972-11c0beff0662" providerId="ADAL" clId="{3EDD9A41-2BD5-48CE-860F-306EAC9DC10F}" dt="2024-01-03T12:48:09.474" v="94" actId="1076"/>
        <pc:sldMkLst>
          <pc:docMk/>
          <pc:sldMk cId="2291920025" sldId="598"/>
        </pc:sldMkLst>
        <pc:spChg chg="mod">
          <ac:chgData name="Nybu, Martin (TSOSO)" userId="d90edbb2-25f2-41aa-9972-11c0beff0662" providerId="ADAL" clId="{3EDD9A41-2BD5-48CE-860F-306EAC9DC10F}" dt="2024-01-03T12:48:09.474" v="94" actId="1076"/>
          <ac:spMkLst>
            <pc:docMk/>
            <pc:sldMk cId="2291920025" sldId="598"/>
            <ac:spMk id="2" creationId="{3CFB6083-5597-D4E0-076E-0C12AF2E38DA}"/>
          </ac:spMkLst>
        </pc:spChg>
      </pc:sldChg>
      <pc:sldChg chg="modSp mod">
        <pc:chgData name="Nybu, Martin (TSOSO)" userId="d90edbb2-25f2-41aa-9972-11c0beff0662" providerId="ADAL" clId="{3EDD9A41-2BD5-48CE-860F-306EAC9DC10F}" dt="2024-01-03T13:08:12.623" v="152" actId="1076"/>
        <pc:sldMkLst>
          <pc:docMk/>
          <pc:sldMk cId="3502673741" sldId="599"/>
        </pc:sldMkLst>
        <pc:spChg chg="mod">
          <ac:chgData name="Nybu, Martin (TSOSO)" userId="d90edbb2-25f2-41aa-9972-11c0beff0662" providerId="ADAL" clId="{3EDD9A41-2BD5-48CE-860F-306EAC9DC10F}" dt="2024-01-03T13:08:12.623" v="152" actId="1076"/>
          <ac:spMkLst>
            <pc:docMk/>
            <pc:sldMk cId="3502673741" sldId="599"/>
            <ac:spMk id="3" creationId="{BC63B056-8111-ADB2-93F5-75F1FC81C735}"/>
          </ac:spMkLst>
        </pc:spChg>
      </pc:sldChg>
      <pc:sldChg chg="addSp delSp modSp">
        <pc:chgData name="Nybu, Martin (TSOSO)" userId="d90edbb2-25f2-41aa-9972-11c0beff0662" providerId="ADAL" clId="{3EDD9A41-2BD5-48CE-860F-306EAC9DC10F}" dt="2024-01-03T12:14:12.594" v="42"/>
        <pc:sldMkLst>
          <pc:docMk/>
          <pc:sldMk cId="1828769233" sldId="604"/>
        </pc:sldMkLst>
        <pc:spChg chg="add del mod">
          <ac:chgData name="Nybu, Martin (TSOSO)" userId="d90edbb2-25f2-41aa-9972-11c0beff0662" providerId="ADAL" clId="{3EDD9A41-2BD5-48CE-860F-306EAC9DC10F}" dt="2024-01-03T12:14:12.591" v="31"/>
          <ac:spMkLst>
            <pc:docMk/>
            <pc:sldMk cId="1828769233" sldId="604"/>
            <ac:spMk id="2" creationId="{1EDFB555-DC08-3BBC-E8AD-CE8E08CAE0FB}"/>
          </ac:spMkLst>
        </pc:spChg>
        <pc:spChg chg="add mod">
          <ac:chgData name="Nybu, Martin (TSOSO)" userId="d90edbb2-25f2-41aa-9972-11c0beff0662" providerId="ADAL" clId="{3EDD9A41-2BD5-48CE-860F-306EAC9DC10F}" dt="2024-01-03T12:14:12.594" v="42"/>
          <ac:spMkLst>
            <pc:docMk/>
            <pc:sldMk cId="1828769233" sldId="604"/>
            <ac:spMk id="3" creationId="{B42C5FEF-A0B3-3F87-92E2-58880EC2B1F8}"/>
          </ac:spMkLst>
        </pc:spChg>
        <pc:spChg chg="del">
          <ac:chgData name="Nybu, Martin (TSOSO)" userId="d90edbb2-25f2-41aa-9972-11c0beff0662" providerId="ADAL" clId="{3EDD9A41-2BD5-48CE-860F-306EAC9DC10F}" dt="2024-01-03T12:14:12.428" v="9"/>
          <ac:spMkLst>
            <pc:docMk/>
            <pc:sldMk cId="1828769233" sldId="604"/>
            <ac:spMk id="4" creationId="{ABF0C924-DF31-ABF3-68AD-C83D379F8D00}"/>
          </ac:spMkLst>
        </pc:spChg>
      </pc:sldChg>
      <pc:sldChg chg="modSp mod">
        <pc:chgData name="Nybu, Martin (TSOSO)" userId="d90edbb2-25f2-41aa-9972-11c0beff0662" providerId="ADAL" clId="{3EDD9A41-2BD5-48CE-860F-306EAC9DC10F}" dt="2024-01-03T13:01:40.741" v="114" actId="1076"/>
        <pc:sldMkLst>
          <pc:docMk/>
          <pc:sldMk cId="311319351" sldId="605"/>
        </pc:sldMkLst>
        <pc:spChg chg="mod">
          <ac:chgData name="Nybu, Martin (TSOSO)" userId="d90edbb2-25f2-41aa-9972-11c0beff0662" providerId="ADAL" clId="{3EDD9A41-2BD5-48CE-860F-306EAC9DC10F}" dt="2024-01-03T13:01:40.741" v="114" actId="1076"/>
          <ac:spMkLst>
            <pc:docMk/>
            <pc:sldMk cId="311319351" sldId="605"/>
            <ac:spMk id="3" creationId="{8E4A6ADE-7CBF-0E0A-6D04-8C3A33E3851A}"/>
          </ac:spMkLst>
        </pc:spChg>
      </pc:sldChg>
    </pc:docChg>
  </pc:docChgLst>
  <pc:docChgLst>
    <pc:chgData name="Nordheim, Jasin (TSOSO)" userId="0d810602-a200-4429-92da-daed7ee45c26" providerId="ADAL" clId="{A5BCD539-40BE-4B1A-B595-2C208AA56D02}"/>
    <pc:docChg chg="undo redo custSel addSld delSld modSld addMainMaster delMainMaster modMainMaster modSection">
      <pc:chgData name="Nordheim, Jasin (TSOSO)" userId="0d810602-a200-4429-92da-daed7ee45c26" providerId="ADAL" clId="{A5BCD539-40BE-4B1A-B595-2C208AA56D02}" dt="2024-01-05T10:04:40.999" v="1189" actId="27918"/>
      <pc:docMkLst>
        <pc:docMk/>
      </pc:docMkLst>
      <pc:sldChg chg="delSp modSp add del mod">
        <pc:chgData name="Nordheim, Jasin (TSOSO)" userId="0d810602-a200-4429-92da-daed7ee45c26" providerId="ADAL" clId="{A5BCD539-40BE-4B1A-B595-2C208AA56D02}" dt="2024-01-04T14:35:34.370" v="494" actId="47"/>
        <pc:sldMkLst>
          <pc:docMk/>
          <pc:sldMk cId="52994138" sldId="334"/>
        </pc:sldMkLst>
        <pc:spChg chg="del mod">
          <ac:chgData name="Nordheim, Jasin (TSOSO)" userId="0d810602-a200-4429-92da-daed7ee45c26" providerId="ADAL" clId="{A5BCD539-40BE-4B1A-B595-2C208AA56D02}" dt="2024-01-04T14:28:13.464" v="473" actId="478"/>
          <ac:spMkLst>
            <pc:docMk/>
            <pc:sldMk cId="52994138" sldId="334"/>
            <ac:spMk id="2" creationId="{3A7183BF-5C54-011C-F31F-429069AF0F15}"/>
          </ac:spMkLst>
        </pc:spChg>
        <pc:spChg chg="mod">
          <ac:chgData name="Nordheim, Jasin (TSOSO)" userId="0d810602-a200-4429-92da-daed7ee45c26" providerId="ADAL" clId="{A5BCD539-40BE-4B1A-B595-2C208AA56D02}" dt="2024-01-04T14:28:24.958" v="475" actId="20577"/>
          <ac:spMkLst>
            <pc:docMk/>
            <pc:sldMk cId="52994138" sldId="334"/>
            <ac:spMk id="5" creationId="{00000000-0000-0000-0000-000000000000}"/>
          </ac:spMkLst>
        </pc:spChg>
      </pc:sldChg>
      <pc:sldChg chg="addSp delSp modSp mod">
        <pc:chgData name="Nordheim, Jasin (TSOSO)" userId="0d810602-a200-4429-92da-daed7ee45c26" providerId="ADAL" clId="{A5BCD539-40BE-4B1A-B595-2C208AA56D02}" dt="2024-01-05T09:34:08.651" v="911" actId="21"/>
        <pc:sldMkLst>
          <pc:docMk/>
          <pc:sldMk cId="825985764" sldId="363"/>
        </pc:sldMkLst>
        <pc:spChg chg="mod">
          <ac:chgData name="Nordheim, Jasin (TSOSO)" userId="0d810602-a200-4429-92da-daed7ee45c26" providerId="ADAL" clId="{A5BCD539-40BE-4B1A-B595-2C208AA56D02}" dt="2024-01-05T09:32:19.281" v="909" actId="20577"/>
          <ac:spMkLst>
            <pc:docMk/>
            <pc:sldMk cId="825985764" sldId="363"/>
            <ac:spMk id="2" creationId="{00000000-0000-0000-0000-000000000000}"/>
          </ac:spMkLst>
        </pc:spChg>
        <pc:spChg chg="add del mod">
          <ac:chgData name="Nordheim, Jasin (TSOSO)" userId="0d810602-a200-4429-92da-daed7ee45c26" providerId="ADAL" clId="{A5BCD539-40BE-4B1A-B595-2C208AA56D02}" dt="2024-01-05T07:51:22.897" v="532"/>
          <ac:spMkLst>
            <pc:docMk/>
            <pc:sldMk cId="825985764" sldId="363"/>
            <ac:spMk id="4" creationId="{0F8AE046-F65A-0E54-2CBE-06D560AB2788}"/>
          </ac:spMkLst>
        </pc:spChg>
        <pc:spChg chg="add del mod">
          <ac:chgData name="Nordheim, Jasin (TSOSO)" userId="0d810602-a200-4429-92da-daed7ee45c26" providerId="ADAL" clId="{A5BCD539-40BE-4B1A-B595-2C208AA56D02}" dt="2024-01-04T12:01:56.508" v="314"/>
          <ac:spMkLst>
            <pc:docMk/>
            <pc:sldMk cId="825985764" sldId="363"/>
            <ac:spMk id="4" creationId="{48F6B60A-0A9C-C8E1-633E-A93480EEA85C}"/>
          </ac:spMkLst>
        </pc:spChg>
        <pc:spChg chg="add del mod">
          <ac:chgData name="Nordheim, Jasin (TSOSO)" userId="0d810602-a200-4429-92da-daed7ee45c26" providerId="ADAL" clId="{A5BCD539-40BE-4B1A-B595-2C208AA56D02}" dt="2024-01-04T14:28:05.999" v="444"/>
          <ac:spMkLst>
            <pc:docMk/>
            <pc:sldMk cId="825985764" sldId="363"/>
            <ac:spMk id="4" creationId="{75AE4EB3-51D4-1D6B-50E5-5B599F07175D}"/>
          </ac:spMkLst>
        </pc:spChg>
        <pc:spChg chg="add del mod">
          <ac:chgData name="Nordheim, Jasin (TSOSO)" userId="0d810602-a200-4429-92da-daed7ee45c26" providerId="ADAL" clId="{A5BCD539-40BE-4B1A-B595-2C208AA56D02}" dt="2024-01-03T14:02:08.935" v="22"/>
          <ac:spMkLst>
            <pc:docMk/>
            <pc:sldMk cId="825985764" sldId="363"/>
            <ac:spMk id="4" creationId="{91F8A7E4-6799-B11D-E247-92AC0A0A4D79}"/>
          </ac:spMkLst>
        </pc:spChg>
        <pc:spChg chg="add del mod">
          <ac:chgData name="Nordheim, Jasin (TSOSO)" userId="0d810602-a200-4429-92da-daed7ee45c26" providerId="ADAL" clId="{A5BCD539-40BE-4B1A-B595-2C208AA56D02}" dt="2024-01-05T07:56:53.909" v="591"/>
          <ac:spMkLst>
            <pc:docMk/>
            <pc:sldMk cId="825985764" sldId="363"/>
            <ac:spMk id="4" creationId="{9368EB8F-7699-CC18-0ABE-38596AE915C0}"/>
          </ac:spMkLst>
        </pc:spChg>
        <pc:spChg chg="add del mod">
          <ac:chgData name="Nordheim, Jasin (TSOSO)" userId="0d810602-a200-4429-92da-daed7ee45c26" providerId="ADAL" clId="{A5BCD539-40BE-4B1A-B595-2C208AA56D02}" dt="2024-01-05T09:26:36.751" v="879"/>
          <ac:spMkLst>
            <pc:docMk/>
            <pc:sldMk cId="825985764" sldId="363"/>
            <ac:spMk id="4" creationId="{BCAF4DFE-D04A-0726-9497-A8656E7DB465}"/>
          </ac:spMkLst>
        </pc:spChg>
        <pc:spChg chg="add del mod">
          <ac:chgData name="Nordheim, Jasin (TSOSO)" userId="0d810602-a200-4429-92da-daed7ee45c26" providerId="ADAL" clId="{A5BCD539-40BE-4B1A-B595-2C208AA56D02}" dt="2024-01-04T07:48:51.328" v="264"/>
          <ac:spMkLst>
            <pc:docMk/>
            <pc:sldMk cId="825985764" sldId="363"/>
            <ac:spMk id="4" creationId="{EAC4259C-CA70-5A47-D42D-22854CA10DEC}"/>
          </ac:spMkLst>
        </pc:spChg>
        <pc:spChg chg="add del mod">
          <ac:chgData name="Nordheim, Jasin (TSOSO)" userId="0d810602-a200-4429-92da-daed7ee45c26" providerId="ADAL" clId="{A5BCD539-40BE-4B1A-B595-2C208AA56D02}" dt="2024-01-05T09:26:36.361" v="857"/>
          <ac:spMkLst>
            <pc:docMk/>
            <pc:sldMk cId="825985764" sldId="363"/>
            <ac:spMk id="5" creationId="{6C4C2E50-C626-D11A-9E3D-FB32941FCE9B}"/>
          </ac:spMkLst>
        </pc:spChg>
        <pc:spChg chg="add del mod">
          <ac:chgData name="Nordheim, Jasin (TSOSO)" userId="0d810602-a200-4429-92da-daed7ee45c26" providerId="ADAL" clId="{A5BCD539-40BE-4B1A-B595-2C208AA56D02}" dt="2024-01-04T07:48:51.001" v="242"/>
          <ac:spMkLst>
            <pc:docMk/>
            <pc:sldMk cId="825985764" sldId="363"/>
            <ac:spMk id="5" creationId="{918525FE-F565-EFE2-6E4B-45A003629150}"/>
          </ac:spMkLst>
        </pc:spChg>
        <pc:spChg chg="add del mod">
          <ac:chgData name="Nordheim, Jasin (TSOSO)" userId="0d810602-a200-4429-92da-daed7ee45c26" providerId="ADAL" clId="{A5BCD539-40BE-4B1A-B595-2C208AA56D02}" dt="2024-01-04T14:27:21.683" v="372"/>
          <ac:spMkLst>
            <pc:docMk/>
            <pc:sldMk cId="825985764" sldId="363"/>
            <ac:spMk id="5" creationId="{B8E37F11-5BE0-3829-709F-80806850CBD9}"/>
          </ac:spMkLst>
        </pc:spChg>
        <pc:spChg chg="add del mod">
          <ac:chgData name="Nordheim, Jasin (TSOSO)" userId="0d810602-a200-4429-92da-daed7ee45c26" providerId="ADAL" clId="{A5BCD539-40BE-4B1A-B595-2C208AA56D02}" dt="2024-01-05T07:51:22.529" v="510"/>
          <ac:spMkLst>
            <pc:docMk/>
            <pc:sldMk cId="825985764" sldId="363"/>
            <ac:spMk id="5" creationId="{E8385844-E99B-9906-D019-46DD4C5FB2AB}"/>
          </ac:spMkLst>
        </pc:spChg>
        <pc:spChg chg="del">
          <ac:chgData name="Nordheim, Jasin (TSOSO)" userId="0d810602-a200-4429-92da-daed7ee45c26" providerId="ADAL" clId="{A5BCD539-40BE-4B1A-B595-2C208AA56D02}" dt="2024-01-03T14:02:08.310" v="0"/>
          <ac:spMkLst>
            <pc:docMk/>
            <pc:sldMk cId="825985764" sldId="363"/>
            <ac:spMk id="6" creationId="{1AB74E81-2C20-8BE6-F14B-E8278F6C0938}"/>
          </ac:spMkLst>
        </pc:spChg>
        <pc:spChg chg="add del mod">
          <ac:chgData name="Nordheim, Jasin (TSOSO)" userId="0d810602-a200-4429-92da-daed7ee45c26" providerId="ADAL" clId="{A5BCD539-40BE-4B1A-B595-2C208AA56D02}" dt="2024-01-04T12:01:56.019" v="292"/>
          <ac:spMkLst>
            <pc:docMk/>
            <pc:sldMk cId="825985764" sldId="363"/>
            <ac:spMk id="6" creationId="{5A9ABE25-E630-8850-6498-E174E2FCA2CD}"/>
          </ac:spMkLst>
        </pc:spChg>
        <pc:spChg chg="add mod">
          <ac:chgData name="Nordheim, Jasin (TSOSO)" userId="0d810602-a200-4429-92da-daed7ee45c26" providerId="ADAL" clId="{A5BCD539-40BE-4B1A-B595-2C208AA56D02}" dt="2024-01-05T09:26:36.755" v="890"/>
          <ac:spMkLst>
            <pc:docMk/>
            <pc:sldMk cId="825985764" sldId="363"/>
            <ac:spMk id="6" creationId="{70936503-F102-33E2-6D17-E00BD6349689}"/>
          </ac:spMkLst>
        </pc:spChg>
        <pc:spChg chg="add del mod">
          <ac:chgData name="Nordheim, Jasin (TSOSO)" userId="0d810602-a200-4429-92da-daed7ee45c26" providerId="ADAL" clId="{A5BCD539-40BE-4B1A-B595-2C208AA56D02}" dt="2024-01-05T07:56:53.591" v="569"/>
          <ac:spMkLst>
            <pc:docMk/>
            <pc:sldMk cId="825985764" sldId="363"/>
            <ac:spMk id="6" creationId="{9C3D5B0D-3438-0ADF-97DD-37A1EF7DB73A}"/>
          </ac:spMkLst>
        </pc:spChg>
        <pc:spChg chg="del mod">
          <ac:chgData name="Nordheim, Jasin (TSOSO)" userId="0d810602-a200-4429-92da-daed7ee45c26" providerId="ADAL" clId="{A5BCD539-40BE-4B1A-B595-2C208AA56D02}" dt="2024-01-05T09:34:08.651" v="911" actId="21"/>
          <ac:spMkLst>
            <pc:docMk/>
            <pc:sldMk cId="825985764" sldId="363"/>
            <ac:spMk id="7" creationId="{7937BA4A-49FA-0741-8629-F3300557D4BE}"/>
          </ac:spMkLst>
        </pc:spChg>
        <pc:spChg chg="add del mod">
          <ac:chgData name="Nordheim, Jasin (TSOSO)" userId="0d810602-a200-4429-92da-daed7ee45c26" providerId="ADAL" clId="{A5BCD539-40BE-4B1A-B595-2C208AA56D02}" dt="2024-01-04T14:27:21.703" v="394"/>
          <ac:spMkLst>
            <pc:docMk/>
            <pc:sldMk cId="825985764" sldId="363"/>
            <ac:spMk id="8" creationId="{B02D8271-1ED7-E8E8-8B33-72C4FBE44C96}"/>
          </ac:spMkLst>
        </pc:spChg>
        <pc:spChg chg="add del mod">
          <ac:chgData name="Nordheim, Jasin (TSOSO)" userId="0d810602-a200-4429-92da-daed7ee45c26" providerId="ADAL" clId="{A5BCD539-40BE-4B1A-B595-2C208AA56D02}" dt="2024-01-04T14:28:05.629" v="422"/>
          <ac:spMkLst>
            <pc:docMk/>
            <pc:sldMk cId="825985764" sldId="363"/>
            <ac:spMk id="9" creationId="{32FD1609-0D8D-7449-0445-120436A388FF}"/>
          </ac:spMkLst>
        </pc:spChg>
      </pc:sldChg>
      <pc:sldChg chg="modSp mod">
        <pc:chgData name="Nordheim, Jasin (TSOSO)" userId="0d810602-a200-4429-92da-daed7ee45c26" providerId="ADAL" clId="{A5BCD539-40BE-4B1A-B595-2C208AA56D02}" dt="2024-01-05T09:26:36.771" v="901" actId="20577"/>
        <pc:sldMkLst>
          <pc:docMk/>
          <pc:sldMk cId="1876841135" sldId="366"/>
        </pc:sldMkLst>
        <pc:spChg chg="mod">
          <ac:chgData name="Nordheim, Jasin (TSOSO)" userId="0d810602-a200-4429-92da-daed7ee45c26" providerId="ADAL" clId="{A5BCD539-40BE-4B1A-B595-2C208AA56D02}" dt="2024-01-05T09:26:36.771" v="901" actId="20577"/>
          <ac:spMkLst>
            <pc:docMk/>
            <pc:sldMk cId="1876841135" sldId="366"/>
            <ac:spMk id="3" creationId="{00000000-0000-0000-0000-000000000000}"/>
          </ac:spMkLst>
        </pc:spChg>
      </pc:sldChg>
      <pc:sldChg chg="addSp delSp modSp mod">
        <pc:chgData name="Nordheim, Jasin (TSOSO)" userId="0d810602-a200-4429-92da-daed7ee45c26" providerId="ADAL" clId="{A5BCD539-40BE-4B1A-B595-2C208AA56D02}" dt="2024-01-05T09:40:40.734" v="946" actId="20577"/>
        <pc:sldMkLst>
          <pc:docMk/>
          <pc:sldMk cId="1369037985" sldId="371"/>
        </pc:sldMkLst>
        <pc:spChg chg="mod">
          <ac:chgData name="Nordheim, Jasin (TSOSO)" userId="0d810602-a200-4429-92da-daed7ee45c26" providerId="ADAL" clId="{A5BCD539-40BE-4B1A-B595-2C208AA56D02}" dt="2024-01-05T09:38:02.395" v="922" actId="1076"/>
          <ac:spMkLst>
            <pc:docMk/>
            <pc:sldMk cId="1369037985" sldId="371"/>
            <ac:spMk id="2" creationId="{BE81FC52-D1F3-4B8E-8C86-E8A44D907506}"/>
          </ac:spMkLst>
        </pc:spChg>
        <pc:spChg chg="add del mod">
          <ac:chgData name="Nordheim, Jasin (TSOSO)" userId="0d810602-a200-4429-92da-daed7ee45c26" providerId="ADAL" clId="{A5BCD539-40BE-4B1A-B595-2C208AA56D02}" dt="2024-01-03T14:02:08.936" v="24"/>
          <ac:spMkLst>
            <pc:docMk/>
            <pc:sldMk cId="1369037985" sldId="371"/>
            <ac:spMk id="3" creationId="{0D08C15B-7563-A98C-8ECF-5D8771309F0C}"/>
          </ac:spMkLst>
        </pc:spChg>
        <pc:spChg chg="add del mod">
          <ac:chgData name="Nordheim, Jasin (TSOSO)" userId="0d810602-a200-4429-92da-daed7ee45c26" providerId="ADAL" clId="{A5BCD539-40BE-4B1A-B595-2C208AA56D02}" dt="2024-01-04T07:48:51.329" v="266"/>
          <ac:spMkLst>
            <pc:docMk/>
            <pc:sldMk cId="1369037985" sldId="371"/>
            <ac:spMk id="3" creationId="{45673B91-1B17-B706-A42E-958CC3693538}"/>
          </ac:spMkLst>
        </pc:spChg>
        <pc:spChg chg="add del mod">
          <ac:chgData name="Nordheim, Jasin (TSOSO)" userId="0d810602-a200-4429-92da-daed7ee45c26" providerId="ADAL" clId="{A5BCD539-40BE-4B1A-B595-2C208AA56D02}" dt="2024-01-04T12:01:56.509" v="316"/>
          <ac:spMkLst>
            <pc:docMk/>
            <pc:sldMk cId="1369037985" sldId="371"/>
            <ac:spMk id="3" creationId="{46F76E7D-8C5E-6475-969E-3EBD5ED4E9E2}"/>
          </ac:spMkLst>
        </pc:spChg>
        <pc:spChg chg="add del mod">
          <ac:chgData name="Nordheim, Jasin (TSOSO)" userId="0d810602-a200-4429-92da-daed7ee45c26" providerId="ADAL" clId="{A5BCD539-40BE-4B1A-B595-2C208AA56D02}" dt="2024-01-04T14:28:05.999" v="446"/>
          <ac:spMkLst>
            <pc:docMk/>
            <pc:sldMk cId="1369037985" sldId="371"/>
            <ac:spMk id="3" creationId="{47EBB434-FD03-3009-D142-4F1670C1161E}"/>
          </ac:spMkLst>
        </pc:spChg>
        <pc:spChg chg="add del mod">
          <ac:chgData name="Nordheim, Jasin (TSOSO)" userId="0d810602-a200-4429-92da-daed7ee45c26" providerId="ADAL" clId="{A5BCD539-40BE-4B1A-B595-2C208AA56D02}" dt="2024-01-05T07:51:22.898" v="534"/>
          <ac:spMkLst>
            <pc:docMk/>
            <pc:sldMk cId="1369037985" sldId="371"/>
            <ac:spMk id="3" creationId="{648E1C90-921A-1E95-6E8D-A1349138A934}"/>
          </ac:spMkLst>
        </pc:spChg>
        <pc:spChg chg="add del mod">
          <ac:chgData name="Nordheim, Jasin (TSOSO)" userId="0d810602-a200-4429-92da-daed7ee45c26" providerId="ADAL" clId="{A5BCD539-40BE-4B1A-B595-2C208AA56D02}" dt="2024-01-05T07:56:53.909" v="593"/>
          <ac:spMkLst>
            <pc:docMk/>
            <pc:sldMk cId="1369037985" sldId="371"/>
            <ac:spMk id="3" creationId="{684E5485-129F-2E07-EEC7-FC30AFD1B089}"/>
          </ac:spMkLst>
        </pc:spChg>
        <pc:spChg chg="add del mod">
          <ac:chgData name="Nordheim, Jasin (TSOSO)" userId="0d810602-a200-4429-92da-daed7ee45c26" providerId="ADAL" clId="{A5BCD539-40BE-4B1A-B595-2C208AA56D02}" dt="2024-01-05T09:26:36.752" v="881"/>
          <ac:spMkLst>
            <pc:docMk/>
            <pc:sldMk cId="1369037985" sldId="371"/>
            <ac:spMk id="3" creationId="{7D09C790-B621-B2B0-7EE3-790498A7C0FF}"/>
          </ac:spMkLst>
        </pc:spChg>
        <pc:spChg chg="add del mod">
          <ac:chgData name="Nordheim, Jasin (TSOSO)" userId="0d810602-a200-4429-92da-daed7ee45c26" providerId="ADAL" clId="{A5BCD539-40BE-4B1A-B595-2C208AA56D02}" dt="2024-01-04T07:48:51.033" v="244"/>
          <ac:spMkLst>
            <pc:docMk/>
            <pc:sldMk cId="1369037985" sldId="371"/>
            <ac:spMk id="4" creationId="{0131E765-A5F2-F13B-0F29-2213D5EAAF09}"/>
          </ac:spMkLst>
        </pc:spChg>
        <pc:spChg chg="add del mod">
          <ac:chgData name="Nordheim, Jasin (TSOSO)" userId="0d810602-a200-4429-92da-daed7ee45c26" providerId="ADAL" clId="{A5BCD539-40BE-4B1A-B595-2C208AA56D02}" dt="2024-01-04T14:27:21.683" v="374"/>
          <ac:spMkLst>
            <pc:docMk/>
            <pc:sldMk cId="1369037985" sldId="371"/>
            <ac:spMk id="4" creationId="{2A5F8E16-7587-72D7-5B68-4DD4E0AFA414}"/>
          </ac:spMkLst>
        </pc:spChg>
        <pc:spChg chg="add del mod">
          <ac:chgData name="Nordheim, Jasin (TSOSO)" userId="0d810602-a200-4429-92da-daed7ee45c26" providerId="ADAL" clId="{A5BCD539-40BE-4B1A-B595-2C208AA56D02}" dt="2024-01-05T07:51:22.598" v="512"/>
          <ac:spMkLst>
            <pc:docMk/>
            <pc:sldMk cId="1369037985" sldId="371"/>
            <ac:spMk id="4" creationId="{9BEE88BB-0451-153E-24E2-899268D5D16C}"/>
          </ac:spMkLst>
        </pc:spChg>
        <pc:spChg chg="add del mod">
          <ac:chgData name="Nordheim, Jasin (TSOSO)" userId="0d810602-a200-4429-92da-daed7ee45c26" providerId="ADAL" clId="{A5BCD539-40BE-4B1A-B595-2C208AA56D02}" dt="2024-01-05T09:26:36.400" v="859"/>
          <ac:spMkLst>
            <pc:docMk/>
            <pc:sldMk cId="1369037985" sldId="371"/>
            <ac:spMk id="4" creationId="{DBA57E13-8C63-1703-E32B-8E25E7E9DBF6}"/>
          </ac:spMkLst>
        </pc:spChg>
        <pc:spChg chg="add del mod">
          <ac:chgData name="Nordheim, Jasin (TSOSO)" userId="0d810602-a200-4429-92da-daed7ee45c26" providerId="ADAL" clId="{A5BCD539-40BE-4B1A-B595-2C208AA56D02}" dt="2024-01-04T12:01:56.067" v="294"/>
          <ac:spMkLst>
            <pc:docMk/>
            <pc:sldMk cId="1369037985" sldId="371"/>
            <ac:spMk id="5" creationId="{4B18DE8C-64A7-A197-3BF3-C4C32BEAEF81}"/>
          </ac:spMkLst>
        </pc:spChg>
        <pc:spChg chg="del">
          <ac:chgData name="Nordheim, Jasin (TSOSO)" userId="0d810602-a200-4429-92da-daed7ee45c26" providerId="ADAL" clId="{A5BCD539-40BE-4B1A-B595-2C208AA56D02}" dt="2024-01-03T14:02:08.412" v="2"/>
          <ac:spMkLst>
            <pc:docMk/>
            <pc:sldMk cId="1369037985" sldId="371"/>
            <ac:spMk id="5" creationId="{6A815F64-ADAF-23F8-F6F7-985EF10C5120}"/>
          </ac:spMkLst>
        </pc:spChg>
        <pc:spChg chg="add mod">
          <ac:chgData name="Nordheim, Jasin (TSOSO)" userId="0d810602-a200-4429-92da-daed7ee45c26" providerId="ADAL" clId="{A5BCD539-40BE-4B1A-B595-2C208AA56D02}" dt="2024-01-05T09:26:36.756" v="892"/>
          <ac:spMkLst>
            <pc:docMk/>
            <pc:sldMk cId="1369037985" sldId="371"/>
            <ac:spMk id="5" creationId="{910F0DBD-5813-A6D7-92D1-99BE237561A8}"/>
          </ac:spMkLst>
        </pc:spChg>
        <pc:spChg chg="add del mod">
          <ac:chgData name="Nordheim, Jasin (TSOSO)" userId="0d810602-a200-4429-92da-daed7ee45c26" providerId="ADAL" clId="{A5BCD539-40BE-4B1A-B595-2C208AA56D02}" dt="2024-01-05T07:56:53.621" v="571"/>
          <ac:spMkLst>
            <pc:docMk/>
            <pc:sldMk cId="1369037985" sldId="371"/>
            <ac:spMk id="5" creationId="{DE245117-354A-DEB4-0422-D819B475DAC6}"/>
          </ac:spMkLst>
        </pc:spChg>
        <pc:spChg chg="del mod">
          <ac:chgData name="Nordheim, Jasin (TSOSO)" userId="0d810602-a200-4429-92da-daed7ee45c26" providerId="ADAL" clId="{A5BCD539-40BE-4B1A-B595-2C208AA56D02}" dt="2024-01-03T14:51:49.216" v="226" actId="21"/>
          <ac:spMkLst>
            <pc:docMk/>
            <pc:sldMk cId="1369037985" sldId="371"/>
            <ac:spMk id="6" creationId="{4AC2D4E6-C9FF-38B6-6CEF-17732D846C64}"/>
          </ac:spMkLst>
        </pc:spChg>
        <pc:spChg chg="add del mod">
          <ac:chgData name="Nordheim, Jasin (TSOSO)" userId="0d810602-a200-4429-92da-daed7ee45c26" providerId="ADAL" clId="{A5BCD539-40BE-4B1A-B595-2C208AA56D02}" dt="2024-01-04T14:27:21.711" v="396"/>
          <ac:spMkLst>
            <pc:docMk/>
            <pc:sldMk cId="1369037985" sldId="371"/>
            <ac:spMk id="6" creationId="{C4416FBA-C443-04F8-93B4-4033697FA0CC}"/>
          </ac:spMkLst>
        </pc:spChg>
        <pc:spChg chg="add del mod">
          <ac:chgData name="Nordheim, Jasin (TSOSO)" userId="0d810602-a200-4429-92da-daed7ee45c26" providerId="ADAL" clId="{A5BCD539-40BE-4B1A-B595-2C208AA56D02}" dt="2024-01-04T14:28:05.660" v="424"/>
          <ac:spMkLst>
            <pc:docMk/>
            <pc:sldMk cId="1369037985" sldId="371"/>
            <ac:spMk id="7" creationId="{2C191888-B9E5-8AC3-7216-D5226B100F87}"/>
          </ac:spMkLst>
        </pc:spChg>
        <pc:spChg chg="mod">
          <ac:chgData name="Nordheim, Jasin (TSOSO)" userId="0d810602-a200-4429-92da-daed7ee45c26" providerId="ADAL" clId="{A5BCD539-40BE-4B1A-B595-2C208AA56D02}" dt="2024-01-05T09:40:40.734" v="946" actId="20577"/>
          <ac:spMkLst>
            <pc:docMk/>
            <pc:sldMk cId="1369037985" sldId="371"/>
            <ac:spMk id="24" creationId="{1EA943F7-4AB9-4CF3-9127-816A2CAEDA1B}"/>
          </ac:spMkLst>
        </pc:spChg>
        <pc:graphicFrameChg chg="mod">
          <ac:chgData name="Nordheim, Jasin (TSOSO)" userId="0d810602-a200-4429-92da-daed7ee45c26" providerId="ADAL" clId="{A5BCD539-40BE-4B1A-B595-2C208AA56D02}" dt="2024-01-03T14:04:43.391" v="62" actId="113"/>
          <ac:graphicFrameMkLst>
            <pc:docMk/>
            <pc:sldMk cId="1369037985" sldId="371"/>
            <ac:graphicFrameMk id="20" creationId="{A636D4DB-F708-4088-93E8-C711D9DEA7DA}"/>
          </ac:graphicFrameMkLst>
        </pc:graphicFrameChg>
        <pc:graphicFrameChg chg="mod">
          <ac:chgData name="Nordheim, Jasin (TSOSO)" userId="0d810602-a200-4429-92da-daed7ee45c26" providerId="ADAL" clId="{A5BCD539-40BE-4B1A-B595-2C208AA56D02}" dt="2024-01-03T14:06:23.617" v="81" actId="113"/>
          <ac:graphicFrameMkLst>
            <pc:docMk/>
            <pc:sldMk cId="1369037985" sldId="371"/>
            <ac:graphicFrameMk id="21" creationId="{269087F5-25EB-4450-85C6-FF1A63339F8E}"/>
          </ac:graphicFrameMkLst>
        </pc:graphicFrameChg>
      </pc:sldChg>
      <pc:sldChg chg="addSp delSp modSp mod">
        <pc:chgData name="Nordheim, Jasin (TSOSO)" userId="0d810602-a200-4429-92da-daed7ee45c26" providerId="ADAL" clId="{A5BCD539-40BE-4B1A-B595-2C208AA56D02}" dt="2024-01-05T09:37:45.145" v="921" actId="21"/>
        <pc:sldMkLst>
          <pc:docMk/>
          <pc:sldMk cId="2264582218" sldId="380"/>
        </pc:sldMkLst>
        <pc:spChg chg="mod">
          <ac:chgData name="Nordheim, Jasin (TSOSO)" userId="0d810602-a200-4429-92da-daed7ee45c26" providerId="ADAL" clId="{A5BCD539-40BE-4B1A-B595-2C208AA56D02}" dt="2024-01-05T09:37:21.448" v="920" actId="368"/>
          <ac:spMkLst>
            <pc:docMk/>
            <pc:sldMk cId="2264582218" sldId="380"/>
            <ac:spMk id="2" creationId="{00000000-0000-0000-0000-000000000000}"/>
          </ac:spMkLst>
        </pc:spChg>
        <pc:spChg chg="add del mod">
          <ac:chgData name="Nordheim, Jasin (TSOSO)" userId="0d810602-a200-4429-92da-daed7ee45c26" providerId="ADAL" clId="{A5BCD539-40BE-4B1A-B595-2C208AA56D02}" dt="2024-01-03T14:02:08.935" v="23"/>
          <ac:spMkLst>
            <pc:docMk/>
            <pc:sldMk cId="2264582218" sldId="380"/>
            <ac:spMk id="4" creationId="{1ECCE9BC-4756-7953-4C33-2A8473DAFBAC}"/>
          </ac:spMkLst>
        </pc:spChg>
        <pc:spChg chg="add del mod">
          <ac:chgData name="Nordheim, Jasin (TSOSO)" userId="0d810602-a200-4429-92da-daed7ee45c26" providerId="ADAL" clId="{A5BCD539-40BE-4B1A-B595-2C208AA56D02}" dt="2024-01-05T09:26:36.751" v="880"/>
          <ac:spMkLst>
            <pc:docMk/>
            <pc:sldMk cId="2264582218" sldId="380"/>
            <ac:spMk id="4" creationId="{343D38A8-2EE2-5067-C3E4-50EF19876F20}"/>
          </ac:spMkLst>
        </pc:spChg>
        <pc:spChg chg="add del mod">
          <ac:chgData name="Nordheim, Jasin (TSOSO)" userId="0d810602-a200-4429-92da-daed7ee45c26" providerId="ADAL" clId="{A5BCD539-40BE-4B1A-B595-2C208AA56D02}" dt="2024-01-04T07:48:51.328" v="265"/>
          <ac:spMkLst>
            <pc:docMk/>
            <pc:sldMk cId="2264582218" sldId="380"/>
            <ac:spMk id="4" creationId="{66434BBE-303E-734C-E7FE-9178760042A2}"/>
          </ac:spMkLst>
        </pc:spChg>
        <pc:spChg chg="add del mod">
          <ac:chgData name="Nordheim, Jasin (TSOSO)" userId="0d810602-a200-4429-92da-daed7ee45c26" providerId="ADAL" clId="{A5BCD539-40BE-4B1A-B595-2C208AA56D02}" dt="2024-01-05T07:56:53.909" v="592"/>
          <ac:spMkLst>
            <pc:docMk/>
            <pc:sldMk cId="2264582218" sldId="380"/>
            <ac:spMk id="4" creationId="{D3F80380-719E-2EEA-955C-91883716A4B4}"/>
          </ac:spMkLst>
        </pc:spChg>
        <pc:spChg chg="add del mod">
          <ac:chgData name="Nordheim, Jasin (TSOSO)" userId="0d810602-a200-4429-92da-daed7ee45c26" providerId="ADAL" clId="{A5BCD539-40BE-4B1A-B595-2C208AA56D02}" dt="2024-01-05T07:51:22.898" v="533"/>
          <ac:spMkLst>
            <pc:docMk/>
            <pc:sldMk cId="2264582218" sldId="380"/>
            <ac:spMk id="4" creationId="{E50F68F9-B7E9-9551-B094-B647C7AAF250}"/>
          </ac:spMkLst>
        </pc:spChg>
        <pc:spChg chg="add del mod">
          <ac:chgData name="Nordheim, Jasin (TSOSO)" userId="0d810602-a200-4429-92da-daed7ee45c26" providerId="ADAL" clId="{A5BCD539-40BE-4B1A-B595-2C208AA56D02}" dt="2024-01-04T14:28:05.999" v="445"/>
          <ac:spMkLst>
            <pc:docMk/>
            <pc:sldMk cId="2264582218" sldId="380"/>
            <ac:spMk id="4" creationId="{F099CC04-87FD-99B1-4FBC-C5337EE15710}"/>
          </ac:spMkLst>
        </pc:spChg>
        <pc:spChg chg="add del mod">
          <ac:chgData name="Nordheim, Jasin (TSOSO)" userId="0d810602-a200-4429-92da-daed7ee45c26" providerId="ADAL" clId="{A5BCD539-40BE-4B1A-B595-2C208AA56D02}" dt="2024-01-04T12:01:56.509" v="315"/>
          <ac:spMkLst>
            <pc:docMk/>
            <pc:sldMk cId="2264582218" sldId="380"/>
            <ac:spMk id="4" creationId="{F48A8F67-8437-4CCF-CF33-B272217EDF6F}"/>
          </ac:spMkLst>
        </pc:spChg>
        <pc:spChg chg="add del mod">
          <ac:chgData name="Nordheim, Jasin (TSOSO)" userId="0d810602-a200-4429-92da-daed7ee45c26" providerId="ADAL" clId="{A5BCD539-40BE-4B1A-B595-2C208AA56D02}" dt="2024-01-04T14:27:21.683" v="373"/>
          <ac:spMkLst>
            <pc:docMk/>
            <pc:sldMk cId="2264582218" sldId="380"/>
            <ac:spMk id="5" creationId="{11E9409F-96A0-4AC9-4306-A4851A541DD7}"/>
          </ac:spMkLst>
        </pc:spChg>
        <pc:spChg chg="add del mod">
          <ac:chgData name="Nordheim, Jasin (TSOSO)" userId="0d810602-a200-4429-92da-daed7ee45c26" providerId="ADAL" clId="{A5BCD539-40BE-4B1A-B595-2C208AA56D02}" dt="2024-01-05T07:51:22.533" v="511"/>
          <ac:spMkLst>
            <pc:docMk/>
            <pc:sldMk cId="2264582218" sldId="380"/>
            <ac:spMk id="5" creationId="{34945CD0-0C1B-09F2-0D37-6F2DE8DB1137}"/>
          </ac:spMkLst>
        </pc:spChg>
        <pc:spChg chg="add del mod">
          <ac:chgData name="Nordheim, Jasin (TSOSO)" userId="0d810602-a200-4429-92da-daed7ee45c26" providerId="ADAL" clId="{A5BCD539-40BE-4B1A-B595-2C208AA56D02}" dt="2024-01-04T07:48:51.005" v="243"/>
          <ac:spMkLst>
            <pc:docMk/>
            <pc:sldMk cId="2264582218" sldId="380"/>
            <ac:spMk id="5" creationId="{4157C1CA-362F-A924-23B1-340D420E4470}"/>
          </ac:spMkLst>
        </pc:spChg>
        <pc:spChg chg="add del mod">
          <ac:chgData name="Nordheim, Jasin (TSOSO)" userId="0d810602-a200-4429-92da-daed7ee45c26" providerId="ADAL" clId="{A5BCD539-40BE-4B1A-B595-2C208AA56D02}" dt="2024-01-05T09:26:36.365" v="858"/>
          <ac:spMkLst>
            <pc:docMk/>
            <pc:sldMk cId="2264582218" sldId="380"/>
            <ac:spMk id="5" creationId="{B3A2866B-F23B-F47D-1D57-88E36ECA8736}"/>
          </ac:spMkLst>
        </pc:spChg>
        <pc:spChg chg="del">
          <ac:chgData name="Nordheim, Jasin (TSOSO)" userId="0d810602-a200-4429-92da-daed7ee45c26" providerId="ADAL" clId="{A5BCD539-40BE-4B1A-B595-2C208AA56D02}" dt="2024-01-03T14:02:08.322" v="1"/>
          <ac:spMkLst>
            <pc:docMk/>
            <pc:sldMk cId="2264582218" sldId="380"/>
            <ac:spMk id="6" creationId="{0E802A82-35F4-9C4B-9515-008E79EFB970}"/>
          </ac:spMkLst>
        </pc:spChg>
        <pc:spChg chg="add del mod">
          <ac:chgData name="Nordheim, Jasin (TSOSO)" userId="0d810602-a200-4429-92da-daed7ee45c26" providerId="ADAL" clId="{A5BCD539-40BE-4B1A-B595-2C208AA56D02}" dt="2024-01-05T07:56:53.594" v="570"/>
          <ac:spMkLst>
            <pc:docMk/>
            <pc:sldMk cId="2264582218" sldId="380"/>
            <ac:spMk id="6" creationId="{0FBD0E20-1971-020D-BFF9-AEE70C115604}"/>
          </ac:spMkLst>
        </pc:spChg>
        <pc:spChg chg="add del mod">
          <ac:chgData name="Nordheim, Jasin (TSOSO)" userId="0d810602-a200-4429-92da-daed7ee45c26" providerId="ADAL" clId="{A5BCD539-40BE-4B1A-B595-2C208AA56D02}" dt="2024-01-04T12:01:56.023" v="293"/>
          <ac:spMkLst>
            <pc:docMk/>
            <pc:sldMk cId="2264582218" sldId="380"/>
            <ac:spMk id="6" creationId="{5A357F73-3512-5BB9-E694-1CA7C935D568}"/>
          </ac:spMkLst>
        </pc:spChg>
        <pc:spChg chg="add mod">
          <ac:chgData name="Nordheim, Jasin (TSOSO)" userId="0d810602-a200-4429-92da-daed7ee45c26" providerId="ADAL" clId="{A5BCD539-40BE-4B1A-B595-2C208AA56D02}" dt="2024-01-05T09:26:36.755" v="891"/>
          <ac:spMkLst>
            <pc:docMk/>
            <pc:sldMk cId="2264582218" sldId="380"/>
            <ac:spMk id="6" creationId="{5FE375F0-C327-6370-9F1D-761844738361}"/>
          </ac:spMkLst>
        </pc:spChg>
        <pc:spChg chg="del mod">
          <ac:chgData name="Nordheim, Jasin (TSOSO)" userId="0d810602-a200-4429-92da-daed7ee45c26" providerId="ADAL" clId="{A5BCD539-40BE-4B1A-B595-2C208AA56D02}" dt="2024-01-05T09:37:45.145" v="921" actId="21"/>
          <ac:spMkLst>
            <pc:docMk/>
            <pc:sldMk cId="2264582218" sldId="380"/>
            <ac:spMk id="7" creationId="{25F13C0C-4B40-A075-5122-4D400EC96B65}"/>
          </ac:spMkLst>
        </pc:spChg>
        <pc:spChg chg="add del mod">
          <ac:chgData name="Nordheim, Jasin (TSOSO)" userId="0d810602-a200-4429-92da-daed7ee45c26" providerId="ADAL" clId="{A5BCD539-40BE-4B1A-B595-2C208AA56D02}" dt="2024-01-04T14:27:21.711" v="395"/>
          <ac:spMkLst>
            <pc:docMk/>
            <pc:sldMk cId="2264582218" sldId="380"/>
            <ac:spMk id="8" creationId="{4559E736-5962-8B84-BBD2-6CE7BFCC56C2}"/>
          </ac:spMkLst>
        </pc:spChg>
        <pc:spChg chg="add del mod">
          <ac:chgData name="Nordheim, Jasin (TSOSO)" userId="0d810602-a200-4429-92da-daed7ee45c26" providerId="ADAL" clId="{A5BCD539-40BE-4B1A-B595-2C208AA56D02}" dt="2024-01-04T14:28:05.632" v="423"/>
          <ac:spMkLst>
            <pc:docMk/>
            <pc:sldMk cId="2264582218" sldId="380"/>
            <ac:spMk id="9" creationId="{A4291886-0300-DD20-1A4F-F3E30A5CD6A1}"/>
          </ac:spMkLst>
        </pc:spChg>
      </pc:sldChg>
      <pc:sldChg chg="modSp mod">
        <pc:chgData name="Nordheim, Jasin (TSOSO)" userId="0d810602-a200-4429-92da-daed7ee45c26" providerId="ADAL" clId="{A5BCD539-40BE-4B1A-B595-2C208AA56D02}" dt="2024-01-05T09:26:36.773" v="902" actId="20577"/>
        <pc:sldMkLst>
          <pc:docMk/>
          <pc:sldMk cId="2233006742" sldId="381"/>
        </pc:sldMkLst>
        <pc:spChg chg="mod">
          <ac:chgData name="Nordheim, Jasin (TSOSO)" userId="0d810602-a200-4429-92da-daed7ee45c26" providerId="ADAL" clId="{A5BCD539-40BE-4B1A-B595-2C208AA56D02}" dt="2024-01-04T14:29:27.209" v="478" actId="20577"/>
          <ac:spMkLst>
            <pc:docMk/>
            <pc:sldMk cId="2233006742" sldId="381"/>
            <ac:spMk id="7" creationId="{921BC36F-78C9-440A-A0AF-A157AD075F16}"/>
          </ac:spMkLst>
        </pc:spChg>
        <pc:spChg chg="mod">
          <ac:chgData name="Nordheim, Jasin (TSOSO)" userId="0d810602-a200-4429-92da-daed7ee45c26" providerId="ADAL" clId="{A5BCD539-40BE-4B1A-B595-2C208AA56D02}" dt="2024-01-05T09:26:36.773" v="902" actId="20577"/>
          <ac:spMkLst>
            <pc:docMk/>
            <pc:sldMk cId="2233006742" sldId="381"/>
            <ac:spMk id="8" creationId="{1E23CBB6-0FBE-4AFF-8947-F3262937EA5A}"/>
          </ac:spMkLst>
        </pc:spChg>
      </pc:sldChg>
      <pc:sldChg chg="addSp delSp modSp mod">
        <pc:chgData name="Nordheim, Jasin (TSOSO)" userId="0d810602-a200-4429-92da-daed7ee45c26" providerId="ADAL" clId="{A5BCD539-40BE-4B1A-B595-2C208AA56D02}" dt="2024-01-05T09:45:34.865" v="1006" actId="14100"/>
        <pc:sldMkLst>
          <pc:docMk/>
          <pc:sldMk cId="648634627" sldId="382"/>
        </pc:sldMkLst>
        <pc:spChg chg="add del mod">
          <ac:chgData name="Nordheim, Jasin (TSOSO)" userId="0d810602-a200-4429-92da-daed7ee45c26" providerId="ADAL" clId="{A5BCD539-40BE-4B1A-B595-2C208AA56D02}" dt="2024-01-05T07:56:53.909" v="594"/>
          <ac:spMkLst>
            <pc:docMk/>
            <pc:sldMk cId="648634627" sldId="382"/>
            <ac:spMk id="2" creationId="{387328C7-206D-5566-EF2B-AFF16055A30F}"/>
          </ac:spMkLst>
        </pc:spChg>
        <pc:spChg chg="add del mod">
          <ac:chgData name="Nordheim, Jasin (TSOSO)" userId="0d810602-a200-4429-92da-daed7ee45c26" providerId="ADAL" clId="{A5BCD539-40BE-4B1A-B595-2C208AA56D02}" dt="2024-01-04T07:48:51.329" v="267"/>
          <ac:spMkLst>
            <pc:docMk/>
            <pc:sldMk cId="648634627" sldId="382"/>
            <ac:spMk id="2" creationId="{733F8788-ACF8-4C46-BE73-5C92947C223E}"/>
          </ac:spMkLst>
        </pc:spChg>
        <pc:spChg chg="add del mod">
          <ac:chgData name="Nordheim, Jasin (TSOSO)" userId="0d810602-a200-4429-92da-daed7ee45c26" providerId="ADAL" clId="{A5BCD539-40BE-4B1A-B595-2C208AA56D02}" dt="2024-01-05T07:51:22.898" v="535"/>
          <ac:spMkLst>
            <pc:docMk/>
            <pc:sldMk cId="648634627" sldId="382"/>
            <ac:spMk id="2" creationId="{B2DE701F-E12A-06DB-F058-4A59A3E228DC}"/>
          </ac:spMkLst>
        </pc:spChg>
        <pc:spChg chg="add del mod">
          <ac:chgData name="Nordheim, Jasin (TSOSO)" userId="0d810602-a200-4429-92da-daed7ee45c26" providerId="ADAL" clId="{A5BCD539-40BE-4B1A-B595-2C208AA56D02}" dt="2024-01-03T14:02:08.936" v="25"/>
          <ac:spMkLst>
            <pc:docMk/>
            <pc:sldMk cId="648634627" sldId="382"/>
            <ac:spMk id="2" creationId="{B8858660-E775-9080-CE1A-A5E08A0D47FA}"/>
          </ac:spMkLst>
        </pc:spChg>
        <pc:spChg chg="add del mod">
          <ac:chgData name="Nordheim, Jasin (TSOSO)" userId="0d810602-a200-4429-92da-daed7ee45c26" providerId="ADAL" clId="{A5BCD539-40BE-4B1A-B595-2C208AA56D02}" dt="2024-01-04T14:28:05.999" v="447"/>
          <ac:spMkLst>
            <pc:docMk/>
            <pc:sldMk cId="648634627" sldId="382"/>
            <ac:spMk id="2" creationId="{BF2B0074-B78E-DF43-9BAE-E6070BCEAD99}"/>
          </ac:spMkLst>
        </pc:spChg>
        <pc:spChg chg="add del mod">
          <ac:chgData name="Nordheim, Jasin (TSOSO)" userId="0d810602-a200-4429-92da-daed7ee45c26" providerId="ADAL" clId="{A5BCD539-40BE-4B1A-B595-2C208AA56D02}" dt="2024-01-05T09:26:36.752" v="882"/>
          <ac:spMkLst>
            <pc:docMk/>
            <pc:sldMk cId="648634627" sldId="382"/>
            <ac:spMk id="2" creationId="{D608021E-763B-FC52-3265-4BE069ADCD62}"/>
          </ac:spMkLst>
        </pc:spChg>
        <pc:spChg chg="add del mod">
          <ac:chgData name="Nordheim, Jasin (TSOSO)" userId="0d810602-a200-4429-92da-daed7ee45c26" providerId="ADAL" clId="{A5BCD539-40BE-4B1A-B595-2C208AA56D02}" dt="2024-01-04T12:01:56.509" v="317"/>
          <ac:spMkLst>
            <pc:docMk/>
            <pc:sldMk cId="648634627" sldId="382"/>
            <ac:spMk id="2" creationId="{FC9C44FA-3AFB-0764-B9B3-7FE2CA104A54}"/>
          </ac:spMkLst>
        </pc:spChg>
        <pc:spChg chg="add del mod">
          <ac:chgData name="Nordheim, Jasin (TSOSO)" userId="0d810602-a200-4429-92da-daed7ee45c26" providerId="ADAL" clId="{A5BCD539-40BE-4B1A-B595-2C208AA56D02}" dt="2024-01-05T07:51:22.617" v="513"/>
          <ac:spMkLst>
            <pc:docMk/>
            <pc:sldMk cId="648634627" sldId="382"/>
            <ac:spMk id="3" creationId="{43ED09DD-801C-5FAC-265E-A2F9EF71D989}"/>
          </ac:spMkLst>
        </pc:spChg>
        <pc:spChg chg="add del mod">
          <ac:chgData name="Nordheim, Jasin (TSOSO)" userId="0d810602-a200-4429-92da-daed7ee45c26" providerId="ADAL" clId="{A5BCD539-40BE-4B1A-B595-2C208AA56D02}" dt="2024-01-05T09:26:36.422" v="860"/>
          <ac:spMkLst>
            <pc:docMk/>
            <pc:sldMk cId="648634627" sldId="382"/>
            <ac:spMk id="3" creationId="{4F32641E-4C2B-CBC9-2836-1A616A827E62}"/>
          </ac:spMkLst>
        </pc:spChg>
        <pc:spChg chg="add del mod">
          <ac:chgData name="Nordheim, Jasin (TSOSO)" userId="0d810602-a200-4429-92da-daed7ee45c26" providerId="ADAL" clId="{A5BCD539-40BE-4B1A-B595-2C208AA56D02}" dt="2024-01-04T07:48:51.039" v="245"/>
          <ac:spMkLst>
            <pc:docMk/>
            <pc:sldMk cId="648634627" sldId="382"/>
            <ac:spMk id="3" creationId="{A0EEA968-D9E6-2119-B389-D0AA7B548EE4}"/>
          </ac:spMkLst>
        </pc:spChg>
        <pc:spChg chg="add del mod">
          <ac:chgData name="Nordheim, Jasin (TSOSO)" userId="0d810602-a200-4429-92da-daed7ee45c26" providerId="ADAL" clId="{A5BCD539-40BE-4B1A-B595-2C208AA56D02}" dt="2024-01-04T14:27:21.683" v="375"/>
          <ac:spMkLst>
            <pc:docMk/>
            <pc:sldMk cId="648634627" sldId="382"/>
            <ac:spMk id="3" creationId="{F77ECC44-79DB-3B4E-A11F-7C7440A057F5}"/>
          </ac:spMkLst>
        </pc:spChg>
        <pc:spChg chg="add mod">
          <ac:chgData name="Nordheim, Jasin (TSOSO)" userId="0d810602-a200-4429-92da-daed7ee45c26" providerId="ADAL" clId="{A5BCD539-40BE-4B1A-B595-2C208AA56D02}" dt="2024-01-05T09:26:36.756" v="893"/>
          <ac:spMkLst>
            <pc:docMk/>
            <pc:sldMk cId="648634627" sldId="382"/>
            <ac:spMk id="4" creationId="{7F6B163A-E99D-A899-1252-1DED45999FA8}"/>
          </ac:spMkLst>
        </pc:spChg>
        <pc:spChg chg="add del mod">
          <ac:chgData name="Nordheim, Jasin (TSOSO)" userId="0d810602-a200-4429-92da-daed7ee45c26" providerId="ADAL" clId="{A5BCD539-40BE-4B1A-B595-2C208AA56D02}" dt="2024-01-04T12:01:56.100" v="295"/>
          <ac:spMkLst>
            <pc:docMk/>
            <pc:sldMk cId="648634627" sldId="382"/>
            <ac:spMk id="4" creationId="{CD83E348-9994-0245-E869-BE7E56D37417}"/>
          </ac:spMkLst>
        </pc:spChg>
        <pc:spChg chg="del">
          <ac:chgData name="Nordheim, Jasin (TSOSO)" userId="0d810602-a200-4429-92da-daed7ee45c26" providerId="ADAL" clId="{A5BCD539-40BE-4B1A-B595-2C208AA56D02}" dt="2024-01-03T14:02:08.450" v="3"/>
          <ac:spMkLst>
            <pc:docMk/>
            <pc:sldMk cId="648634627" sldId="382"/>
            <ac:spMk id="4" creationId="{D07DE01E-ACB8-B0B0-4D7C-02E1A264F3C0}"/>
          </ac:spMkLst>
        </pc:spChg>
        <pc:spChg chg="add del mod">
          <ac:chgData name="Nordheim, Jasin (TSOSO)" userId="0d810602-a200-4429-92da-daed7ee45c26" providerId="ADAL" clId="{A5BCD539-40BE-4B1A-B595-2C208AA56D02}" dt="2024-01-05T07:56:53.637" v="572"/>
          <ac:spMkLst>
            <pc:docMk/>
            <pc:sldMk cId="648634627" sldId="382"/>
            <ac:spMk id="4" creationId="{E631C4D2-A266-207E-6C88-B2F79F3DA2FF}"/>
          </ac:spMkLst>
        </pc:spChg>
        <pc:spChg chg="del">
          <ac:chgData name="Nordheim, Jasin (TSOSO)" userId="0d810602-a200-4429-92da-daed7ee45c26" providerId="ADAL" clId="{A5BCD539-40BE-4B1A-B595-2C208AA56D02}" dt="2024-01-03T14:51:52.875" v="227" actId="21"/>
          <ac:spMkLst>
            <pc:docMk/>
            <pc:sldMk cId="648634627" sldId="382"/>
            <ac:spMk id="5" creationId="{9B84D14B-F41A-7C06-EFFD-C3D049CFBB8E}"/>
          </ac:spMkLst>
        </pc:spChg>
        <pc:spChg chg="add del mod">
          <ac:chgData name="Nordheim, Jasin (TSOSO)" userId="0d810602-a200-4429-92da-daed7ee45c26" providerId="ADAL" clId="{A5BCD539-40BE-4B1A-B595-2C208AA56D02}" dt="2024-01-04T14:27:21.711" v="397"/>
          <ac:spMkLst>
            <pc:docMk/>
            <pc:sldMk cId="648634627" sldId="382"/>
            <ac:spMk id="5" creationId="{B7BF0DF0-60A7-429F-544E-21F040E6C6D2}"/>
          </ac:spMkLst>
        </pc:spChg>
        <pc:spChg chg="add mod">
          <ac:chgData name="Nordheim, Jasin (TSOSO)" userId="0d810602-a200-4429-92da-daed7ee45c26" providerId="ADAL" clId="{A5BCD539-40BE-4B1A-B595-2C208AA56D02}" dt="2024-01-05T09:45:34.865" v="1006" actId="14100"/>
          <ac:spMkLst>
            <pc:docMk/>
            <pc:sldMk cId="648634627" sldId="382"/>
            <ac:spMk id="5" creationId="{E75D4966-47F8-7260-383A-DE99FFBBAEBE}"/>
          </ac:spMkLst>
        </pc:spChg>
        <pc:spChg chg="add del mod">
          <ac:chgData name="Nordheim, Jasin (TSOSO)" userId="0d810602-a200-4429-92da-daed7ee45c26" providerId="ADAL" clId="{A5BCD539-40BE-4B1A-B595-2C208AA56D02}" dt="2024-01-04T14:28:05.679" v="425"/>
          <ac:spMkLst>
            <pc:docMk/>
            <pc:sldMk cId="648634627" sldId="382"/>
            <ac:spMk id="6" creationId="{73F6C5D1-182C-7875-23DB-4023F7EF6932}"/>
          </ac:spMkLst>
        </pc:spChg>
        <pc:spChg chg="add del mod">
          <ac:chgData name="Nordheim, Jasin (TSOSO)" userId="0d810602-a200-4429-92da-daed7ee45c26" providerId="ADAL" clId="{A5BCD539-40BE-4B1A-B595-2C208AA56D02}" dt="2024-01-05T09:44:56.068" v="975" actId="21"/>
          <ac:spMkLst>
            <pc:docMk/>
            <pc:sldMk cId="648634627" sldId="382"/>
            <ac:spMk id="12" creationId="{E74A58F7-0F61-1875-0CED-3255907F67C4}"/>
          </ac:spMkLst>
        </pc:spChg>
        <pc:spChg chg="add del mod">
          <ac:chgData name="Nordheim, Jasin (TSOSO)" userId="0d810602-a200-4429-92da-daed7ee45c26" providerId="ADAL" clId="{A5BCD539-40BE-4B1A-B595-2C208AA56D02}" dt="2024-01-05T09:45:05.448" v="977"/>
          <ac:spMkLst>
            <pc:docMk/>
            <pc:sldMk cId="648634627" sldId="382"/>
            <ac:spMk id="13" creationId="{A0487C36-6B7A-3551-2168-A3C6415DBCD3}"/>
          </ac:spMkLst>
        </pc:spChg>
        <pc:spChg chg="del mod">
          <ac:chgData name="Nordheim, Jasin (TSOSO)" userId="0d810602-a200-4429-92da-daed7ee45c26" providerId="ADAL" clId="{A5BCD539-40BE-4B1A-B595-2C208AA56D02}" dt="2024-01-05T09:42:34.949" v="962" actId="21"/>
          <ac:spMkLst>
            <pc:docMk/>
            <pc:sldMk cId="648634627" sldId="382"/>
            <ac:spMk id="16" creationId="{2D130D6D-05C1-419A-B382-2C837C2D68EA}"/>
          </ac:spMkLst>
        </pc:spChg>
        <pc:graphicFrameChg chg="mod">
          <ac:chgData name="Nordheim, Jasin (TSOSO)" userId="0d810602-a200-4429-92da-daed7ee45c26" providerId="ADAL" clId="{A5BCD539-40BE-4B1A-B595-2C208AA56D02}" dt="2024-01-03T14:07:44.238" v="91" actId="255"/>
          <ac:graphicFrameMkLst>
            <pc:docMk/>
            <pc:sldMk cId="648634627" sldId="382"/>
            <ac:graphicFrameMk id="7" creationId="{39CBBB2D-F5F4-4375-AE88-12FF75210190}"/>
          </ac:graphicFrameMkLst>
        </pc:graphicFrameChg>
        <pc:graphicFrameChg chg="mod">
          <ac:chgData name="Nordheim, Jasin (TSOSO)" userId="0d810602-a200-4429-92da-daed7ee45c26" providerId="ADAL" clId="{A5BCD539-40BE-4B1A-B595-2C208AA56D02}" dt="2024-01-03T14:09:24.103" v="100" actId="1076"/>
          <ac:graphicFrameMkLst>
            <pc:docMk/>
            <pc:sldMk cId="648634627" sldId="382"/>
            <ac:graphicFrameMk id="10" creationId="{817C20DE-C801-442C-9AB5-25709C6E6CB8}"/>
          </ac:graphicFrameMkLst>
        </pc:graphicFrameChg>
      </pc:sldChg>
      <pc:sldChg chg="addSp delSp modSp mod">
        <pc:chgData name="Nordheim, Jasin (TSOSO)" userId="0d810602-a200-4429-92da-daed7ee45c26" providerId="ADAL" clId="{A5BCD539-40BE-4B1A-B595-2C208AA56D02}" dt="2024-01-05T09:58:37.906" v="1089" actId="20577"/>
        <pc:sldMkLst>
          <pc:docMk/>
          <pc:sldMk cId="521086750" sldId="383"/>
        </pc:sldMkLst>
        <pc:spChg chg="add del mod">
          <ac:chgData name="Nordheim, Jasin (TSOSO)" userId="0d810602-a200-4429-92da-daed7ee45c26" providerId="ADAL" clId="{A5BCD539-40BE-4B1A-B595-2C208AA56D02}" dt="2024-01-05T09:26:36.752" v="883"/>
          <ac:spMkLst>
            <pc:docMk/>
            <pc:sldMk cId="521086750" sldId="383"/>
            <ac:spMk id="2" creationId="{213EC908-6754-716B-DE3A-1EBB923D246C}"/>
          </ac:spMkLst>
        </pc:spChg>
        <pc:spChg chg="add del mod">
          <ac:chgData name="Nordheim, Jasin (TSOSO)" userId="0d810602-a200-4429-92da-daed7ee45c26" providerId="ADAL" clId="{A5BCD539-40BE-4B1A-B595-2C208AA56D02}" dt="2024-01-05T07:51:22.898" v="536"/>
          <ac:spMkLst>
            <pc:docMk/>
            <pc:sldMk cId="521086750" sldId="383"/>
            <ac:spMk id="2" creationId="{2E26CFDB-E90D-2E53-8D68-2971C894042D}"/>
          </ac:spMkLst>
        </pc:spChg>
        <pc:spChg chg="add del mod">
          <ac:chgData name="Nordheim, Jasin (TSOSO)" userId="0d810602-a200-4429-92da-daed7ee45c26" providerId="ADAL" clId="{A5BCD539-40BE-4B1A-B595-2C208AA56D02}" dt="2024-01-04T14:28:05.999" v="448"/>
          <ac:spMkLst>
            <pc:docMk/>
            <pc:sldMk cId="521086750" sldId="383"/>
            <ac:spMk id="2" creationId="{5E4D10EE-184F-C654-C9BA-C92B9C8FF674}"/>
          </ac:spMkLst>
        </pc:spChg>
        <pc:spChg chg="add del mod">
          <ac:chgData name="Nordheim, Jasin (TSOSO)" userId="0d810602-a200-4429-92da-daed7ee45c26" providerId="ADAL" clId="{A5BCD539-40BE-4B1A-B595-2C208AA56D02}" dt="2024-01-05T07:56:53.909" v="595"/>
          <ac:spMkLst>
            <pc:docMk/>
            <pc:sldMk cId="521086750" sldId="383"/>
            <ac:spMk id="2" creationId="{A00BD89A-2A6F-4879-7D0C-478227FD9F3C}"/>
          </ac:spMkLst>
        </pc:spChg>
        <pc:spChg chg="add del mod">
          <ac:chgData name="Nordheim, Jasin (TSOSO)" userId="0d810602-a200-4429-92da-daed7ee45c26" providerId="ADAL" clId="{A5BCD539-40BE-4B1A-B595-2C208AA56D02}" dt="2024-01-03T14:02:08.936" v="26"/>
          <ac:spMkLst>
            <pc:docMk/>
            <pc:sldMk cId="521086750" sldId="383"/>
            <ac:spMk id="2" creationId="{B7507154-0547-F2DA-71EA-FE2859B6D1F8}"/>
          </ac:spMkLst>
        </pc:spChg>
        <pc:spChg chg="add del mod">
          <ac:chgData name="Nordheim, Jasin (TSOSO)" userId="0d810602-a200-4429-92da-daed7ee45c26" providerId="ADAL" clId="{A5BCD539-40BE-4B1A-B595-2C208AA56D02}" dt="2024-01-04T07:48:51.329" v="268"/>
          <ac:spMkLst>
            <pc:docMk/>
            <pc:sldMk cId="521086750" sldId="383"/>
            <ac:spMk id="2" creationId="{C7289061-CBD2-9E3A-606E-0FC9D7FE45DE}"/>
          </ac:spMkLst>
        </pc:spChg>
        <pc:spChg chg="add del mod">
          <ac:chgData name="Nordheim, Jasin (TSOSO)" userId="0d810602-a200-4429-92da-daed7ee45c26" providerId="ADAL" clId="{A5BCD539-40BE-4B1A-B595-2C208AA56D02}" dt="2024-01-04T12:01:56.509" v="318"/>
          <ac:spMkLst>
            <pc:docMk/>
            <pc:sldMk cId="521086750" sldId="383"/>
            <ac:spMk id="2" creationId="{E8A5B8D2-5386-073D-82A4-62987B1ED382}"/>
          </ac:spMkLst>
        </pc:spChg>
        <pc:spChg chg="add del mod">
          <ac:chgData name="Nordheim, Jasin (TSOSO)" userId="0d810602-a200-4429-92da-daed7ee45c26" providerId="ADAL" clId="{A5BCD539-40BE-4B1A-B595-2C208AA56D02}" dt="2024-01-05T09:26:36.435" v="861"/>
          <ac:spMkLst>
            <pc:docMk/>
            <pc:sldMk cId="521086750" sldId="383"/>
            <ac:spMk id="3" creationId="{15659710-0892-1C5E-C058-378F2993D703}"/>
          </ac:spMkLst>
        </pc:spChg>
        <pc:spChg chg="add del mod">
          <ac:chgData name="Nordheim, Jasin (TSOSO)" userId="0d810602-a200-4429-92da-daed7ee45c26" providerId="ADAL" clId="{A5BCD539-40BE-4B1A-B595-2C208AA56D02}" dt="2024-01-05T07:51:22.630" v="514"/>
          <ac:spMkLst>
            <pc:docMk/>
            <pc:sldMk cId="521086750" sldId="383"/>
            <ac:spMk id="3" creationId="{4CCC7631-3037-507A-4E02-68C06953888A}"/>
          </ac:spMkLst>
        </pc:spChg>
        <pc:spChg chg="add del mod">
          <ac:chgData name="Nordheim, Jasin (TSOSO)" userId="0d810602-a200-4429-92da-daed7ee45c26" providerId="ADAL" clId="{A5BCD539-40BE-4B1A-B595-2C208AA56D02}" dt="2024-01-04T14:27:21.683" v="376"/>
          <ac:spMkLst>
            <pc:docMk/>
            <pc:sldMk cId="521086750" sldId="383"/>
            <ac:spMk id="3" creationId="{92BD6690-2821-DE56-53CC-61E3B588DB61}"/>
          </ac:spMkLst>
        </pc:spChg>
        <pc:spChg chg="add del mod">
          <ac:chgData name="Nordheim, Jasin (TSOSO)" userId="0d810602-a200-4429-92da-daed7ee45c26" providerId="ADAL" clId="{A5BCD539-40BE-4B1A-B595-2C208AA56D02}" dt="2024-01-04T07:48:51.067" v="246"/>
          <ac:spMkLst>
            <pc:docMk/>
            <pc:sldMk cId="521086750" sldId="383"/>
            <ac:spMk id="3" creationId="{FB529C86-9B2C-A93F-DE6F-9EC9D5F555E8}"/>
          </ac:spMkLst>
        </pc:spChg>
        <pc:spChg chg="add mod">
          <ac:chgData name="Nordheim, Jasin (TSOSO)" userId="0d810602-a200-4429-92da-daed7ee45c26" providerId="ADAL" clId="{A5BCD539-40BE-4B1A-B595-2C208AA56D02}" dt="2024-01-05T09:26:36.757" v="894"/>
          <ac:spMkLst>
            <pc:docMk/>
            <pc:sldMk cId="521086750" sldId="383"/>
            <ac:spMk id="4" creationId="{549649CE-CB87-DC13-7C19-EBEB01C8ED3E}"/>
          </ac:spMkLst>
        </pc:spChg>
        <pc:spChg chg="add del mod">
          <ac:chgData name="Nordheim, Jasin (TSOSO)" userId="0d810602-a200-4429-92da-daed7ee45c26" providerId="ADAL" clId="{A5BCD539-40BE-4B1A-B595-2C208AA56D02}" dt="2024-01-04T12:01:56.125" v="296"/>
          <ac:spMkLst>
            <pc:docMk/>
            <pc:sldMk cId="521086750" sldId="383"/>
            <ac:spMk id="4" creationId="{AB6181C9-E15B-F4FF-AA03-3BEDEC2EC99B}"/>
          </ac:spMkLst>
        </pc:spChg>
        <pc:spChg chg="add del mod">
          <ac:chgData name="Nordheim, Jasin (TSOSO)" userId="0d810602-a200-4429-92da-daed7ee45c26" providerId="ADAL" clId="{A5BCD539-40BE-4B1A-B595-2C208AA56D02}" dt="2024-01-05T07:56:53.648" v="573"/>
          <ac:spMkLst>
            <pc:docMk/>
            <pc:sldMk cId="521086750" sldId="383"/>
            <ac:spMk id="4" creationId="{B17BA4F6-5020-7D54-F94B-1FA220A6B928}"/>
          </ac:spMkLst>
        </pc:spChg>
        <pc:spChg chg="del">
          <ac:chgData name="Nordheim, Jasin (TSOSO)" userId="0d810602-a200-4429-92da-daed7ee45c26" providerId="ADAL" clId="{A5BCD539-40BE-4B1A-B595-2C208AA56D02}" dt="2024-01-03T14:02:08.472" v="4"/>
          <ac:spMkLst>
            <pc:docMk/>
            <pc:sldMk cId="521086750" sldId="383"/>
            <ac:spMk id="4" creationId="{F1F7C383-FBA6-3B00-4F8A-89338032EC0F}"/>
          </ac:spMkLst>
        </pc:spChg>
        <pc:spChg chg="del mod">
          <ac:chgData name="Nordheim, Jasin (TSOSO)" userId="0d810602-a200-4429-92da-daed7ee45c26" providerId="ADAL" clId="{A5BCD539-40BE-4B1A-B595-2C208AA56D02}" dt="2024-01-03T14:51:57.174" v="229" actId="21"/>
          <ac:spMkLst>
            <pc:docMk/>
            <pc:sldMk cId="521086750" sldId="383"/>
            <ac:spMk id="5" creationId="{C53DA545-4BFB-ED6A-AA22-80C2AE17D35F}"/>
          </ac:spMkLst>
        </pc:spChg>
        <pc:spChg chg="add del mod">
          <ac:chgData name="Nordheim, Jasin (TSOSO)" userId="0d810602-a200-4429-92da-daed7ee45c26" providerId="ADAL" clId="{A5BCD539-40BE-4B1A-B595-2C208AA56D02}" dt="2024-01-04T14:27:21.711" v="398"/>
          <ac:spMkLst>
            <pc:docMk/>
            <pc:sldMk cId="521086750" sldId="383"/>
            <ac:spMk id="5" creationId="{E6D1AC02-C74F-23EC-3091-A42C9F34952C}"/>
          </ac:spMkLst>
        </pc:spChg>
        <pc:spChg chg="add del mod">
          <ac:chgData name="Nordheim, Jasin (TSOSO)" userId="0d810602-a200-4429-92da-daed7ee45c26" providerId="ADAL" clId="{A5BCD539-40BE-4B1A-B595-2C208AA56D02}" dt="2024-01-04T14:28:05.692" v="426"/>
          <ac:spMkLst>
            <pc:docMk/>
            <pc:sldMk cId="521086750" sldId="383"/>
            <ac:spMk id="6" creationId="{B161385C-E1CC-463C-DED7-993E36259E92}"/>
          </ac:spMkLst>
        </pc:spChg>
        <pc:spChg chg="mod">
          <ac:chgData name="Nordheim, Jasin (TSOSO)" userId="0d810602-a200-4429-92da-daed7ee45c26" providerId="ADAL" clId="{A5BCD539-40BE-4B1A-B595-2C208AA56D02}" dt="2024-01-05T09:58:37.906" v="1089" actId="20577"/>
          <ac:spMkLst>
            <pc:docMk/>
            <pc:sldMk cId="521086750" sldId="383"/>
            <ac:spMk id="9" creationId="{623AA257-87D5-465C-9ED1-4AC5BE714833}"/>
          </ac:spMkLst>
        </pc:spChg>
        <pc:spChg chg="mod">
          <ac:chgData name="Nordheim, Jasin (TSOSO)" userId="0d810602-a200-4429-92da-daed7ee45c26" providerId="ADAL" clId="{A5BCD539-40BE-4B1A-B595-2C208AA56D02}" dt="2024-01-03T14:11:32.822" v="111" actId="1076"/>
          <ac:spMkLst>
            <pc:docMk/>
            <pc:sldMk cId="521086750" sldId="383"/>
            <ac:spMk id="19" creationId="{ADD98651-6FA9-4CB3-90E1-C662FEA28D83}"/>
          </ac:spMkLst>
        </pc:spChg>
        <pc:graphicFrameChg chg="mod">
          <ac:chgData name="Nordheim, Jasin (TSOSO)" userId="0d810602-a200-4429-92da-daed7ee45c26" providerId="ADAL" clId="{A5BCD539-40BE-4B1A-B595-2C208AA56D02}" dt="2024-01-03T14:11:27.168" v="110" actId="255"/>
          <ac:graphicFrameMkLst>
            <pc:docMk/>
            <pc:sldMk cId="521086750" sldId="383"/>
            <ac:graphicFrameMk id="15" creationId="{621589F9-DEC5-4BFA-BA13-E5EF791B8670}"/>
          </ac:graphicFrameMkLst>
        </pc:graphicFrameChg>
        <pc:graphicFrameChg chg="mod">
          <ac:chgData name="Nordheim, Jasin (TSOSO)" userId="0d810602-a200-4429-92da-daed7ee45c26" providerId="ADAL" clId="{A5BCD539-40BE-4B1A-B595-2C208AA56D02}" dt="2024-01-03T14:14:47.124" v="124" actId="20577"/>
          <ac:graphicFrameMkLst>
            <pc:docMk/>
            <pc:sldMk cId="521086750" sldId="383"/>
            <ac:graphicFrameMk id="16" creationId="{F4413E95-1D1C-4755-938B-DBED243428CC}"/>
          </ac:graphicFrameMkLst>
        </pc:graphicFrameChg>
      </pc:sldChg>
      <pc:sldChg chg="addSp delSp modSp mod">
        <pc:chgData name="Nordheim, Jasin (TSOSO)" userId="0d810602-a200-4429-92da-daed7ee45c26" providerId="ADAL" clId="{A5BCD539-40BE-4B1A-B595-2C208AA56D02}" dt="2024-01-05T09:59:34.456" v="1122" actId="20577"/>
        <pc:sldMkLst>
          <pc:docMk/>
          <pc:sldMk cId="3635337027" sldId="384"/>
        </pc:sldMkLst>
        <pc:spChg chg="add del mod">
          <ac:chgData name="Nordheim, Jasin (TSOSO)" userId="0d810602-a200-4429-92da-daed7ee45c26" providerId="ADAL" clId="{A5BCD539-40BE-4B1A-B595-2C208AA56D02}" dt="2024-01-04T14:28:06" v="449"/>
          <ac:spMkLst>
            <pc:docMk/>
            <pc:sldMk cId="3635337027" sldId="384"/>
            <ac:spMk id="2" creationId="{0A0179AF-DC8C-D0F2-F717-D9CE31E97F3B}"/>
          </ac:spMkLst>
        </pc:spChg>
        <pc:spChg chg="add del mod">
          <ac:chgData name="Nordheim, Jasin (TSOSO)" userId="0d810602-a200-4429-92da-daed7ee45c26" providerId="ADAL" clId="{A5BCD539-40BE-4B1A-B595-2C208AA56D02}" dt="2024-01-05T07:56:53.910" v="596"/>
          <ac:spMkLst>
            <pc:docMk/>
            <pc:sldMk cId="3635337027" sldId="384"/>
            <ac:spMk id="2" creationId="{808A8BF9-CBFC-3AE4-469D-A8C2557EC59F}"/>
          </ac:spMkLst>
        </pc:spChg>
        <pc:spChg chg="add del mod">
          <ac:chgData name="Nordheim, Jasin (TSOSO)" userId="0d810602-a200-4429-92da-daed7ee45c26" providerId="ADAL" clId="{A5BCD539-40BE-4B1A-B595-2C208AA56D02}" dt="2024-01-05T09:26:36.752" v="884"/>
          <ac:spMkLst>
            <pc:docMk/>
            <pc:sldMk cId="3635337027" sldId="384"/>
            <ac:spMk id="2" creationId="{9DC1C56F-A995-92DC-956A-CB8BE5382F91}"/>
          </ac:spMkLst>
        </pc:spChg>
        <pc:spChg chg="add del mod">
          <ac:chgData name="Nordheim, Jasin (TSOSO)" userId="0d810602-a200-4429-92da-daed7ee45c26" providerId="ADAL" clId="{A5BCD539-40BE-4B1A-B595-2C208AA56D02}" dt="2024-01-04T07:48:51.329" v="269"/>
          <ac:spMkLst>
            <pc:docMk/>
            <pc:sldMk cId="3635337027" sldId="384"/>
            <ac:spMk id="2" creationId="{A55192CC-D3BB-B0A9-0F2A-ED1CA541705A}"/>
          </ac:spMkLst>
        </pc:spChg>
        <pc:spChg chg="add del mod">
          <ac:chgData name="Nordheim, Jasin (TSOSO)" userId="0d810602-a200-4429-92da-daed7ee45c26" providerId="ADAL" clId="{A5BCD539-40BE-4B1A-B595-2C208AA56D02}" dt="2024-01-04T12:01:56.509" v="319"/>
          <ac:spMkLst>
            <pc:docMk/>
            <pc:sldMk cId="3635337027" sldId="384"/>
            <ac:spMk id="2" creationId="{B0E5D631-26BB-FCD4-0552-B3DFC2553D7E}"/>
          </ac:spMkLst>
        </pc:spChg>
        <pc:spChg chg="add del mod">
          <ac:chgData name="Nordheim, Jasin (TSOSO)" userId="0d810602-a200-4429-92da-daed7ee45c26" providerId="ADAL" clId="{A5BCD539-40BE-4B1A-B595-2C208AA56D02}" dt="2024-01-03T14:02:08.936" v="27"/>
          <ac:spMkLst>
            <pc:docMk/>
            <pc:sldMk cId="3635337027" sldId="384"/>
            <ac:spMk id="2" creationId="{ECC97E5D-6CDC-0589-FE15-9C35B2452362}"/>
          </ac:spMkLst>
        </pc:spChg>
        <pc:spChg chg="add del mod">
          <ac:chgData name="Nordheim, Jasin (TSOSO)" userId="0d810602-a200-4429-92da-daed7ee45c26" providerId="ADAL" clId="{A5BCD539-40BE-4B1A-B595-2C208AA56D02}" dt="2024-01-05T07:51:22.899" v="537"/>
          <ac:spMkLst>
            <pc:docMk/>
            <pc:sldMk cId="3635337027" sldId="384"/>
            <ac:spMk id="2" creationId="{EE320947-6010-294E-CDC1-6180FA69EA83}"/>
          </ac:spMkLst>
        </pc:spChg>
        <pc:spChg chg="del">
          <ac:chgData name="Nordheim, Jasin (TSOSO)" userId="0d810602-a200-4429-92da-daed7ee45c26" providerId="ADAL" clId="{A5BCD539-40BE-4B1A-B595-2C208AA56D02}" dt="2024-01-03T14:02:08.488" v="5"/>
          <ac:spMkLst>
            <pc:docMk/>
            <pc:sldMk cId="3635337027" sldId="384"/>
            <ac:spMk id="3" creationId="{1BBFD5FF-D1DD-25FB-8316-A0731A6889D3}"/>
          </ac:spMkLst>
        </pc:spChg>
        <pc:spChg chg="add del mod">
          <ac:chgData name="Nordheim, Jasin (TSOSO)" userId="0d810602-a200-4429-92da-daed7ee45c26" providerId="ADAL" clId="{A5BCD539-40BE-4B1A-B595-2C208AA56D02}" dt="2024-01-05T07:51:22.639" v="515"/>
          <ac:spMkLst>
            <pc:docMk/>
            <pc:sldMk cId="3635337027" sldId="384"/>
            <ac:spMk id="3" creationId="{95059497-8A96-53AF-C413-FB0CCE05CFD4}"/>
          </ac:spMkLst>
        </pc:spChg>
        <pc:spChg chg="add del mod">
          <ac:chgData name="Nordheim, Jasin (TSOSO)" userId="0d810602-a200-4429-92da-daed7ee45c26" providerId="ADAL" clId="{A5BCD539-40BE-4B1A-B595-2C208AA56D02}" dt="2024-01-05T09:26:36.444" v="862"/>
          <ac:spMkLst>
            <pc:docMk/>
            <pc:sldMk cId="3635337027" sldId="384"/>
            <ac:spMk id="3" creationId="{CBE01F68-6FC7-0DCD-0B9E-44C3EC4DD951}"/>
          </ac:spMkLst>
        </pc:spChg>
        <pc:spChg chg="add del mod">
          <ac:chgData name="Nordheim, Jasin (TSOSO)" userId="0d810602-a200-4429-92da-daed7ee45c26" providerId="ADAL" clId="{A5BCD539-40BE-4B1A-B595-2C208AA56D02}" dt="2024-01-04T12:01:56.142" v="297"/>
          <ac:spMkLst>
            <pc:docMk/>
            <pc:sldMk cId="3635337027" sldId="384"/>
            <ac:spMk id="3" creationId="{F5AA4669-F35E-F0E7-67A3-E0B78C803B7A}"/>
          </ac:spMkLst>
        </pc:spChg>
        <pc:spChg chg="add del mod">
          <ac:chgData name="Nordheim, Jasin (TSOSO)" userId="0d810602-a200-4429-92da-daed7ee45c26" providerId="ADAL" clId="{A5BCD539-40BE-4B1A-B595-2C208AA56D02}" dt="2024-01-04T14:27:21.683" v="377"/>
          <ac:spMkLst>
            <pc:docMk/>
            <pc:sldMk cId="3635337027" sldId="384"/>
            <ac:spMk id="4" creationId="{48AF883E-DEB5-655C-1D43-E25D373DD7E2}"/>
          </ac:spMkLst>
        </pc:spChg>
        <pc:spChg chg="add del mod">
          <ac:chgData name="Nordheim, Jasin (TSOSO)" userId="0d810602-a200-4429-92da-daed7ee45c26" providerId="ADAL" clId="{A5BCD539-40BE-4B1A-B595-2C208AA56D02}" dt="2024-01-04T07:48:51.073" v="247"/>
          <ac:spMkLst>
            <pc:docMk/>
            <pc:sldMk cId="3635337027" sldId="384"/>
            <ac:spMk id="4" creationId="{5244F415-027A-D429-3C5A-18E57CD275DC}"/>
          </ac:spMkLst>
        </pc:spChg>
        <pc:spChg chg="add mod">
          <ac:chgData name="Nordheim, Jasin (TSOSO)" userId="0d810602-a200-4429-92da-daed7ee45c26" providerId="ADAL" clId="{A5BCD539-40BE-4B1A-B595-2C208AA56D02}" dt="2024-01-05T09:26:36.757" v="895"/>
          <ac:spMkLst>
            <pc:docMk/>
            <pc:sldMk cId="3635337027" sldId="384"/>
            <ac:spMk id="4" creationId="{779B5022-9BB2-A59B-4FFA-5FC496F3365A}"/>
          </ac:spMkLst>
        </pc:spChg>
        <pc:spChg chg="add del mod">
          <ac:chgData name="Nordheim, Jasin (TSOSO)" userId="0d810602-a200-4429-92da-daed7ee45c26" providerId="ADAL" clId="{A5BCD539-40BE-4B1A-B595-2C208AA56D02}" dt="2024-01-05T07:56:53.656" v="574"/>
          <ac:spMkLst>
            <pc:docMk/>
            <pc:sldMk cId="3635337027" sldId="384"/>
            <ac:spMk id="4" creationId="{7959C78F-6FED-22D6-AA12-E3FCE9CFAEC3}"/>
          </ac:spMkLst>
        </pc:spChg>
        <pc:spChg chg="del mod">
          <ac:chgData name="Nordheim, Jasin (TSOSO)" userId="0d810602-a200-4429-92da-daed7ee45c26" providerId="ADAL" clId="{A5BCD539-40BE-4B1A-B595-2C208AA56D02}" dt="2024-01-03T14:52:01.222" v="231" actId="478"/>
          <ac:spMkLst>
            <pc:docMk/>
            <pc:sldMk cId="3635337027" sldId="384"/>
            <ac:spMk id="5" creationId="{73A6520F-DCBE-3C23-1BA4-399B73BBB783}"/>
          </ac:spMkLst>
        </pc:spChg>
        <pc:spChg chg="add del mod">
          <ac:chgData name="Nordheim, Jasin (TSOSO)" userId="0d810602-a200-4429-92da-daed7ee45c26" providerId="ADAL" clId="{A5BCD539-40BE-4B1A-B595-2C208AA56D02}" dt="2024-01-04T14:27:21.713" v="399"/>
          <ac:spMkLst>
            <pc:docMk/>
            <pc:sldMk cId="3635337027" sldId="384"/>
            <ac:spMk id="5" creationId="{ED37A253-A34A-16E5-DCE3-3E6BDF21A53A}"/>
          </ac:spMkLst>
        </pc:spChg>
        <pc:spChg chg="mod">
          <ac:chgData name="Nordheim, Jasin (TSOSO)" userId="0d810602-a200-4429-92da-daed7ee45c26" providerId="ADAL" clId="{A5BCD539-40BE-4B1A-B595-2C208AA56D02}" dt="2024-01-05T09:47:21.734" v="1009" actId="1076"/>
          <ac:spMkLst>
            <pc:docMk/>
            <pc:sldMk cId="3635337027" sldId="384"/>
            <ac:spMk id="6" creationId="{157C2A71-6E81-4BF2-B3AC-EB786F63D44B}"/>
          </ac:spMkLst>
        </pc:spChg>
        <pc:spChg chg="add del mod">
          <ac:chgData name="Nordheim, Jasin (TSOSO)" userId="0d810602-a200-4429-92da-daed7ee45c26" providerId="ADAL" clId="{A5BCD539-40BE-4B1A-B595-2C208AA56D02}" dt="2024-01-04T14:28:05.704" v="427"/>
          <ac:spMkLst>
            <pc:docMk/>
            <pc:sldMk cId="3635337027" sldId="384"/>
            <ac:spMk id="7" creationId="{DCA537BA-7987-EB27-36E9-28270184FB3D}"/>
          </ac:spMkLst>
        </pc:spChg>
        <pc:spChg chg="mod">
          <ac:chgData name="Nordheim, Jasin (TSOSO)" userId="0d810602-a200-4429-92da-daed7ee45c26" providerId="ADAL" clId="{A5BCD539-40BE-4B1A-B595-2C208AA56D02}" dt="2024-01-05T09:59:34.456" v="1122" actId="20577"/>
          <ac:spMkLst>
            <pc:docMk/>
            <pc:sldMk cId="3635337027" sldId="384"/>
            <ac:spMk id="15" creationId="{C94E7B8E-A0D4-4770-9A8C-F3F2C6FFC878}"/>
          </ac:spMkLst>
        </pc:spChg>
        <pc:graphicFrameChg chg="mod">
          <ac:chgData name="Nordheim, Jasin (TSOSO)" userId="0d810602-a200-4429-92da-daed7ee45c26" providerId="ADAL" clId="{A5BCD539-40BE-4B1A-B595-2C208AA56D02}" dt="2024-01-03T14:16:47.458" v="135" actId="113"/>
          <ac:graphicFrameMkLst>
            <pc:docMk/>
            <pc:sldMk cId="3635337027" sldId="384"/>
            <ac:graphicFrameMk id="14" creationId="{BCDE7DF9-B6B4-49F4-8D46-5F29EDBE086F}"/>
          </ac:graphicFrameMkLst>
        </pc:graphicFrameChg>
      </pc:sldChg>
      <pc:sldChg chg="addSp delSp modSp mod">
        <pc:chgData name="Nordheim, Jasin (TSOSO)" userId="0d810602-a200-4429-92da-daed7ee45c26" providerId="ADAL" clId="{A5BCD539-40BE-4B1A-B595-2C208AA56D02}" dt="2024-01-05T09:59:47.099" v="1136" actId="20577"/>
        <pc:sldMkLst>
          <pc:docMk/>
          <pc:sldMk cId="1517784108" sldId="385"/>
        </pc:sldMkLst>
        <pc:spChg chg="add del mod">
          <ac:chgData name="Nordheim, Jasin (TSOSO)" userId="0d810602-a200-4429-92da-daed7ee45c26" providerId="ADAL" clId="{A5BCD539-40BE-4B1A-B595-2C208AA56D02}" dt="2024-01-04T07:48:51.330" v="270"/>
          <ac:spMkLst>
            <pc:docMk/>
            <pc:sldMk cId="1517784108" sldId="385"/>
            <ac:spMk id="2" creationId="{09513813-641C-7389-F0B0-772186FB84CE}"/>
          </ac:spMkLst>
        </pc:spChg>
        <pc:spChg chg="add del mod">
          <ac:chgData name="Nordheim, Jasin (TSOSO)" userId="0d810602-a200-4429-92da-daed7ee45c26" providerId="ADAL" clId="{A5BCD539-40BE-4B1A-B595-2C208AA56D02}" dt="2024-01-04T12:01:56.510" v="320"/>
          <ac:spMkLst>
            <pc:docMk/>
            <pc:sldMk cId="1517784108" sldId="385"/>
            <ac:spMk id="2" creationId="{244F9177-2BD4-B310-31BC-14BF0D3F1929}"/>
          </ac:spMkLst>
        </pc:spChg>
        <pc:spChg chg="add del mod">
          <ac:chgData name="Nordheim, Jasin (TSOSO)" userId="0d810602-a200-4429-92da-daed7ee45c26" providerId="ADAL" clId="{A5BCD539-40BE-4B1A-B595-2C208AA56D02}" dt="2024-01-03T14:02:08.936" v="28"/>
          <ac:spMkLst>
            <pc:docMk/>
            <pc:sldMk cId="1517784108" sldId="385"/>
            <ac:spMk id="2" creationId="{3768C2E4-FE79-744B-49E6-4B7305AA4C2A}"/>
          </ac:spMkLst>
        </pc:spChg>
        <pc:spChg chg="add del mod">
          <ac:chgData name="Nordheim, Jasin (TSOSO)" userId="0d810602-a200-4429-92da-daed7ee45c26" providerId="ADAL" clId="{A5BCD539-40BE-4B1A-B595-2C208AA56D02}" dt="2024-01-04T14:28:06" v="450"/>
          <ac:spMkLst>
            <pc:docMk/>
            <pc:sldMk cId="1517784108" sldId="385"/>
            <ac:spMk id="2" creationId="{9EE341C5-A4CD-3A16-023E-B28A6556F980}"/>
          </ac:spMkLst>
        </pc:spChg>
        <pc:spChg chg="add del mod">
          <ac:chgData name="Nordheim, Jasin (TSOSO)" userId="0d810602-a200-4429-92da-daed7ee45c26" providerId="ADAL" clId="{A5BCD539-40BE-4B1A-B595-2C208AA56D02}" dt="2024-01-05T07:51:22.899" v="538"/>
          <ac:spMkLst>
            <pc:docMk/>
            <pc:sldMk cId="1517784108" sldId="385"/>
            <ac:spMk id="2" creationId="{9F96E3A0-5E09-2B26-E5AA-1401508ECAC1}"/>
          </ac:spMkLst>
        </pc:spChg>
        <pc:spChg chg="add del mod">
          <ac:chgData name="Nordheim, Jasin (TSOSO)" userId="0d810602-a200-4429-92da-daed7ee45c26" providerId="ADAL" clId="{A5BCD539-40BE-4B1A-B595-2C208AA56D02}" dt="2024-01-05T09:26:36.752" v="885"/>
          <ac:spMkLst>
            <pc:docMk/>
            <pc:sldMk cId="1517784108" sldId="385"/>
            <ac:spMk id="2" creationId="{B53F9A76-363B-C72F-6452-AFEEBB27E125}"/>
          </ac:spMkLst>
        </pc:spChg>
        <pc:spChg chg="add del mod">
          <ac:chgData name="Nordheim, Jasin (TSOSO)" userId="0d810602-a200-4429-92da-daed7ee45c26" providerId="ADAL" clId="{A5BCD539-40BE-4B1A-B595-2C208AA56D02}" dt="2024-01-05T07:56:53.910" v="597"/>
          <ac:spMkLst>
            <pc:docMk/>
            <pc:sldMk cId="1517784108" sldId="385"/>
            <ac:spMk id="2" creationId="{FFAA3B84-0E91-4C31-981B-5D1819959C19}"/>
          </ac:spMkLst>
        </pc:spChg>
        <pc:spChg chg="add del mod">
          <ac:chgData name="Nordheim, Jasin (TSOSO)" userId="0d810602-a200-4429-92da-daed7ee45c26" providerId="ADAL" clId="{A5BCD539-40BE-4B1A-B595-2C208AA56D02}" dt="2024-01-04T12:01:56.159" v="298"/>
          <ac:spMkLst>
            <pc:docMk/>
            <pc:sldMk cId="1517784108" sldId="385"/>
            <ac:spMk id="3" creationId="{1AB32B99-CC6E-E6C2-AE3E-0501F0BEB6A5}"/>
          </ac:spMkLst>
        </pc:spChg>
        <pc:spChg chg="del">
          <ac:chgData name="Nordheim, Jasin (TSOSO)" userId="0d810602-a200-4429-92da-daed7ee45c26" providerId="ADAL" clId="{A5BCD539-40BE-4B1A-B595-2C208AA56D02}" dt="2024-01-03T14:02:08.502" v="6"/>
          <ac:spMkLst>
            <pc:docMk/>
            <pc:sldMk cId="1517784108" sldId="385"/>
            <ac:spMk id="3" creationId="{3A64E5BA-AC80-C212-998D-CB45165B4DA0}"/>
          </ac:spMkLst>
        </pc:spChg>
        <pc:spChg chg="add del mod">
          <ac:chgData name="Nordheim, Jasin (TSOSO)" userId="0d810602-a200-4429-92da-daed7ee45c26" providerId="ADAL" clId="{A5BCD539-40BE-4B1A-B595-2C208AA56D02}" dt="2024-01-05T09:26:36.454" v="863"/>
          <ac:spMkLst>
            <pc:docMk/>
            <pc:sldMk cId="1517784108" sldId="385"/>
            <ac:spMk id="3" creationId="{DB6975D8-4FC7-357E-B01C-31F81765B16F}"/>
          </ac:spMkLst>
        </pc:spChg>
        <pc:spChg chg="add del mod">
          <ac:chgData name="Nordheim, Jasin (TSOSO)" userId="0d810602-a200-4429-92da-daed7ee45c26" providerId="ADAL" clId="{A5BCD539-40BE-4B1A-B595-2C208AA56D02}" dt="2024-01-05T07:51:22.646" v="516"/>
          <ac:spMkLst>
            <pc:docMk/>
            <pc:sldMk cId="1517784108" sldId="385"/>
            <ac:spMk id="3" creationId="{FCA4CA52-3463-640C-4632-2063836540DB}"/>
          </ac:spMkLst>
        </pc:spChg>
        <pc:spChg chg="add del mod">
          <ac:chgData name="Nordheim, Jasin (TSOSO)" userId="0d810602-a200-4429-92da-daed7ee45c26" providerId="ADAL" clId="{A5BCD539-40BE-4B1A-B595-2C208AA56D02}" dt="2024-01-04T07:48:51.090" v="248"/>
          <ac:spMkLst>
            <pc:docMk/>
            <pc:sldMk cId="1517784108" sldId="385"/>
            <ac:spMk id="4" creationId="{004BC0DF-4FAF-AAEF-F170-DD6DEEB3DA70}"/>
          </ac:spMkLst>
        </pc:spChg>
        <pc:spChg chg="add mod">
          <ac:chgData name="Nordheim, Jasin (TSOSO)" userId="0d810602-a200-4429-92da-daed7ee45c26" providerId="ADAL" clId="{A5BCD539-40BE-4B1A-B595-2C208AA56D02}" dt="2024-01-05T09:26:36.757" v="896"/>
          <ac:spMkLst>
            <pc:docMk/>
            <pc:sldMk cId="1517784108" sldId="385"/>
            <ac:spMk id="4" creationId="{060884E1-0AFA-A6AD-B604-FE9BE5F495F0}"/>
          </ac:spMkLst>
        </pc:spChg>
        <pc:spChg chg="add del mod">
          <ac:chgData name="Nordheim, Jasin (TSOSO)" userId="0d810602-a200-4429-92da-daed7ee45c26" providerId="ADAL" clId="{A5BCD539-40BE-4B1A-B595-2C208AA56D02}" dt="2024-01-05T07:56:53.665" v="575"/>
          <ac:spMkLst>
            <pc:docMk/>
            <pc:sldMk cId="1517784108" sldId="385"/>
            <ac:spMk id="4" creationId="{CB7F5585-3498-33DB-9480-B28C4E0BE510}"/>
          </ac:spMkLst>
        </pc:spChg>
        <pc:spChg chg="add del mod">
          <ac:chgData name="Nordheim, Jasin (TSOSO)" userId="0d810602-a200-4429-92da-daed7ee45c26" providerId="ADAL" clId="{A5BCD539-40BE-4B1A-B595-2C208AA56D02}" dt="2024-01-04T14:27:21.683" v="378"/>
          <ac:spMkLst>
            <pc:docMk/>
            <pc:sldMk cId="1517784108" sldId="385"/>
            <ac:spMk id="4" creationId="{EC05B5CE-0A82-21D7-BEC4-26BE86C6E906}"/>
          </ac:spMkLst>
        </pc:spChg>
        <pc:spChg chg="add del mod">
          <ac:chgData name="Nordheim, Jasin (TSOSO)" userId="0d810602-a200-4429-92da-daed7ee45c26" providerId="ADAL" clId="{A5BCD539-40BE-4B1A-B595-2C208AA56D02}" dt="2024-01-04T14:27:21.713" v="400"/>
          <ac:spMkLst>
            <pc:docMk/>
            <pc:sldMk cId="1517784108" sldId="385"/>
            <ac:spMk id="5" creationId="{BED4CF5B-EB0A-A108-D00B-D6B141E8C01C}"/>
          </ac:spMkLst>
        </pc:spChg>
        <pc:spChg chg="del">
          <ac:chgData name="Nordheim, Jasin (TSOSO)" userId="0d810602-a200-4429-92da-daed7ee45c26" providerId="ADAL" clId="{A5BCD539-40BE-4B1A-B595-2C208AA56D02}" dt="2024-01-03T14:52:05.272" v="232" actId="478"/>
          <ac:spMkLst>
            <pc:docMk/>
            <pc:sldMk cId="1517784108" sldId="385"/>
            <ac:spMk id="5" creationId="{DE7ECA9C-2E8A-F8C4-AC34-D23F3792C3F0}"/>
          </ac:spMkLst>
        </pc:spChg>
        <pc:spChg chg="mod">
          <ac:chgData name="Nordheim, Jasin (TSOSO)" userId="0d810602-a200-4429-92da-daed7ee45c26" providerId="ADAL" clId="{A5BCD539-40BE-4B1A-B595-2C208AA56D02}" dt="2024-01-05T09:59:47.099" v="1136" actId="20577"/>
          <ac:spMkLst>
            <pc:docMk/>
            <pc:sldMk cId="1517784108" sldId="385"/>
            <ac:spMk id="7" creationId="{0AD2127C-3367-40AB-9CDA-79C18C5FCF36}"/>
          </ac:spMkLst>
        </pc:spChg>
        <pc:spChg chg="add del mod">
          <ac:chgData name="Nordheim, Jasin (TSOSO)" userId="0d810602-a200-4429-92da-daed7ee45c26" providerId="ADAL" clId="{A5BCD539-40BE-4B1A-B595-2C208AA56D02}" dt="2024-01-04T14:28:05.714" v="428"/>
          <ac:spMkLst>
            <pc:docMk/>
            <pc:sldMk cId="1517784108" sldId="385"/>
            <ac:spMk id="8" creationId="{4195B84B-6287-8925-C91A-32314D5E5511}"/>
          </ac:spMkLst>
        </pc:spChg>
        <pc:graphicFrameChg chg="mod">
          <ac:chgData name="Nordheim, Jasin (TSOSO)" userId="0d810602-a200-4429-92da-daed7ee45c26" providerId="ADAL" clId="{A5BCD539-40BE-4B1A-B595-2C208AA56D02}" dt="2024-01-03T14:28:23.091" v="169"/>
          <ac:graphicFrameMkLst>
            <pc:docMk/>
            <pc:sldMk cId="1517784108" sldId="385"/>
            <ac:graphicFrameMk id="6" creationId="{0C9832BC-7ABB-4763-96CA-F0C4BD521A27}"/>
          </ac:graphicFrameMkLst>
        </pc:graphicFrameChg>
      </pc:sldChg>
      <pc:sldChg chg="addSp delSp modSp mod">
        <pc:chgData name="Nordheim, Jasin (TSOSO)" userId="0d810602-a200-4429-92da-daed7ee45c26" providerId="ADAL" clId="{A5BCD539-40BE-4B1A-B595-2C208AA56D02}" dt="2024-01-05T09:59:55.131" v="1150" actId="20577"/>
        <pc:sldMkLst>
          <pc:docMk/>
          <pc:sldMk cId="3757551001" sldId="386"/>
        </pc:sldMkLst>
        <pc:spChg chg="add del mod">
          <ac:chgData name="Nordheim, Jasin (TSOSO)" userId="0d810602-a200-4429-92da-daed7ee45c26" providerId="ADAL" clId="{A5BCD539-40BE-4B1A-B595-2C208AA56D02}" dt="2024-01-04T07:48:51.330" v="271"/>
          <ac:spMkLst>
            <pc:docMk/>
            <pc:sldMk cId="3757551001" sldId="386"/>
            <ac:spMk id="2" creationId="{000F2CBF-88CC-3788-0634-833F0375C8A6}"/>
          </ac:spMkLst>
        </pc:spChg>
        <pc:spChg chg="add del mod">
          <ac:chgData name="Nordheim, Jasin (TSOSO)" userId="0d810602-a200-4429-92da-daed7ee45c26" providerId="ADAL" clId="{A5BCD539-40BE-4B1A-B595-2C208AA56D02}" dt="2024-01-04T12:01:56.510" v="321"/>
          <ac:spMkLst>
            <pc:docMk/>
            <pc:sldMk cId="3757551001" sldId="386"/>
            <ac:spMk id="2" creationId="{176F0DF5-1D72-575E-0579-852A86865E4B}"/>
          </ac:spMkLst>
        </pc:spChg>
        <pc:spChg chg="add del mod">
          <ac:chgData name="Nordheim, Jasin (TSOSO)" userId="0d810602-a200-4429-92da-daed7ee45c26" providerId="ADAL" clId="{A5BCD539-40BE-4B1A-B595-2C208AA56D02}" dt="2024-01-05T07:51:22.899" v="539"/>
          <ac:spMkLst>
            <pc:docMk/>
            <pc:sldMk cId="3757551001" sldId="386"/>
            <ac:spMk id="2" creationId="{4874B2D2-E048-CDD8-702D-FF2D634DFA84}"/>
          </ac:spMkLst>
        </pc:spChg>
        <pc:spChg chg="add del mod">
          <ac:chgData name="Nordheim, Jasin (TSOSO)" userId="0d810602-a200-4429-92da-daed7ee45c26" providerId="ADAL" clId="{A5BCD539-40BE-4B1A-B595-2C208AA56D02}" dt="2024-01-05T09:26:36.753" v="886"/>
          <ac:spMkLst>
            <pc:docMk/>
            <pc:sldMk cId="3757551001" sldId="386"/>
            <ac:spMk id="2" creationId="{58A3AFF8-D03D-66EE-FDAD-A9BB04CB4069}"/>
          </ac:spMkLst>
        </pc:spChg>
        <pc:spChg chg="add del mod">
          <ac:chgData name="Nordheim, Jasin (TSOSO)" userId="0d810602-a200-4429-92da-daed7ee45c26" providerId="ADAL" clId="{A5BCD539-40BE-4B1A-B595-2C208AA56D02}" dt="2024-01-05T07:56:53.910" v="598"/>
          <ac:spMkLst>
            <pc:docMk/>
            <pc:sldMk cId="3757551001" sldId="386"/>
            <ac:spMk id="2" creationId="{865D1A95-70CC-82C5-FEDD-A67BAEF28ED1}"/>
          </ac:spMkLst>
        </pc:spChg>
        <pc:spChg chg="add del mod">
          <ac:chgData name="Nordheim, Jasin (TSOSO)" userId="0d810602-a200-4429-92da-daed7ee45c26" providerId="ADAL" clId="{A5BCD539-40BE-4B1A-B595-2C208AA56D02}" dt="2024-01-03T14:02:08.937" v="29"/>
          <ac:spMkLst>
            <pc:docMk/>
            <pc:sldMk cId="3757551001" sldId="386"/>
            <ac:spMk id="2" creationId="{D8121BCF-9090-CA0A-2B79-51DAC96B4248}"/>
          </ac:spMkLst>
        </pc:spChg>
        <pc:spChg chg="add del mod">
          <ac:chgData name="Nordheim, Jasin (TSOSO)" userId="0d810602-a200-4429-92da-daed7ee45c26" providerId="ADAL" clId="{A5BCD539-40BE-4B1A-B595-2C208AA56D02}" dt="2024-01-04T14:28:06" v="451"/>
          <ac:spMkLst>
            <pc:docMk/>
            <pc:sldMk cId="3757551001" sldId="386"/>
            <ac:spMk id="2" creationId="{E45EF829-9419-B79C-A3DB-1AA7007F8276}"/>
          </ac:spMkLst>
        </pc:spChg>
        <pc:spChg chg="add del mod">
          <ac:chgData name="Nordheim, Jasin (TSOSO)" userId="0d810602-a200-4429-92da-daed7ee45c26" providerId="ADAL" clId="{A5BCD539-40BE-4B1A-B595-2C208AA56D02}" dt="2024-01-04T12:01:56.200" v="299"/>
          <ac:spMkLst>
            <pc:docMk/>
            <pc:sldMk cId="3757551001" sldId="386"/>
            <ac:spMk id="3" creationId="{05333FE4-9CF3-B6B7-F8A8-307914D4B9C3}"/>
          </ac:spMkLst>
        </pc:spChg>
        <pc:spChg chg="add del mod">
          <ac:chgData name="Nordheim, Jasin (TSOSO)" userId="0d810602-a200-4429-92da-daed7ee45c26" providerId="ADAL" clId="{A5BCD539-40BE-4B1A-B595-2C208AA56D02}" dt="2024-01-05T07:51:22.666" v="517"/>
          <ac:spMkLst>
            <pc:docMk/>
            <pc:sldMk cId="3757551001" sldId="386"/>
            <ac:spMk id="3" creationId="{1FEB1444-05A3-BA20-F4B1-AEF5D04334E3}"/>
          </ac:spMkLst>
        </pc:spChg>
        <pc:spChg chg="del">
          <ac:chgData name="Nordheim, Jasin (TSOSO)" userId="0d810602-a200-4429-92da-daed7ee45c26" providerId="ADAL" clId="{A5BCD539-40BE-4B1A-B595-2C208AA56D02}" dt="2024-01-03T14:02:08.564" v="7"/>
          <ac:spMkLst>
            <pc:docMk/>
            <pc:sldMk cId="3757551001" sldId="386"/>
            <ac:spMk id="3" creationId="{22FF2937-8106-1DD3-C723-F7F34D14BB5A}"/>
          </ac:spMkLst>
        </pc:spChg>
        <pc:spChg chg="add del mod">
          <ac:chgData name="Nordheim, Jasin (TSOSO)" userId="0d810602-a200-4429-92da-daed7ee45c26" providerId="ADAL" clId="{A5BCD539-40BE-4B1A-B595-2C208AA56D02}" dt="2024-01-05T09:26:36.473" v="864"/>
          <ac:spMkLst>
            <pc:docMk/>
            <pc:sldMk cId="3757551001" sldId="386"/>
            <ac:spMk id="3" creationId="{4EDCB79B-35F0-2E1A-EE08-BF6133F72B04}"/>
          </ac:spMkLst>
        </pc:spChg>
        <pc:spChg chg="add del mod">
          <ac:chgData name="Nordheim, Jasin (TSOSO)" userId="0d810602-a200-4429-92da-daed7ee45c26" providerId="ADAL" clId="{A5BCD539-40BE-4B1A-B595-2C208AA56D02}" dt="2024-01-04T07:48:51.105" v="249"/>
          <ac:spMkLst>
            <pc:docMk/>
            <pc:sldMk cId="3757551001" sldId="386"/>
            <ac:spMk id="4" creationId="{2EAE62DE-C423-EAE6-6BEE-CBD15C926D6C}"/>
          </ac:spMkLst>
        </pc:spChg>
        <pc:spChg chg="add del mod">
          <ac:chgData name="Nordheim, Jasin (TSOSO)" userId="0d810602-a200-4429-92da-daed7ee45c26" providerId="ADAL" clId="{A5BCD539-40BE-4B1A-B595-2C208AA56D02}" dt="2024-01-05T07:56:53.682" v="576"/>
          <ac:spMkLst>
            <pc:docMk/>
            <pc:sldMk cId="3757551001" sldId="386"/>
            <ac:spMk id="4" creationId="{628A5152-E50B-6D4D-D61B-8D1C163DD933}"/>
          </ac:spMkLst>
        </pc:spChg>
        <pc:spChg chg="add mod">
          <ac:chgData name="Nordheim, Jasin (TSOSO)" userId="0d810602-a200-4429-92da-daed7ee45c26" providerId="ADAL" clId="{A5BCD539-40BE-4B1A-B595-2C208AA56D02}" dt="2024-01-05T09:26:36.758" v="897"/>
          <ac:spMkLst>
            <pc:docMk/>
            <pc:sldMk cId="3757551001" sldId="386"/>
            <ac:spMk id="4" creationId="{84209B18-3F74-506B-F358-E8B2441AD441}"/>
          </ac:spMkLst>
        </pc:spChg>
        <pc:spChg chg="add del mod">
          <ac:chgData name="Nordheim, Jasin (TSOSO)" userId="0d810602-a200-4429-92da-daed7ee45c26" providerId="ADAL" clId="{A5BCD539-40BE-4B1A-B595-2C208AA56D02}" dt="2024-01-04T14:27:21.683" v="379"/>
          <ac:spMkLst>
            <pc:docMk/>
            <pc:sldMk cId="3757551001" sldId="386"/>
            <ac:spMk id="4" creationId="{ED9847C2-7FF6-44C4-756A-B085CFD2D0A8}"/>
          </ac:spMkLst>
        </pc:spChg>
        <pc:spChg chg="add del mod">
          <ac:chgData name="Nordheim, Jasin (TSOSO)" userId="0d810602-a200-4429-92da-daed7ee45c26" providerId="ADAL" clId="{A5BCD539-40BE-4B1A-B595-2C208AA56D02}" dt="2024-01-04T14:27:21.713" v="401"/>
          <ac:spMkLst>
            <pc:docMk/>
            <pc:sldMk cId="3757551001" sldId="386"/>
            <ac:spMk id="5" creationId="{3B2BEB9E-3B01-D0B6-AA34-5113D011D0A4}"/>
          </ac:spMkLst>
        </pc:spChg>
        <pc:spChg chg="del">
          <ac:chgData name="Nordheim, Jasin (TSOSO)" userId="0d810602-a200-4429-92da-daed7ee45c26" providerId="ADAL" clId="{A5BCD539-40BE-4B1A-B595-2C208AA56D02}" dt="2024-01-03T14:52:08.731" v="233" actId="478"/>
          <ac:spMkLst>
            <pc:docMk/>
            <pc:sldMk cId="3757551001" sldId="386"/>
            <ac:spMk id="5" creationId="{9C169772-810B-98A7-4783-759C4903039F}"/>
          </ac:spMkLst>
        </pc:spChg>
        <pc:spChg chg="mod">
          <ac:chgData name="Nordheim, Jasin (TSOSO)" userId="0d810602-a200-4429-92da-daed7ee45c26" providerId="ADAL" clId="{A5BCD539-40BE-4B1A-B595-2C208AA56D02}" dt="2024-01-05T09:59:55.131" v="1150" actId="20577"/>
          <ac:spMkLst>
            <pc:docMk/>
            <pc:sldMk cId="3757551001" sldId="386"/>
            <ac:spMk id="6" creationId="{B027D4DE-92DC-409A-A770-25DB189B272E}"/>
          </ac:spMkLst>
        </pc:spChg>
        <pc:spChg chg="add del mod">
          <ac:chgData name="Nordheim, Jasin (TSOSO)" userId="0d810602-a200-4429-92da-daed7ee45c26" providerId="ADAL" clId="{A5BCD539-40BE-4B1A-B595-2C208AA56D02}" dt="2024-01-04T14:28:05.733" v="429"/>
          <ac:spMkLst>
            <pc:docMk/>
            <pc:sldMk cId="3757551001" sldId="386"/>
            <ac:spMk id="7" creationId="{D0DA801F-AFB8-5D42-507F-C8A5C6C086A8}"/>
          </ac:spMkLst>
        </pc:spChg>
        <pc:spChg chg="mod">
          <ac:chgData name="Nordheim, Jasin (TSOSO)" userId="0d810602-a200-4429-92da-daed7ee45c26" providerId="ADAL" clId="{A5BCD539-40BE-4B1A-B595-2C208AA56D02}" dt="2024-01-03T14:52:38.102" v="237" actId="20577"/>
          <ac:spMkLst>
            <pc:docMk/>
            <pc:sldMk cId="3757551001" sldId="386"/>
            <ac:spMk id="13" creationId="{D0689150-EEBB-4AC0-9EF5-24339602396E}"/>
          </ac:spMkLst>
        </pc:spChg>
      </pc:sldChg>
      <pc:sldChg chg="addSp delSp modSp mod">
        <pc:chgData name="Nordheim, Jasin (TSOSO)" userId="0d810602-a200-4429-92da-daed7ee45c26" providerId="ADAL" clId="{A5BCD539-40BE-4B1A-B595-2C208AA56D02}" dt="2024-01-05T10:00:04.106" v="1164" actId="20577"/>
        <pc:sldMkLst>
          <pc:docMk/>
          <pc:sldMk cId="318920497" sldId="387"/>
        </pc:sldMkLst>
        <pc:spChg chg="add del mod">
          <ac:chgData name="Nordheim, Jasin (TSOSO)" userId="0d810602-a200-4429-92da-daed7ee45c26" providerId="ADAL" clId="{A5BCD539-40BE-4B1A-B595-2C208AA56D02}" dt="2024-01-05T07:56:53.910" v="599"/>
          <ac:spMkLst>
            <pc:docMk/>
            <pc:sldMk cId="318920497" sldId="387"/>
            <ac:spMk id="2" creationId="{595C57D0-6AF1-247C-8C96-3A7FB381F7F0}"/>
          </ac:spMkLst>
        </pc:spChg>
        <pc:spChg chg="add del mod">
          <ac:chgData name="Nordheim, Jasin (TSOSO)" userId="0d810602-a200-4429-92da-daed7ee45c26" providerId="ADAL" clId="{A5BCD539-40BE-4B1A-B595-2C208AA56D02}" dt="2024-01-05T09:26:36.753" v="887"/>
          <ac:spMkLst>
            <pc:docMk/>
            <pc:sldMk cId="318920497" sldId="387"/>
            <ac:spMk id="2" creationId="{74FFEA81-A4F9-9910-BB39-754123A7F978}"/>
          </ac:spMkLst>
        </pc:spChg>
        <pc:spChg chg="add del mod">
          <ac:chgData name="Nordheim, Jasin (TSOSO)" userId="0d810602-a200-4429-92da-daed7ee45c26" providerId="ADAL" clId="{A5BCD539-40BE-4B1A-B595-2C208AA56D02}" dt="2024-01-04T14:28:06" v="452"/>
          <ac:spMkLst>
            <pc:docMk/>
            <pc:sldMk cId="318920497" sldId="387"/>
            <ac:spMk id="2" creationId="{875B5096-A576-6D15-95E5-83AFB39A1BC4}"/>
          </ac:spMkLst>
        </pc:spChg>
        <pc:spChg chg="add del mod">
          <ac:chgData name="Nordheim, Jasin (TSOSO)" userId="0d810602-a200-4429-92da-daed7ee45c26" providerId="ADAL" clId="{A5BCD539-40BE-4B1A-B595-2C208AA56D02}" dt="2024-01-04T12:01:56.510" v="322"/>
          <ac:spMkLst>
            <pc:docMk/>
            <pc:sldMk cId="318920497" sldId="387"/>
            <ac:spMk id="2" creationId="{8BF2BA68-D704-9C21-20CA-28455ED3A92A}"/>
          </ac:spMkLst>
        </pc:spChg>
        <pc:spChg chg="add del mod">
          <ac:chgData name="Nordheim, Jasin (TSOSO)" userId="0d810602-a200-4429-92da-daed7ee45c26" providerId="ADAL" clId="{A5BCD539-40BE-4B1A-B595-2C208AA56D02}" dt="2024-01-05T07:51:22.899" v="540"/>
          <ac:spMkLst>
            <pc:docMk/>
            <pc:sldMk cId="318920497" sldId="387"/>
            <ac:spMk id="2" creationId="{B84034A8-4D44-ED47-818A-91560F233592}"/>
          </ac:spMkLst>
        </pc:spChg>
        <pc:spChg chg="add del mod">
          <ac:chgData name="Nordheim, Jasin (TSOSO)" userId="0d810602-a200-4429-92da-daed7ee45c26" providerId="ADAL" clId="{A5BCD539-40BE-4B1A-B595-2C208AA56D02}" dt="2024-01-03T14:02:08.937" v="30"/>
          <ac:spMkLst>
            <pc:docMk/>
            <pc:sldMk cId="318920497" sldId="387"/>
            <ac:spMk id="2" creationId="{C1AAE442-D857-D3E8-A328-B10E500EEC28}"/>
          </ac:spMkLst>
        </pc:spChg>
        <pc:spChg chg="add del mod">
          <ac:chgData name="Nordheim, Jasin (TSOSO)" userId="0d810602-a200-4429-92da-daed7ee45c26" providerId="ADAL" clId="{A5BCD539-40BE-4B1A-B595-2C208AA56D02}" dt="2024-01-04T07:48:51.330" v="272"/>
          <ac:spMkLst>
            <pc:docMk/>
            <pc:sldMk cId="318920497" sldId="387"/>
            <ac:spMk id="2" creationId="{E81DE392-B854-23BD-CE7B-D73FF5E26334}"/>
          </ac:spMkLst>
        </pc:spChg>
        <pc:spChg chg="add del mod">
          <ac:chgData name="Nordheim, Jasin (TSOSO)" userId="0d810602-a200-4429-92da-daed7ee45c26" providerId="ADAL" clId="{A5BCD539-40BE-4B1A-B595-2C208AA56D02}" dt="2024-01-05T07:51:22.688" v="518"/>
          <ac:spMkLst>
            <pc:docMk/>
            <pc:sldMk cId="318920497" sldId="387"/>
            <ac:spMk id="3" creationId="{247FC789-DFC6-BE85-C587-35201EDD125B}"/>
          </ac:spMkLst>
        </pc:spChg>
        <pc:spChg chg="add del mod">
          <ac:chgData name="Nordheim, Jasin (TSOSO)" userId="0d810602-a200-4429-92da-daed7ee45c26" providerId="ADAL" clId="{A5BCD539-40BE-4B1A-B595-2C208AA56D02}" dt="2024-01-05T09:26:36.505" v="865"/>
          <ac:spMkLst>
            <pc:docMk/>
            <pc:sldMk cId="318920497" sldId="387"/>
            <ac:spMk id="3" creationId="{521C991A-E200-D04B-9C93-41B4D6AB4714}"/>
          </ac:spMkLst>
        </pc:spChg>
        <pc:spChg chg="del">
          <ac:chgData name="Nordheim, Jasin (TSOSO)" userId="0d810602-a200-4429-92da-daed7ee45c26" providerId="ADAL" clId="{A5BCD539-40BE-4B1A-B595-2C208AA56D02}" dt="2024-01-03T14:02:08.600" v="8"/>
          <ac:spMkLst>
            <pc:docMk/>
            <pc:sldMk cId="318920497" sldId="387"/>
            <ac:spMk id="3" creationId="{69C96984-A98E-A01A-3D77-33EF0BD1BBC8}"/>
          </ac:spMkLst>
        </pc:spChg>
        <pc:spChg chg="add del mod">
          <ac:chgData name="Nordheim, Jasin (TSOSO)" userId="0d810602-a200-4429-92da-daed7ee45c26" providerId="ADAL" clId="{A5BCD539-40BE-4B1A-B595-2C208AA56D02}" dt="2024-01-04T12:01:56.240" v="300"/>
          <ac:spMkLst>
            <pc:docMk/>
            <pc:sldMk cId="318920497" sldId="387"/>
            <ac:spMk id="3" creationId="{79F51107-B97D-5530-CD1A-47DFB91EB425}"/>
          </ac:spMkLst>
        </pc:spChg>
        <pc:spChg chg="add del mod">
          <ac:chgData name="Nordheim, Jasin (TSOSO)" userId="0d810602-a200-4429-92da-daed7ee45c26" providerId="ADAL" clId="{A5BCD539-40BE-4B1A-B595-2C208AA56D02}" dt="2024-01-04T07:48:51.140" v="250"/>
          <ac:spMkLst>
            <pc:docMk/>
            <pc:sldMk cId="318920497" sldId="387"/>
            <ac:spMk id="4" creationId="{48C52929-7AEB-974D-72AA-014DAE4E8F4E}"/>
          </ac:spMkLst>
        </pc:spChg>
        <pc:spChg chg="add del mod">
          <ac:chgData name="Nordheim, Jasin (TSOSO)" userId="0d810602-a200-4429-92da-daed7ee45c26" providerId="ADAL" clId="{A5BCD539-40BE-4B1A-B595-2C208AA56D02}" dt="2024-01-04T14:27:21.683" v="380"/>
          <ac:spMkLst>
            <pc:docMk/>
            <pc:sldMk cId="318920497" sldId="387"/>
            <ac:spMk id="4" creationId="{73E0A295-16B3-0B48-FD00-A6C679BA32D3}"/>
          </ac:spMkLst>
        </pc:spChg>
        <pc:spChg chg="add mod">
          <ac:chgData name="Nordheim, Jasin (TSOSO)" userId="0d810602-a200-4429-92da-daed7ee45c26" providerId="ADAL" clId="{A5BCD539-40BE-4B1A-B595-2C208AA56D02}" dt="2024-01-05T09:26:36.759" v="898"/>
          <ac:spMkLst>
            <pc:docMk/>
            <pc:sldMk cId="318920497" sldId="387"/>
            <ac:spMk id="4" creationId="{BBD98E69-150E-CC4F-1ABA-E3CF5BFBEDBA}"/>
          </ac:spMkLst>
        </pc:spChg>
        <pc:spChg chg="add del mod">
          <ac:chgData name="Nordheim, Jasin (TSOSO)" userId="0d810602-a200-4429-92da-daed7ee45c26" providerId="ADAL" clId="{A5BCD539-40BE-4B1A-B595-2C208AA56D02}" dt="2024-01-05T07:56:53.703" v="577"/>
          <ac:spMkLst>
            <pc:docMk/>
            <pc:sldMk cId="318920497" sldId="387"/>
            <ac:spMk id="4" creationId="{E40363A4-3C86-50B6-1560-ABBDFA0FCC0E}"/>
          </ac:spMkLst>
        </pc:spChg>
        <pc:spChg chg="add del mod">
          <ac:chgData name="Nordheim, Jasin (TSOSO)" userId="0d810602-a200-4429-92da-daed7ee45c26" providerId="ADAL" clId="{A5BCD539-40BE-4B1A-B595-2C208AA56D02}" dt="2024-01-04T14:27:21.713" v="402"/>
          <ac:spMkLst>
            <pc:docMk/>
            <pc:sldMk cId="318920497" sldId="387"/>
            <ac:spMk id="6" creationId="{83682CAE-50F9-7126-55E7-C62E1759FD8C}"/>
          </ac:spMkLst>
        </pc:spChg>
        <pc:spChg chg="del">
          <ac:chgData name="Nordheim, Jasin (TSOSO)" userId="0d810602-a200-4429-92da-daed7ee45c26" providerId="ADAL" clId="{A5BCD539-40BE-4B1A-B595-2C208AA56D02}" dt="2024-01-03T14:52:12.437" v="234" actId="478"/>
          <ac:spMkLst>
            <pc:docMk/>
            <pc:sldMk cId="318920497" sldId="387"/>
            <ac:spMk id="6" creationId="{8B2D8FB4-5F83-E137-5F1C-3343AC9C164D}"/>
          </ac:spMkLst>
        </pc:spChg>
        <pc:spChg chg="add del mod">
          <ac:chgData name="Nordheim, Jasin (TSOSO)" userId="0d810602-a200-4429-92da-daed7ee45c26" providerId="ADAL" clId="{A5BCD539-40BE-4B1A-B595-2C208AA56D02}" dt="2024-01-04T14:28:05.758" v="430"/>
          <ac:spMkLst>
            <pc:docMk/>
            <pc:sldMk cId="318920497" sldId="387"/>
            <ac:spMk id="7" creationId="{113ECA05-B7A6-B8A6-F406-92BEBBCAC869}"/>
          </ac:spMkLst>
        </pc:spChg>
        <pc:spChg chg="mod">
          <ac:chgData name="Nordheim, Jasin (TSOSO)" userId="0d810602-a200-4429-92da-daed7ee45c26" providerId="ADAL" clId="{A5BCD539-40BE-4B1A-B595-2C208AA56D02}" dt="2024-01-05T10:00:04.106" v="1164" actId="20577"/>
          <ac:spMkLst>
            <pc:docMk/>
            <pc:sldMk cId="318920497" sldId="387"/>
            <ac:spMk id="9" creationId="{C9D443C3-1BA1-40AB-A39C-3AB262A92577}"/>
          </ac:spMkLst>
        </pc:spChg>
        <pc:spChg chg="mod">
          <ac:chgData name="Nordheim, Jasin (TSOSO)" userId="0d810602-a200-4429-92da-daed7ee45c26" providerId="ADAL" clId="{A5BCD539-40BE-4B1A-B595-2C208AA56D02}" dt="2024-01-03T14:52:41.459" v="239" actId="20577"/>
          <ac:spMkLst>
            <pc:docMk/>
            <pc:sldMk cId="318920497" sldId="387"/>
            <ac:spMk id="13" creationId="{D0689150-EEBB-4AC0-9EF5-24339602396E}"/>
          </ac:spMkLst>
        </pc:spChg>
      </pc:sldChg>
      <pc:sldChg chg="modSp mod">
        <pc:chgData name="Nordheim, Jasin (TSOSO)" userId="0d810602-a200-4429-92da-daed7ee45c26" providerId="ADAL" clId="{A5BCD539-40BE-4B1A-B595-2C208AA56D02}" dt="2024-01-05T09:26:36.774" v="903" actId="20577"/>
        <pc:sldMkLst>
          <pc:docMk/>
          <pc:sldMk cId="2513997069" sldId="390"/>
        </pc:sldMkLst>
        <pc:spChg chg="mod">
          <ac:chgData name="Nordheim, Jasin (TSOSO)" userId="0d810602-a200-4429-92da-daed7ee45c26" providerId="ADAL" clId="{A5BCD539-40BE-4B1A-B595-2C208AA56D02}" dt="2024-01-04T14:29:33.164" v="480" actId="20577"/>
          <ac:spMkLst>
            <pc:docMk/>
            <pc:sldMk cId="2513997069" sldId="390"/>
            <ac:spMk id="7" creationId="{921BC36F-78C9-440A-A0AF-A157AD075F16}"/>
          </ac:spMkLst>
        </pc:spChg>
        <pc:spChg chg="mod">
          <ac:chgData name="Nordheim, Jasin (TSOSO)" userId="0d810602-a200-4429-92da-daed7ee45c26" providerId="ADAL" clId="{A5BCD539-40BE-4B1A-B595-2C208AA56D02}" dt="2024-01-05T09:26:36.774" v="903" actId="20577"/>
          <ac:spMkLst>
            <pc:docMk/>
            <pc:sldMk cId="2513997069" sldId="390"/>
            <ac:spMk id="8" creationId="{1E23CBB6-0FBE-4AFF-8947-F3262937EA5A}"/>
          </ac:spMkLst>
        </pc:spChg>
      </pc:sldChg>
      <pc:sldChg chg="addSp delSp modSp mod">
        <pc:chgData name="Nordheim, Jasin (TSOSO)" userId="0d810602-a200-4429-92da-daed7ee45c26" providerId="ADAL" clId="{A5BCD539-40BE-4B1A-B595-2C208AA56D02}" dt="2024-01-05T09:51:58.602" v="1037" actId="21"/>
        <pc:sldMkLst>
          <pc:docMk/>
          <pc:sldMk cId="3050112328" sldId="391"/>
        </pc:sldMkLst>
        <pc:spChg chg="add del mod">
          <ac:chgData name="Nordheim, Jasin (TSOSO)" userId="0d810602-a200-4429-92da-daed7ee45c26" providerId="ADAL" clId="{A5BCD539-40BE-4B1A-B595-2C208AA56D02}" dt="2024-01-03T14:02:08.937" v="32"/>
          <ac:spMkLst>
            <pc:docMk/>
            <pc:sldMk cId="3050112328" sldId="391"/>
            <ac:spMk id="2" creationId="{0F9C0CB0-5E51-167E-5FAF-8AA1AEE78ECC}"/>
          </ac:spMkLst>
        </pc:spChg>
        <pc:spChg chg="add del mod">
          <ac:chgData name="Nordheim, Jasin (TSOSO)" userId="0d810602-a200-4429-92da-daed7ee45c26" providerId="ADAL" clId="{A5BCD539-40BE-4B1A-B595-2C208AA56D02}" dt="2024-01-05T09:26:36.753" v="889"/>
          <ac:spMkLst>
            <pc:docMk/>
            <pc:sldMk cId="3050112328" sldId="391"/>
            <ac:spMk id="2" creationId="{2B68D7E8-B487-E949-42E2-67672C45EA31}"/>
          </ac:spMkLst>
        </pc:spChg>
        <pc:spChg chg="add del mod">
          <ac:chgData name="Nordheim, Jasin (TSOSO)" userId="0d810602-a200-4429-92da-daed7ee45c26" providerId="ADAL" clId="{A5BCD539-40BE-4B1A-B595-2C208AA56D02}" dt="2024-01-04T12:01:56.510" v="324"/>
          <ac:spMkLst>
            <pc:docMk/>
            <pc:sldMk cId="3050112328" sldId="391"/>
            <ac:spMk id="2" creationId="{3D836E1D-2257-4AFC-C1C7-72BEF72D6676}"/>
          </ac:spMkLst>
        </pc:spChg>
        <pc:spChg chg="add del mod">
          <ac:chgData name="Nordheim, Jasin (TSOSO)" userId="0d810602-a200-4429-92da-daed7ee45c26" providerId="ADAL" clId="{A5BCD539-40BE-4B1A-B595-2C208AA56D02}" dt="2024-01-05T07:56:53.910" v="601"/>
          <ac:spMkLst>
            <pc:docMk/>
            <pc:sldMk cId="3050112328" sldId="391"/>
            <ac:spMk id="2" creationId="{7488D44F-9F15-3F70-63F5-F169FD811CDA}"/>
          </ac:spMkLst>
        </pc:spChg>
        <pc:spChg chg="add del mod">
          <ac:chgData name="Nordheim, Jasin (TSOSO)" userId="0d810602-a200-4429-92da-daed7ee45c26" providerId="ADAL" clId="{A5BCD539-40BE-4B1A-B595-2C208AA56D02}" dt="2024-01-04T14:28:06.001" v="454"/>
          <ac:spMkLst>
            <pc:docMk/>
            <pc:sldMk cId="3050112328" sldId="391"/>
            <ac:spMk id="2" creationId="{9DD755C7-503B-6722-4BA6-3A474A03805C}"/>
          </ac:spMkLst>
        </pc:spChg>
        <pc:spChg chg="add del mod">
          <ac:chgData name="Nordheim, Jasin (TSOSO)" userId="0d810602-a200-4429-92da-daed7ee45c26" providerId="ADAL" clId="{A5BCD539-40BE-4B1A-B595-2C208AA56D02}" dt="2024-01-05T07:51:22.900" v="542"/>
          <ac:spMkLst>
            <pc:docMk/>
            <pc:sldMk cId="3050112328" sldId="391"/>
            <ac:spMk id="2" creationId="{B913238C-5016-F564-579B-34A716A5FAEA}"/>
          </ac:spMkLst>
        </pc:spChg>
        <pc:spChg chg="add del mod">
          <ac:chgData name="Nordheim, Jasin (TSOSO)" userId="0d810602-a200-4429-92da-daed7ee45c26" providerId="ADAL" clId="{A5BCD539-40BE-4B1A-B595-2C208AA56D02}" dt="2024-01-04T07:48:51.330" v="274"/>
          <ac:spMkLst>
            <pc:docMk/>
            <pc:sldMk cId="3050112328" sldId="391"/>
            <ac:spMk id="2" creationId="{FC267E2C-AD16-6FFE-4C78-C780DA1B4339}"/>
          </ac:spMkLst>
        </pc:spChg>
        <pc:spChg chg="add del mod">
          <ac:chgData name="Nordheim, Jasin (TSOSO)" userId="0d810602-a200-4429-92da-daed7ee45c26" providerId="ADAL" clId="{A5BCD539-40BE-4B1A-B595-2C208AA56D02}" dt="2024-01-04T07:48:51.172" v="252"/>
          <ac:spMkLst>
            <pc:docMk/>
            <pc:sldMk cId="3050112328" sldId="391"/>
            <ac:spMk id="3" creationId="{032F73B2-C81D-3E98-0E27-D55C1F09E3F6}"/>
          </ac:spMkLst>
        </pc:spChg>
        <pc:spChg chg="add del mod">
          <ac:chgData name="Nordheim, Jasin (TSOSO)" userId="0d810602-a200-4429-92da-daed7ee45c26" providerId="ADAL" clId="{A5BCD539-40BE-4B1A-B595-2C208AA56D02}" dt="2024-01-04T14:27:21.683" v="382"/>
          <ac:spMkLst>
            <pc:docMk/>
            <pc:sldMk cId="3050112328" sldId="391"/>
            <ac:spMk id="3" creationId="{18AD95AB-0080-75DE-DF26-81E208B4DA06}"/>
          </ac:spMkLst>
        </pc:spChg>
        <pc:spChg chg="add del mod">
          <ac:chgData name="Nordheim, Jasin (TSOSO)" userId="0d810602-a200-4429-92da-daed7ee45c26" providerId="ADAL" clId="{A5BCD539-40BE-4B1A-B595-2C208AA56D02}" dt="2024-01-05T09:26:36.516" v="867"/>
          <ac:spMkLst>
            <pc:docMk/>
            <pc:sldMk cId="3050112328" sldId="391"/>
            <ac:spMk id="3" creationId="{4AC85DC2-A422-E7EC-2B14-5CD76BB7427F}"/>
          </ac:spMkLst>
        </pc:spChg>
        <pc:spChg chg="add del mod">
          <ac:chgData name="Nordheim, Jasin (TSOSO)" userId="0d810602-a200-4429-92da-daed7ee45c26" providerId="ADAL" clId="{A5BCD539-40BE-4B1A-B595-2C208AA56D02}" dt="2024-01-05T07:51:22.697" v="520"/>
          <ac:spMkLst>
            <pc:docMk/>
            <pc:sldMk cId="3050112328" sldId="391"/>
            <ac:spMk id="3" creationId="{833BE96B-C497-CCF3-C64A-3849EA5FD125}"/>
          </ac:spMkLst>
        </pc:spChg>
        <pc:spChg chg="mod">
          <ac:chgData name="Nordheim, Jasin (TSOSO)" userId="0d810602-a200-4429-92da-daed7ee45c26" providerId="ADAL" clId="{A5BCD539-40BE-4B1A-B595-2C208AA56D02}" dt="2024-01-05T08:15:20.865" v="853" actId="20577"/>
          <ac:spMkLst>
            <pc:docMk/>
            <pc:sldMk cId="3050112328" sldId="391"/>
            <ac:spMk id="4" creationId="{EFD84B4F-BEC2-41D8-B901-972DD2920BAA}"/>
          </ac:spMkLst>
        </pc:spChg>
        <pc:spChg chg="mod">
          <ac:chgData name="Nordheim, Jasin (TSOSO)" userId="0d810602-a200-4429-92da-daed7ee45c26" providerId="ADAL" clId="{A5BCD539-40BE-4B1A-B595-2C208AA56D02}" dt="2024-01-05T09:51:18.084" v="1036" actId="20577"/>
          <ac:spMkLst>
            <pc:docMk/>
            <pc:sldMk cId="3050112328" sldId="391"/>
            <ac:spMk id="5" creationId="{721CB07D-09D2-4AE5-8855-D1045DF4E34D}"/>
          </ac:spMkLst>
        </pc:spChg>
        <pc:spChg chg="add del mod">
          <ac:chgData name="Nordheim, Jasin (TSOSO)" userId="0d810602-a200-4429-92da-daed7ee45c26" providerId="ADAL" clId="{A5BCD539-40BE-4B1A-B595-2C208AA56D02}" dt="2024-01-05T07:56:53.712" v="579"/>
          <ac:spMkLst>
            <pc:docMk/>
            <pc:sldMk cId="3050112328" sldId="391"/>
            <ac:spMk id="6" creationId="{2E95137D-9164-5E69-34DA-1780984DE73C}"/>
          </ac:spMkLst>
        </pc:spChg>
        <pc:spChg chg="add del mod">
          <ac:chgData name="Nordheim, Jasin (TSOSO)" userId="0d810602-a200-4429-92da-daed7ee45c26" providerId="ADAL" clId="{A5BCD539-40BE-4B1A-B595-2C208AA56D02}" dt="2024-01-04T12:01:56.255" v="302"/>
          <ac:spMkLst>
            <pc:docMk/>
            <pc:sldMk cId="3050112328" sldId="391"/>
            <ac:spMk id="6" creationId="{452476B5-7CC7-55D7-C2CE-5D8222BD2692}"/>
          </ac:spMkLst>
        </pc:spChg>
        <pc:spChg chg="del">
          <ac:chgData name="Nordheim, Jasin (TSOSO)" userId="0d810602-a200-4429-92da-daed7ee45c26" providerId="ADAL" clId="{A5BCD539-40BE-4B1A-B595-2C208AA56D02}" dt="2024-01-03T14:02:08.616" v="10"/>
          <ac:spMkLst>
            <pc:docMk/>
            <pc:sldMk cId="3050112328" sldId="391"/>
            <ac:spMk id="6" creationId="{55B96CE3-D6E8-6339-17D9-DE227C3BB75E}"/>
          </ac:spMkLst>
        </pc:spChg>
        <pc:spChg chg="add mod">
          <ac:chgData name="Nordheim, Jasin (TSOSO)" userId="0d810602-a200-4429-92da-daed7ee45c26" providerId="ADAL" clId="{A5BCD539-40BE-4B1A-B595-2C208AA56D02}" dt="2024-01-05T09:26:36.760" v="900"/>
          <ac:spMkLst>
            <pc:docMk/>
            <pc:sldMk cId="3050112328" sldId="391"/>
            <ac:spMk id="6" creationId="{977B7BE5-9118-D9F1-504A-1D4EAAA07D1D}"/>
          </ac:spMkLst>
        </pc:spChg>
        <pc:spChg chg="del mod">
          <ac:chgData name="Nordheim, Jasin (TSOSO)" userId="0d810602-a200-4429-92da-daed7ee45c26" providerId="ADAL" clId="{A5BCD539-40BE-4B1A-B595-2C208AA56D02}" dt="2024-01-05T09:51:58.602" v="1037" actId="21"/>
          <ac:spMkLst>
            <pc:docMk/>
            <pc:sldMk cId="3050112328" sldId="391"/>
            <ac:spMk id="7" creationId="{AEB4CA15-079C-3276-8B4B-C37674329F73}"/>
          </ac:spMkLst>
        </pc:spChg>
        <pc:spChg chg="add del mod">
          <ac:chgData name="Nordheim, Jasin (TSOSO)" userId="0d810602-a200-4429-92da-daed7ee45c26" providerId="ADAL" clId="{A5BCD539-40BE-4B1A-B595-2C208AA56D02}" dt="2024-01-04T14:27:21.713" v="404"/>
          <ac:spMkLst>
            <pc:docMk/>
            <pc:sldMk cId="3050112328" sldId="391"/>
            <ac:spMk id="8" creationId="{422B19ED-747E-5A8D-C21E-1876029714E2}"/>
          </ac:spMkLst>
        </pc:spChg>
        <pc:spChg chg="add del mod">
          <ac:chgData name="Nordheim, Jasin (TSOSO)" userId="0d810602-a200-4429-92da-daed7ee45c26" providerId="ADAL" clId="{A5BCD539-40BE-4B1A-B595-2C208AA56D02}" dt="2024-01-04T14:28:05.769" v="432"/>
          <ac:spMkLst>
            <pc:docMk/>
            <pc:sldMk cId="3050112328" sldId="391"/>
            <ac:spMk id="9" creationId="{9AA3C96A-6440-EC75-C70C-5A5F63F27F71}"/>
          </ac:spMkLst>
        </pc:spChg>
      </pc:sldChg>
      <pc:sldChg chg="modSp mod">
        <pc:chgData name="Nordheim, Jasin (TSOSO)" userId="0d810602-a200-4429-92da-daed7ee45c26" providerId="ADAL" clId="{A5BCD539-40BE-4B1A-B595-2C208AA56D02}" dt="2024-01-05T09:26:36.775" v="904" actId="20577"/>
        <pc:sldMkLst>
          <pc:docMk/>
          <pc:sldMk cId="3687004523" sldId="392"/>
        </pc:sldMkLst>
        <pc:spChg chg="mod">
          <ac:chgData name="Nordheim, Jasin (TSOSO)" userId="0d810602-a200-4429-92da-daed7ee45c26" providerId="ADAL" clId="{A5BCD539-40BE-4B1A-B595-2C208AA56D02}" dt="2024-01-04T14:30:42.562" v="482" actId="20577"/>
          <ac:spMkLst>
            <pc:docMk/>
            <pc:sldMk cId="3687004523" sldId="392"/>
            <ac:spMk id="7" creationId="{921BC36F-78C9-440A-A0AF-A157AD075F16}"/>
          </ac:spMkLst>
        </pc:spChg>
        <pc:spChg chg="mod">
          <ac:chgData name="Nordheim, Jasin (TSOSO)" userId="0d810602-a200-4429-92da-daed7ee45c26" providerId="ADAL" clId="{A5BCD539-40BE-4B1A-B595-2C208AA56D02}" dt="2024-01-05T09:26:36.775" v="904" actId="20577"/>
          <ac:spMkLst>
            <pc:docMk/>
            <pc:sldMk cId="3687004523" sldId="392"/>
            <ac:spMk id="8" creationId="{1E23CBB6-0FBE-4AFF-8947-F3262937EA5A}"/>
          </ac:spMkLst>
        </pc:spChg>
      </pc:sldChg>
      <pc:sldChg chg="modSp mod">
        <pc:chgData name="Nordheim, Jasin (TSOSO)" userId="0d810602-a200-4429-92da-daed7ee45c26" providerId="ADAL" clId="{A5BCD539-40BE-4B1A-B595-2C208AA56D02}" dt="2024-01-05T09:26:36.776" v="905" actId="20577"/>
        <pc:sldMkLst>
          <pc:docMk/>
          <pc:sldMk cId="2824669085" sldId="393"/>
        </pc:sldMkLst>
        <pc:spChg chg="mod">
          <ac:chgData name="Nordheim, Jasin (TSOSO)" userId="0d810602-a200-4429-92da-daed7ee45c26" providerId="ADAL" clId="{A5BCD539-40BE-4B1A-B595-2C208AA56D02}" dt="2024-01-04T14:30:53.369" v="484" actId="20577"/>
          <ac:spMkLst>
            <pc:docMk/>
            <pc:sldMk cId="2824669085" sldId="393"/>
            <ac:spMk id="7" creationId="{921BC36F-78C9-440A-A0AF-A157AD075F16}"/>
          </ac:spMkLst>
        </pc:spChg>
        <pc:spChg chg="mod">
          <ac:chgData name="Nordheim, Jasin (TSOSO)" userId="0d810602-a200-4429-92da-daed7ee45c26" providerId="ADAL" clId="{A5BCD539-40BE-4B1A-B595-2C208AA56D02}" dt="2024-01-05T09:26:36.776" v="905" actId="20577"/>
          <ac:spMkLst>
            <pc:docMk/>
            <pc:sldMk cId="2824669085" sldId="393"/>
            <ac:spMk id="8" creationId="{1E23CBB6-0FBE-4AFF-8947-F3262937EA5A}"/>
          </ac:spMkLst>
        </pc:spChg>
      </pc:sldChg>
      <pc:sldChg chg="modSp mod">
        <pc:chgData name="Nordheim, Jasin (TSOSO)" userId="0d810602-a200-4429-92da-daed7ee45c26" providerId="ADAL" clId="{A5BCD539-40BE-4B1A-B595-2C208AA56D02}" dt="2024-01-05T09:52:50.396" v="1039" actId="14100"/>
        <pc:sldMkLst>
          <pc:docMk/>
          <pc:sldMk cId="4252864347" sldId="586"/>
        </pc:sldMkLst>
        <pc:spChg chg="mod">
          <ac:chgData name="Nordheim, Jasin (TSOSO)" userId="0d810602-a200-4429-92da-daed7ee45c26" providerId="ADAL" clId="{A5BCD539-40BE-4B1A-B595-2C208AA56D02}" dt="2024-01-05T09:52:33.164" v="1038" actId="113"/>
          <ac:spMkLst>
            <pc:docMk/>
            <pc:sldMk cId="4252864347" sldId="586"/>
            <ac:spMk id="5" creationId="{0B6CD630-3988-4F91-A4AF-4AC0D407B35D}"/>
          </ac:spMkLst>
        </pc:spChg>
        <pc:spChg chg="mod">
          <ac:chgData name="Nordheim, Jasin (TSOSO)" userId="0d810602-a200-4429-92da-daed7ee45c26" providerId="ADAL" clId="{A5BCD539-40BE-4B1A-B595-2C208AA56D02}" dt="2024-01-05T07:52:10.868" v="560" actId="1076"/>
          <ac:spMkLst>
            <pc:docMk/>
            <pc:sldMk cId="4252864347" sldId="586"/>
            <ac:spMk id="10" creationId="{803C60CE-8B20-4CD9-8064-01B62B3AF4FD}"/>
          </ac:spMkLst>
        </pc:spChg>
        <pc:spChg chg="mod">
          <ac:chgData name="Nordheim, Jasin (TSOSO)" userId="0d810602-a200-4429-92da-daed7ee45c26" providerId="ADAL" clId="{A5BCD539-40BE-4B1A-B595-2C208AA56D02}" dt="2024-01-05T07:52:13.326" v="561" actId="1076"/>
          <ac:spMkLst>
            <pc:docMk/>
            <pc:sldMk cId="4252864347" sldId="586"/>
            <ac:spMk id="11" creationId="{803C60CE-8B20-4CD9-8064-01B62B3AF4FD}"/>
          </ac:spMkLst>
        </pc:spChg>
        <pc:spChg chg="mod">
          <ac:chgData name="Nordheim, Jasin (TSOSO)" userId="0d810602-a200-4429-92da-daed7ee45c26" providerId="ADAL" clId="{A5BCD539-40BE-4B1A-B595-2C208AA56D02}" dt="2024-01-05T07:52:17.629" v="562" actId="1076"/>
          <ac:spMkLst>
            <pc:docMk/>
            <pc:sldMk cId="4252864347" sldId="586"/>
            <ac:spMk id="13" creationId="{803C60CE-8B20-4CD9-8064-01B62B3AF4FD}"/>
          </ac:spMkLst>
        </pc:spChg>
        <pc:spChg chg="mod">
          <ac:chgData name="Nordheim, Jasin (TSOSO)" userId="0d810602-a200-4429-92da-daed7ee45c26" providerId="ADAL" clId="{A5BCD539-40BE-4B1A-B595-2C208AA56D02}" dt="2024-01-05T07:52:19.648" v="563" actId="1076"/>
          <ac:spMkLst>
            <pc:docMk/>
            <pc:sldMk cId="4252864347" sldId="586"/>
            <ac:spMk id="14" creationId="{803C60CE-8B20-4CD9-8064-01B62B3AF4FD}"/>
          </ac:spMkLst>
        </pc:spChg>
        <pc:spChg chg="mod">
          <ac:chgData name="Nordheim, Jasin (TSOSO)" userId="0d810602-a200-4429-92da-daed7ee45c26" providerId="ADAL" clId="{A5BCD539-40BE-4B1A-B595-2C208AA56D02}" dt="2024-01-05T07:52:22.789" v="564" actId="1076"/>
          <ac:spMkLst>
            <pc:docMk/>
            <pc:sldMk cId="4252864347" sldId="586"/>
            <ac:spMk id="15" creationId="{803C60CE-8B20-4CD9-8064-01B62B3AF4FD}"/>
          </ac:spMkLst>
        </pc:spChg>
        <pc:spChg chg="mod">
          <ac:chgData name="Nordheim, Jasin (TSOSO)" userId="0d810602-a200-4429-92da-daed7ee45c26" providerId="ADAL" clId="{A5BCD539-40BE-4B1A-B595-2C208AA56D02}" dt="2024-01-05T07:52:26.673" v="565" actId="1076"/>
          <ac:spMkLst>
            <pc:docMk/>
            <pc:sldMk cId="4252864347" sldId="586"/>
            <ac:spMk id="16" creationId="{803C60CE-8B20-4CD9-8064-01B62B3AF4FD}"/>
          </ac:spMkLst>
        </pc:spChg>
        <pc:graphicFrameChg chg="mod">
          <ac:chgData name="Nordheim, Jasin (TSOSO)" userId="0d810602-a200-4429-92da-daed7ee45c26" providerId="ADAL" clId="{A5BCD539-40BE-4B1A-B595-2C208AA56D02}" dt="2024-01-05T09:52:50.396" v="1039" actId="14100"/>
          <ac:graphicFrameMkLst>
            <pc:docMk/>
            <pc:sldMk cId="4252864347" sldId="586"/>
            <ac:graphicFrameMk id="9" creationId="{8F284916-8EB9-44D6-B094-A7DFF18CADE0}"/>
          </ac:graphicFrameMkLst>
        </pc:graphicFrameChg>
      </pc:sldChg>
      <pc:sldChg chg="modSp mod">
        <pc:chgData name="Nordheim, Jasin (TSOSO)" userId="0d810602-a200-4429-92da-daed7ee45c26" providerId="ADAL" clId="{A5BCD539-40BE-4B1A-B595-2C208AA56D02}" dt="2024-01-05T09:54:00.479" v="1044" actId="1076"/>
        <pc:sldMkLst>
          <pc:docMk/>
          <pc:sldMk cId="435564199" sldId="587"/>
        </pc:sldMkLst>
        <pc:spChg chg="mod">
          <ac:chgData name="Nordheim, Jasin (TSOSO)" userId="0d810602-a200-4429-92da-daed7ee45c26" providerId="ADAL" clId="{A5BCD539-40BE-4B1A-B595-2C208AA56D02}" dt="2024-01-05T07:52:37.523" v="566" actId="1076"/>
          <ac:spMkLst>
            <pc:docMk/>
            <pc:sldMk cId="435564199" sldId="587"/>
            <ac:spMk id="2" creationId="{F0D0EB96-CF7D-448E-BCC1-1644000C6685}"/>
          </ac:spMkLst>
        </pc:spChg>
        <pc:spChg chg="mod">
          <ac:chgData name="Nordheim, Jasin (TSOSO)" userId="0d810602-a200-4429-92da-daed7ee45c26" providerId="ADAL" clId="{A5BCD539-40BE-4B1A-B595-2C208AA56D02}" dt="2024-01-05T09:53:49.449" v="1043" actId="113"/>
          <ac:spMkLst>
            <pc:docMk/>
            <pc:sldMk cId="435564199" sldId="587"/>
            <ac:spMk id="5" creationId="{C515BA5C-A633-4E2F-91D7-11212B08F82E}"/>
          </ac:spMkLst>
        </pc:spChg>
        <pc:spChg chg="mod">
          <ac:chgData name="Nordheim, Jasin (TSOSO)" userId="0d810602-a200-4429-92da-daed7ee45c26" providerId="ADAL" clId="{A5BCD539-40BE-4B1A-B595-2C208AA56D02}" dt="2024-01-05T09:54:00.479" v="1044" actId="1076"/>
          <ac:spMkLst>
            <pc:docMk/>
            <pc:sldMk cId="435564199" sldId="587"/>
            <ac:spMk id="9" creationId="{510C07B9-A180-4DD0-AECD-6BAD90327EA3}"/>
          </ac:spMkLst>
        </pc:spChg>
        <pc:spChg chg="mod">
          <ac:chgData name="Nordheim, Jasin (TSOSO)" userId="0d810602-a200-4429-92da-daed7ee45c26" providerId="ADAL" clId="{A5BCD539-40BE-4B1A-B595-2C208AA56D02}" dt="2024-01-05T07:52:45.092" v="568" actId="1076"/>
          <ac:spMkLst>
            <pc:docMk/>
            <pc:sldMk cId="435564199" sldId="587"/>
            <ac:spMk id="10" creationId="{4C767D51-A9B0-42D5-9026-D7D1201FF4A1}"/>
          </ac:spMkLst>
        </pc:spChg>
        <pc:graphicFrameChg chg="mod">
          <ac:chgData name="Nordheim, Jasin (TSOSO)" userId="0d810602-a200-4429-92da-daed7ee45c26" providerId="ADAL" clId="{A5BCD539-40BE-4B1A-B595-2C208AA56D02}" dt="2024-01-05T09:53:41.439" v="1042" actId="14100"/>
          <ac:graphicFrameMkLst>
            <pc:docMk/>
            <pc:sldMk cId="435564199" sldId="587"/>
            <ac:graphicFrameMk id="6" creationId="{C250F9C8-3722-4FFA-8966-9AFE00B9D230}"/>
          </ac:graphicFrameMkLst>
        </pc:graphicFrameChg>
      </pc:sldChg>
      <pc:sldChg chg="modSp mod">
        <pc:chgData name="Nordheim, Jasin (TSOSO)" userId="0d810602-a200-4429-92da-daed7ee45c26" providerId="ADAL" clId="{A5BCD539-40BE-4B1A-B595-2C208AA56D02}" dt="2024-01-05T09:55:03.780" v="1050" actId="1076"/>
        <pc:sldMkLst>
          <pc:docMk/>
          <pc:sldMk cId="913122460" sldId="588"/>
        </pc:sldMkLst>
        <pc:spChg chg="mod">
          <ac:chgData name="Nordheim, Jasin (TSOSO)" userId="0d810602-a200-4429-92da-daed7ee45c26" providerId="ADAL" clId="{A5BCD539-40BE-4B1A-B595-2C208AA56D02}" dt="2024-01-05T09:55:03.780" v="1050" actId="1076"/>
          <ac:spMkLst>
            <pc:docMk/>
            <pc:sldMk cId="913122460" sldId="588"/>
            <ac:spMk id="8" creationId="{D2A381E5-40BD-4C6D-A22A-852DE3F56599}"/>
          </ac:spMkLst>
        </pc:spChg>
        <pc:spChg chg="mod">
          <ac:chgData name="Nordheim, Jasin (TSOSO)" userId="0d810602-a200-4429-92da-daed7ee45c26" providerId="ADAL" clId="{A5BCD539-40BE-4B1A-B595-2C208AA56D02}" dt="2024-01-05T09:54:26.750" v="1046" actId="113"/>
          <ac:spMkLst>
            <pc:docMk/>
            <pc:sldMk cId="913122460" sldId="588"/>
            <ac:spMk id="12" creationId="{0A0667AE-A113-49D2-A18F-F71D49E987FC}"/>
          </ac:spMkLst>
        </pc:spChg>
        <pc:graphicFrameChg chg="mod">
          <ac:chgData name="Nordheim, Jasin (TSOSO)" userId="0d810602-a200-4429-92da-daed7ee45c26" providerId="ADAL" clId="{A5BCD539-40BE-4B1A-B595-2C208AA56D02}" dt="2024-01-05T08:16:57.617" v="856"/>
          <ac:graphicFrameMkLst>
            <pc:docMk/>
            <pc:sldMk cId="913122460" sldId="588"/>
            <ac:graphicFrameMk id="10" creationId="{F3318A72-F194-4DA8-B4CC-7C3E1F1CE66B}"/>
          </ac:graphicFrameMkLst>
        </pc:graphicFrameChg>
      </pc:sldChg>
      <pc:sldChg chg="addSp delSp modSp del mod setBg">
        <pc:chgData name="Nordheim, Jasin (TSOSO)" userId="0d810602-a200-4429-92da-daed7ee45c26" providerId="ADAL" clId="{A5BCD539-40BE-4B1A-B595-2C208AA56D02}" dt="2024-01-04T14:37:01.382" v="508" actId="2696"/>
        <pc:sldMkLst>
          <pc:docMk/>
          <pc:sldMk cId="3909129351" sldId="590"/>
        </pc:sldMkLst>
        <pc:spChg chg="add del mod">
          <ac:chgData name="Nordheim, Jasin (TSOSO)" userId="0d810602-a200-4429-92da-daed7ee45c26" providerId="ADAL" clId="{A5BCD539-40BE-4B1A-B595-2C208AA56D02}" dt="2024-01-04T14:36:12.281" v="499" actId="21"/>
          <ac:spMkLst>
            <pc:docMk/>
            <pc:sldMk cId="3909129351" sldId="590"/>
            <ac:spMk id="2" creationId="{7B289FA8-6B23-173F-CC9A-6B4B304237CB}"/>
          </ac:spMkLst>
        </pc:spChg>
      </pc:sldChg>
      <pc:sldChg chg="modSp mod">
        <pc:chgData name="Nordheim, Jasin (TSOSO)" userId="0d810602-a200-4429-92da-daed7ee45c26" providerId="ADAL" clId="{A5BCD539-40BE-4B1A-B595-2C208AA56D02}" dt="2024-01-05T09:26:36.778" v="906" actId="20577"/>
        <pc:sldMkLst>
          <pc:docMk/>
          <pc:sldMk cId="2456114127" sldId="596"/>
        </pc:sldMkLst>
        <pc:spChg chg="mod">
          <ac:chgData name="Nordheim, Jasin (TSOSO)" userId="0d810602-a200-4429-92da-daed7ee45c26" providerId="ADAL" clId="{A5BCD539-40BE-4B1A-B595-2C208AA56D02}" dt="2024-01-05T09:26:36.778" v="906" actId="20577"/>
          <ac:spMkLst>
            <pc:docMk/>
            <pc:sldMk cId="2456114127" sldId="596"/>
            <ac:spMk id="8" creationId="{1E23CBB6-0FBE-4AFF-8947-F3262937EA5A}"/>
          </ac:spMkLst>
        </pc:spChg>
      </pc:sldChg>
      <pc:sldChg chg="modSp mod">
        <pc:chgData name="Nordheim, Jasin (TSOSO)" userId="0d810602-a200-4429-92da-daed7ee45c26" providerId="ADAL" clId="{A5BCD539-40BE-4B1A-B595-2C208AA56D02}" dt="2024-01-05T10:00:54.580" v="1179" actId="113"/>
        <pc:sldMkLst>
          <pc:docMk/>
          <pc:sldMk cId="2115678980" sldId="597"/>
        </pc:sldMkLst>
        <pc:spChg chg="mod">
          <ac:chgData name="Nordheim, Jasin (TSOSO)" userId="0d810602-a200-4429-92da-daed7ee45c26" providerId="ADAL" clId="{A5BCD539-40BE-4B1A-B595-2C208AA56D02}" dt="2024-01-05T10:00:54.580" v="1179" actId="113"/>
          <ac:spMkLst>
            <pc:docMk/>
            <pc:sldMk cId="2115678980" sldId="597"/>
            <ac:spMk id="5" creationId="{07D172F9-9812-42BB-86B5-1BC45D910765}"/>
          </ac:spMkLst>
        </pc:spChg>
      </pc:sldChg>
      <pc:sldChg chg="delSp modSp mod">
        <pc:chgData name="Nordheim, Jasin (TSOSO)" userId="0d810602-a200-4429-92da-daed7ee45c26" providerId="ADAL" clId="{A5BCD539-40BE-4B1A-B595-2C208AA56D02}" dt="2024-01-05T10:01:38.139" v="1181" actId="478"/>
        <pc:sldMkLst>
          <pc:docMk/>
          <pc:sldMk cId="2291920025" sldId="598"/>
        </pc:sldMkLst>
        <pc:spChg chg="del">
          <ac:chgData name="Nordheim, Jasin (TSOSO)" userId="0d810602-a200-4429-92da-daed7ee45c26" providerId="ADAL" clId="{A5BCD539-40BE-4B1A-B595-2C208AA56D02}" dt="2024-01-05T10:01:38.139" v="1181" actId="478"/>
          <ac:spMkLst>
            <pc:docMk/>
            <pc:sldMk cId="2291920025" sldId="598"/>
            <ac:spMk id="2" creationId="{3CFB6083-5597-D4E0-076E-0C12AF2E38DA}"/>
          </ac:spMkLst>
        </pc:spChg>
        <pc:spChg chg="mod">
          <ac:chgData name="Nordheim, Jasin (TSOSO)" userId="0d810602-a200-4429-92da-daed7ee45c26" providerId="ADAL" clId="{A5BCD539-40BE-4B1A-B595-2C208AA56D02}" dt="2024-01-05T10:01:30.435" v="1180" actId="113"/>
          <ac:spMkLst>
            <pc:docMk/>
            <pc:sldMk cId="2291920025" sldId="598"/>
            <ac:spMk id="5" creationId="{07D172F9-9812-42BB-86B5-1BC45D910765}"/>
          </ac:spMkLst>
        </pc:spChg>
      </pc:sldChg>
      <pc:sldChg chg="delSp modSp mod">
        <pc:chgData name="Nordheim, Jasin (TSOSO)" userId="0d810602-a200-4429-92da-daed7ee45c26" providerId="ADAL" clId="{A5BCD539-40BE-4B1A-B595-2C208AA56D02}" dt="2024-01-05T10:04:40.999" v="1189" actId="27918"/>
        <pc:sldMkLst>
          <pc:docMk/>
          <pc:sldMk cId="3502673741" sldId="599"/>
        </pc:sldMkLst>
        <pc:spChg chg="del">
          <ac:chgData name="Nordheim, Jasin (TSOSO)" userId="0d810602-a200-4429-92da-daed7ee45c26" providerId="ADAL" clId="{A5BCD539-40BE-4B1A-B595-2C208AA56D02}" dt="2024-01-05T10:02:30.368" v="1184" actId="478"/>
          <ac:spMkLst>
            <pc:docMk/>
            <pc:sldMk cId="3502673741" sldId="599"/>
            <ac:spMk id="3" creationId="{BC63B056-8111-ADB2-93F5-75F1FC81C735}"/>
          </ac:spMkLst>
        </pc:spChg>
        <pc:spChg chg="mod">
          <ac:chgData name="Nordheim, Jasin (TSOSO)" userId="0d810602-a200-4429-92da-daed7ee45c26" providerId="ADAL" clId="{A5BCD539-40BE-4B1A-B595-2C208AA56D02}" dt="2024-01-05T10:02:48.442" v="1185" actId="113"/>
          <ac:spMkLst>
            <pc:docMk/>
            <pc:sldMk cId="3502673741" sldId="599"/>
            <ac:spMk id="5" creationId="{07D172F9-9812-42BB-86B5-1BC45D910765}"/>
          </ac:spMkLst>
        </pc:spChg>
      </pc:sldChg>
      <pc:sldChg chg="modSp mod">
        <pc:chgData name="Nordheim, Jasin (TSOSO)" userId="0d810602-a200-4429-92da-daed7ee45c26" providerId="ADAL" clId="{A5BCD539-40BE-4B1A-B595-2C208AA56D02}" dt="2024-01-05T09:57:53.303" v="1082" actId="20577"/>
        <pc:sldMkLst>
          <pc:docMk/>
          <pc:sldMk cId="1866620435" sldId="601"/>
        </pc:sldMkLst>
        <pc:spChg chg="mod">
          <ac:chgData name="Nordheim, Jasin (TSOSO)" userId="0d810602-a200-4429-92da-daed7ee45c26" providerId="ADAL" clId="{A5BCD539-40BE-4B1A-B595-2C208AA56D02}" dt="2024-01-05T09:57:12.196" v="1058" actId="113"/>
          <ac:spMkLst>
            <pc:docMk/>
            <pc:sldMk cId="1866620435" sldId="601"/>
            <ac:spMk id="8" creationId="{A19AF2C1-D12B-494A-909D-5B2B6AE6B68C}"/>
          </ac:spMkLst>
        </pc:spChg>
        <pc:spChg chg="mod">
          <ac:chgData name="Nordheim, Jasin (TSOSO)" userId="0d810602-a200-4429-92da-daed7ee45c26" providerId="ADAL" clId="{A5BCD539-40BE-4B1A-B595-2C208AA56D02}" dt="2024-01-05T09:56:53.016" v="1057" actId="688"/>
          <ac:spMkLst>
            <pc:docMk/>
            <pc:sldMk cId="1866620435" sldId="601"/>
            <ac:spMk id="11" creationId="{3599356E-1845-45AA-823D-688150876303}"/>
          </ac:spMkLst>
        </pc:spChg>
        <pc:graphicFrameChg chg="modGraphic">
          <ac:chgData name="Nordheim, Jasin (TSOSO)" userId="0d810602-a200-4429-92da-daed7ee45c26" providerId="ADAL" clId="{A5BCD539-40BE-4B1A-B595-2C208AA56D02}" dt="2024-01-05T09:57:53.303" v="1082" actId="20577"/>
          <ac:graphicFrameMkLst>
            <pc:docMk/>
            <pc:sldMk cId="1866620435" sldId="601"/>
            <ac:graphicFrameMk id="13" creationId="{62DDC1A5-4791-4C22-B3D5-3D4F0719FD83}"/>
          </ac:graphicFrameMkLst>
        </pc:graphicFrameChg>
      </pc:sldChg>
      <pc:sldChg chg="modSp mod">
        <pc:chgData name="Nordheim, Jasin (TSOSO)" userId="0d810602-a200-4429-92da-daed7ee45c26" providerId="ADAL" clId="{A5BCD539-40BE-4B1A-B595-2C208AA56D02}" dt="2024-01-05T09:58:13.442" v="1083" actId="113"/>
        <pc:sldMkLst>
          <pc:docMk/>
          <pc:sldMk cId="2569372604" sldId="602"/>
        </pc:sldMkLst>
        <pc:spChg chg="mod">
          <ac:chgData name="Nordheim, Jasin (TSOSO)" userId="0d810602-a200-4429-92da-daed7ee45c26" providerId="ADAL" clId="{A5BCD539-40BE-4B1A-B595-2C208AA56D02}" dt="2024-01-05T09:58:13.442" v="1083" actId="113"/>
          <ac:spMkLst>
            <pc:docMk/>
            <pc:sldMk cId="2569372604" sldId="602"/>
            <ac:spMk id="8" creationId="{A19AF2C1-D12B-494A-909D-5B2B6AE6B68C}"/>
          </ac:spMkLst>
        </pc:spChg>
      </pc:sldChg>
      <pc:sldChg chg="modSp mod">
        <pc:chgData name="Nordheim, Jasin (TSOSO)" userId="0d810602-a200-4429-92da-daed7ee45c26" providerId="ADAL" clId="{A5BCD539-40BE-4B1A-B595-2C208AA56D02}" dt="2024-01-05T09:55:47.596" v="1052" actId="1076"/>
        <pc:sldMkLst>
          <pc:docMk/>
          <pc:sldMk cId="1503125123" sldId="603"/>
        </pc:sldMkLst>
        <pc:spChg chg="mod">
          <ac:chgData name="Nordheim, Jasin (TSOSO)" userId="0d810602-a200-4429-92da-daed7ee45c26" providerId="ADAL" clId="{A5BCD539-40BE-4B1A-B595-2C208AA56D02}" dt="2024-01-04T12:11:16.926" v="346" actId="1076"/>
          <ac:spMkLst>
            <pc:docMk/>
            <pc:sldMk cId="1503125123" sldId="603"/>
            <ac:spMk id="2" creationId="{8EC1E9B8-BA41-4BE9-A6E5-76F4B4FAA97B}"/>
          </ac:spMkLst>
        </pc:spChg>
        <pc:spChg chg="mod">
          <ac:chgData name="Nordheim, Jasin (TSOSO)" userId="0d810602-a200-4429-92da-daed7ee45c26" providerId="ADAL" clId="{A5BCD539-40BE-4B1A-B595-2C208AA56D02}" dt="2024-01-05T09:55:47.596" v="1052" actId="1076"/>
          <ac:spMkLst>
            <pc:docMk/>
            <pc:sldMk cId="1503125123" sldId="603"/>
            <ac:spMk id="5" creationId="{E27EECCA-133A-416F-BC9C-819F1DAB347C}"/>
          </ac:spMkLst>
        </pc:spChg>
      </pc:sldChg>
      <pc:sldChg chg="addSp delSp modSp mod">
        <pc:chgData name="Nordheim, Jasin (TSOSO)" userId="0d810602-a200-4429-92da-daed7ee45c26" providerId="ADAL" clId="{A5BCD539-40BE-4B1A-B595-2C208AA56D02}" dt="2024-01-05T10:00:14.302" v="1178" actId="20577"/>
        <pc:sldMkLst>
          <pc:docMk/>
          <pc:sldMk cId="1828769233" sldId="604"/>
        </pc:sldMkLst>
        <pc:spChg chg="add del mod">
          <ac:chgData name="Nordheim, Jasin (TSOSO)" userId="0d810602-a200-4429-92da-daed7ee45c26" providerId="ADAL" clId="{A5BCD539-40BE-4B1A-B595-2C208AA56D02}" dt="2024-01-04T12:01:56.510" v="323"/>
          <ac:spMkLst>
            <pc:docMk/>
            <pc:sldMk cId="1828769233" sldId="604"/>
            <ac:spMk id="2" creationId="{53A88CBF-E122-99DA-9BC6-A9774CC92161}"/>
          </ac:spMkLst>
        </pc:spChg>
        <pc:spChg chg="add del mod">
          <ac:chgData name="Nordheim, Jasin (TSOSO)" userId="0d810602-a200-4429-92da-daed7ee45c26" providerId="ADAL" clId="{A5BCD539-40BE-4B1A-B595-2C208AA56D02}" dt="2024-01-05T09:26:36.753" v="888"/>
          <ac:spMkLst>
            <pc:docMk/>
            <pc:sldMk cId="1828769233" sldId="604"/>
            <ac:spMk id="2" creationId="{6B5F8184-78CA-0A57-FB22-EEFE14DA94E6}"/>
          </ac:spMkLst>
        </pc:spChg>
        <pc:spChg chg="add del mod">
          <ac:chgData name="Nordheim, Jasin (TSOSO)" userId="0d810602-a200-4429-92da-daed7ee45c26" providerId="ADAL" clId="{A5BCD539-40BE-4B1A-B595-2C208AA56D02}" dt="2024-01-04T14:28:06" v="453"/>
          <ac:spMkLst>
            <pc:docMk/>
            <pc:sldMk cId="1828769233" sldId="604"/>
            <ac:spMk id="2" creationId="{71F24A1B-3213-2807-8E9B-0AABE54EB402}"/>
          </ac:spMkLst>
        </pc:spChg>
        <pc:spChg chg="add del mod">
          <ac:chgData name="Nordheim, Jasin (TSOSO)" userId="0d810602-a200-4429-92da-daed7ee45c26" providerId="ADAL" clId="{A5BCD539-40BE-4B1A-B595-2C208AA56D02}" dt="2024-01-05T07:56:53.910" v="600"/>
          <ac:spMkLst>
            <pc:docMk/>
            <pc:sldMk cId="1828769233" sldId="604"/>
            <ac:spMk id="2" creationId="{776820C1-08FD-C7B9-4A55-6E9D963EC311}"/>
          </ac:spMkLst>
        </pc:spChg>
        <pc:spChg chg="add del mod">
          <ac:chgData name="Nordheim, Jasin (TSOSO)" userId="0d810602-a200-4429-92da-daed7ee45c26" providerId="ADAL" clId="{A5BCD539-40BE-4B1A-B595-2C208AA56D02}" dt="2024-01-04T07:48:51.330" v="273"/>
          <ac:spMkLst>
            <pc:docMk/>
            <pc:sldMk cId="1828769233" sldId="604"/>
            <ac:spMk id="2" creationId="{795AFAC5-A98C-8CB8-7534-4F14DEED45DF}"/>
          </ac:spMkLst>
        </pc:spChg>
        <pc:spChg chg="add del mod">
          <ac:chgData name="Nordheim, Jasin (TSOSO)" userId="0d810602-a200-4429-92da-daed7ee45c26" providerId="ADAL" clId="{A5BCD539-40BE-4B1A-B595-2C208AA56D02}" dt="2024-01-03T14:02:08.937" v="31"/>
          <ac:spMkLst>
            <pc:docMk/>
            <pc:sldMk cId="1828769233" sldId="604"/>
            <ac:spMk id="2" creationId="{9219708A-7F37-98BB-78CA-2C75501868FC}"/>
          </ac:spMkLst>
        </pc:spChg>
        <pc:spChg chg="add del mod">
          <ac:chgData name="Nordheim, Jasin (TSOSO)" userId="0d810602-a200-4429-92da-daed7ee45c26" providerId="ADAL" clId="{A5BCD539-40BE-4B1A-B595-2C208AA56D02}" dt="2024-01-05T07:51:22.899" v="541"/>
          <ac:spMkLst>
            <pc:docMk/>
            <pc:sldMk cId="1828769233" sldId="604"/>
            <ac:spMk id="2" creationId="{D82F617B-BE9A-D4BB-A7F6-21F3A4234F4C}"/>
          </ac:spMkLst>
        </pc:spChg>
        <pc:spChg chg="add del mod">
          <ac:chgData name="Nordheim, Jasin (TSOSO)" userId="0d810602-a200-4429-92da-daed7ee45c26" providerId="ADAL" clId="{A5BCD539-40BE-4B1A-B595-2C208AA56D02}" dt="2024-01-05T07:51:22.695" v="519"/>
          <ac:spMkLst>
            <pc:docMk/>
            <pc:sldMk cId="1828769233" sldId="604"/>
            <ac:spMk id="3" creationId="{1F4F62D3-2471-76A1-1C96-EB1C36EFA1C1}"/>
          </ac:spMkLst>
        </pc:spChg>
        <pc:spChg chg="add del mod">
          <ac:chgData name="Nordheim, Jasin (TSOSO)" userId="0d810602-a200-4429-92da-daed7ee45c26" providerId="ADAL" clId="{A5BCD539-40BE-4B1A-B595-2C208AA56D02}" dt="2024-01-04T12:01:56.253" v="301"/>
          <ac:spMkLst>
            <pc:docMk/>
            <pc:sldMk cId="1828769233" sldId="604"/>
            <ac:spMk id="3" creationId="{A5433360-6C02-4171-12F5-8F9E723ECAA9}"/>
          </ac:spMkLst>
        </pc:spChg>
        <pc:spChg chg="del">
          <ac:chgData name="Nordheim, Jasin (TSOSO)" userId="0d810602-a200-4429-92da-daed7ee45c26" providerId="ADAL" clId="{A5BCD539-40BE-4B1A-B595-2C208AA56D02}" dt="2024-01-03T14:02:08.612" v="9"/>
          <ac:spMkLst>
            <pc:docMk/>
            <pc:sldMk cId="1828769233" sldId="604"/>
            <ac:spMk id="3" creationId="{B42C5FEF-A0B3-3F87-92E2-58880EC2B1F8}"/>
          </ac:spMkLst>
        </pc:spChg>
        <pc:spChg chg="add del mod">
          <ac:chgData name="Nordheim, Jasin (TSOSO)" userId="0d810602-a200-4429-92da-daed7ee45c26" providerId="ADAL" clId="{A5BCD539-40BE-4B1A-B595-2C208AA56D02}" dt="2024-01-05T09:26:36.513" v="866"/>
          <ac:spMkLst>
            <pc:docMk/>
            <pc:sldMk cId="1828769233" sldId="604"/>
            <ac:spMk id="3" creationId="{BABBFA94-6CB7-287D-4B22-9C3C0C566B49}"/>
          </ac:spMkLst>
        </pc:spChg>
        <pc:spChg chg="add del mod">
          <ac:chgData name="Nordheim, Jasin (TSOSO)" userId="0d810602-a200-4429-92da-daed7ee45c26" providerId="ADAL" clId="{A5BCD539-40BE-4B1A-B595-2C208AA56D02}" dt="2024-01-04T14:27:21.683" v="381"/>
          <ac:spMkLst>
            <pc:docMk/>
            <pc:sldMk cId="1828769233" sldId="604"/>
            <ac:spMk id="4" creationId="{16ECDF49-6670-76DE-CE4C-F823F999237D}"/>
          </ac:spMkLst>
        </pc:spChg>
        <pc:spChg chg="add del mod">
          <ac:chgData name="Nordheim, Jasin (TSOSO)" userId="0d810602-a200-4429-92da-daed7ee45c26" providerId="ADAL" clId="{A5BCD539-40BE-4B1A-B595-2C208AA56D02}" dt="2024-01-04T07:48:51.172" v="251"/>
          <ac:spMkLst>
            <pc:docMk/>
            <pc:sldMk cId="1828769233" sldId="604"/>
            <ac:spMk id="4" creationId="{58A6E992-AC42-B59B-4D72-ED23EA81C3E0}"/>
          </ac:spMkLst>
        </pc:spChg>
        <pc:spChg chg="add del mod">
          <ac:chgData name="Nordheim, Jasin (TSOSO)" userId="0d810602-a200-4429-92da-daed7ee45c26" providerId="ADAL" clId="{A5BCD539-40BE-4B1A-B595-2C208AA56D02}" dt="2024-01-05T07:56:53.709" v="578"/>
          <ac:spMkLst>
            <pc:docMk/>
            <pc:sldMk cId="1828769233" sldId="604"/>
            <ac:spMk id="4" creationId="{69A1E756-875F-1D46-2221-9645D8838C38}"/>
          </ac:spMkLst>
        </pc:spChg>
        <pc:spChg chg="add mod">
          <ac:chgData name="Nordheim, Jasin (TSOSO)" userId="0d810602-a200-4429-92da-daed7ee45c26" providerId="ADAL" clId="{A5BCD539-40BE-4B1A-B595-2C208AA56D02}" dt="2024-01-05T09:26:36.759" v="899"/>
          <ac:spMkLst>
            <pc:docMk/>
            <pc:sldMk cId="1828769233" sldId="604"/>
            <ac:spMk id="4" creationId="{C23BC80C-E654-87FA-9C33-4A7B33B200F4}"/>
          </ac:spMkLst>
        </pc:spChg>
        <pc:spChg chg="add del mod">
          <ac:chgData name="Nordheim, Jasin (TSOSO)" userId="0d810602-a200-4429-92da-daed7ee45c26" providerId="ADAL" clId="{A5BCD539-40BE-4B1A-B595-2C208AA56D02}" dt="2024-01-04T14:27:21.713" v="403"/>
          <ac:spMkLst>
            <pc:docMk/>
            <pc:sldMk cId="1828769233" sldId="604"/>
            <ac:spMk id="5" creationId="{CEA9D6D6-F1A9-C0E5-AE23-F81D75F1CD14}"/>
          </ac:spMkLst>
        </pc:spChg>
        <pc:spChg chg="del">
          <ac:chgData name="Nordheim, Jasin (TSOSO)" userId="0d810602-a200-4429-92da-daed7ee45c26" providerId="ADAL" clId="{A5BCD539-40BE-4B1A-B595-2C208AA56D02}" dt="2024-01-03T14:52:16.822" v="235" actId="478"/>
          <ac:spMkLst>
            <pc:docMk/>
            <pc:sldMk cId="1828769233" sldId="604"/>
            <ac:spMk id="5" creationId="{E9CBC60D-C7ED-6F87-FA5E-644306498E95}"/>
          </ac:spMkLst>
        </pc:spChg>
        <pc:spChg chg="mod">
          <ac:chgData name="Nordheim, Jasin (TSOSO)" userId="0d810602-a200-4429-92da-daed7ee45c26" providerId="ADAL" clId="{A5BCD539-40BE-4B1A-B595-2C208AA56D02}" dt="2024-01-05T10:00:14.302" v="1178" actId="20577"/>
          <ac:spMkLst>
            <pc:docMk/>
            <pc:sldMk cId="1828769233" sldId="604"/>
            <ac:spMk id="7" creationId="{26BDECA7-C892-4B35-872F-A3BB4272881A}"/>
          </ac:spMkLst>
        </pc:spChg>
        <pc:spChg chg="add del mod">
          <ac:chgData name="Nordheim, Jasin (TSOSO)" userId="0d810602-a200-4429-92da-daed7ee45c26" providerId="ADAL" clId="{A5BCD539-40BE-4B1A-B595-2C208AA56D02}" dt="2024-01-04T14:28:05.767" v="431"/>
          <ac:spMkLst>
            <pc:docMk/>
            <pc:sldMk cId="1828769233" sldId="604"/>
            <ac:spMk id="8" creationId="{86A0DCD4-4DCB-5F9E-987D-9B549E12FC4C}"/>
          </ac:spMkLst>
        </pc:spChg>
        <pc:spChg chg="mod">
          <ac:chgData name="Nordheim, Jasin (TSOSO)" userId="0d810602-a200-4429-92da-daed7ee45c26" providerId="ADAL" clId="{A5BCD539-40BE-4B1A-B595-2C208AA56D02}" dt="2024-01-03T14:52:46.731" v="241" actId="20577"/>
          <ac:spMkLst>
            <pc:docMk/>
            <pc:sldMk cId="1828769233" sldId="604"/>
            <ac:spMk id="13" creationId="{D0689150-EEBB-4AC0-9EF5-24339602396E}"/>
          </ac:spMkLst>
        </pc:spChg>
        <pc:graphicFrameChg chg="mod">
          <ac:chgData name="Nordheim, Jasin (TSOSO)" userId="0d810602-a200-4429-92da-daed7ee45c26" providerId="ADAL" clId="{A5BCD539-40BE-4B1A-B595-2C208AA56D02}" dt="2024-01-05T09:50:41.714" v="1032" actId="1076"/>
          <ac:graphicFrameMkLst>
            <pc:docMk/>
            <pc:sldMk cId="1828769233" sldId="604"/>
            <ac:graphicFrameMk id="6" creationId="{FDAB2B80-AD05-4183-950B-0D9EB2C1C94F}"/>
          </ac:graphicFrameMkLst>
        </pc:graphicFrameChg>
      </pc:sldChg>
      <pc:sldChg chg="delSp modSp mod">
        <pc:chgData name="Nordheim, Jasin (TSOSO)" userId="0d810602-a200-4429-92da-daed7ee45c26" providerId="ADAL" clId="{A5BCD539-40BE-4B1A-B595-2C208AA56D02}" dt="2024-01-05T10:02:19.136" v="1183" actId="113"/>
        <pc:sldMkLst>
          <pc:docMk/>
          <pc:sldMk cId="311319351" sldId="605"/>
        </pc:sldMkLst>
        <pc:spChg chg="del">
          <ac:chgData name="Nordheim, Jasin (TSOSO)" userId="0d810602-a200-4429-92da-daed7ee45c26" providerId="ADAL" clId="{A5BCD539-40BE-4B1A-B595-2C208AA56D02}" dt="2024-01-05T10:01:55.438" v="1182" actId="478"/>
          <ac:spMkLst>
            <pc:docMk/>
            <pc:sldMk cId="311319351" sldId="605"/>
            <ac:spMk id="3" creationId="{8E4A6ADE-7CBF-0E0A-6D04-8C3A33E3851A}"/>
          </ac:spMkLst>
        </pc:spChg>
        <pc:spChg chg="mod">
          <ac:chgData name="Nordheim, Jasin (TSOSO)" userId="0d810602-a200-4429-92da-daed7ee45c26" providerId="ADAL" clId="{A5BCD539-40BE-4B1A-B595-2C208AA56D02}" dt="2024-01-05T10:02:19.136" v="1183" actId="113"/>
          <ac:spMkLst>
            <pc:docMk/>
            <pc:sldMk cId="311319351" sldId="605"/>
            <ac:spMk id="5" creationId="{07D172F9-9812-42BB-86B5-1BC45D910765}"/>
          </ac:spMkLst>
        </pc:spChg>
      </pc:sldChg>
      <pc:sldChg chg="addSp delSp modSp add del mod">
        <pc:chgData name="Nordheim, Jasin (TSOSO)" userId="0d810602-a200-4429-92da-daed7ee45c26" providerId="ADAL" clId="{A5BCD539-40BE-4B1A-B595-2C208AA56D02}" dt="2024-01-04T14:35:21.410" v="491" actId="21"/>
        <pc:sldMkLst>
          <pc:docMk/>
          <pc:sldMk cId="4081205886" sldId="606"/>
        </pc:sldMkLst>
        <pc:spChg chg="mod">
          <ac:chgData name="Nordheim, Jasin (TSOSO)" userId="0d810602-a200-4429-92da-daed7ee45c26" providerId="ADAL" clId="{A5BCD539-40BE-4B1A-B595-2C208AA56D02}" dt="2024-01-04T14:35:09.764" v="489"/>
          <ac:spMkLst>
            <pc:docMk/>
            <pc:sldMk cId="4081205886" sldId="606"/>
            <ac:spMk id="3" creationId="{D9977715-B9B2-4E67-AF45-3C05410A696E}"/>
          </ac:spMkLst>
        </pc:spChg>
        <pc:spChg chg="mod">
          <ac:chgData name="Nordheim, Jasin (TSOSO)" userId="0d810602-a200-4429-92da-daed7ee45c26" providerId="ADAL" clId="{A5BCD539-40BE-4B1A-B595-2C208AA56D02}" dt="2024-01-04T14:35:17.677" v="490"/>
          <ac:spMkLst>
            <pc:docMk/>
            <pc:sldMk cId="4081205886" sldId="606"/>
            <ac:spMk id="4" creationId="{0CA576C0-A9D9-4F35-9841-4201B861750B}"/>
          </ac:spMkLst>
        </pc:spChg>
        <pc:spChg chg="del">
          <ac:chgData name="Nordheim, Jasin (TSOSO)" userId="0d810602-a200-4429-92da-daed7ee45c26" providerId="ADAL" clId="{A5BCD539-40BE-4B1A-B595-2C208AA56D02}" dt="2024-01-04T14:35:21.410" v="491" actId="21"/>
          <ac:spMkLst>
            <pc:docMk/>
            <pc:sldMk cId="4081205886" sldId="606"/>
            <ac:spMk id="5" creationId="{ADB253F4-9DC7-4D9E-8416-9F7301F53A1A}"/>
          </ac:spMkLst>
        </pc:spChg>
        <pc:spChg chg="add mod">
          <ac:chgData name="Nordheim, Jasin (TSOSO)" userId="0d810602-a200-4429-92da-daed7ee45c26" providerId="ADAL" clId="{A5BCD539-40BE-4B1A-B595-2C208AA56D02}" dt="2024-01-04T14:35:21.410" v="491" actId="21"/>
          <ac:spMkLst>
            <pc:docMk/>
            <pc:sldMk cId="4081205886" sldId="606"/>
            <ac:spMk id="6" creationId="{0FB4F1C4-B7AE-AC47-FA8A-FF47BB8FBA1C}"/>
          </ac:spMkLst>
        </pc:spChg>
      </pc:sldChg>
      <pc:sldChg chg="addSp delSp modSp add mod">
        <pc:chgData name="Nordheim, Jasin (TSOSO)" userId="0d810602-a200-4429-92da-daed7ee45c26" providerId="ADAL" clId="{A5BCD539-40BE-4B1A-B595-2C208AA56D02}" dt="2024-01-04T14:36:48.822" v="507"/>
        <pc:sldMkLst>
          <pc:docMk/>
          <pc:sldMk cId="186618071" sldId="607"/>
        </pc:sldMkLst>
        <pc:spChg chg="del">
          <ac:chgData name="Nordheim, Jasin (TSOSO)" userId="0d810602-a200-4429-92da-daed7ee45c26" providerId="ADAL" clId="{A5BCD539-40BE-4B1A-B595-2C208AA56D02}" dt="2024-01-04T14:36:17.992" v="500" actId="21"/>
          <ac:spMkLst>
            <pc:docMk/>
            <pc:sldMk cId="186618071" sldId="607"/>
            <ac:spMk id="3" creationId="{D9977715-B9B2-4E67-AF45-3C05410A696E}"/>
          </ac:spMkLst>
        </pc:spChg>
        <pc:spChg chg="del">
          <ac:chgData name="Nordheim, Jasin (TSOSO)" userId="0d810602-a200-4429-92da-daed7ee45c26" providerId="ADAL" clId="{A5BCD539-40BE-4B1A-B595-2C208AA56D02}" dt="2024-01-04T14:36:25.065" v="502" actId="21"/>
          <ac:spMkLst>
            <pc:docMk/>
            <pc:sldMk cId="186618071" sldId="607"/>
            <ac:spMk id="4" creationId="{0CA576C0-A9D9-4F35-9841-4201B861750B}"/>
          </ac:spMkLst>
        </pc:spChg>
        <pc:spChg chg="del">
          <ac:chgData name="Nordheim, Jasin (TSOSO)" userId="0d810602-a200-4429-92da-daed7ee45c26" providerId="ADAL" clId="{A5BCD539-40BE-4B1A-B595-2C208AA56D02}" dt="2024-01-04T14:36:32.380" v="504" actId="21"/>
          <ac:spMkLst>
            <pc:docMk/>
            <pc:sldMk cId="186618071" sldId="607"/>
            <ac:spMk id="5" creationId="{ADB253F4-9DC7-4D9E-8416-9F7301F53A1A}"/>
          </ac:spMkLst>
        </pc:spChg>
        <pc:spChg chg="add del mod">
          <ac:chgData name="Nordheim, Jasin (TSOSO)" userId="0d810602-a200-4429-92da-daed7ee45c26" providerId="ADAL" clId="{A5BCD539-40BE-4B1A-B595-2C208AA56D02}" dt="2024-01-04T14:36:21.075" v="501" actId="21"/>
          <ac:spMkLst>
            <pc:docMk/>
            <pc:sldMk cId="186618071" sldId="607"/>
            <ac:spMk id="6" creationId="{4740280F-B33D-B096-C85C-881F0A8363D0}"/>
          </ac:spMkLst>
        </pc:spChg>
        <pc:spChg chg="add del mod">
          <ac:chgData name="Nordheim, Jasin (TSOSO)" userId="0d810602-a200-4429-92da-daed7ee45c26" providerId="ADAL" clId="{A5BCD539-40BE-4B1A-B595-2C208AA56D02}" dt="2024-01-04T14:36:28.491" v="503" actId="21"/>
          <ac:spMkLst>
            <pc:docMk/>
            <pc:sldMk cId="186618071" sldId="607"/>
            <ac:spMk id="8" creationId="{FCAA3263-7064-F56E-7714-61A7F211A10F}"/>
          </ac:spMkLst>
        </pc:spChg>
        <pc:spChg chg="add del mod">
          <ac:chgData name="Nordheim, Jasin (TSOSO)" userId="0d810602-a200-4429-92da-daed7ee45c26" providerId="ADAL" clId="{A5BCD539-40BE-4B1A-B595-2C208AA56D02}" dt="2024-01-04T14:36:37.156" v="505" actId="21"/>
          <ac:spMkLst>
            <pc:docMk/>
            <pc:sldMk cId="186618071" sldId="607"/>
            <ac:spMk id="10" creationId="{01FB43D8-D768-CDB8-02BA-BBE4F6CEDDC4}"/>
          </ac:spMkLst>
        </pc:spChg>
        <pc:spChg chg="add mod">
          <ac:chgData name="Nordheim, Jasin (TSOSO)" userId="0d810602-a200-4429-92da-daed7ee45c26" providerId="ADAL" clId="{A5BCD539-40BE-4B1A-B595-2C208AA56D02}" dt="2024-01-04T14:36:43.253" v="506"/>
          <ac:spMkLst>
            <pc:docMk/>
            <pc:sldMk cId="186618071" sldId="607"/>
            <ac:spMk id="11" creationId="{84EB53B0-C3F4-876E-1213-66D0E7990A2C}"/>
          </ac:spMkLst>
        </pc:spChg>
        <pc:spChg chg="add mod">
          <ac:chgData name="Nordheim, Jasin (TSOSO)" userId="0d810602-a200-4429-92da-daed7ee45c26" providerId="ADAL" clId="{A5BCD539-40BE-4B1A-B595-2C208AA56D02}" dt="2024-01-04T14:36:48.822" v="507"/>
          <ac:spMkLst>
            <pc:docMk/>
            <pc:sldMk cId="186618071" sldId="607"/>
            <ac:spMk id="12" creationId="{46A890F0-920E-3EA0-5272-2B1E429D9354}"/>
          </ac:spMkLst>
        </pc:spChg>
      </pc:sldChg>
      <pc:sldChg chg="add del">
        <pc:chgData name="Nordheim, Jasin (TSOSO)" userId="0d810602-a200-4429-92da-daed7ee45c26" providerId="ADAL" clId="{A5BCD539-40BE-4B1A-B595-2C208AA56D02}" dt="2024-01-04T14:35:59.940" v="497"/>
        <pc:sldMkLst>
          <pc:docMk/>
          <pc:sldMk cId="3306033447" sldId="607"/>
        </pc:sldMkLst>
      </pc:sldChg>
      <pc:sldMasterChg chg="addSp delSp modSp mod">
        <pc:chgData name="Nordheim, Jasin (TSOSO)" userId="0d810602-a200-4429-92da-daed7ee45c26" providerId="ADAL" clId="{A5BCD539-40BE-4B1A-B595-2C208AA56D02}" dt="2024-01-04T14:26:30.322" v="366" actId="6013"/>
        <pc:sldMasterMkLst>
          <pc:docMk/>
          <pc:sldMasterMk cId="3680662798" sldId="2147483648"/>
        </pc:sldMasterMkLst>
        <pc:picChg chg="add mod">
          <ac:chgData name="Nordheim, Jasin (TSOSO)" userId="0d810602-a200-4429-92da-daed7ee45c26" providerId="ADAL" clId="{A5BCD539-40BE-4B1A-B595-2C208AA56D02}" dt="2024-01-04T14:25:20.592" v="356"/>
          <ac:picMkLst>
            <pc:docMk/>
            <pc:sldMasterMk cId="3680662798" sldId="2147483648"/>
            <ac:picMk id="4" creationId="{C668911F-A6AF-D30A-F062-3F40BA999AB8}"/>
          </ac:picMkLst>
        </pc:picChg>
        <pc:picChg chg="del mod">
          <ac:chgData name="Nordheim, Jasin (TSOSO)" userId="0d810602-a200-4429-92da-daed7ee45c26" providerId="ADAL" clId="{A5BCD539-40BE-4B1A-B595-2C208AA56D02}" dt="2024-01-04T14:25:08.876" v="355" actId="21"/>
          <ac:picMkLst>
            <pc:docMk/>
            <pc:sldMasterMk cId="3680662798" sldId="2147483648"/>
            <ac:picMk id="35" creationId="{7B7CA491-29AF-4154-90A3-E0D2BFCEB75D}"/>
          </ac:picMkLst>
        </pc:picChg>
      </pc:sldMasterChg>
      <pc:sldMasterChg chg="addSp delSp modSp mod">
        <pc:chgData name="Nordheim, Jasin (TSOSO)" userId="0d810602-a200-4429-92da-daed7ee45c26" providerId="ADAL" clId="{A5BCD539-40BE-4B1A-B595-2C208AA56D02}" dt="2024-01-04T14:26:37.536" v="367" actId="6013"/>
        <pc:sldMasterMkLst>
          <pc:docMk/>
          <pc:sldMasterMk cId="1444036230" sldId="2147483777"/>
        </pc:sldMasterMkLst>
        <pc:picChg chg="add mod">
          <ac:chgData name="Nordheim, Jasin (TSOSO)" userId="0d810602-a200-4429-92da-daed7ee45c26" providerId="ADAL" clId="{A5BCD539-40BE-4B1A-B595-2C208AA56D02}" dt="2024-01-04T14:25:29.306" v="358"/>
          <ac:picMkLst>
            <pc:docMk/>
            <pc:sldMasterMk cId="1444036230" sldId="2147483777"/>
            <ac:picMk id="2" creationId="{9F543C49-AB7E-3293-0420-4EF84B78774A}"/>
          </ac:picMkLst>
        </pc:picChg>
        <pc:picChg chg="del">
          <ac:chgData name="Nordheim, Jasin (TSOSO)" userId="0d810602-a200-4429-92da-daed7ee45c26" providerId="ADAL" clId="{A5BCD539-40BE-4B1A-B595-2C208AA56D02}" dt="2024-01-04T14:25:28.789" v="357" actId="478"/>
          <ac:picMkLst>
            <pc:docMk/>
            <pc:sldMasterMk cId="1444036230" sldId="2147483777"/>
            <ac:picMk id="37" creationId="{FAF7D142-4DB1-4F03-A1E4-ECA9266440F5}"/>
          </ac:picMkLst>
        </pc:picChg>
      </pc:sldMasterChg>
      <pc:sldMasterChg chg="addSp delSp modSp add del mod addSldLayout delSldLayout">
        <pc:chgData name="Nordheim, Jasin (TSOSO)" userId="0d810602-a200-4429-92da-daed7ee45c26" providerId="ADAL" clId="{A5BCD539-40BE-4B1A-B595-2C208AA56D02}" dt="2024-01-04T14:26:52.777" v="371" actId="6013"/>
        <pc:sldMasterMkLst>
          <pc:docMk/>
          <pc:sldMasterMk cId="797071749" sldId="2147483802"/>
        </pc:sldMasterMkLst>
        <pc:picChg chg="add mod">
          <ac:chgData name="Nordheim, Jasin (TSOSO)" userId="0d810602-a200-4429-92da-daed7ee45c26" providerId="ADAL" clId="{A5BCD539-40BE-4B1A-B595-2C208AA56D02}" dt="2024-01-04T14:25:35.117" v="360"/>
          <ac:picMkLst>
            <pc:docMk/>
            <pc:sldMasterMk cId="797071749" sldId="2147483802"/>
            <ac:picMk id="4" creationId="{C5AAD5A2-10E4-53B2-2D80-9AD42FF00293}"/>
          </ac:picMkLst>
        </pc:picChg>
        <pc:picChg chg="del">
          <ac:chgData name="Nordheim, Jasin (TSOSO)" userId="0d810602-a200-4429-92da-daed7ee45c26" providerId="ADAL" clId="{A5BCD539-40BE-4B1A-B595-2C208AA56D02}" dt="2024-01-04T14:25:34.679" v="359" actId="478"/>
          <ac:picMkLst>
            <pc:docMk/>
            <pc:sldMasterMk cId="797071749" sldId="2147483802"/>
            <ac:picMk id="34" creationId="{6D6C1FF5-305E-4BDB-BC02-EE3DF48C1F9F}"/>
          </ac:picMkLst>
        </pc:picChg>
        <pc:sldLayoutChg chg="add del">
          <pc:chgData name="Nordheim, Jasin (TSOSO)" userId="0d810602-a200-4429-92da-daed7ee45c26" providerId="ADAL" clId="{A5BCD539-40BE-4B1A-B595-2C208AA56D02}" dt="2024-01-04T14:26:48.787" v="370" actId="6013"/>
          <pc:sldLayoutMkLst>
            <pc:docMk/>
            <pc:sldMasterMk cId="797071749" sldId="2147483802"/>
            <pc:sldLayoutMk cId="2767044240" sldId="2147483817"/>
          </pc:sldLayoutMkLst>
        </pc:sldLayoutChg>
      </pc:sldMasterChg>
      <pc:sldMasterChg chg="new del mod addSldLayout delSldLayout">
        <pc:chgData name="Nordheim, Jasin (TSOSO)" userId="0d810602-a200-4429-92da-daed7ee45c26" providerId="ADAL" clId="{A5BCD539-40BE-4B1A-B595-2C208AA56D02}" dt="2024-01-04T14:25:53.148" v="362" actId="6938"/>
        <pc:sldMasterMkLst>
          <pc:docMk/>
          <pc:sldMasterMk cId="3894960252" sldId="2147483824"/>
        </pc:sldMasterMkLst>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525131569" sldId="2147483825"/>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2072330353" sldId="2147483826"/>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482381069" sldId="2147483827"/>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1160302433" sldId="2147483828"/>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3380010781" sldId="2147483829"/>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2347362926" sldId="2147483830"/>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4113348167" sldId="2147483831"/>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1962904589" sldId="2147483832"/>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2330640878" sldId="2147483833"/>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1271619401" sldId="2147483834"/>
          </pc:sldLayoutMkLst>
        </pc:sldLayoutChg>
        <pc:sldLayoutChg chg="new del replId">
          <pc:chgData name="Nordheim, Jasin (TSOSO)" userId="0d810602-a200-4429-92da-daed7ee45c26" providerId="ADAL" clId="{A5BCD539-40BE-4B1A-B595-2C208AA56D02}" dt="2024-01-04T14:25:53.148" v="362" actId="6938"/>
          <pc:sldLayoutMkLst>
            <pc:docMk/>
            <pc:sldMasterMk cId="3894960252" sldId="2147483824"/>
            <pc:sldLayoutMk cId="2955530768" sldId="2147483835"/>
          </pc:sldLayoutMkLst>
        </pc:sldLayoutChg>
      </pc:sldMasterChg>
    </pc:docChg>
  </pc:docChgLst>
  <pc:docChgLst>
    <pc:chgData name="Owe, Sebastian (TSOSO)" userId="4bc34143-950d-4529-ac21-6bd9a4ff651f" providerId="ADAL" clId="{82ACEA67-1E96-4CF2-B6B3-596E311DB609}"/>
    <pc:docChg chg="undo custSel modSld">
      <pc:chgData name="Owe, Sebastian (TSOSO)" userId="4bc34143-950d-4529-ac21-6bd9a4ff651f" providerId="ADAL" clId="{82ACEA67-1E96-4CF2-B6B3-596E311DB609}" dt="2024-01-05T10:02:57.442" v="558" actId="20577"/>
      <pc:docMkLst>
        <pc:docMk/>
      </pc:docMkLst>
      <pc:sldChg chg="addSp delSp modSp">
        <pc:chgData name="Owe, Sebastian (TSOSO)" userId="4bc34143-950d-4529-ac21-6bd9a4ff651f" providerId="ADAL" clId="{82ACEA67-1E96-4CF2-B6B3-596E311DB609}" dt="2024-01-05T09:27:25.647" v="286"/>
        <pc:sldMkLst>
          <pc:docMk/>
          <pc:sldMk cId="825985764" sldId="363"/>
        </pc:sldMkLst>
        <pc:spChg chg="add del mod">
          <ac:chgData name="Owe, Sebastian (TSOSO)" userId="4bc34143-950d-4529-ac21-6bd9a4ff651f" providerId="ADAL" clId="{82ACEA67-1E96-4CF2-B6B3-596E311DB609}" dt="2024-01-05T09:27:25.637" v="275"/>
          <ac:spMkLst>
            <pc:docMk/>
            <pc:sldMk cId="825985764" sldId="363"/>
            <ac:spMk id="4" creationId="{04632D4A-5B9A-4A64-5147-1D9C160E0A6A}"/>
          </ac:spMkLst>
        </pc:spChg>
        <pc:spChg chg="add del mod">
          <ac:chgData name="Owe, Sebastian (TSOSO)" userId="4bc34143-950d-4529-ac21-6bd9a4ff651f" providerId="ADAL" clId="{82ACEA67-1E96-4CF2-B6B3-596E311DB609}" dt="2024-01-03T09:23:37.151" v="22"/>
          <ac:spMkLst>
            <pc:docMk/>
            <pc:sldMk cId="825985764" sldId="363"/>
            <ac:spMk id="4" creationId="{EF41C625-9B71-B6F5-B412-DE042DC5A326}"/>
          </ac:spMkLst>
        </pc:spChg>
        <pc:spChg chg="add mod">
          <ac:chgData name="Owe, Sebastian (TSOSO)" userId="4bc34143-950d-4529-ac21-6bd9a4ff651f" providerId="ADAL" clId="{82ACEA67-1E96-4CF2-B6B3-596E311DB609}" dt="2024-01-03T09:23:37.155" v="33"/>
          <ac:spMkLst>
            <pc:docMk/>
            <pc:sldMk cId="825985764" sldId="363"/>
            <ac:spMk id="5" creationId="{100A9AB7-8543-591B-1E42-5846E2FA6E8C}"/>
          </ac:spMkLst>
        </pc:spChg>
        <pc:spChg chg="del">
          <ac:chgData name="Owe, Sebastian (TSOSO)" userId="4bc34143-950d-4529-ac21-6bd9a4ff651f" providerId="ADAL" clId="{82ACEA67-1E96-4CF2-B6B3-596E311DB609}" dt="2024-01-05T09:27:24.544" v="253"/>
          <ac:spMkLst>
            <pc:docMk/>
            <pc:sldMk cId="825985764" sldId="363"/>
            <ac:spMk id="5" creationId="{B8E37F11-5BE0-3829-709F-80806850CBD9}"/>
          </ac:spMkLst>
        </pc:spChg>
        <pc:spChg chg="add mod">
          <ac:chgData name="Owe, Sebastian (TSOSO)" userId="4bc34143-950d-4529-ac21-6bd9a4ff651f" providerId="ADAL" clId="{82ACEA67-1E96-4CF2-B6B3-596E311DB609}" dt="2024-01-05T09:27:25.647" v="286"/>
          <ac:spMkLst>
            <pc:docMk/>
            <pc:sldMk cId="825985764" sldId="363"/>
            <ac:spMk id="6" creationId="{A9F9EF19-4C73-5E0E-7775-47C67BBED11F}"/>
          </ac:spMkLst>
        </pc:spChg>
        <pc:spChg chg="del">
          <ac:chgData name="Owe, Sebastian (TSOSO)" userId="4bc34143-950d-4529-ac21-6bd9a4ff651f" providerId="ADAL" clId="{82ACEA67-1E96-4CF2-B6B3-596E311DB609}" dt="2024-01-03T09:23:36.704" v="0"/>
          <ac:spMkLst>
            <pc:docMk/>
            <pc:sldMk cId="825985764" sldId="363"/>
            <ac:spMk id="6" creationId="{BD2DC093-657B-8193-923E-FF868A344904}"/>
          </ac:spMkLst>
        </pc:spChg>
      </pc:sldChg>
      <pc:sldChg chg="modSp mod">
        <pc:chgData name="Owe, Sebastian (TSOSO)" userId="4bc34143-950d-4529-ac21-6bd9a4ff651f" providerId="ADAL" clId="{82ACEA67-1E96-4CF2-B6B3-596E311DB609}" dt="2024-01-05T09:27:25.699" v="297" actId="20577"/>
        <pc:sldMkLst>
          <pc:docMk/>
          <pc:sldMk cId="1876841135" sldId="366"/>
        </pc:sldMkLst>
        <pc:spChg chg="mod">
          <ac:chgData name="Owe, Sebastian (TSOSO)" userId="4bc34143-950d-4529-ac21-6bd9a4ff651f" providerId="ADAL" clId="{82ACEA67-1E96-4CF2-B6B3-596E311DB609}" dt="2024-01-05T09:27:25.699" v="297" actId="20577"/>
          <ac:spMkLst>
            <pc:docMk/>
            <pc:sldMk cId="1876841135" sldId="366"/>
            <ac:spMk id="3" creationId="{00000000-0000-0000-0000-000000000000}"/>
          </ac:spMkLst>
        </pc:spChg>
      </pc:sldChg>
      <pc:sldChg chg="addSp delSp modSp">
        <pc:chgData name="Owe, Sebastian (TSOSO)" userId="4bc34143-950d-4529-ac21-6bd9a4ff651f" providerId="ADAL" clId="{82ACEA67-1E96-4CF2-B6B3-596E311DB609}" dt="2024-01-05T09:27:25.649" v="288"/>
        <pc:sldMkLst>
          <pc:docMk/>
          <pc:sldMk cId="1369037985" sldId="371"/>
        </pc:sldMkLst>
        <pc:spChg chg="add del mod">
          <ac:chgData name="Owe, Sebastian (TSOSO)" userId="4bc34143-950d-4529-ac21-6bd9a4ff651f" providerId="ADAL" clId="{82ACEA67-1E96-4CF2-B6B3-596E311DB609}" dt="2024-01-05T09:27:25.639" v="277"/>
          <ac:spMkLst>
            <pc:docMk/>
            <pc:sldMk cId="1369037985" sldId="371"/>
            <ac:spMk id="3" creationId="{B923AA55-CC8D-3BA0-9526-6F1F4901FAC4}"/>
          </ac:spMkLst>
        </pc:spChg>
        <pc:spChg chg="add del mod">
          <ac:chgData name="Owe, Sebastian (TSOSO)" userId="4bc34143-950d-4529-ac21-6bd9a4ff651f" providerId="ADAL" clId="{82ACEA67-1E96-4CF2-B6B3-596E311DB609}" dt="2024-01-03T09:23:37.151" v="24"/>
          <ac:spMkLst>
            <pc:docMk/>
            <pc:sldMk cId="1369037985" sldId="371"/>
            <ac:spMk id="3" creationId="{DBF61BE4-18DF-B98E-FC18-98E61748C262}"/>
          </ac:spMkLst>
        </pc:spChg>
        <pc:spChg chg="del">
          <ac:chgData name="Owe, Sebastian (TSOSO)" userId="4bc34143-950d-4529-ac21-6bd9a4ff651f" providerId="ADAL" clId="{82ACEA67-1E96-4CF2-B6B3-596E311DB609}" dt="2024-01-05T09:27:24.683" v="255"/>
          <ac:spMkLst>
            <pc:docMk/>
            <pc:sldMk cId="1369037985" sldId="371"/>
            <ac:spMk id="4" creationId="{2A5F8E16-7587-72D7-5B68-4DD4E0AFA414}"/>
          </ac:spMkLst>
        </pc:spChg>
        <pc:spChg chg="add mod">
          <ac:chgData name="Owe, Sebastian (TSOSO)" userId="4bc34143-950d-4529-ac21-6bd9a4ff651f" providerId="ADAL" clId="{82ACEA67-1E96-4CF2-B6B3-596E311DB609}" dt="2024-01-03T09:23:37.158" v="35"/>
          <ac:spMkLst>
            <pc:docMk/>
            <pc:sldMk cId="1369037985" sldId="371"/>
            <ac:spMk id="4" creationId="{2A9B9DE1-20D1-8750-6B67-50F71972EECB}"/>
          </ac:spMkLst>
        </pc:spChg>
        <pc:spChg chg="add mod">
          <ac:chgData name="Owe, Sebastian (TSOSO)" userId="4bc34143-950d-4529-ac21-6bd9a4ff651f" providerId="ADAL" clId="{82ACEA67-1E96-4CF2-B6B3-596E311DB609}" dt="2024-01-05T09:27:25.649" v="288"/>
          <ac:spMkLst>
            <pc:docMk/>
            <pc:sldMk cId="1369037985" sldId="371"/>
            <ac:spMk id="5" creationId="{79909CCA-331E-ECAD-DB14-F8547090560C}"/>
          </ac:spMkLst>
        </pc:spChg>
        <pc:spChg chg="del">
          <ac:chgData name="Owe, Sebastian (TSOSO)" userId="4bc34143-950d-4529-ac21-6bd9a4ff651f" providerId="ADAL" clId="{82ACEA67-1E96-4CF2-B6B3-596E311DB609}" dt="2024-01-03T09:23:36.755" v="2"/>
          <ac:spMkLst>
            <pc:docMk/>
            <pc:sldMk cId="1369037985" sldId="371"/>
            <ac:spMk id="5" creationId="{D48FBD99-9A5F-5F1C-FC0E-A088ADC2923D}"/>
          </ac:spMkLst>
        </pc:spChg>
      </pc:sldChg>
      <pc:sldChg chg="addSp delSp modSp">
        <pc:chgData name="Owe, Sebastian (TSOSO)" userId="4bc34143-950d-4529-ac21-6bd9a4ff651f" providerId="ADAL" clId="{82ACEA67-1E96-4CF2-B6B3-596E311DB609}" dt="2024-01-05T09:27:25.648" v="287"/>
        <pc:sldMkLst>
          <pc:docMk/>
          <pc:sldMk cId="2264582218" sldId="380"/>
        </pc:sldMkLst>
        <pc:spChg chg="add del mod">
          <ac:chgData name="Owe, Sebastian (TSOSO)" userId="4bc34143-950d-4529-ac21-6bd9a4ff651f" providerId="ADAL" clId="{82ACEA67-1E96-4CF2-B6B3-596E311DB609}" dt="2024-01-03T09:23:37.151" v="23"/>
          <ac:spMkLst>
            <pc:docMk/>
            <pc:sldMk cId="2264582218" sldId="380"/>
            <ac:spMk id="4" creationId="{0D7AA630-16C1-C6D9-D4F2-C6699010BBD6}"/>
          </ac:spMkLst>
        </pc:spChg>
        <pc:spChg chg="add del mod">
          <ac:chgData name="Owe, Sebastian (TSOSO)" userId="4bc34143-950d-4529-ac21-6bd9a4ff651f" providerId="ADAL" clId="{82ACEA67-1E96-4CF2-B6B3-596E311DB609}" dt="2024-01-05T09:27:25.639" v="276"/>
          <ac:spMkLst>
            <pc:docMk/>
            <pc:sldMk cId="2264582218" sldId="380"/>
            <ac:spMk id="4" creationId="{54594377-E9E7-3AC6-849D-B0F1388D0CA4}"/>
          </ac:spMkLst>
        </pc:spChg>
        <pc:spChg chg="del">
          <ac:chgData name="Owe, Sebastian (TSOSO)" userId="4bc34143-950d-4529-ac21-6bd9a4ff651f" providerId="ADAL" clId="{82ACEA67-1E96-4CF2-B6B3-596E311DB609}" dt="2024-01-05T09:27:24.560" v="254"/>
          <ac:spMkLst>
            <pc:docMk/>
            <pc:sldMk cId="2264582218" sldId="380"/>
            <ac:spMk id="5" creationId="{11E9409F-96A0-4AC9-4306-A4851A541DD7}"/>
          </ac:spMkLst>
        </pc:spChg>
        <pc:spChg chg="add mod">
          <ac:chgData name="Owe, Sebastian (TSOSO)" userId="4bc34143-950d-4529-ac21-6bd9a4ff651f" providerId="ADAL" clId="{82ACEA67-1E96-4CF2-B6B3-596E311DB609}" dt="2024-01-03T09:23:37.157" v="34"/>
          <ac:spMkLst>
            <pc:docMk/>
            <pc:sldMk cId="2264582218" sldId="380"/>
            <ac:spMk id="5" creationId="{3D255D0A-EF79-816B-4888-E04C0CFA989F}"/>
          </ac:spMkLst>
        </pc:spChg>
        <pc:spChg chg="add mod">
          <ac:chgData name="Owe, Sebastian (TSOSO)" userId="4bc34143-950d-4529-ac21-6bd9a4ff651f" providerId="ADAL" clId="{82ACEA67-1E96-4CF2-B6B3-596E311DB609}" dt="2024-01-05T09:27:25.648" v="287"/>
          <ac:spMkLst>
            <pc:docMk/>
            <pc:sldMk cId="2264582218" sldId="380"/>
            <ac:spMk id="6" creationId="{22F0ABAD-748B-472E-F9E2-646826057AE1}"/>
          </ac:spMkLst>
        </pc:spChg>
        <pc:spChg chg="del">
          <ac:chgData name="Owe, Sebastian (TSOSO)" userId="4bc34143-950d-4529-ac21-6bd9a4ff651f" providerId="ADAL" clId="{82ACEA67-1E96-4CF2-B6B3-596E311DB609}" dt="2024-01-03T09:23:36.714" v="1"/>
          <ac:spMkLst>
            <pc:docMk/>
            <pc:sldMk cId="2264582218" sldId="380"/>
            <ac:spMk id="6" creationId="{81C6089D-5198-52E8-07E7-4B5AE3481A05}"/>
          </ac:spMkLst>
        </pc:spChg>
      </pc:sldChg>
      <pc:sldChg chg="modSp mod">
        <pc:chgData name="Owe, Sebastian (TSOSO)" userId="4bc34143-950d-4529-ac21-6bd9a4ff651f" providerId="ADAL" clId="{82ACEA67-1E96-4CF2-B6B3-596E311DB609}" dt="2024-01-05T09:27:25.702" v="298" actId="20577"/>
        <pc:sldMkLst>
          <pc:docMk/>
          <pc:sldMk cId="2233006742" sldId="381"/>
        </pc:sldMkLst>
        <pc:spChg chg="mod">
          <ac:chgData name="Owe, Sebastian (TSOSO)" userId="4bc34143-950d-4529-ac21-6bd9a4ff651f" providerId="ADAL" clId="{82ACEA67-1E96-4CF2-B6B3-596E311DB609}" dt="2024-01-05T09:27:25.702" v="298" actId="20577"/>
          <ac:spMkLst>
            <pc:docMk/>
            <pc:sldMk cId="2233006742" sldId="381"/>
            <ac:spMk id="8" creationId="{1E23CBB6-0FBE-4AFF-8947-F3262937EA5A}"/>
          </ac:spMkLst>
        </pc:spChg>
      </pc:sldChg>
      <pc:sldChg chg="addSp delSp modSp mod">
        <pc:chgData name="Owe, Sebastian (TSOSO)" userId="4bc34143-950d-4529-ac21-6bd9a4ff651f" providerId="ADAL" clId="{82ACEA67-1E96-4CF2-B6B3-596E311DB609}" dt="2024-01-05T09:46:18.489" v="305" actId="20577"/>
        <pc:sldMkLst>
          <pc:docMk/>
          <pc:sldMk cId="648634627" sldId="382"/>
        </pc:sldMkLst>
        <pc:spChg chg="add del mod">
          <ac:chgData name="Owe, Sebastian (TSOSO)" userId="4bc34143-950d-4529-ac21-6bd9a4ff651f" providerId="ADAL" clId="{82ACEA67-1E96-4CF2-B6B3-596E311DB609}" dt="2024-01-05T09:27:25.639" v="278"/>
          <ac:spMkLst>
            <pc:docMk/>
            <pc:sldMk cId="648634627" sldId="382"/>
            <ac:spMk id="2" creationId="{22831F3D-FAEF-36F2-287C-C687D346655A}"/>
          </ac:spMkLst>
        </pc:spChg>
        <pc:spChg chg="add del mod">
          <ac:chgData name="Owe, Sebastian (TSOSO)" userId="4bc34143-950d-4529-ac21-6bd9a4ff651f" providerId="ADAL" clId="{82ACEA67-1E96-4CF2-B6B3-596E311DB609}" dt="2024-01-03T09:23:37.151" v="25"/>
          <ac:spMkLst>
            <pc:docMk/>
            <pc:sldMk cId="648634627" sldId="382"/>
            <ac:spMk id="2" creationId="{240C0B8E-9445-F3AB-E909-4FB4C9EEE9E0}"/>
          </ac:spMkLst>
        </pc:spChg>
        <pc:spChg chg="add mod">
          <ac:chgData name="Owe, Sebastian (TSOSO)" userId="4bc34143-950d-4529-ac21-6bd9a4ff651f" providerId="ADAL" clId="{82ACEA67-1E96-4CF2-B6B3-596E311DB609}" dt="2024-01-03T09:23:37.159" v="36"/>
          <ac:spMkLst>
            <pc:docMk/>
            <pc:sldMk cId="648634627" sldId="382"/>
            <ac:spMk id="3" creationId="{52531519-E741-5FFE-DC17-529E69C1844F}"/>
          </ac:spMkLst>
        </pc:spChg>
        <pc:spChg chg="del">
          <ac:chgData name="Owe, Sebastian (TSOSO)" userId="4bc34143-950d-4529-ac21-6bd9a4ff651f" providerId="ADAL" clId="{82ACEA67-1E96-4CF2-B6B3-596E311DB609}" dt="2024-01-05T09:27:24.758" v="256"/>
          <ac:spMkLst>
            <pc:docMk/>
            <pc:sldMk cId="648634627" sldId="382"/>
            <ac:spMk id="3" creationId="{F77ECC44-79DB-3B4E-A11F-7C7440A057F5}"/>
          </ac:spMkLst>
        </pc:spChg>
        <pc:spChg chg="del">
          <ac:chgData name="Owe, Sebastian (TSOSO)" userId="4bc34143-950d-4529-ac21-6bd9a4ff651f" providerId="ADAL" clId="{82ACEA67-1E96-4CF2-B6B3-596E311DB609}" dt="2024-01-03T09:23:36.797" v="3"/>
          <ac:spMkLst>
            <pc:docMk/>
            <pc:sldMk cId="648634627" sldId="382"/>
            <ac:spMk id="4" creationId="{67B637A9-81B1-558E-7EC7-97B783D8224E}"/>
          </ac:spMkLst>
        </pc:spChg>
        <pc:spChg chg="add mod">
          <ac:chgData name="Owe, Sebastian (TSOSO)" userId="4bc34143-950d-4529-ac21-6bd9a4ff651f" providerId="ADAL" clId="{82ACEA67-1E96-4CF2-B6B3-596E311DB609}" dt="2024-01-05T09:27:25.651" v="289"/>
          <ac:spMkLst>
            <pc:docMk/>
            <pc:sldMk cId="648634627" sldId="382"/>
            <ac:spMk id="4" creationId="{9277F81A-7052-5B04-4D7E-B716993C52EE}"/>
          </ac:spMkLst>
        </pc:spChg>
        <pc:spChg chg="mod">
          <ac:chgData name="Owe, Sebastian (TSOSO)" userId="4bc34143-950d-4529-ac21-6bd9a4ff651f" providerId="ADAL" clId="{82ACEA67-1E96-4CF2-B6B3-596E311DB609}" dt="2024-01-05T09:46:18.489" v="305" actId="20577"/>
          <ac:spMkLst>
            <pc:docMk/>
            <pc:sldMk cId="648634627" sldId="382"/>
            <ac:spMk id="5" creationId="{E75D4966-47F8-7260-383A-DE99FFBBAEBE}"/>
          </ac:spMkLst>
        </pc:spChg>
      </pc:sldChg>
      <pc:sldChg chg="addSp delSp modSp mod">
        <pc:chgData name="Owe, Sebastian (TSOSO)" userId="4bc34143-950d-4529-ac21-6bd9a4ff651f" providerId="ADAL" clId="{82ACEA67-1E96-4CF2-B6B3-596E311DB609}" dt="2024-01-05T09:46:47.873" v="306" actId="1076"/>
        <pc:sldMkLst>
          <pc:docMk/>
          <pc:sldMk cId="521086750" sldId="383"/>
        </pc:sldMkLst>
        <pc:spChg chg="add del mod">
          <ac:chgData name="Owe, Sebastian (TSOSO)" userId="4bc34143-950d-4529-ac21-6bd9a4ff651f" providerId="ADAL" clId="{82ACEA67-1E96-4CF2-B6B3-596E311DB609}" dt="2024-01-03T09:23:37.151" v="26"/>
          <ac:spMkLst>
            <pc:docMk/>
            <pc:sldMk cId="521086750" sldId="383"/>
            <ac:spMk id="2" creationId="{13AFF776-3F19-9B78-068B-DAB2375740AC}"/>
          </ac:spMkLst>
        </pc:spChg>
        <pc:spChg chg="add del mod">
          <ac:chgData name="Owe, Sebastian (TSOSO)" userId="4bc34143-950d-4529-ac21-6bd9a4ff651f" providerId="ADAL" clId="{82ACEA67-1E96-4CF2-B6B3-596E311DB609}" dt="2024-01-05T09:27:25.640" v="279"/>
          <ac:spMkLst>
            <pc:docMk/>
            <pc:sldMk cId="521086750" sldId="383"/>
            <ac:spMk id="2" creationId="{E2C41698-11D9-289C-C57F-32CE5F484A50}"/>
          </ac:spMkLst>
        </pc:spChg>
        <pc:spChg chg="del">
          <ac:chgData name="Owe, Sebastian (TSOSO)" userId="4bc34143-950d-4529-ac21-6bd9a4ff651f" providerId="ADAL" clId="{82ACEA67-1E96-4CF2-B6B3-596E311DB609}" dt="2024-01-05T09:27:24.811" v="257"/>
          <ac:spMkLst>
            <pc:docMk/>
            <pc:sldMk cId="521086750" sldId="383"/>
            <ac:spMk id="3" creationId="{92BD6690-2821-DE56-53CC-61E3B588DB61}"/>
          </ac:spMkLst>
        </pc:spChg>
        <pc:spChg chg="add mod">
          <ac:chgData name="Owe, Sebastian (TSOSO)" userId="4bc34143-950d-4529-ac21-6bd9a4ff651f" providerId="ADAL" clId="{82ACEA67-1E96-4CF2-B6B3-596E311DB609}" dt="2024-01-03T09:23:37.161" v="37"/>
          <ac:spMkLst>
            <pc:docMk/>
            <pc:sldMk cId="521086750" sldId="383"/>
            <ac:spMk id="3" creationId="{D8E06ED3-6E13-91F3-6C38-C6D224049476}"/>
          </ac:spMkLst>
        </pc:spChg>
        <pc:spChg chg="del">
          <ac:chgData name="Owe, Sebastian (TSOSO)" userId="4bc34143-950d-4529-ac21-6bd9a4ff651f" providerId="ADAL" clId="{82ACEA67-1E96-4CF2-B6B3-596E311DB609}" dt="2024-01-03T09:23:36.828" v="4"/>
          <ac:spMkLst>
            <pc:docMk/>
            <pc:sldMk cId="521086750" sldId="383"/>
            <ac:spMk id="4" creationId="{3BBA33D4-CAA8-9F32-9FA0-825B76ABA3E8}"/>
          </ac:spMkLst>
        </pc:spChg>
        <pc:spChg chg="add mod">
          <ac:chgData name="Owe, Sebastian (TSOSO)" userId="4bc34143-950d-4529-ac21-6bd9a4ff651f" providerId="ADAL" clId="{82ACEA67-1E96-4CF2-B6B3-596E311DB609}" dt="2024-01-05T09:27:25.652" v="290"/>
          <ac:spMkLst>
            <pc:docMk/>
            <pc:sldMk cId="521086750" sldId="383"/>
            <ac:spMk id="4" creationId="{F42F5FA5-344A-F9F2-07BA-1127BE390FEC}"/>
          </ac:spMkLst>
        </pc:spChg>
        <pc:spChg chg="mod">
          <ac:chgData name="Owe, Sebastian (TSOSO)" userId="4bc34143-950d-4529-ac21-6bd9a4ff651f" providerId="ADAL" clId="{82ACEA67-1E96-4CF2-B6B3-596E311DB609}" dt="2024-01-05T09:46:47.873" v="306" actId="1076"/>
          <ac:spMkLst>
            <pc:docMk/>
            <pc:sldMk cId="521086750" sldId="383"/>
            <ac:spMk id="9" creationId="{623AA257-87D5-465C-9ED1-4AC5BE714833}"/>
          </ac:spMkLst>
        </pc:spChg>
      </pc:sldChg>
      <pc:sldChg chg="addSp delSp modSp">
        <pc:chgData name="Owe, Sebastian (TSOSO)" userId="4bc34143-950d-4529-ac21-6bd9a4ff651f" providerId="ADAL" clId="{82ACEA67-1E96-4CF2-B6B3-596E311DB609}" dt="2024-01-05T09:27:25.653" v="291"/>
        <pc:sldMkLst>
          <pc:docMk/>
          <pc:sldMk cId="3635337027" sldId="384"/>
        </pc:sldMkLst>
        <pc:spChg chg="add del mod">
          <ac:chgData name="Owe, Sebastian (TSOSO)" userId="4bc34143-950d-4529-ac21-6bd9a4ff651f" providerId="ADAL" clId="{82ACEA67-1E96-4CF2-B6B3-596E311DB609}" dt="2024-01-05T09:27:25.640" v="280"/>
          <ac:spMkLst>
            <pc:docMk/>
            <pc:sldMk cId="3635337027" sldId="384"/>
            <ac:spMk id="2" creationId="{74F08F11-C2D1-047E-76E7-70327D829D46}"/>
          </ac:spMkLst>
        </pc:spChg>
        <pc:spChg chg="add del mod">
          <ac:chgData name="Owe, Sebastian (TSOSO)" userId="4bc34143-950d-4529-ac21-6bd9a4ff651f" providerId="ADAL" clId="{82ACEA67-1E96-4CF2-B6B3-596E311DB609}" dt="2024-01-03T09:23:37.151" v="27"/>
          <ac:spMkLst>
            <pc:docMk/>
            <pc:sldMk cId="3635337027" sldId="384"/>
            <ac:spMk id="2" creationId="{DA81C128-724D-FE3C-F944-18EE08774240}"/>
          </ac:spMkLst>
        </pc:spChg>
        <pc:spChg chg="add mod">
          <ac:chgData name="Owe, Sebastian (TSOSO)" userId="4bc34143-950d-4529-ac21-6bd9a4ff651f" providerId="ADAL" clId="{82ACEA67-1E96-4CF2-B6B3-596E311DB609}" dt="2024-01-05T09:27:25.653" v="291"/>
          <ac:spMkLst>
            <pc:docMk/>
            <pc:sldMk cId="3635337027" sldId="384"/>
            <ac:spMk id="3" creationId="{5BF604F1-3E3B-51BA-6791-E2A3ECCA9407}"/>
          </ac:spMkLst>
        </pc:spChg>
        <pc:spChg chg="del">
          <ac:chgData name="Owe, Sebastian (TSOSO)" userId="4bc34143-950d-4529-ac21-6bd9a4ff651f" providerId="ADAL" clId="{82ACEA67-1E96-4CF2-B6B3-596E311DB609}" dt="2024-01-03T09:23:36.845" v="5"/>
          <ac:spMkLst>
            <pc:docMk/>
            <pc:sldMk cId="3635337027" sldId="384"/>
            <ac:spMk id="3" creationId="{868476F8-B9FC-E999-3838-A834AE133B70}"/>
          </ac:spMkLst>
        </pc:spChg>
        <pc:spChg chg="del">
          <ac:chgData name="Owe, Sebastian (TSOSO)" userId="4bc34143-950d-4529-ac21-6bd9a4ff651f" providerId="ADAL" clId="{82ACEA67-1E96-4CF2-B6B3-596E311DB609}" dt="2024-01-05T09:27:24.841" v="258"/>
          <ac:spMkLst>
            <pc:docMk/>
            <pc:sldMk cId="3635337027" sldId="384"/>
            <ac:spMk id="4" creationId="{48AF883E-DEB5-655C-1D43-E25D373DD7E2}"/>
          </ac:spMkLst>
        </pc:spChg>
        <pc:spChg chg="add mod">
          <ac:chgData name="Owe, Sebastian (TSOSO)" userId="4bc34143-950d-4529-ac21-6bd9a4ff651f" providerId="ADAL" clId="{82ACEA67-1E96-4CF2-B6B3-596E311DB609}" dt="2024-01-03T09:23:37.161" v="38"/>
          <ac:spMkLst>
            <pc:docMk/>
            <pc:sldMk cId="3635337027" sldId="384"/>
            <ac:spMk id="4" creationId="{BBEB539A-8D74-3C8E-EF25-C81FA1E830B7}"/>
          </ac:spMkLst>
        </pc:spChg>
      </pc:sldChg>
      <pc:sldChg chg="addSp delSp modSp">
        <pc:chgData name="Owe, Sebastian (TSOSO)" userId="4bc34143-950d-4529-ac21-6bd9a4ff651f" providerId="ADAL" clId="{82ACEA67-1E96-4CF2-B6B3-596E311DB609}" dt="2024-01-05T09:27:25.654" v="292"/>
        <pc:sldMkLst>
          <pc:docMk/>
          <pc:sldMk cId="1517784108" sldId="385"/>
        </pc:sldMkLst>
        <pc:spChg chg="add del mod">
          <ac:chgData name="Owe, Sebastian (TSOSO)" userId="4bc34143-950d-4529-ac21-6bd9a4ff651f" providerId="ADAL" clId="{82ACEA67-1E96-4CF2-B6B3-596E311DB609}" dt="2024-01-05T09:27:25.641" v="281"/>
          <ac:spMkLst>
            <pc:docMk/>
            <pc:sldMk cId="1517784108" sldId="385"/>
            <ac:spMk id="2" creationId="{0C1D5FBD-F608-2564-B1FE-2CD9CD42796A}"/>
          </ac:spMkLst>
        </pc:spChg>
        <pc:spChg chg="add del mod">
          <ac:chgData name="Owe, Sebastian (TSOSO)" userId="4bc34143-950d-4529-ac21-6bd9a4ff651f" providerId="ADAL" clId="{82ACEA67-1E96-4CF2-B6B3-596E311DB609}" dt="2024-01-03T09:23:37.151" v="28"/>
          <ac:spMkLst>
            <pc:docMk/>
            <pc:sldMk cId="1517784108" sldId="385"/>
            <ac:spMk id="2" creationId="{4656353E-80A5-5AF7-12BA-854D2ABB2540}"/>
          </ac:spMkLst>
        </pc:spChg>
        <pc:spChg chg="del">
          <ac:chgData name="Owe, Sebastian (TSOSO)" userId="4bc34143-950d-4529-ac21-6bd9a4ff651f" providerId="ADAL" clId="{82ACEA67-1E96-4CF2-B6B3-596E311DB609}" dt="2024-01-03T09:23:36.864" v="6"/>
          <ac:spMkLst>
            <pc:docMk/>
            <pc:sldMk cId="1517784108" sldId="385"/>
            <ac:spMk id="3" creationId="{6E58D693-95FF-D88E-80F0-E9FA2036FD5D}"/>
          </ac:spMkLst>
        </pc:spChg>
        <pc:spChg chg="add mod">
          <ac:chgData name="Owe, Sebastian (TSOSO)" userId="4bc34143-950d-4529-ac21-6bd9a4ff651f" providerId="ADAL" clId="{82ACEA67-1E96-4CF2-B6B3-596E311DB609}" dt="2024-01-05T09:27:25.654" v="292"/>
          <ac:spMkLst>
            <pc:docMk/>
            <pc:sldMk cId="1517784108" sldId="385"/>
            <ac:spMk id="3" creationId="{81EC1F0D-015D-F462-39B3-5C376E5312AF}"/>
          </ac:spMkLst>
        </pc:spChg>
        <pc:spChg chg="add mod">
          <ac:chgData name="Owe, Sebastian (TSOSO)" userId="4bc34143-950d-4529-ac21-6bd9a4ff651f" providerId="ADAL" clId="{82ACEA67-1E96-4CF2-B6B3-596E311DB609}" dt="2024-01-03T09:23:37.161" v="39"/>
          <ac:spMkLst>
            <pc:docMk/>
            <pc:sldMk cId="1517784108" sldId="385"/>
            <ac:spMk id="4" creationId="{D7BE779B-4479-DD34-E9B5-7F10B0341BCC}"/>
          </ac:spMkLst>
        </pc:spChg>
        <pc:spChg chg="del">
          <ac:chgData name="Owe, Sebastian (TSOSO)" userId="4bc34143-950d-4529-ac21-6bd9a4ff651f" providerId="ADAL" clId="{82ACEA67-1E96-4CF2-B6B3-596E311DB609}" dt="2024-01-05T09:27:24.874" v="259"/>
          <ac:spMkLst>
            <pc:docMk/>
            <pc:sldMk cId="1517784108" sldId="385"/>
            <ac:spMk id="4" creationId="{EC05B5CE-0A82-21D7-BEC4-26BE86C6E906}"/>
          </ac:spMkLst>
        </pc:spChg>
      </pc:sldChg>
      <pc:sldChg chg="addSp delSp modSp">
        <pc:chgData name="Owe, Sebastian (TSOSO)" userId="4bc34143-950d-4529-ac21-6bd9a4ff651f" providerId="ADAL" clId="{82ACEA67-1E96-4CF2-B6B3-596E311DB609}" dt="2024-01-05T09:27:25.655" v="293"/>
        <pc:sldMkLst>
          <pc:docMk/>
          <pc:sldMk cId="3757551001" sldId="386"/>
        </pc:sldMkLst>
        <pc:spChg chg="add del mod">
          <ac:chgData name="Owe, Sebastian (TSOSO)" userId="4bc34143-950d-4529-ac21-6bd9a4ff651f" providerId="ADAL" clId="{82ACEA67-1E96-4CF2-B6B3-596E311DB609}" dt="2024-01-05T09:27:25.641" v="282"/>
          <ac:spMkLst>
            <pc:docMk/>
            <pc:sldMk cId="3757551001" sldId="386"/>
            <ac:spMk id="2" creationId="{470E6A90-D854-8FD2-8E36-9A5660A0808D}"/>
          </ac:spMkLst>
        </pc:spChg>
        <pc:spChg chg="add del mod">
          <ac:chgData name="Owe, Sebastian (TSOSO)" userId="4bc34143-950d-4529-ac21-6bd9a4ff651f" providerId="ADAL" clId="{82ACEA67-1E96-4CF2-B6B3-596E311DB609}" dt="2024-01-03T09:23:37.151" v="29"/>
          <ac:spMkLst>
            <pc:docMk/>
            <pc:sldMk cId="3757551001" sldId="386"/>
            <ac:spMk id="2" creationId="{B065107D-8925-F496-E982-FEE5E5246351}"/>
          </ac:spMkLst>
        </pc:spChg>
        <pc:spChg chg="add mod">
          <ac:chgData name="Owe, Sebastian (TSOSO)" userId="4bc34143-950d-4529-ac21-6bd9a4ff651f" providerId="ADAL" clId="{82ACEA67-1E96-4CF2-B6B3-596E311DB609}" dt="2024-01-05T09:27:25.655" v="293"/>
          <ac:spMkLst>
            <pc:docMk/>
            <pc:sldMk cId="3757551001" sldId="386"/>
            <ac:spMk id="3" creationId="{1A87DF45-37B9-44EC-DD97-083DCD8D30A2}"/>
          </ac:spMkLst>
        </pc:spChg>
        <pc:spChg chg="del">
          <ac:chgData name="Owe, Sebastian (TSOSO)" userId="4bc34143-950d-4529-ac21-6bd9a4ff651f" providerId="ADAL" clId="{82ACEA67-1E96-4CF2-B6B3-596E311DB609}" dt="2024-01-03T09:23:36.907" v="7"/>
          <ac:spMkLst>
            <pc:docMk/>
            <pc:sldMk cId="3757551001" sldId="386"/>
            <ac:spMk id="3" creationId="{EBAAA68C-DD28-A812-FC9F-7215CC374B7F}"/>
          </ac:spMkLst>
        </pc:spChg>
        <pc:spChg chg="add mod">
          <ac:chgData name="Owe, Sebastian (TSOSO)" userId="4bc34143-950d-4529-ac21-6bd9a4ff651f" providerId="ADAL" clId="{82ACEA67-1E96-4CF2-B6B3-596E311DB609}" dt="2024-01-03T09:23:37.163" v="40"/>
          <ac:spMkLst>
            <pc:docMk/>
            <pc:sldMk cId="3757551001" sldId="386"/>
            <ac:spMk id="4" creationId="{AC72F2C9-2595-8E87-6EA5-A489D1EE3E1B}"/>
          </ac:spMkLst>
        </pc:spChg>
        <pc:spChg chg="del">
          <ac:chgData name="Owe, Sebastian (TSOSO)" userId="4bc34143-950d-4529-ac21-6bd9a4ff651f" providerId="ADAL" clId="{82ACEA67-1E96-4CF2-B6B3-596E311DB609}" dt="2024-01-05T09:27:24.946" v="260"/>
          <ac:spMkLst>
            <pc:docMk/>
            <pc:sldMk cId="3757551001" sldId="386"/>
            <ac:spMk id="4" creationId="{ED9847C2-7FF6-44C4-756A-B085CFD2D0A8}"/>
          </ac:spMkLst>
        </pc:spChg>
      </pc:sldChg>
      <pc:sldChg chg="addSp delSp modSp mod">
        <pc:chgData name="Owe, Sebastian (TSOSO)" userId="4bc34143-950d-4529-ac21-6bd9a4ff651f" providerId="ADAL" clId="{82ACEA67-1E96-4CF2-B6B3-596E311DB609}" dt="2024-01-05T09:59:10.099" v="381" actId="20577"/>
        <pc:sldMkLst>
          <pc:docMk/>
          <pc:sldMk cId="318920497" sldId="387"/>
        </pc:sldMkLst>
        <pc:spChg chg="add del mod">
          <ac:chgData name="Owe, Sebastian (TSOSO)" userId="4bc34143-950d-4529-ac21-6bd9a4ff651f" providerId="ADAL" clId="{82ACEA67-1E96-4CF2-B6B3-596E311DB609}" dt="2024-01-03T09:23:37.151" v="30"/>
          <ac:spMkLst>
            <pc:docMk/>
            <pc:sldMk cId="318920497" sldId="387"/>
            <ac:spMk id="2" creationId="{1117C9CD-3388-2B27-80E5-4695015E1729}"/>
          </ac:spMkLst>
        </pc:spChg>
        <pc:spChg chg="add del mod">
          <ac:chgData name="Owe, Sebastian (TSOSO)" userId="4bc34143-950d-4529-ac21-6bd9a4ff651f" providerId="ADAL" clId="{82ACEA67-1E96-4CF2-B6B3-596E311DB609}" dt="2024-01-05T09:27:25.642" v="283"/>
          <ac:spMkLst>
            <pc:docMk/>
            <pc:sldMk cId="318920497" sldId="387"/>
            <ac:spMk id="2" creationId="{B8D56F51-1968-33FD-519B-F81618ADD587}"/>
          </ac:spMkLst>
        </pc:spChg>
        <pc:spChg chg="add mod">
          <ac:chgData name="Owe, Sebastian (TSOSO)" userId="4bc34143-950d-4529-ac21-6bd9a4ff651f" providerId="ADAL" clId="{82ACEA67-1E96-4CF2-B6B3-596E311DB609}" dt="2024-01-05T09:27:25.656" v="294"/>
          <ac:spMkLst>
            <pc:docMk/>
            <pc:sldMk cId="318920497" sldId="387"/>
            <ac:spMk id="3" creationId="{0B82E55B-73A8-A7CB-E5C0-BF58524192D4}"/>
          </ac:spMkLst>
        </pc:spChg>
        <pc:spChg chg="del">
          <ac:chgData name="Owe, Sebastian (TSOSO)" userId="4bc34143-950d-4529-ac21-6bd9a4ff651f" providerId="ADAL" clId="{82ACEA67-1E96-4CF2-B6B3-596E311DB609}" dt="2024-01-03T09:23:36.953" v="8"/>
          <ac:spMkLst>
            <pc:docMk/>
            <pc:sldMk cId="318920497" sldId="387"/>
            <ac:spMk id="3" creationId="{E9B994AF-82A1-9037-D93E-433898518B7C}"/>
          </ac:spMkLst>
        </pc:spChg>
        <pc:spChg chg="del">
          <ac:chgData name="Owe, Sebastian (TSOSO)" userId="4bc34143-950d-4529-ac21-6bd9a4ff651f" providerId="ADAL" clId="{82ACEA67-1E96-4CF2-B6B3-596E311DB609}" dt="2024-01-05T09:27:25.036" v="261"/>
          <ac:spMkLst>
            <pc:docMk/>
            <pc:sldMk cId="318920497" sldId="387"/>
            <ac:spMk id="4" creationId="{73E0A295-16B3-0B48-FD00-A6C679BA32D3}"/>
          </ac:spMkLst>
        </pc:spChg>
        <pc:spChg chg="add mod">
          <ac:chgData name="Owe, Sebastian (TSOSO)" userId="4bc34143-950d-4529-ac21-6bd9a4ff651f" providerId="ADAL" clId="{82ACEA67-1E96-4CF2-B6B3-596E311DB609}" dt="2024-01-03T09:23:37.163" v="41"/>
          <ac:spMkLst>
            <pc:docMk/>
            <pc:sldMk cId="318920497" sldId="387"/>
            <ac:spMk id="4" creationId="{94275D9B-7CE8-0238-4DD4-DAA12D5A25D1}"/>
          </ac:spMkLst>
        </pc:spChg>
        <pc:spChg chg="mod">
          <ac:chgData name="Owe, Sebastian (TSOSO)" userId="4bc34143-950d-4529-ac21-6bd9a4ff651f" providerId="ADAL" clId="{82ACEA67-1E96-4CF2-B6B3-596E311DB609}" dt="2024-01-05T09:59:10.099" v="381" actId="20577"/>
          <ac:spMkLst>
            <pc:docMk/>
            <pc:sldMk cId="318920497" sldId="387"/>
            <ac:spMk id="9" creationId="{C9D443C3-1BA1-40AB-A39C-3AB262A92577}"/>
          </ac:spMkLst>
        </pc:spChg>
      </pc:sldChg>
      <pc:sldChg chg="modSp mod">
        <pc:chgData name="Owe, Sebastian (TSOSO)" userId="4bc34143-950d-4529-ac21-6bd9a4ff651f" providerId="ADAL" clId="{82ACEA67-1E96-4CF2-B6B3-596E311DB609}" dt="2024-01-05T09:27:25.706" v="299" actId="20577"/>
        <pc:sldMkLst>
          <pc:docMk/>
          <pc:sldMk cId="2513997069" sldId="390"/>
        </pc:sldMkLst>
        <pc:spChg chg="mod">
          <ac:chgData name="Owe, Sebastian (TSOSO)" userId="4bc34143-950d-4529-ac21-6bd9a4ff651f" providerId="ADAL" clId="{82ACEA67-1E96-4CF2-B6B3-596E311DB609}" dt="2024-01-05T09:27:25.706" v="299" actId="20577"/>
          <ac:spMkLst>
            <pc:docMk/>
            <pc:sldMk cId="2513997069" sldId="390"/>
            <ac:spMk id="8" creationId="{1E23CBB6-0FBE-4AFF-8947-F3262937EA5A}"/>
          </ac:spMkLst>
        </pc:spChg>
      </pc:sldChg>
      <pc:sldChg chg="addSp delSp modSp mod">
        <pc:chgData name="Owe, Sebastian (TSOSO)" userId="4bc34143-950d-4529-ac21-6bd9a4ff651f" providerId="ADAL" clId="{82ACEA67-1E96-4CF2-B6B3-596E311DB609}" dt="2024-01-05T09:51:33.606" v="309" actId="20577"/>
        <pc:sldMkLst>
          <pc:docMk/>
          <pc:sldMk cId="3050112328" sldId="391"/>
        </pc:sldMkLst>
        <pc:spChg chg="add del mod">
          <ac:chgData name="Owe, Sebastian (TSOSO)" userId="4bc34143-950d-4529-ac21-6bd9a4ff651f" providerId="ADAL" clId="{82ACEA67-1E96-4CF2-B6B3-596E311DB609}" dt="2024-01-05T09:27:25.643" v="285"/>
          <ac:spMkLst>
            <pc:docMk/>
            <pc:sldMk cId="3050112328" sldId="391"/>
            <ac:spMk id="2" creationId="{D7BC83D0-3257-C9BB-3097-769CC9107D2D}"/>
          </ac:spMkLst>
        </pc:spChg>
        <pc:spChg chg="add del mod">
          <ac:chgData name="Owe, Sebastian (TSOSO)" userId="4bc34143-950d-4529-ac21-6bd9a4ff651f" providerId="ADAL" clId="{82ACEA67-1E96-4CF2-B6B3-596E311DB609}" dt="2024-01-03T09:23:37.151" v="32"/>
          <ac:spMkLst>
            <pc:docMk/>
            <pc:sldMk cId="3050112328" sldId="391"/>
            <ac:spMk id="2" creationId="{FDAE449E-50D2-7112-2EA2-BCB42F956101}"/>
          </ac:spMkLst>
        </pc:spChg>
        <pc:spChg chg="del">
          <ac:chgData name="Owe, Sebastian (TSOSO)" userId="4bc34143-950d-4529-ac21-6bd9a4ff651f" providerId="ADAL" clId="{82ACEA67-1E96-4CF2-B6B3-596E311DB609}" dt="2024-01-05T09:27:25.069" v="263"/>
          <ac:spMkLst>
            <pc:docMk/>
            <pc:sldMk cId="3050112328" sldId="391"/>
            <ac:spMk id="3" creationId="{18AD95AB-0080-75DE-DF26-81E208B4DA06}"/>
          </ac:spMkLst>
        </pc:spChg>
        <pc:spChg chg="add mod">
          <ac:chgData name="Owe, Sebastian (TSOSO)" userId="4bc34143-950d-4529-ac21-6bd9a4ff651f" providerId="ADAL" clId="{82ACEA67-1E96-4CF2-B6B3-596E311DB609}" dt="2024-01-03T09:23:37.165" v="43"/>
          <ac:spMkLst>
            <pc:docMk/>
            <pc:sldMk cId="3050112328" sldId="391"/>
            <ac:spMk id="3" creationId="{928B59C3-AFA2-1DE3-E20A-149B12D48B31}"/>
          </ac:spMkLst>
        </pc:spChg>
        <pc:spChg chg="mod">
          <ac:chgData name="Owe, Sebastian (TSOSO)" userId="4bc34143-950d-4529-ac21-6bd9a4ff651f" providerId="ADAL" clId="{82ACEA67-1E96-4CF2-B6B3-596E311DB609}" dt="2024-01-05T09:51:33.606" v="309" actId="20577"/>
          <ac:spMkLst>
            <pc:docMk/>
            <pc:sldMk cId="3050112328" sldId="391"/>
            <ac:spMk id="5" creationId="{721CB07D-09D2-4AE5-8855-D1045DF4E34D}"/>
          </ac:spMkLst>
        </pc:spChg>
        <pc:spChg chg="del">
          <ac:chgData name="Owe, Sebastian (TSOSO)" userId="4bc34143-950d-4529-ac21-6bd9a4ff651f" providerId="ADAL" clId="{82ACEA67-1E96-4CF2-B6B3-596E311DB609}" dt="2024-01-03T09:23:36.974" v="10"/>
          <ac:spMkLst>
            <pc:docMk/>
            <pc:sldMk cId="3050112328" sldId="391"/>
            <ac:spMk id="6" creationId="{BE9AF82E-34AB-A9EE-7607-F081754CC295}"/>
          </ac:spMkLst>
        </pc:spChg>
        <pc:spChg chg="add mod">
          <ac:chgData name="Owe, Sebastian (TSOSO)" userId="4bc34143-950d-4529-ac21-6bd9a4ff651f" providerId="ADAL" clId="{82ACEA67-1E96-4CF2-B6B3-596E311DB609}" dt="2024-01-05T09:27:25.659" v="296"/>
          <ac:spMkLst>
            <pc:docMk/>
            <pc:sldMk cId="3050112328" sldId="391"/>
            <ac:spMk id="6" creationId="{D5F65672-869F-92E3-301B-E0D5E90C0F1D}"/>
          </ac:spMkLst>
        </pc:spChg>
      </pc:sldChg>
      <pc:sldChg chg="modSp mod">
        <pc:chgData name="Owe, Sebastian (TSOSO)" userId="4bc34143-950d-4529-ac21-6bd9a4ff651f" providerId="ADAL" clId="{82ACEA67-1E96-4CF2-B6B3-596E311DB609}" dt="2024-01-05T09:27:25.709" v="300" actId="20577"/>
        <pc:sldMkLst>
          <pc:docMk/>
          <pc:sldMk cId="3687004523" sldId="392"/>
        </pc:sldMkLst>
        <pc:spChg chg="mod">
          <ac:chgData name="Owe, Sebastian (TSOSO)" userId="4bc34143-950d-4529-ac21-6bd9a4ff651f" providerId="ADAL" clId="{82ACEA67-1E96-4CF2-B6B3-596E311DB609}" dt="2024-01-04T09:08:11.517" v="123" actId="20577"/>
          <ac:spMkLst>
            <pc:docMk/>
            <pc:sldMk cId="3687004523" sldId="392"/>
            <ac:spMk id="7" creationId="{921BC36F-78C9-440A-A0AF-A157AD075F16}"/>
          </ac:spMkLst>
        </pc:spChg>
        <pc:spChg chg="mod">
          <ac:chgData name="Owe, Sebastian (TSOSO)" userId="4bc34143-950d-4529-ac21-6bd9a4ff651f" providerId="ADAL" clId="{82ACEA67-1E96-4CF2-B6B3-596E311DB609}" dt="2024-01-05T09:27:25.709" v="300" actId="20577"/>
          <ac:spMkLst>
            <pc:docMk/>
            <pc:sldMk cId="3687004523" sldId="392"/>
            <ac:spMk id="8" creationId="{1E23CBB6-0FBE-4AFF-8947-F3262937EA5A}"/>
          </ac:spMkLst>
        </pc:spChg>
      </pc:sldChg>
      <pc:sldChg chg="modSp mod">
        <pc:chgData name="Owe, Sebastian (TSOSO)" userId="4bc34143-950d-4529-ac21-6bd9a4ff651f" providerId="ADAL" clId="{82ACEA67-1E96-4CF2-B6B3-596E311DB609}" dt="2024-01-05T09:27:25.713" v="301" actId="20577"/>
        <pc:sldMkLst>
          <pc:docMk/>
          <pc:sldMk cId="2824669085" sldId="393"/>
        </pc:sldMkLst>
        <pc:spChg chg="mod">
          <ac:chgData name="Owe, Sebastian (TSOSO)" userId="4bc34143-950d-4529-ac21-6bd9a4ff651f" providerId="ADAL" clId="{82ACEA67-1E96-4CF2-B6B3-596E311DB609}" dt="2024-01-05T09:27:25.713" v="301" actId="20577"/>
          <ac:spMkLst>
            <pc:docMk/>
            <pc:sldMk cId="2824669085" sldId="393"/>
            <ac:spMk id="8" creationId="{1E23CBB6-0FBE-4AFF-8947-F3262937EA5A}"/>
          </ac:spMkLst>
        </pc:spChg>
      </pc:sldChg>
      <pc:sldChg chg="delSp modSp mod">
        <pc:chgData name="Owe, Sebastian (TSOSO)" userId="4bc34143-950d-4529-ac21-6bd9a4ff651f" providerId="ADAL" clId="{82ACEA67-1E96-4CF2-B6B3-596E311DB609}" dt="2024-01-05T10:00:20.782" v="465" actId="20577"/>
        <pc:sldMkLst>
          <pc:docMk/>
          <pc:sldMk cId="4252864347" sldId="586"/>
        </pc:sldMkLst>
        <pc:spChg chg="del mod">
          <ac:chgData name="Owe, Sebastian (TSOSO)" userId="4bc34143-950d-4529-ac21-6bd9a4ff651f" providerId="ADAL" clId="{82ACEA67-1E96-4CF2-B6B3-596E311DB609}" dt="2024-01-04T09:07:41.246" v="121" actId="478"/>
          <ac:spMkLst>
            <pc:docMk/>
            <pc:sldMk cId="4252864347" sldId="586"/>
            <ac:spMk id="2" creationId="{3D227628-5CFD-5279-63D1-2E6362A4B327}"/>
          </ac:spMkLst>
        </pc:spChg>
        <pc:spChg chg="mod">
          <ac:chgData name="Owe, Sebastian (TSOSO)" userId="4bc34143-950d-4529-ac21-6bd9a4ff651f" providerId="ADAL" clId="{82ACEA67-1E96-4CF2-B6B3-596E311DB609}" dt="2024-01-05T10:00:20.782" v="465" actId="20577"/>
          <ac:spMkLst>
            <pc:docMk/>
            <pc:sldMk cId="4252864347" sldId="586"/>
            <ac:spMk id="5" creationId="{0B6CD630-3988-4F91-A4AF-4AC0D407B35D}"/>
          </ac:spMkLst>
        </pc:spChg>
        <pc:spChg chg="mod">
          <ac:chgData name="Owe, Sebastian (TSOSO)" userId="4bc34143-950d-4529-ac21-6bd9a4ff651f" providerId="ADAL" clId="{82ACEA67-1E96-4CF2-B6B3-596E311DB609}" dt="2024-01-05T09:52:44.878" v="315" actId="14100"/>
          <ac:spMkLst>
            <pc:docMk/>
            <pc:sldMk cId="4252864347" sldId="586"/>
            <ac:spMk id="7" creationId="{8E00C0D4-7379-40DF-B62C-A643DFD76FB5}"/>
          </ac:spMkLst>
        </pc:spChg>
        <pc:spChg chg="mod">
          <ac:chgData name="Owe, Sebastian (TSOSO)" userId="4bc34143-950d-4529-ac21-6bd9a4ff651f" providerId="ADAL" clId="{82ACEA67-1E96-4CF2-B6B3-596E311DB609}" dt="2024-01-04T09:05:18.794" v="86" actId="20577"/>
          <ac:spMkLst>
            <pc:docMk/>
            <pc:sldMk cId="4252864347" sldId="586"/>
            <ac:spMk id="10" creationId="{803C60CE-8B20-4CD9-8064-01B62B3AF4FD}"/>
          </ac:spMkLst>
        </pc:spChg>
        <pc:spChg chg="mod">
          <ac:chgData name="Owe, Sebastian (TSOSO)" userId="4bc34143-950d-4529-ac21-6bd9a4ff651f" providerId="ADAL" clId="{82ACEA67-1E96-4CF2-B6B3-596E311DB609}" dt="2024-01-04T09:05:57.486" v="103" actId="1076"/>
          <ac:spMkLst>
            <pc:docMk/>
            <pc:sldMk cId="4252864347" sldId="586"/>
            <ac:spMk id="11" creationId="{803C60CE-8B20-4CD9-8064-01B62B3AF4FD}"/>
          </ac:spMkLst>
        </pc:spChg>
        <pc:spChg chg="mod">
          <ac:chgData name="Owe, Sebastian (TSOSO)" userId="4bc34143-950d-4529-ac21-6bd9a4ff651f" providerId="ADAL" clId="{82ACEA67-1E96-4CF2-B6B3-596E311DB609}" dt="2024-01-04T09:05:51.159" v="102" actId="20577"/>
          <ac:spMkLst>
            <pc:docMk/>
            <pc:sldMk cId="4252864347" sldId="586"/>
            <ac:spMk id="12" creationId="{803C60CE-8B20-4CD9-8064-01B62B3AF4FD}"/>
          </ac:spMkLst>
        </pc:spChg>
        <pc:spChg chg="mod">
          <ac:chgData name="Owe, Sebastian (TSOSO)" userId="4bc34143-950d-4529-ac21-6bd9a4ff651f" providerId="ADAL" clId="{82ACEA67-1E96-4CF2-B6B3-596E311DB609}" dt="2024-01-04T09:06:24.156" v="108" actId="20577"/>
          <ac:spMkLst>
            <pc:docMk/>
            <pc:sldMk cId="4252864347" sldId="586"/>
            <ac:spMk id="13" creationId="{803C60CE-8B20-4CD9-8064-01B62B3AF4FD}"/>
          </ac:spMkLst>
        </pc:spChg>
        <pc:spChg chg="mod">
          <ac:chgData name="Owe, Sebastian (TSOSO)" userId="4bc34143-950d-4529-ac21-6bd9a4ff651f" providerId="ADAL" clId="{82ACEA67-1E96-4CF2-B6B3-596E311DB609}" dt="2024-01-04T09:06:41.592" v="112" actId="20577"/>
          <ac:spMkLst>
            <pc:docMk/>
            <pc:sldMk cId="4252864347" sldId="586"/>
            <ac:spMk id="14" creationId="{803C60CE-8B20-4CD9-8064-01B62B3AF4FD}"/>
          </ac:spMkLst>
        </pc:spChg>
        <pc:spChg chg="mod">
          <ac:chgData name="Owe, Sebastian (TSOSO)" userId="4bc34143-950d-4529-ac21-6bd9a4ff651f" providerId="ADAL" clId="{82ACEA67-1E96-4CF2-B6B3-596E311DB609}" dt="2024-01-04T09:06:53.442" v="116" actId="20577"/>
          <ac:spMkLst>
            <pc:docMk/>
            <pc:sldMk cId="4252864347" sldId="586"/>
            <ac:spMk id="15" creationId="{803C60CE-8B20-4CD9-8064-01B62B3AF4FD}"/>
          </ac:spMkLst>
        </pc:spChg>
        <pc:spChg chg="mod">
          <ac:chgData name="Owe, Sebastian (TSOSO)" userId="4bc34143-950d-4529-ac21-6bd9a4ff651f" providerId="ADAL" clId="{82ACEA67-1E96-4CF2-B6B3-596E311DB609}" dt="2024-01-04T09:07:11.934" v="120" actId="20577"/>
          <ac:spMkLst>
            <pc:docMk/>
            <pc:sldMk cId="4252864347" sldId="586"/>
            <ac:spMk id="16" creationId="{803C60CE-8B20-4CD9-8064-01B62B3AF4FD}"/>
          </ac:spMkLst>
        </pc:spChg>
        <pc:graphicFrameChg chg="mod">
          <ac:chgData name="Owe, Sebastian (TSOSO)" userId="4bc34143-950d-4529-ac21-6bd9a4ff651f" providerId="ADAL" clId="{82ACEA67-1E96-4CF2-B6B3-596E311DB609}" dt="2024-01-05T09:52:59.262" v="317" actId="1076"/>
          <ac:graphicFrameMkLst>
            <pc:docMk/>
            <pc:sldMk cId="4252864347" sldId="586"/>
            <ac:graphicFrameMk id="9" creationId="{8F284916-8EB9-44D6-B094-A7DFF18CADE0}"/>
          </ac:graphicFrameMkLst>
        </pc:graphicFrameChg>
      </pc:sldChg>
      <pc:sldChg chg="delSp modSp mod">
        <pc:chgData name="Owe, Sebastian (TSOSO)" userId="4bc34143-950d-4529-ac21-6bd9a4ff651f" providerId="ADAL" clId="{82ACEA67-1E96-4CF2-B6B3-596E311DB609}" dt="2024-01-05T10:00:04.734" v="451" actId="20577"/>
        <pc:sldMkLst>
          <pc:docMk/>
          <pc:sldMk cId="435564199" sldId="587"/>
        </pc:sldMkLst>
        <pc:spChg chg="mod">
          <ac:chgData name="Owe, Sebastian (TSOSO)" userId="4bc34143-950d-4529-ac21-6bd9a4ff651f" providerId="ADAL" clId="{82ACEA67-1E96-4CF2-B6B3-596E311DB609}" dt="2024-01-04T09:22:07.852" v="168" actId="20577"/>
          <ac:spMkLst>
            <pc:docMk/>
            <pc:sldMk cId="435564199" sldId="587"/>
            <ac:spMk id="2" creationId="{F0D0EB96-CF7D-448E-BCC1-1644000C6685}"/>
          </ac:spMkLst>
        </pc:spChg>
        <pc:spChg chg="del">
          <ac:chgData name="Owe, Sebastian (TSOSO)" userId="4bc34143-950d-4529-ac21-6bd9a4ff651f" providerId="ADAL" clId="{82ACEA67-1E96-4CF2-B6B3-596E311DB609}" dt="2024-01-04T09:20:51.115" v="159" actId="478"/>
          <ac:spMkLst>
            <pc:docMk/>
            <pc:sldMk cId="435564199" sldId="587"/>
            <ac:spMk id="3" creationId="{66C01E53-3C97-E5DC-0F69-6348E8A8CD9A}"/>
          </ac:spMkLst>
        </pc:spChg>
        <pc:spChg chg="mod">
          <ac:chgData name="Owe, Sebastian (TSOSO)" userId="4bc34143-950d-4529-ac21-6bd9a4ff651f" providerId="ADAL" clId="{82ACEA67-1E96-4CF2-B6B3-596E311DB609}" dt="2024-01-05T10:00:04.734" v="451" actId="20577"/>
          <ac:spMkLst>
            <pc:docMk/>
            <pc:sldMk cId="435564199" sldId="587"/>
            <ac:spMk id="5" creationId="{C515BA5C-A633-4E2F-91D7-11212B08F82E}"/>
          </ac:spMkLst>
        </pc:spChg>
        <pc:spChg chg="mod">
          <ac:chgData name="Owe, Sebastian (TSOSO)" userId="4bc34143-950d-4529-ac21-6bd9a4ff651f" providerId="ADAL" clId="{82ACEA67-1E96-4CF2-B6B3-596E311DB609}" dt="2024-01-05T09:53:34.312" v="322" actId="120"/>
          <ac:spMkLst>
            <pc:docMk/>
            <pc:sldMk cId="435564199" sldId="587"/>
            <ac:spMk id="7" creationId="{E55C38B0-BD85-46AD-B4BD-265BD36896BD}"/>
          </ac:spMkLst>
        </pc:spChg>
        <pc:spChg chg="mod">
          <ac:chgData name="Owe, Sebastian (TSOSO)" userId="4bc34143-950d-4529-ac21-6bd9a4ff651f" providerId="ADAL" clId="{82ACEA67-1E96-4CF2-B6B3-596E311DB609}" dt="2024-01-04T09:22:13.965" v="172" actId="20577"/>
          <ac:spMkLst>
            <pc:docMk/>
            <pc:sldMk cId="435564199" sldId="587"/>
            <ac:spMk id="9" creationId="{510C07B9-A180-4DD0-AECD-6BAD90327EA3}"/>
          </ac:spMkLst>
        </pc:spChg>
        <pc:spChg chg="mod">
          <ac:chgData name="Owe, Sebastian (TSOSO)" userId="4bc34143-950d-4529-ac21-6bd9a4ff651f" providerId="ADAL" clId="{82ACEA67-1E96-4CF2-B6B3-596E311DB609}" dt="2024-01-05T09:54:07.698" v="323" actId="1076"/>
          <ac:spMkLst>
            <pc:docMk/>
            <pc:sldMk cId="435564199" sldId="587"/>
            <ac:spMk id="10" creationId="{4C767D51-A9B0-42D5-9026-D7D1201FF4A1}"/>
          </ac:spMkLst>
        </pc:spChg>
        <pc:graphicFrameChg chg="mod">
          <ac:chgData name="Owe, Sebastian (TSOSO)" userId="4bc34143-950d-4529-ac21-6bd9a4ff651f" providerId="ADAL" clId="{82ACEA67-1E96-4CF2-B6B3-596E311DB609}" dt="2024-01-05T09:53:19.686" v="318" actId="1076"/>
          <ac:graphicFrameMkLst>
            <pc:docMk/>
            <pc:sldMk cId="435564199" sldId="587"/>
            <ac:graphicFrameMk id="6" creationId="{C250F9C8-3722-4FFA-8966-9AFE00B9D230}"/>
          </ac:graphicFrameMkLst>
        </pc:graphicFrameChg>
      </pc:sldChg>
      <pc:sldChg chg="delSp modSp mod">
        <pc:chgData name="Owe, Sebastian (TSOSO)" userId="4bc34143-950d-4529-ac21-6bd9a4ff651f" providerId="ADAL" clId="{82ACEA67-1E96-4CF2-B6B3-596E311DB609}" dt="2024-01-05T09:59:57.293" v="437" actId="20577"/>
        <pc:sldMkLst>
          <pc:docMk/>
          <pc:sldMk cId="913122460" sldId="588"/>
        </pc:sldMkLst>
        <pc:spChg chg="mod">
          <ac:chgData name="Owe, Sebastian (TSOSO)" userId="4bc34143-950d-4529-ac21-6bd9a4ff651f" providerId="ADAL" clId="{82ACEA67-1E96-4CF2-B6B3-596E311DB609}" dt="2024-01-04T09:38:57.869" v="215" actId="1076"/>
          <ac:spMkLst>
            <pc:docMk/>
            <pc:sldMk cId="913122460" sldId="588"/>
            <ac:spMk id="2" creationId="{8EC1E9B8-BA41-4BE9-A6E5-76F4B4FAA97B}"/>
          </ac:spMkLst>
        </pc:spChg>
        <pc:spChg chg="del">
          <ac:chgData name="Owe, Sebastian (TSOSO)" userId="4bc34143-950d-4529-ac21-6bd9a4ff651f" providerId="ADAL" clId="{82ACEA67-1E96-4CF2-B6B3-596E311DB609}" dt="2024-01-04T09:37:16.285" v="214" actId="478"/>
          <ac:spMkLst>
            <pc:docMk/>
            <pc:sldMk cId="913122460" sldId="588"/>
            <ac:spMk id="3" creationId="{F6A25AC9-E116-A7D9-014F-F3D9F9BF39AB}"/>
          </ac:spMkLst>
        </pc:spChg>
        <pc:spChg chg="mod">
          <ac:chgData name="Owe, Sebastian (TSOSO)" userId="4bc34143-950d-4529-ac21-6bd9a4ff651f" providerId="ADAL" clId="{82ACEA67-1E96-4CF2-B6B3-596E311DB609}" dt="2024-01-04T09:35:04.942" v="213" actId="20577"/>
          <ac:spMkLst>
            <pc:docMk/>
            <pc:sldMk cId="913122460" sldId="588"/>
            <ac:spMk id="8" creationId="{D2A381E5-40BD-4C6D-A22A-852DE3F56599}"/>
          </ac:spMkLst>
        </pc:spChg>
        <pc:spChg chg="mod">
          <ac:chgData name="Owe, Sebastian (TSOSO)" userId="4bc34143-950d-4529-ac21-6bd9a4ff651f" providerId="ADAL" clId="{82ACEA67-1E96-4CF2-B6B3-596E311DB609}" dt="2024-01-05T09:55:07.558" v="326" actId="1076"/>
          <ac:spMkLst>
            <pc:docMk/>
            <pc:sldMk cId="913122460" sldId="588"/>
            <ac:spMk id="9" creationId="{2972317B-AD2A-4AAE-A381-5DF6B752C1D7}"/>
          </ac:spMkLst>
        </pc:spChg>
        <pc:spChg chg="mod">
          <ac:chgData name="Owe, Sebastian (TSOSO)" userId="4bc34143-950d-4529-ac21-6bd9a4ff651f" providerId="ADAL" clId="{82ACEA67-1E96-4CF2-B6B3-596E311DB609}" dt="2024-01-05T09:59:57.293" v="437" actId="20577"/>
          <ac:spMkLst>
            <pc:docMk/>
            <pc:sldMk cId="913122460" sldId="588"/>
            <ac:spMk id="12" creationId="{0A0667AE-A113-49D2-A18F-F71D49E987FC}"/>
          </ac:spMkLst>
        </pc:spChg>
      </pc:sldChg>
      <pc:sldChg chg="modSp mod">
        <pc:chgData name="Owe, Sebastian (TSOSO)" userId="4bc34143-950d-4529-ac21-6bd9a4ff651f" providerId="ADAL" clId="{82ACEA67-1E96-4CF2-B6B3-596E311DB609}" dt="2024-01-05T09:27:25.717" v="302" actId="20577"/>
        <pc:sldMkLst>
          <pc:docMk/>
          <pc:sldMk cId="2456114127" sldId="596"/>
        </pc:sldMkLst>
        <pc:spChg chg="mod">
          <ac:chgData name="Owe, Sebastian (TSOSO)" userId="4bc34143-950d-4529-ac21-6bd9a4ff651f" providerId="ADAL" clId="{82ACEA67-1E96-4CF2-B6B3-596E311DB609}" dt="2024-01-05T09:27:25.717" v="302" actId="20577"/>
          <ac:spMkLst>
            <pc:docMk/>
            <pc:sldMk cId="2456114127" sldId="596"/>
            <ac:spMk id="8" creationId="{1E23CBB6-0FBE-4AFF-8947-F3262937EA5A}"/>
          </ac:spMkLst>
        </pc:spChg>
      </pc:sldChg>
      <pc:sldChg chg="delSp modSp mod">
        <pc:chgData name="Owe, Sebastian (TSOSO)" userId="4bc34143-950d-4529-ac21-6bd9a4ff651f" providerId="ADAL" clId="{82ACEA67-1E96-4CF2-B6B3-596E311DB609}" dt="2024-01-05T10:01:17.807" v="488" actId="478"/>
        <pc:sldMkLst>
          <pc:docMk/>
          <pc:sldMk cId="2115678980" sldId="597"/>
        </pc:sldMkLst>
        <pc:spChg chg="del">
          <ac:chgData name="Owe, Sebastian (TSOSO)" userId="4bc34143-950d-4529-ac21-6bd9a4ff651f" providerId="ADAL" clId="{82ACEA67-1E96-4CF2-B6B3-596E311DB609}" dt="2024-01-05T10:01:17.807" v="488" actId="478"/>
          <ac:spMkLst>
            <pc:docMk/>
            <pc:sldMk cId="2115678980" sldId="597"/>
            <ac:spMk id="2" creationId="{345FDA48-5105-EEF2-2453-DEA66AB1DDDF}"/>
          </ac:spMkLst>
        </pc:spChg>
        <pc:spChg chg="mod">
          <ac:chgData name="Owe, Sebastian (TSOSO)" userId="4bc34143-950d-4529-ac21-6bd9a4ff651f" providerId="ADAL" clId="{82ACEA67-1E96-4CF2-B6B3-596E311DB609}" dt="2024-01-05T10:00:50.761" v="487" actId="20577"/>
          <ac:spMkLst>
            <pc:docMk/>
            <pc:sldMk cId="2115678980" sldId="597"/>
            <ac:spMk id="5" creationId="{07D172F9-9812-42BB-86B5-1BC45D910765}"/>
          </ac:spMkLst>
        </pc:spChg>
      </pc:sldChg>
      <pc:sldChg chg="modSp mod">
        <pc:chgData name="Owe, Sebastian (TSOSO)" userId="4bc34143-950d-4529-ac21-6bd9a4ff651f" providerId="ADAL" clId="{82ACEA67-1E96-4CF2-B6B3-596E311DB609}" dt="2024-01-05T10:01:38.981" v="510" actId="20577"/>
        <pc:sldMkLst>
          <pc:docMk/>
          <pc:sldMk cId="2291920025" sldId="598"/>
        </pc:sldMkLst>
        <pc:spChg chg="mod">
          <ac:chgData name="Owe, Sebastian (TSOSO)" userId="4bc34143-950d-4529-ac21-6bd9a4ff651f" providerId="ADAL" clId="{82ACEA67-1E96-4CF2-B6B3-596E311DB609}" dt="2024-01-05T10:01:38.981" v="510" actId="20577"/>
          <ac:spMkLst>
            <pc:docMk/>
            <pc:sldMk cId="2291920025" sldId="598"/>
            <ac:spMk id="5" creationId="{07D172F9-9812-42BB-86B5-1BC45D910765}"/>
          </ac:spMkLst>
        </pc:spChg>
      </pc:sldChg>
      <pc:sldChg chg="modSp mod">
        <pc:chgData name="Owe, Sebastian (TSOSO)" userId="4bc34143-950d-4529-ac21-6bd9a4ff651f" providerId="ADAL" clId="{82ACEA67-1E96-4CF2-B6B3-596E311DB609}" dt="2024-01-05T10:02:57.442" v="558" actId="20577"/>
        <pc:sldMkLst>
          <pc:docMk/>
          <pc:sldMk cId="3502673741" sldId="599"/>
        </pc:sldMkLst>
        <pc:spChg chg="mod">
          <ac:chgData name="Owe, Sebastian (TSOSO)" userId="4bc34143-950d-4529-ac21-6bd9a4ff651f" providerId="ADAL" clId="{82ACEA67-1E96-4CF2-B6B3-596E311DB609}" dt="2024-01-05T10:02:57.442" v="558" actId="20577"/>
          <ac:spMkLst>
            <pc:docMk/>
            <pc:sldMk cId="3502673741" sldId="599"/>
            <ac:spMk id="5" creationId="{07D172F9-9812-42BB-86B5-1BC45D910765}"/>
          </ac:spMkLst>
        </pc:spChg>
        <pc:graphicFrameChg chg="mod">
          <ac:chgData name="Owe, Sebastian (TSOSO)" userId="4bc34143-950d-4529-ac21-6bd9a4ff651f" providerId="ADAL" clId="{82ACEA67-1E96-4CF2-B6B3-596E311DB609}" dt="2024-01-05T10:02:48.042" v="538" actId="1076"/>
          <ac:graphicFrameMkLst>
            <pc:docMk/>
            <pc:sldMk cId="3502673741" sldId="599"/>
            <ac:graphicFrameMk id="10" creationId="{F3318A72-F194-4DA8-B4CC-7C3E1F1CE66B}"/>
          </ac:graphicFrameMkLst>
        </pc:graphicFrameChg>
      </pc:sldChg>
      <pc:sldChg chg="addSp delSp modSp mod">
        <pc:chgData name="Owe, Sebastian (TSOSO)" userId="4bc34143-950d-4529-ac21-6bd9a4ff651f" providerId="ADAL" clId="{82ACEA67-1E96-4CF2-B6B3-596E311DB609}" dt="2024-01-05T09:59:41.198" v="409" actId="20577"/>
        <pc:sldMkLst>
          <pc:docMk/>
          <pc:sldMk cId="1866620435" sldId="601"/>
        </pc:sldMkLst>
        <pc:spChg chg="del mod">
          <ac:chgData name="Owe, Sebastian (TSOSO)" userId="4bc34143-950d-4529-ac21-6bd9a4ff651f" providerId="ADAL" clId="{82ACEA67-1E96-4CF2-B6B3-596E311DB609}" dt="2024-01-04T11:31:47.205" v="247" actId="478"/>
          <ac:spMkLst>
            <pc:docMk/>
            <pc:sldMk cId="1866620435" sldId="601"/>
            <ac:spMk id="3" creationId="{22454FE7-3565-3E79-2674-BE0EA1FBEF4F}"/>
          </ac:spMkLst>
        </pc:spChg>
        <pc:spChg chg="mod">
          <ac:chgData name="Owe, Sebastian (TSOSO)" userId="4bc34143-950d-4529-ac21-6bd9a4ff651f" providerId="ADAL" clId="{82ACEA67-1E96-4CF2-B6B3-596E311DB609}" dt="2024-01-05T09:59:41.198" v="409" actId="20577"/>
          <ac:spMkLst>
            <pc:docMk/>
            <pc:sldMk cId="1866620435" sldId="601"/>
            <ac:spMk id="8" creationId="{A19AF2C1-D12B-494A-909D-5B2B6AE6B68C}"/>
          </ac:spMkLst>
        </pc:spChg>
        <pc:spChg chg="mod">
          <ac:chgData name="Owe, Sebastian (TSOSO)" userId="4bc34143-950d-4529-ac21-6bd9a4ff651f" providerId="ADAL" clId="{82ACEA67-1E96-4CF2-B6B3-596E311DB609}" dt="2024-01-05T09:56:05.066" v="330" actId="1076"/>
          <ac:spMkLst>
            <pc:docMk/>
            <pc:sldMk cId="1866620435" sldId="601"/>
            <ac:spMk id="11" creationId="{3599356E-1845-45AA-823D-688150876303}"/>
          </ac:spMkLst>
        </pc:spChg>
        <pc:graphicFrameChg chg="add del mod">
          <ac:chgData name="Owe, Sebastian (TSOSO)" userId="4bc34143-950d-4529-ac21-6bd9a4ff651f" providerId="ADAL" clId="{82ACEA67-1E96-4CF2-B6B3-596E311DB609}" dt="2024-01-04T10:15:21.235" v="238"/>
          <ac:graphicFrameMkLst>
            <pc:docMk/>
            <pc:sldMk cId="1866620435" sldId="601"/>
            <ac:graphicFrameMk id="4" creationId="{ED3FEE30-57F3-1CD8-6463-C11E1796A1EB}"/>
          </ac:graphicFrameMkLst>
        </pc:graphicFrameChg>
        <pc:graphicFrameChg chg="add del mod modGraphic">
          <ac:chgData name="Owe, Sebastian (TSOSO)" userId="4bc34143-950d-4529-ac21-6bd9a4ff651f" providerId="ADAL" clId="{82ACEA67-1E96-4CF2-B6B3-596E311DB609}" dt="2024-01-04T10:17:01.567" v="244" actId="2711"/>
          <ac:graphicFrameMkLst>
            <pc:docMk/>
            <pc:sldMk cId="1866620435" sldId="601"/>
            <ac:graphicFrameMk id="9" creationId="{493468B0-22F9-4E7B-A232-FD9A7FDADA9F}"/>
          </ac:graphicFrameMkLst>
        </pc:graphicFrameChg>
        <pc:graphicFrameChg chg="mod modGraphic">
          <ac:chgData name="Owe, Sebastian (TSOSO)" userId="4bc34143-950d-4529-ac21-6bd9a4ff651f" providerId="ADAL" clId="{82ACEA67-1E96-4CF2-B6B3-596E311DB609}" dt="2024-01-04T11:31:41.975" v="246" actId="2711"/>
          <ac:graphicFrameMkLst>
            <pc:docMk/>
            <pc:sldMk cId="1866620435" sldId="601"/>
            <ac:graphicFrameMk id="13" creationId="{62DDC1A5-4791-4C22-B3D5-3D4F0719FD83}"/>
          </ac:graphicFrameMkLst>
        </pc:graphicFrameChg>
      </pc:sldChg>
      <pc:sldChg chg="delSp modSp mod">
        <pc:chgData name="Owe, Sebastian (TSOSO)" userId="4bc34143-950d-4529-ac21-6bd9a4ff651f" providerId="ADAL" clId="{82ACEA67-1E96-4CF2-B6B3-596E311DB609}" dt="2024-01-05T09:59:31.727" v="395" actId="20577"/>
        <pc:sldMkLst>
          <pc:docMk/>
          <pc:sldMk cId="2569372604" sldId="602"/>
        </pc:sldMkLst>
        <pc:spChg chg="del mod">
          <ac:chgData name="Owe, Sebastian (TSOSO)" userId="4bc34143-950d-4529-ac21-6bd9a4ff651f" providerId="ADAL" clId="{82ACEA67-1E96-4CF2-B6B3-596E311DB609}" dt="2024-01-04T12:02:41.807" v="252" actId="478"/>
          <ac:spMkLst>
            <pc:docMk/>
            <pc:sldMk cId="2569372604" sldId="602"/>
            <ac:spMk id="3" creationId="{5485AE3B-7797-BB9E-ABF1-FB9579C90D11}"/>
          </ac:spMkLst>
        </pc:spChg>
        <pc:spChg chg="mod">
          <ac:chgData name="Owe, Sebastian (TSOSO)" userId="4bc34143-950d-4529-ac21-6bd9a4ff651f" providerId="ADAL" clId="{82ACEA67-1E96-4CF2-B6B3-596E311DB609}" dt="2024-01-05T09:59:31.727" v="395" actId="20577"/>
          <ac:spMkLst>
            <pc:docMk/>
            <pc:sldMk cId="2569372604" sldId="602"/>
            <ac:spMk id="8" creationId="{A19AF2C1-D12B-494A-909D-5B2B6AE6B68C}"/>
          </ac:spMkLst>
        </pc:spChg>
        <pc:graphicFrameChg chg="mod modGraphic">
          <ac:chgData name="Owe, Sebastian (TSOSO)" userId="4bc34143-950d-4529-ac21-6bd9a4ff651f" providerId="ADAL" clId="{82ACEA67-1E96-4CF2-B6B3-596E311DB609}" dt="2024-01-04T12:02:38.457" v="251" actId="2711"/>
          <ac:graphicFrameMkLst>
            <pc:docMk/>
            <pc:sldMk cId="2569372604" sldId="602"/>
            <ac:graphicFrameMk id="9" creationId="{493468B0-22F9-4E7B-A232-FD9A7FDADA9F}"/>
          </ac:graphicFrameMkLst>
        </pc:graphicFrameChg>
      </pc:sldChg>
      <pc:sldChg chg="delSp modSp mod">
        <pc:chgData name="Owe, Sebastian (TSOSO)" userId="4bc34143-950d-4529-ac21-6bd9a4ff651f" providerId="ADAL" clId="{82ACEA67-1E96-4CF2-B6B3-596E311DB609}" dt="2024-01-05T09:59:48.526" v="423" actId="20577"/>
        <pc:sldMkLst>
          <pc:docMk/>
          <pc:sldMk cId="1503125123" sldId="603"/>
        </pc:sldMkLst>
        <pc:spChg chg="mod">
          <ac:chgData name="Owe, Sebastian (TSOSO)" userId="4bc34143-950d-4529-ac21-6bd9a4ff651f" providerId="ADAL" clId="{82ACEA67-1E96-4CF2-B6B3-596E311DB609}" dt="2024-01-04T10:01:51.126" v="231" actId="20577"/>
          <ac:spMkLst>
            <pc:docMk/>
            <pc:sldMk cId="1503125123" sldId="603"/>
            <ac:spMk id="2" creationId="{8EC1E9B8-BA41-4BE9-A6E5-76F4B4FAA97B}"/>
          </ac:spMkLst>
        </pc:spChg>
        <pc:spChg chg="del">
          <ac:chgData name="Owe, Sebastian (TSOSO)" userId="4bc34143-950d-4529-ac21-6bd9a4ff651f" providerId="ADAL" clId="{82ACEA67-1E96-4CF2-B6B3-596E311DB609}" dt="2024-01-04T10:02:34.870" v="232" actId="478"/>
          <ac:spMkLst>
            <pc:docMk/>
            <pc:sldMk cId="1503125123" sldId="603"/>
            <ac:spMk id="3" creationId="{1CEB4AFB-F312-599D-4CA1-51F2B24EE405}"/>
          </ac:spMkLst>
        </pc:spChg>
        <pc:spChg chg="mod">
          <ac:chgData name="Owe, Sebastian (TSOSO)" userId="4bc34143-950d-4529-ac21-6bd9a4ff651f" providerId="ADAL" clId="{82ACEA67-1E96-4CF2-B6B3-596E311DB609}" dt="2024-01-05T09:59:48.526" v="423" actId="20577"/>
          <ac:spMkLst>
            <pc:docMk/>
            <pc:sldMk cId="1503125123" sldId="603"/>
            <ac:spMk id="5" creationId="{E27EECCA-133A-416F-BC9C-819F1DAB347C}"/>
          </ac:spMkLst>
        </pc:spChg>
        <pc:spChg chg="mod">
          <ac:chgData name="Owe, Sebastian (TSOSO)" userId="4bc34143-950d-4529-ac21-6bd9a4ff651f" providerId="ADAL" clId="{82ACEA67-1E96-4CF2-B6B3-596E311DB609}" dt="2024-01-05T09:55:35.261" v="329" actId="1076"/>
          <ac:spMkLst>
            <pc:docMk/>
            <pc:sldMk cId="1503125123" sldId="603"/>
            <ac:spMk id="9" creationId="{2972317B-AD2A-4AAE-A381-5DF6B752C1D7}"/>
          </ac:spMkLst>
        </pc:spChg>
      </pc:sldChg>
      <pc:sldChg chg="addSp delSp modSp mod">
        <pc:chgData name="Owe, Sebastian (TSOSO)" userId="4bc34143-950d-4529-ac21-6bd9a4ff651f" providerId="ADAL" clId="{82ACEA67-1E96-4CF2-B6B3-596E311DB609}" dt="2024-01-05T09:59:04.706" v="375" actId="20577"/>
        <pc:sldMkLst>
          <pc:docMk/>
          <pc:sldMk cId="1828769233" sldId="604"/>
        </pc:sldMkLst>
        <pc:spChg chg="add del mod">
          <ac:chgData name="Owe, Sebastian (TSOSO)" userId="4bc34143-950d-4529-ac21-6bd9a4ff651f" providerId="ADAL" clId="{82ACEA67-1E96-4CF2-B6B3-596E311DB609}" dt="2024-01-05T09:27:25.642" v="284"/>
          <ac:spMkLst>
            <pc:docMk/>
            <pc:sldMk cId="1828769233" sldId="604"/>
            <ac:spMk id="2" creationId="{6833EA2C-C250-21C2-416C-C8CD43757F9B}"/>
          </ac:spMkLst>
        </pc:spChg>
        <pc:spChg chg="add del mod">
          <ac:chgData name="Owe, Sebastian (TSOSO)" userId="4bc34143-950d-4529-ac21-6bd9a4ff651f" providerId="ADAL" clId="{82ACEA67-1E96-4CF2-B6B3-596E311DB609}" dt="2024-01-03T09:23:37.151" v="31"/>
          <ac:spMkLst>
            <pc:docMk/>
            <pc:sldMk cId="1828769233" sldId="604"/>
            <ac:spMk id="2" creationId="{C3F1CD12-7043-8324-13A3-1E4B9057295C}"/>
          </ac:spMkLst>
        </pc:spChg>
        <pc:spChg chg="add mod">
          <ac:chgData name="Owe, Sebastian (TSOSO)" userId="4bc34143-950d-4529-ac21-6bd9a4ff651f" providerId="ADAL" clId="{82ACEA67-1E96-4CF2-B6B3-596E311DB609}" dt="2024-01-05T09:27:25.658" v="295"/>
          <ac:spMkLst>
            <pc:docMk/>
            <pc:sldMk cId="1828769233" sldId="604"/>
            <ac:spMk id="3" creationId="{165EF5BA-DD13-7094-1C7B-D6B742969AC7}"/>
          </ac:spMkLst>
        </pc:spChg>
        <pc:spChg chg="del">
          <ac:chgData name="Owe, Sebastian (TSOSO)" userId="4bc34143-950d-4529-ac21-6bd9a4ff651f" providerId="ADAL" clId="{82ACEA67-1E96-4CF2-B6B3-596E311DB609}" dt="2024-01-03T09:23:36.970" v="9"/>
          <ac:spMkLst>
            <pc:docMk/>
            <pc:sldMk cId="1828769233" sldId="604"/>
            <ac:spMk id="3" creationId="{F5BC25F5-1A74-0382-B65D-AFF385392EFC}"/>
          </ac:spMkLst>
        </pc:spChg>
        <pc:spChg chg="del">
          <ac:chgData name="Owe, Sebastian (TSOSO)" userId="4bc34143-950d-4529-ac21-6bd9a4ff651f" providerId="ADAL" clId="{82ACEA67-1E96-4CF2-B6B3-596E311DB609}" dt="2024-01-05T09:27:25.062" v="262"/>
          <ac:spMkLst>
            <pc:docMk/>
            <pc:sldMk cId="1828769233" sldId="604"/>
            <ac:spMk id="4" creationId="{16ECDF49-6670-76DE-CE4C-F823F999237D}"/>
          </ac:spMkLst>
        </pc:spChg>
        <pc:spChg chg="add mod">
          <ac:chgData name="Owe, Sebastian (TSOSO)" userId="4bc34143-950d-4529-ac21-6bd9a4ff651f" providerId="ADAL" clId="{82ACEA67-1E96-4CF2-B6B3-596E311DB609}" dt="2024-01-03T09:23:37.163" v="42"/>
          <ac:spMkLst>
            <pc:docMk/>
            <pc:sldMk cId="1828769233" sldId="604"/>
            <ac:spMk id="4" creationId="{ABF0C924-DF31-ABF3-68AD-C83D379F8D00}"/>
          </ac:spMkLst>
        </pc:spChg>
        <pc:spChg chg="mod">
          <ac:chgData name="Owe, Sebastian (TSOSO)" userId="4bc34143-950d-4529-ac21-6bd9a4ff651f" providerId="ADAL" clId="{82ACEA67-1E96-4CF2-B6B3-596E311DB609}" dt="2024-01-05T09:59:04.706" v="375" actId="20577"/>
          <ac:spMkLst>
            <pc:docMk/>
            <pc:sldMk cId="1828769233" sldId="604"/>
            <ac:spMk id="7" creationId="{26BDECA7-C892-4B35-872F-A3BB4272881A}"/>
          </ac:spMkLst>
        </pc:spChg>
      </pc:sldChg>
      <pc:sldChg chg="modSp mod">
        <pc:chgData name="Owe, Sebastian (TSOSO)" userId="4bc34143-950d-4529-ac21-6bd9a4ff651f" providerId="ADAL" clId="{82ACEA67-1E96-4CF2-B6B3-596E311DB609}" dt="2024-01-05T10:02:08.253" v="532" actId="20577"/>
        <pc:sldMkLst>
          <pc:docMk/>
          <pc:sldMk cId="311319351" sldId="605"/>
        </pc:sldMkLst>
        <pc:spChg chg="mod">
          <ac:chgData name="Owe, Sebastian (TSOSO)" userId="4bc34143-950d-4529-ac21-6bd9a4ff651f" providerId="ADAL" clId="{82ACEA67-1E96-4CF2-B6B3-596E311DB609}" dt="2024-01-05T10:02:08.253" v="532" actId="20577"/>
          <ac:spMkLst>
            <pc:docMk/>
            <pc:sldMk cId="311319351" sldId="605"/>
            <ac:spMk id="5" creationId="{07D172F9-9812-42BB-86B5-1BC45D91076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_173_5199DCA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_183_13025731.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_25C_6D00CDD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_24A_FD7D8F5B.xlsx"/><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3.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_24B_19F62EA7.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_24C_366D249C.xlsx"/><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5.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_25B_5997DE83.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6.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_255_7E1AB304.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_256_889BEC99.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_25D_128E5B3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_257_D0C68F4D.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173_5199DCA1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_17E_26A9610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_17E_26A96103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_17F_1F0F271E.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_17F_1F0F271E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_180_D8AED743.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_181_5A778C2C.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_182_DFF7AD9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4702493277096155"/>
          <c:y val="0"/>
          <c:w val="0.69421489424206806"/>
          <c:h val="0.99843892042656801"/>
        </c:manualLayout>
      </c:layout>
      <c:barChart>
        <c:barDir val="bar"/>
        <c:grouping val="clustered"/>
        <c:varyColors val="0"/>
        <c:ser>
          <c:idx val="1"/>
          <c:order val="0"/>
          <c:tx>
            <c:strRef>
              <c:f>'Ark1'!$B$1</c:f>
              <c:strCache>
                <c:ptCount val="1"/>
                <c:pt idx="0">
                  <c:v>2018</c:v>
                </c:pt>
              </c:strCache>
            </c:strRef>
          </c:tx>
          <c:spPr>
            <a:solidFill>
              <a:srgbClr val="84CA8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'Ark1'!$B$2:$B$7</c:f>
              <c:numCache>
                <c:formatCode>0</c:formatCode>
                <c:ptCount val="6"/>
                <c:pt idx="0">
                  <c:v>10</c:v>
                </c:pt>
                <c:pt idx="1">
                  <c:v>25</c:v>
                </c:pt>
                <c:pt idx="2">
                  <c:v>10</c:v>
                </c:pt>
                <c:pt idx="3">
                  <c:v>37</c:v>
                </c:pt>
                <c:pt idx="4">
                  <c:v>53</c:v>
                </c:pt>
                <c:pt idx="5">
                  <c:v>135</c:v>
                </c:pt>
              </c:numCache>
            </c:numRef>
          </c:val>
          <c:extLst>
            <c:ext xmlns:c16="http://schemas.microsoft.com/office/drawing/2014/chart" uri="{C3380CC4-5D6E-409C-BE32-E72D297353CC}">
              <c16:uniqueId val="{00000000-9FBE-40EB-A78F-A4F39DBD99A6}"/>
            </c:ext>
          </c:extLst>
        </c:ser>
        <c:ser>
          <c:idx val="0"/>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'Ark1'!$C$2:$C$7</c:f>
              <c:numCache>
                <c:formatCode>0</c:formatCode>
                <c:ptCount val="6"/>
                <c:pt idx="0">
                  <c:v>12</c:v>
                </c:pt>
                <c:pt idx="1">
                  <c:v>21</c:v>
                </c:pt>
                <c:pt idx="2">
                  <c:v>9</c:v>
                </c:pt>
                <c:pt idx="3">
                  <c:v>34</c:v>
                </c:pt>
                <c:pt idx="4">
                  <c:v>52</c:v>
                </c:pt>
                <c:pt idx="5">
                  <c:v>128</c:v>
                </c:pt>
              </c:numCache>
            </c:numRef>
          </c:val>
          <c:extLst>
            <c:ext xmlns:c16="http://schemas.microsoft.com/office/drawing/2014/chart" uri="{C3380CC4-5D6E-409C-BE32-E72D297353CC}">
              <c16:uniqueId val="{00000001-9FBE-40EB-A78F-A4F39DBD99A6}"/>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'Ark1'!$D$2:$D$7</c:f>
              <c:numCache>
                <c:formatCode>General</c:formatCode>
                <c:ptCount val="6"/>
                <c:pt idx="0">
                  <c:v>8</c:v>
                </c:pt>
                <c:pt idx="1">
                  <c:v>22</c:v>
                </c:pt>
                <c:pt idx="2">
                  <c:v>9</c:v>
                </c:pt>
                <c:pt idx="3">
                  <c:v>36</c:v>
                </c:pt>
                <c:pt idx="4">
                  <c:v>60</c:v>
                </c:pt>
                <c:pt idx="5">
                  <c:v>135</c:v>
                </c:pt>
              </c:numCache>
            </c:numRef>
          </c:val>
          <c:extLst>
            <c:ext xmlns:c16="http://schemas.microsoft.com/office/drawing/2014/chart" uri="{C3380CC4-5D6E-409C-BE32-E72D297353CC}">
              <c16:uniqueId val="{00000001-9772-4E7A-871F-59FF8961113D}"/>
            </c:ext>
          </c:extLst>
        </c:ser>
        <c:ser>
          <c:idx val="3"/>
          <c:order val="3"/>
          <c:tx>
            <c:strRef>
              <c:f>'Ark1'!$E$1</c:f>
              <c:strCache>
                <c:ptCount val="1"/>
                <c:pt idx="0">
                  <c:v>2021</c:v>
                </c:pt>
              </c:strCache>
            </c:strRef>
          </c:tx>
          <c:spPr>
            <a:solidFill>
              <a:schemeClr val="accent3">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'Ark1'!$E$2:$E$7</c:f>
              <c:numCache>
                <c:formatCode>General</c:formatCode>
                <c:ptCount val="6"/>
                <c:pt idx="0">
                  <c:v>9</c:v>
                </c:pt>
                <c:pt idx="1">
                  <c:v>18</c:v>
                </c:pt>
                <c:pt idx="2">
                  <c:v>9</c:v>
                </c:pt>
                <c:pt idx="3">
                  <c:v>35</c:v>
                </c:pt>
                <c:pt idx="4">
                  <c:v>56</c:v>
                </c:pt>
                <c:pt idx="5">
                  <c:v>127</c:v>
                </c:pt>
              </c:numCache>
            </c:numRef>
          </c:val>
          <c:extLst>
            <c:ext xmlns:c16="http://schemas.microsoft.com/office/drawing/2014/chart" uri="{C3380CC4-5D6E-409C-BE32-E72D297353CC}">
              <c16:uniqueId val="{00000001-0F64-41A4-AF80-94734AF8D78D}"/>
            </c:ext>
          </c:extLst>
        </c:ser>
        <c:ser>
          <c:idx val="4"/>
          <c:order val="4"/>
          <c:tx>
            <c:strRef>
              <c:f>'Ark1'!$F$1</c:f>
              <c:strCache>
                <c:ptCount val="1"/>
                <c:pt idx="0">
                  <c:v>2022</c:v>
                </c:pt>
              </c:strCache>
            </c:strRef>
          </c:tx>
          <c:spPr>
            <a:solidFill>
              <a:schemeClr val="accent3">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'Ark1'!$F$2:$F$7</c:f>
              <c:numCache>
                <c:formatCode>General</c:formatCode>
                <c:ptCount val="6"/>
                <c:pt idx="0">
                  <c:v>7</c:v>
                </c:pt>
                <c:pt idx="1">
                  <c:v>16</c:v>
                </c:pt>
                <c:pt idx="2">
                  <c:v>8</c:v>
                </c:pt>
                <c:pt idx="3">
                  <c:v>30</c:v>
                </c:pt>
                <c:pt idx="4">
                  <c:v>47</c:v>
                </c:pt>
                <c:pt idx="5">
                  <c:v>108</c:v>
                </c:pt>
              </c:numCache>
            </c:numRef>
          </c:val>
          <c:extLst>
            <c:ext xmlns:c16="http://schemas.microsoft.com/office/drawing/2014/chart" uri="{C3380CC4-5D6E-409C-BE32-E72D297353CC}">
              <c16:uniqueId val="{00000000-5A41-4E81-8DAB-5BBD25371B9D}"/>
            </c:ext>
          </c:extLst>
        </c:ser>
        <c:ser>
          <c:idx val="5"/>
          <c:order val="5"/>
          <c:tx>
            <c:strRef>
              <c:f>'Ark1'!$G$1</c:f>
              <c:strCache>
                <c:ptCount val="1"/>
                <c:pt idx="0">
                  <c:v>2023</c:v>
                </c:pt>
              </c:strCache>
            </c:strRef>
          </c:tx>
          <c:spPr>
            <a:solidFill>
              <a:schemeClr val="accent3">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'Ark1'!$A$2:$A$7</c:f>
              <c:strCache>
                <c:ptCount val="6"/>
                <c:pt idx="0">
                  <c:v> Andre</c:v>
                </c:pt>
                <c:pt idx="1">
                  <c:v> Warner Bros. Discovery Totalt</c:v>
                </c:pt>
                <c:pt idx="2">
                  <c:v> Viaplay Group*</c:v>
                </c:pt>
                <c:pt idx="3">
                  <c:v> TV 2 Totalt</c:v>
                </c:pt>
                <c:pt idx="4">
                  <c:v> NRK Totalt</c:v>
                </c:pt>
                <c:pt idx="5">
                  <c:v> TVOV totalt</c:v>
                </c:pt>
              </c:strCache>
            </c:strRef>
          </c:cat>
          <c:val>
            <c:numRef>
              <c:f>'Ark1'!$G$2:$G$7</c:f>
              <c:numCache>
                <c:formatCode>General</c:formatCode>
                <c:ptCount val="6"/>
                <c:pt idx="0">
                  <c:v>6</c:v>
                </c:pt>
                <c:pt idx="1">
                  <c:v>13</c:v>
                </c:pt>
                <c:pt idx="2">
                  <c:v>8</c:v>
                </c:pt>
                <c:pt idx="3">
                  <c:v>32</c:v>
                </c:pt>
                <c:pt idx="4">
                  <c:v>44</c:v>
                </c:pt>
                <c:pt idx="5">
                  <c:v>103</c:v>
                </c:pt>
              </c:numCache>
            </c:numRef>
          </c:val>
          <c:extLst>
            <c:ext xmlns:c16="http://schemas.microsoft.com/office/drawing/2014/chart" uri="{C3380CC4-5D6E-409C-BE32-E72D297353CC}">
              <c16:uniqueId val="{00000000-D26B-42E4-A16C-3129107BF023}"/>
            </c:ext>
          </c:extLst>
        </c:ser>
        <c:dLbls>
          <c:dLblPos val="outEnd"/>
          <c:showLegendKey val="0"/>
          <c:showVal val="1"/>
          <c:showCatName val="0"/>
          <c:showSerName val="0"/>
          <c:showPercent val="0"/>
          <c:showBubbleSize val="0"/>
        </c:dLbls>
        <c:gapWidth val="20"/>
        <c:axId val="424091520"/>
        <c:axId val="424090344"/>
      </c:barChart>
      <c:catAx>
        <c:axId val="424091520"/>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24090344"/>
        <c:crosses val="autoZero"/>
        <c:auto val="1"/>
        <c:lblAlgn val="ctr"/>
        <c:lblOffset val="100"/>
        <c:noMultiLvlLbl val="0"/>
      </c:catAx>
      <c:valAx>
        <c:axId val="424090344"/>
        <c:scaling>
          <c:orientation val="minMax"/>
          <c:max val="140"/>
        </c:scaling>
        <c:delete val="1"/>
        <c:axPos val="b"/>
        <c:numFmt formatCode="0" sourceLinked="1"/>
        <c:majorTickMark val="out"/>
        <c:minorTickMark val="none"/>
        <c:tickLblPos val="nextTo"/>
        <c:crossAx val="424091520"/>
        <c:crosses val="autoZero"/>
        <c:crossBetween val="between"/>
        <c:majorUnit val="30"/>
      </c:valAx>
      <c:spPr>
        <a:noFill/>
        <a:ln>
          <a:noFill/>
        </a:ln>
        <a:effectLst/>
      </c:spPr>
    </c:plotArea>
    <c:legend>
      <c:legendPos val="r"/>
      <c:layout>
        <c:manualLayout>
          <c:xMode val="edge"/>
          <c:yMode val="edge"/>
          <c:x val="0.75844554279628984"/>
          <c:y val="0.64946378647539427"/>
          <c:w val="0.10391763046111348"/>
          <c:h val="0.30944519245941915"/>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084318962228158E-2"/>
          <c:y val="2.2951874713544807E-2"/>
          <c:w val="0.93847495503352052"/>
          <c:h val="0.81044882006055297"/>
        </c:manualLayout>
      </c:layout>
      <c:lineChart>
        <c:grouping val="standard"/>
        <c:varyColors val="0"/>
        <c:ser>
          <c:idx val="0"/>
          <c:order val="0"/>
          <c:tx>
            <c:strRef>
              <c:f>'Ark1'!$B$1</c:f>
              <c:strCache>
                <c:ptCount val="1"/>
                <c:pt idx="0">
                  <c:v>Live</c:v>
                </c:pt>
              </c:strCache>
            </c:strRef>
          </c:tx>
          <c:spPr>
            <a:ln w="19050" cap="rnd" cmpd="sng" algn="ctr">
              <a:solidFill>
                <a:schemeClr val="accent1"/>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'Ark1'!$B$2:$B$1441</c:f>
              <c:numCache>
                <c:formatCode>0.000;\-0.000</c:formatCode>
                <c:ptCount val="1440"/>
                <c:pt idx="0">
                  <c:v>0.64700000000000002</c:v>
                </c:pt>
                <c:pt idx="1">
                  <c:v>0.64600000000000002</c:v>
                </c:pt>
                <c:pt idx="2">
                  <c:v>0.64100000000000001</c:v>
                </c:pt>
                <c:pt idx="3">
                  <c:v>0.63200000000000001</c:v>
                </c:pt>
                <c:pt idx="4">
                  <c:v>0.628</c:v>
                </c:pt>
                <c:pt idx="5">
                  <c:v>0.625</c:v>
                </c:pt>
                <c:pt idx="6">
                  <c:v>0.62</c:v>
                </c:pt>
                <c:pt idx="7">
                  <c:v>0.61599999999999999</c:v>
                </c:pt>
                <c:pt idx="8">
                  <c:v>0.61199999999999999</c:v>
                </c:pt>
                <c:pt idx="9">
                  <c:v>0.60799999999999998</c:v>
                </c:pt>
                <c:pt idx="10">
                  <c:v>0.60499999999999998</c:v>
                </c:pt>
                <c:pt idx="11">
                  <c:v>0.60099999999999998</c:v>
                </c:pt>
                <c:pt idx="12">
                  <c:v>0.59799999999999998</c:v>
                </c:pt>
                <c:pt idx="13">
                  <c:v>0.59499999999999997</c:v>
                </c:pt>
                <c:pt idx="14">
                  <c:v>0.59099999999999997</c:v>
                </c:pt>
                <c:pt idx="15">
                  <c:v>0.59</c:v>
                </c:pt>
                <c:pt idx="16">
                  <c:v>0.59</c:v>
                </c:pt>
                <c:pt idx="17">
                  <c:v>0.58299999999999996</c:v>
                </c:pt>
                <c:pt idx="18">
                  <c:v>0.57999999999999996</c:v>
                </c:pt>
                <c:pt idx="19">
                  <c:v>0.57899999999999996</c:v>
                </c:pt>
                <c:pt idx="20">
                  <c:v>0.57499999999999996</c:v>
                </c:pt>
                <c:pt idx="21">
                  <c:v>0.57399999999999995</c:v>
                </c:pt>
                <c:pt idx="22">
                  <c:v>0.57099999999999995</c:v>
                </c:pt>
                <c:pt idx="23">
                  <c:v>0.56999999999999995</c:v>
                </c:pt>
                <c:pt idx="24">
                  <c:v>0.56399999999999995</c:v>
                </c:pt>
                <c:pt idx="25">
                  <c:v>0.55900000000000005</c:v>
                </c:pt>
                <c:pt idx="26">
                  <c:v>0.55500000000000005</c:v>
                </c:pt>
                <c:pt idx="27">
                  <c:v>0.55300000000000005</c:v>
                </c:pt>
                <c:pt idx="28">
                  <c:v>0.54900000000000004</c:v>
                </c:pt>
                <c:pt idx="29">
                  <c:v>0.54300000000000004</c:v>
                </c:pt>
                <c:pt idx="30">
                  <c:v>0.54200000000000004</c:v>
                </c:pt>
                <c:pt idx="31">
                  <c:v>0.54100000000000004</c:v>
                </c:pt>
                <c:pt idx="32">
                  <c:v>0.53900000000000003</c:v>
                </c:pt>
                <c:pt idx="33">
                  <c:v>0.53800000000000003</c:v>
                </c:pt>
                <c:pt idx="34">
                  <c:v>0.53700000000000003</c:v>
                </c:pt>
                <c:pt idx="35">
                  <c:v>0.53300000000000003</c:v>
                </c:pt>
                <c:pt idx="36">
                  <c:v>0.53</c:v>
                </c:pt>
                <c:pt idx="37">
                  <c:v>0.52600000000000002</c:v>
                </c:pt>
                <c:pt idx="38">
                  <c:v>0.52500000000000002</c:v>
                </c:pt>
                <c:pt idx="39">
                  <c:v>0.52100000000000002</c:v>
                </c:pt>
                <c:pt idx="40">
                  <c:v>0.51400000000000001</c:v>
                </c:pt>
                <c:pt idx="41">
                  <c:v>0.51200000000000001</c:v>
                </c:pt>
                <c:pt idx="42">
                  <c:v>0.50900000000000001</c:v>
                </c:pt>
                <c:pt idx="43">
                  <c:v>0.50700000000000001</c:v>
                </c:pt>
                <c:pt idx="44">
                  <c:v>0.5</c:v>
                </c:pt>
                <c:pt idx="45">
                  <c:v>0.498</c:v>
                </c:pt>
                <c:pt idx="46">
                  <c:v>0.49399999999999999</c:v>
                </c:pt>
                <c:pt idx="47">
                  <c:v>0.495</c:v>
                </c:pt>
                <c:pt idx="48">
                  <c:v>0.49399999999999999</c:v>
                </c:pt>
                <c:pt idx="49">
                  <c:v>0.49399999999999999</c:v>
                </c:pt>
                <c:pt idx="50">
                  <c:v>0.49</c:v>
                </c:pt>
                <c:pt idx="51">
                  <c:v>0.48799999999999999</c:v>
                </c:pt>
                <c:pt idx="52">
                  <c:v>0.48799999999999999</c:v>
                </c:pt>
                <c:pt idx="53">
                  <c:v>0.48499999999999999</c:v>
                </c:pt>
                <c:pt idx="54">
                  <c:v>0.48199999999999998</c:v>
                </c:pt>
                <c:pt idx="55">
                  <c:v>0.47799999999999998</c:v>
                </c:pt>
                <c:pt idx="56">
                  <c:v>0.47499999999999998</c:v>
                </c:pt>
                <c:pt idx="57">
                  <c:v>0.47</c:v>
                </c:pt>
                <c:pt idx="58">
                  <c:v>0.46600000000000003</c:v>
                </c:pt>
                <c:pt idx="59">
                  <c:v>0.46200000000000002</c:v>
                </c:pt>
                <c:pt idx="60">
                  <c:v>0.46800000000000003</c:v>
                </c:pt>
                <c:pt idx="61">
                  <c:v>0.48199999999999998</c:v>
                </c:pt>
                <c:pt idx="62">
                  <c:v>0.48499999999999999</c:v>
                </c:pt>
                <c:pt idx="63">
                  <c:v>0.47599999999999998</c:v>
                </c:pt>
                <c:pt idx="64">
                  <c:v>0.47</c:v>
                </c:pt>
                <c:pt idx="65">
                  <c:v>0.46899999999999997</c:v>
                </c:pt>
                <c:pt idx="66">
                  <c:v>0.47</c:v>
                </c:pt>
                <c:pt idx="67">
                  <c:v>0.46600000000000003</c:v>
                </c:pt>
                <c:pt idx="68">
                  <c:v>0.46400000000000002</c:v>
                </c:pt>
                <c:pt idx="69">
                  <c:v>0.47</c:v>
                </c:pt>
                <c:pt idx="70">
                  <c:v>0.47499999999999998</c:v>
                </c:pt>
                <c:pt idx="71">
                  <c:v>0.47499999999999998</c:v>
                </c:pt>
                <c:pt idx="72">
                  <c:v>0.47</c:v>
                </c:pt>
                <c:pt idx="73">
                  <c:v>0.47399999999999998</c:v>
                </c:pt>
                <c:pt idx="74">
                  <c:v>0.47199999999999998</c:v>
                </c:pt>
                <c:pt idx="75">
                  <c:v>0.47099999999999997</c:v>
                </c:pt>
                <c:pt idx="76">
                  <c:v>0.47099999999999997</c:v>
                </c:pt>
                <c:pt idx="77">
                  <c:v>0.47199999999999998</c:v>
                </c:pt>
                <c:pt idx="78">
                  <c:v>0.46800000000000003</c:v>
                </c:pt>
                <c:pt idx="79">
                  <c:v>0.46500000000000002</c:v>
                </c:pt>
                <c:pt idx="80">
                  <c:v>0.46100000000000002</c:v>
                </c:pt>
                <c:pt idx="81">
                  <c:v>0.46</c:v>
                </c:pt>
                <c:pt idx="82">
                  <c:v>0.45</c:v>
                </c:pt>
                <c:pt idx="83">
                  <c:v>0.44800000000000001</c:v>
                </c:pt>
                <c:pt idx="84">
                  <c:v>0.443</c:v>
                </c:pt>
                <c:pt idx="85">
                  <c:v>0.439</c:v>
                </c:pt>
                <c:pt idx="86">
                  <c:v>0.437</c:v>
                </c:pt>
                <c:pt idx="87">
                  <c:v>0.436</c:v>
                </c:pt>
                <c:pt idx="88">
                  <c:v>0.433</c:v>
                </c:pt>
                <c:pt idx="89">
                  <c:v>0.42799999999999999</c:v>
                </c:pt>
                <c:pt idx="90">
                  <c:v>0.42599999999999999</c:v>
                </c:pt>
                <c:pt idx="91">
                  <c:v>0.42599999999999999</c:v>
                </c:pt>
                <c:pt idx="92">
                  <c:v>0.42299999999999999</c:v>
                </c:pt>
                <c:pt idx="93">
                  <c:v>0.42399999999999999</c:v>
                </c:pt>
                <c:pt idx="94">
                  <c:v>0.42</c:v>
                </c:pt>
                <c:pt idx="95">
                  <c:v>0.41799999999999998</c:v>
                </c:pt>
                <c:pt idx="96">
                  <c:v>0.41599999999999998</c:v>
                </c:pt>
                <c:pt idx="97">
                  <c:v>0.41799999999999998</c:v>
                </c:pt>
                <c:pt idx="98">
                  <c:v>0.41599999999999998</c:v>
                </c:pt>
                <c:pt idx="99">
                  <c:v>0.41399999999999998</c:v>
                </c:pt>
                <c:pt idx="100">
                  <c:v>0.41099999999999998</c:v>
                </c:pt>
                <c:pt idx="101">
                  <c:v>0.40699999999999997</c:v>
                </c:pt>
                <c:pt idx="102">
                  <c:v>0.40699999999999997</c:v>
                </c:pt>
                <c:pt idx="103">
                  <c:v>0.40699999999999997</c:v>
                </c:pt>
                <c:pt idx="104">
                  <c:v>0.40400000000000003</c:v>
                </c:pt>
                <c:pt idx="105">
                  <c:v>0.40400000000000003</c:v>
                </c:pt>
                <c:pt idx="106">
                  <c:v>0.40200000000000002</c:v>
                </c:pt>
                <c:pt idx="107">
                  <c:v>0.40200000000000002</c:v>
                </c:pt>
                <c:pt idx="108">
                  <c:v>0.40400000000000003</c:v>
                </c:pt>
                <c:pt idx="109">
                  <c:v>0.4</c:v>
                </c:pt>
                <c:pt idx="110">
                  <c:v>0.39900000000000002</c:v>
                </c:pt>
                <c:pt idx="111">
                  <c:v>0.39800000000000002</c:v>
                </c:pt>
                <c:pt idx="112">
                  <c:v>0.39600000000000002</c:v>
                </c:pt>
                <c:pt idx="113">
                  <c:v>0.39600000000000002</c:v>
                </c:pt>
                <c:pt idx="114">
                  <c:v>0.39500000000000002</c:v>
                </c:pt>
                <c:pt idx="115">
                  <c:v>0.39600000000000002</c:v>
                </c:pt>
                <c:pt idx="116">
                  <c:v>0.39300000000000002</c:v>
                </c:pt>
                <c:pt idx="117">
                  <c:v>0.39</c:v>
                </c:pt>
                <c:pt idx="118">
                  <c:v>0.38900000000000001</c:v>
                </c:pt>
                <c:pt idx="119">
                  <c:v>0.38700000000000001</c:v>
                </c:pt>
                <c:pt idx="120">
                  <c:v>0.39600000000000002</c:v>
                </c:pt>
                <c:pt idx="121">
                  <c:v>0.40200000000000002</c:v>
                </c:pt>
                <c:pt idx="122">
                  <c:v>0.40200000000000002</c:v>
                </c:pt>
                <c:pt idx="123">
                  <c:v>0.39700000000000002</c:v>
                </c:pt>
                <c:pt idx="124">
                  <c:v>0.39400000000000002</c:v>
                </c:pt>
                <c:pt idx="125">
                  <c:v>0.39300000000000002</c:v>
                </c:pt>
                <c:pt idx="126">
                  <c:v>0.38900000000000001</c:v>
                </c:pt>
                <c:pt idx="127">
                  <c:v>0.38600000000000001</c:v>
                </c:pt>
                <c:pt idx="128">
                  <c:v>0.38900000000000001</c:v>
                </c:pt>
                <c:pt idx="129">
                  <c:v>0.38700000000000001</c:v>
                </c:pt>
                <c:pt idx="130">
                  <c:v>0.38400000000000001</c:v>
                </c:pt>
                <c:pt idx="131">
                  <c:v>0.38500000000000001</c:v>
                </c:pt>
                <c:pt idx="132">
                  <c:v>0.38100000000000001</c:v>
                </c:pt>
                <c:pt idx="133">
                  <c:v>0.378</c:v>
                </c:pt>
                <c:pt idx="134">
                  <c:v>0.378</c:v>
                </c:pt>
                <c:pt idx="135">
                  <c:v>0.376</c:v>
                </c:pt>
                <c:pt idx="136">
                  <c:v>0.377</c:v>
                </c:pt>
                <c:pt idx="137">
                  <c:v>0.376</c:v>
                </c:pt>
                <c:pt idx="138">
                  <c:v>0.376</c:v>
                </c:pt>
                <c:pt idx="139">
                  <c:v>0.377</c:v>
                </c:pt>
                <c:pt idx="140">
                  <c:v>0.378</c:v>
                </c:pt>
                <c:pt idx="141">
                  <c:v>0.38</c:v>
                </c:pt>
                <c:pt idx="142">
                  <c:v>0.38</c:v>
                </c:pt>
                <c:pt idx="143">
                  <c:v>0.38100000000000001</c:v>
                </c:pt>
                <c:pt idx="144">
                  <c:v>0.38200000000000001</c:v>
                </c:pt>
                <c:pt idx="145">
                  <c:v>0.38200000000000001</c:v>
                </c:pt>
                <c:pt idx="146">
                  <c:v>0.38</c:v>
                </c:pt>
                <c:pt idx="147">
                  <c:v>0.38100000000000001</c:v>
                </c:pt>
                <c:pt idx="148">
                  <c:v>0.377</c:v>
                </c:pt>
                <c:pt idx="149">
                  <c:v>0.372</c:v>
                </c:pt>
                <c:pt idx="150">
                  <c:v>0.38100000000000001</c:v>
                </c:pt>
                <c:pt idx="151">
                  <c:v>0.38300000000000001</c:v>
                </c:pt>
                <c:pt idx="152">
                  <c:v>0.38500000000000001</c:v>
                </c:pt>
                <c:pt idx="153">
                  <c:v>0.38600000000000001</c:v>
                </c:pt>
                <c:pt idx="154">
                  <c:v>0.38700000000000001</c:v>
                </c:pt>
                <c:pt idx="155">
                  <c:v>0.38300000000000001</c:v>
                </c:pt>
                <c:pt idx="156">
                  <c:v>0.38600000000000001</c:v>
                </c:pt>
                <c:pt idx="157">
                  <c:v>0.38800000000000001</c:v>
                </c:pt>
                <c:pt idx="158">
                  <c:v>0.38900000000000001</c:v>
                </c:pt>
                <c:pt idx="159">
                  <c:v>0.39400000000000002</c:v>
                </c:pt>
                <c:pt idx="160">
                  <c:v>0.39200000000000002</c:v>
                </c:pt>
                <c:pt idx="161">
                  <c:v>0.39200000000000002</c:v>
                </c:pt>
                <c:pt idx="162">
                  <c:v>0.39300000000000002</c:v>
                </c:pt>
                <c:pt idx="163">
                  <c:v>0.39400000000000002</c:v>
                </c:pt>
                <c:pt idx="164">
                  <c:v>0.39400000000000002</c:v>
                </c:pt>
                <c:pt idx="165">
                  <c:v>0.39500000000000002</c:v>
                </c:pt>
                <c:pt idx="166">
                  <c:v>0.39400000000000002</c:v>
                </c:pt>
                <c:pt idx="167">
                  <c:v>0.4</c:v>
                </c:pt>
                <c:pt idx="168">
                  <c:v>0.40200000000000002</c:v>
                </c:pt>
                <c:pt idx="169">
                  <c:v>0.40100000000000002</c:v>
                </c:pt>
                <c:pt idx="170">
                  <c:v>0.40100000000000002</c:v>
                </c:pt>
                <c:pt idx="171">
                  <c:v>0.39500000000000002</c:v>
                </c:pt>
                <c:pt idx="172">
                  <c:v>0.38900000000000001</c:v>
                </c:pt>
                <c:pt idx="173">
                  <c:v>0.38800000000000001</c:v>
                </c:pt>
                <c:pt idx="174">
                  <c:v>0.38900000000000001</c:v>
                </c:pt>
                <c:pt idx="175">
                  <c:v>0.38700000000000001</c:v>
                </c:pt>
                <c:pt idx="176">
                  <c:v>0.38400000000000001</c:v>
                </c:pt>
                <c:pt idx="177">
                  <c:v>0.379</c:v>
                </c:pt>
                <c:pt idx="178">
                  <c:v>0.372</c:v>
                </c:pt>
                <c:pt idx="179">
                  <c:v>0.36599999999999999</c:v>
                </c:pt>
                <c:pt idx="180">
                  <c:v>0.38300000000000001</c:v>
                </c:pt>
                <c:pt idx="181">
                  <c:v>0.4</c:v>
                </c:pt>
                <c:pt idx="182">
                  <c:v>0.40699999999999997</c:v>
                </c:pt>
                <c:pt idx="183">
                  <c:v>0.40600000000000003</c:v>
                </c:pt>
                <c:pt idx="184">
                  <c:v>0.41599999999999998</c:v>
                </c:pt>
                <c:pt idx="185">
                  <c:v>0.42399999999999999</c:v>
                </c:pt>
                <c:pt idx="186">
                  <c:v>0.42799999999999999</c:v>
                </c:pt>
                <c:pt idx="187">
                  <c:v>0.434</c:v>
                </c:pt>
                <c:pt idx="188">
                  <c:v>0.438</c:v>
                </c:pt>
                <c:pt idx="189">
                  <c:v>0.443</c:v>
                </c:pt>
                <c:pt idx="190">
                  <c:v>0.45</c:v>
                </c:pt>
                <c:pt idx="191">
                  <c:v>0.45600000000000002</c:v>
                </c:pt>
                <c:pt idx="192">
                  <c:v>0.45600000000000002</c:v>
                </c:pt>
                <c:pt idx="193">
                  <c:v>0.45700000000000002</c:v>
                </c:pt>
                <c:pt idx="194">
                  <c:v>0.45800000000000002</c:v>
                </c:pt>
                <c:pt idx="195">
                  <c:v>0.46100000000000002</c:v>
                </c:pt>
                <c:pt idx="196">
                  <c:v>0.46600000000000003</c:v>
                </c:pt>
                <c:pt idx="197">
                  <c:v>0.47399999999999998</c:v>
                </c:pt>
                <c:pt idx="198">
                  <c:v>0.48</c:v>
                </c:pt>
                <c:pt idx="199">
                  <c:v>0.48599999999999999</c:v>
                </c:pt>
                <c:pt idx="200">
                  <c:v>0.49299999999999999</c:v>
                </c:pt>
                <c:pt idx="201">
                  <c:v>0.501</c:v>
                </c:pt>
                <c:pt idx="202">
                  <c:v>0.50600000000000001</c:v>
                </c:pt>
                <c:pt idx="203">
                  <c:v>0.51</c:v>
                </c:pt>
                <c:pt idx="204">
                  <c:v>0.51400000000000001</c:v>
                </c:pt>
                <c:pt idx="205">
                  <c:v>0.52100000000000002</c:v>
                </c:pt>
                <c:pt idx="206">
                  <c:v>0.53100000000000003</c:v>
                </c:pt>
                <c:pt idx="207">
                  <c:v>0.54200000000000004</c:v>
                </c:pt>
                <c:pt idx="208">
                  <c:v>0.54500000000000004</c:v>
                </c:pt>
                <c:pt idx="209">
                  <c:v>0.54400000000000004</c:v>
                </c:pt>
                <c:pt idx="210">
                  <c:v>0.57199999999999995</c:v>
                </c:pt>
                <c:pt idx="211">
                  <c:v>0.58699999999999997</c:v>
                </c:pt>
                <c:pt idx="212">
                  <c:v>0.59499999999999997</c:v>
                </c:pt>
                <c:pt idx="213">
                  <c:v>0.60599999999999998</c:v>
                </c:pt>
                <c:pt idx="214">
                  <c:v>0.61099999999999999</c:v>
                </c:pt>
                <c:pt idx="215">
                  <c:v>0.61699999999999999</c:v>
                </c:pt>
                <c:pt idx="216">
                  <c:v>0.624</c:v>
                </c:pt>
                <c:pt idx="217">
                  <c:v>0.63</c:v>
                </c:pt>
                <c:pt idx="218">
                  <c:v>0.63</c:v>
                </c:pt>
                <c:pt idx="219">
                  <c:v>0.63600000000000001</c:v>
                </c:pt>
                <c:pt idx="220">
                  <c:v>0.64100000000000001</c:v>
                </c:pt>
                <c:pt idx="221">
                  <c:v>0.64900000000000002</c:v>
                </c:pt>
                <c:pt idx="222">
                  <c:v>0.65900000000000003</c:v>
                </c:pt>
                <c:pt idx="223">
                  <c:v>0.66500000000000004</c:v>
                </c:pt>
                <c:pt idx="224">
                  <c:v>0.67700000000000005</c:v>
                </c:pt>
                <c:pt idx="225">
                  <c:v>0.68799999999999994</c:v>
                </c:pt>
                <c:pt idx="226">
                  <c:v>0.69399999999999995</c:v>
                </c:pt>
                <c:pt idx="227">
                  <c:v>0.70699999999999996</c:v>
                </c:pt>
                <c:pt idx="228">
                  <c:v>0.71599999999999997</c:v>
                </c:pt>
                <c:pt idx="229">
                  <c:v>0.72699999999999998</c:v>
                </c:pt>
                <c:pt idx="230">
                  <c:v>0.73799999999999999</c:v>
                </c:pt>
                <c:pt idx="231">
                  <c:v>0.752</c:v>
                </c:pt>
                <c:pt idx="232">
                  <c:v>0.76100000000000001</c:v>
                </c:pt>
                <c:pt idx="233">
                  <c:v>0.77500000000000002</c:v>
                </c:pt>
                <c:pt idx="234">
                  <c:v>0.77600000000000002</c:v>
                </c:pt>
                <c:pt idx="235">
                  <c:v>0.79500000000000004</c:v>
                </c:pt>
                <c:pt idx="236">
                  <c:v>0.81699999999999995</c:v>
                </c:pt>
                <c:pt idx="237">
                  <c:v>0.83299999999999996</c:v>
                </c:pt>
                <c:pt idx="238">
                  <c:v>0.84099999999999997</c:v>
                </c:pt>
                <c:pt idx="239">
                  <c:v>0.85</c:v>
                </c:pt>
                <c:pt idx="240">
                  <c:v>0.92500000000000004</c:v>
                </c:pt>
                <c:pt idx="241">
                  <c:v>0.97</c:v>
                </c:pt>
                <c:pt idx="242">
                  <c:v>0.98399999999999999</c:v>
                </c:pt>
                <c:pt idx="243">
                  <c:v>0.98499999999999999</c:v>
                </c:pt>
                <c:pt idx="244">
                  <c:v>0.97499999999999998</c:v>
                </c:pt>
                <c:pt idx="245">
                  <c:v>0.95399999999999996</c:v>
                </c:pt>
                <c:pt idx="246">
                  <c:v>0.97799999999999998</c:v>
                </c:pt>
                <c:pt idx="247">
                  <c:v>0.98699999999999999</c:v>
                </c:pt>
                <c:pt idx="248">
                  <c:v>1.0029999999999999</c:v>
                </c:pt>
                <c:pt idx="249">
                  <c:v>1.02</c:v>
                </c:pt>
                <c:pt idx="250">
                  <c:v>1.0349999999999999</c:v>
                </c:pt>
                <c:pt idx="251">
                  <c:v>1.048</c:v>
                </c:pt>
                <c:pt idx="252">
                  <c:v>1.0589999999999999</c:v>
                </c:pt>
                <c:pt idx="253">
                  <c:v>1.0760000000000001</c:v>
                </c:pt>
                <c:pt idx="254">
                  <c:v>1.0880000000000001</c:v>
                </c:pt>
                <c:pt idx="255">
                  <c:v>1.0980000000000001</c:v>
                </c:pt>
                <c:pt idx="256">
                  <c:v>1.1100000000000001</c:v>
                </c:pt>
                <c:pt idx="257">
                  <c:v>1.131</c:v>
                </c:pt>
                <c:pt idx="258">
                  <c:v>1.1419999999999999</c:v>
                </c:pt>
                <c:pt idx="259">
                  <c:v>1.1579999999999999</c:v>
                </c:pt>
                <c:pt idx="260">
                  <c:v>1.171</c:v>
                </c:pt>
                <c:pt idx="261">
                  <c:v>1.179</c:v>
                </c:pt>
                <c:pt idx="262">
                  <c:v>1.1819999999999999</c:v>
                </c:pt>
                <c:pt idx="263">
                  <c:v>1.18</c:v>
                </c:pt>
                <c:pt idx="264">
                  <c:v>1.196</c:v>
                </c:pt>
                <c:pt idx="265">
                  <c:v>1.2130000000000001</c:v>
                </c:pt>
                <c:pt idx="266">
                  <c:v>1.228</c:v>
                </c:pt>
                <c:pt idx="267">
                  <c:v>1.2490000000000001</c:v>
                </c:pt>
                <c:pt idx="268">
                  <c:v>1.26</c:v>
                </c:pt>
                <c:pt idx="269">
                  <c:v>1.234</c:v>
                </c:pt>
                <c:pt idx="270">
                  <c:v>1.304</c:v>
                </c:pt>
                <c:pt idx="271">
                  <c:v>1.325</c:v>
                </c:pt>
                <c:pt idx="272">
                  <c:v>1.3460000000000001</c:v>
                </c:pt>
                <c:pt idx="273">
                  <c:v>1.363</c:v>
                </c:pt>
                <c:pt idx="274">
                  <c:v>1.369</c:v>
                </c:pt>
                <c:pt idx="275">
                  <c:v>1.361</c:v>
                </c:pt>
                <c:pt idx="276">
                  <c:v>1.3919999999999999</c:v>
                </c:pt>
                <c:pt idx="277">
                  <c:v>1.3979999999999999</c:v>
                </c:pt>
                <c:pt idx="278">
                  <c:v>1.3680000000000001</c:v>
                </c:pt>
                <c:pt idx="279">
                  <c:v>1.411</c:v>
                </c:pt>
                <c:pt idx="280">
                  <c:v>1.427</c:v>
                </c:pt>
                <c:pt idx="281">
                  <c:v>1.4419999999999999</c:v>
                </c:pt>
                <c:pt idx="282">
                  <c:v>1.4570000000000001</c:v>
                </c:pt>
                <c:pt idx="283">
                  <c:v>1.4690000000000001</c:v>
                </c:pt>
                <c:pt idx="284">
                  <c:v>1.4790000000000001</c:v>
                </c:pt>
                <c:pt idx="285">
                  <c:v>1.502</c:v>
                </c:pt>
                <c:pt idx="286">
                  <c:v>1.5189999999999999</c:v>
                </c:pt>
                <c:pt idx="287">
                  <c:v>1.5269999999999999</c:v>
                </c:pt>
                <c:pt idx="288">
                  <c:v>1.54</c:v>
                </c:pt>
                <c:pt idx="289">
                  <c:v>1.5549999999999999</c:v>
                </c:pt>
                <c:pt idx="290">
                  <c:v>1.5649999999999999</c:v>
                </c:pt>
                <c:pt idx="291">
                  <c:v>1.5720000000000001</c:v>
                </c:pt>
                <c:pt idx="292">
                  <c:v>1.5760000000000001</c:v>
                </c:pt>
                <c:pt idx="293">
                  <c:v>1.5780000000000001</c:v>
                </c:pt>
                <c:pt idx="294">
                  <c:v>1.593</c:v>
                </c:pt>
                <c:pt idx="295">
                  <c:v>1.617</c:v>
                </c:pt>
                <c:pt idx="296">
                  <c:v>1.63</c:v>
                </c:pt>
                <c:pt idx="297">
                  <c:v>1.649</c:v>
                </c:pt>
                <c:pt idx="298">
                  <c:v>1.655</c:v>
                </c:pt>
                <c:pt idx="299">
                  <c:v>1.6339999999999999</c:v>
                </c:pt>
                <c:pt idx="300">
                  <c:v>1.7829999999999999</c:v>
                </c:pt>
                <c:pt idx="301">
                  <c:v>1.8420000000000001</c:v>
                </c:pt>
                <c:pt idx="302">
                  <c:v>1.8540000000000001</c:v>
                </c:pt>
                <c:pt idx="303">
                  <c:v>1.82</c:v>
                </c:pt>
                <c:pt idx="304">
                  <c:v>1.7769999999999999</c:v>
                </c:pt>
                <c:pt idx="305">
                  <c:v>1.7809999999999999</c:v>
                </c:pt>
                <c:pt idx="306">
                  <c:v>1.796</c:v>
                </c:pt>
                <c:pt idx="307">
                  <c:v>1.78</c:v>
                </c:pt>
                <c:pt idx="308">
                  <c:v>1.792</c:v>
                </c:pt>
                <c:pt idx="309">
                  <c:v>1.8089999999999999</c:v>
                </c:pt>
                <c:pt idx="310">
                  <c:v>1.7789999999999999</c:v>
                </c:pt>
                <c:pt idx="311">
                  <c:v>1.8240000000000001</c:v>
                </c:pt>
                <c:pt idx="312">
                  <c:v>1.851</c:v>
                </c:pt>
                <c:pt idx="313">
                  <c:v>1.8740000000000001</c:v>
                </c:pt>
                <c:pt idx="314">
                  <c:v>1.8879999999999999</c:v>
                </c:pt>
                <c:pt idx="315">
                  <c:v>1.901</c:v>
                </c:pt>
                <c:pt idx="316">
                  <c:v>1.9219999999999999</c:v>
                </c:pt>
                <c:pt idx="317">
                  <c:v>1.9330000000000001</c:v>
                </c:pt>
                <c:pt idx="318">
                  <c:v>1.9590000000000001</c:v>
                </c:pt>
                <c:pt idx="319">
                  <c:v>1.982</c:v>
                </c:pt>
                <c:pt idx="320">
                  <c:v>1.9850000000000001</c:v>
                </c:pt>
                <c:pt idx="321">
                  <c:v>2</c:v>
                </c:pt>
                <c:pt idx="322">
                  <c:v>2.0129999999999999</c:v>
                </c:pt>
                <c:pt idx="323">
                  <c:v>2.0209999999999999</c:v>
                </c:pt>
                <c:pt idx="324">
                  <c:v>2.0409999999999999</c:v>
                </c:pt>
                <c:pt idx="325">
                  <c:v>2.0430000000000001</c:v>
                </c:pt>
                <c:pt idx="326">
                  <c:v>2.0609999999999999</c:v>
                </c:pt>
                <c:pt idx="327">
                  <c:v>2.0830000000000002</c:v>
                </c:pt>
                <c:pt idx="328">
                  <c:v>2.0950000000000002</c:v>
                </c:pt>
                <c:pt idx="329">
                  <c:v>2.0680000000000001</c:v>
                </c:pt>
                <c:pt idx="330">
                  <c:v>2.1970000000000001</c:v>
                </c:pt>
                <c:pt idx="331">
                  <c:v>2.2360000000000002</c:v>
                </c:pt>
                <c:pt idx="332">
                  <c:v>2.2509999999999999</c:v>
                </c:pt>
                <c:pt idx="333">
                  <c:v>2.2440000000000002</c:v>
                </c:pt>
                <c:pt idx="334">
                  <c:v>2.234</c:v>
                </c:pt>
                <c:pt idx="335">
                  <c:v>2.2320000000000002</c:v>
                </c:pt>
                <c:pt idx="336">
                  <c:v>2.2330000000000001</c:v>
                </c:pt>
                <c:pt idx="337">
                  <c:v>2.2570000000000001</c:v>
                </c:pt>
                <c:pt idx="338">
                  <c:v>2.2810000000000001</c:v>
                </c:pt>
                <c:pt idx="339">
                  <c:v>2.2549999999999999</c:v>
                </c:pt>
                <c:pt idx="340">
                  <c:v>2.3210000000000002</c:v>
                </c:pt>
                <c:pt idx="341">
                  <c:v>2.3530000000000002</c:v>
                </c:pt>
                <c:pt idx="342">
                  <c:v>2.3839999999999999</c:v>
                </c:pt>
                <c:pt idx="343">
                  <c:v>2.395</c:v>
                </c:pt>
                <c:pt idx="344">
                  <c:v>2.4009999999999998</c:v>
                </c:pt>
                <c:pt idx="345">
                  <c:v>2.4260000000000002</c:v>
                </c:pt>
                <c:pt idx="346">
                  <c:v>2.4430000000000001</c:v>
                </c:pt>
                <c:pt idx="347">
                  <c:v>2.4590000000000001</c:v>
                </c:pt>
                <c:pt idx="348">
                  <c:v>2.472</c:v>
                </c:pt>
                <c:pt idx="349">
                  <c:v>2.4940000000000002</c:v>
                </c:pt>
                <c:pt idx="350">
                  <c:v>2.516</c:v>
                </c:pt>
                <c:pt idx="351">
                  <c:v>2.5409999999999999</c:v>
                </c:pt>
                <c:pt idx="352">
                  <c:v>2.5569999999999999</c:v>
                </c:pt>
                <c:pt idx="353">
                  <c:v>2.58</c:v>
                </c:pt>
                <c:pt idx="354">
                  <c:v>2.6019999999999999</c:v>
                </c:pt>
                <c:pt idx="355">
                  <c:v>2.6080000000000001</c:v>
                </c:pt>
                <c:pt idx="356">
                  <c:v>2.62</c:v>
                </c:pt>
                <c:pt idx="357">
                  <c:v>2.6459999999999999</c:v>
                </c:pt>
                <c:pt idx="358">
                  <c:v>2.6789999999999998</c:v>
                </c:pt>
                <c:pt idx="359">
                  <c:v>2.6669999999999998</c:v>
                </c:pt>
                <c:pt idx="360">
                  <c:v>2.8239999999999998</c:v>
                </c:pt>
                <c:pt idx="361">
                  <c:v>2.8860000000000001</c:v>
                </c:pt>
                <c:pt idx="362">
                  <c:v>2.9009999999999998</c:v>
                </c:pt>
                <c:pt idx="363">
                  <c:v>2.8929999999999998</c:v>
                </c:pt>
                <c:pt idx="364">
                  <c:v>2.8730000000000002</c:v>
                </c:pt>
                <c:pt idx="365">
                  <c:v>2.875</c:v>
                </c:pt>
                <c:pt idx="366">
                  <c:v>2.9079999999999999</c:v>
                </c:pt>
                <c:pt idx="367">
                  <c:v>2.9049999999999998</c:v>
                </c:pt>
                <c:pt idx="368">
                  <c:v>2.931</c:v>
                </c:pt>
                <c:pt idx="369">
                  <c:v>2.9460000000000002</c:v>
                </c:pt>
                <c:pt idx="370">
                  <c:v>2.9119999999999999</c:v>
                </c:pt>
                <c:pt idx="371">
                  <c:v>2.956</c:v>
                </c:pt>
                <c:pt idx="372">
                  <c:v>2.9870000000000001</c:v>
                </c:pt>
                <c:pt idx="373">
                  <c:v>3.0249999999999999</c:v>
                </c:pt>
                <c:pt idx="374">
                  <c:v>3.0369999999999999</c:v>
                </c:pt>
                <c:pt idx="375">
                  <c:v>3.048</c:v>
                </c:pt>
                <c:pt idx="376">
                  <c:v>3.0609999999999999</c:v>
                </c:pt>
                <c:pt idx="377">
                  <c:v>3.0779999999999998</c:v>
                </c:pt>
                <c:pt idx="378">
                  <c:v>3.1019999999999999</c:v>
                </c:pt>
                <c:pt idx="379">
                  <c:v>3.1120000000000001</c:v>
                </c:pt>
                <c:pt idx="380">
                  <c:v>3.1230000000000002</c:v>
                </c:pt>
                <c:pt idx="381">
                  <c:v>3.1440000000000001</c:v>
                </c:pt>
                <c:pt idx="382">
                  <c:v>3.161</c:v>
                </c:pt>
                <c:pt idx="383">
                  <c:v>3.1589999999999998</c:v>
                </c:pt>
                <c:pt idx="384">
                  <c:v>3.1560000000000001</c:v>
                </c:pt>
                <c:pt idx="385">
                  <c:v>3.1560000000000001</c:v>
                </c:pt>
                <c:pt idx="386">
                  <c:v>3.1589999999999998</c:v>
                </c:pt>
                <c:pt idx="387">
                  <c:v>3.1720000000000002</c:v>
                </c:pt>
                <c:pt idx="388">
                  <c:v>3.1789999999999998</c:v>
                </c:pt>
                <c:pt idx="389">
                  <c:v>3.12</c:v>
                </c:pt>
                <c:pt idx="390">
                  <c:v>3.2320000000000002</c:v>
                </c:pt>
                <c:pt idx="391">
                  <c:v>3.2530000000000001</c:v>
                </c:pt>
                <c:pt idx="392">
                  <c:v>3.2669999999999999</c:v>
                </c:pt>
                <c:pt idx="393">
                  <c:v>3.2719999999999998</c:v>
                </c:pt>
                <c:pt idx="394">
                  <c:v>3.278</c:v>
                </c:pt>
                <c:pt idx="395">
                  <c:v>3.2690000000000001</c:v>
                </c:pt>
                <c:pt idx="396">
                  <c:v>3.278</c:v>
                </c:pt>
                <c:pt idx="397">
                  <c:v>3.286</c:v>
                </c:pt>
                <c:pt idx="398">
                  <c:v>3.2869999999999999</c:v>
                </c:pt>
                <c:pt idx="399">
                  <c:v>3.3050000000000002</c:v>
                </c:pt>
                <c:pt idx="400">
                  <c:v>3.3149999999999999</c:v>
                </c:pt>
                <c:pt idx="401">
                  <c:v>3.2829999999999999</c:v>
                </c:pt>
                <c:pt idx="402">
                  <c:v>3.3359999999999999</c:v>
                </c:pt>
                <c:pt idx="403">
                  <c:v>3.351</c:v>
                </c:pt>
                <c:pt idx="404">
                  <c:v>3.3479999999999999</c:v>
                </c:pt>
                <c:pt idx="405">
                  <c:v>3.3769999999999998</c:v>
                </c:pt>
                <c:pt idx="406">
                  <c:v>3.3820000000000001</c:v>
                </c:pt>
                <c:pt idx="407">
                  <c:v>3.4039999999999999</c:v>
                </c:pt>
                <c:pt idx="408">
                  <c:v>3.3959999999999999</c:v>
                </c:pt>
                <c:pt idx="409">
                  <c:v>3.407</c:v>
                </c:pt>
                <c:pt idx="410">
                  <c:v>3.41</c:v>
                </c:pt>
                <c:pt idx="411">
                  <c:v>3.419</c:v>
                </c:pt>
                <c:pt idx="412">
                  <c:v>3.419</c:v>
                </c:pt>
                <c:pt idx="413">
                  <c:v>3.4159999999999999</c:v>
                </c:pt>
                <c:pt idx="414">
                  <c:v>3.423</c:v>
                </c:pt>
                <c:pt idx="415">
                  <c:v>3.415</c:v>
                </c:pt>
                <c:pt idx="416">
                  <c:v>3.4049999999999998</c:v>
                </c:pt>
                <c:pt idx="417">
                  <c:v>3.3929999999999998</c:v>
                </c:pt>
                <c:pt idx="418">
                  <c:v>3.399</c:v>
                </c:pt>
                <c:pt idx="419">
                  <c:v>3.419</c:v>
                </c:pt>
                <c:pt idx="420">
                  <c:v>3.524</c:v>
                </c:pt>
                <c:pt idx="421">
                  <c:v>3.59</c:v>
                </c:pt>
                <c:pt idx="422">
                  <c:v>3.5710000000000002</c:v>
                </c:pt>
                <c:pt idx="423">
                  <c:v>3.5249999999999999</c:v>
                </c:pt>
                <c:pt idx="424">
                  <c:v>3.4870000000000001</c:v>
                </c:pt>
                <c:pt idx="425">
                  <c:v>3.48</c:v>
                </c:pt>
                <c:pt idx="426">
                  <c:v>3.5030000000000001</c:v>
                </c:pt>
                <c:pt idx="427">
                  <c:v>3.5070000000000001</c:v>
                </c:pt>
                <c:pt idx="428">
                  <c:v>3.51</c:v>
                </c:pt>
                <c:pt idx="429">
                  <c:v>3.5259999999999998</c:v>
                </c:pt>
                <c:pt idx="430">
                  <c:v>3.5379999999999998</c:v>
                </c:pt>
                <c:pt idx="431">
                  <c:v>3.5419999999999998</c:v>
                </c:pt>
                <c:pt idx="432">
                  <c:v>3.5470000000000002</c:v>
                </c:pt>
                <c:pt idx="433">
                  <c:v>3.5550000000000002</c:v>
                </c:pt>
                <c:pt idx="434">
                  <c:v>3.5529999999999999</c:v>
                </c:pt>
                <c:pt idx="435">
                  <c:v>3.5459999999999998</c:v>
                </c:pt>
                <c:pt idx="436">
                  <c:v>3.5710000000000002</c:v>
                </c:pt>
                <c:pt idx="437">
                  <c:v>3.577</c:v>
                </c:pt>
                <c:pt idx="438">
                  <c:v>3.5830000000000002</c:v>
                </c:pt>
                <c:pt idx="439">
                  <c:v>3.5939999999999999</c:v>
                </c:pt>
                <c:pt idx="440">
                  <c:v>3.5920000000000001</c:v>
                </c:pt>
                <c:pt idx="441">
                  <c:v>3.5950000000000002</c:v>
                </c:pt>
                <c:pt idx="442">
                  <c:v>3.5750000000000002</c:v>
                </c:pt>
                <c:pt idx="443">
                  <c:v>3.5680000000000001</c:v>
                </c:pt>
                <c:pt idx="444">
                  <c:v>3.5819999999999999</c:v>
                </c:pt>
                <c:pt idx="445">
                  <c:v>3.58</c:v>
                </c:pt>
                <c:pt idx="446">
                  <c:v>3.5870000000000002</c:v>
                </c:pt>
                <c:pt idx="447">
                  <c:v>3.59</c:v>
                </c:pt>
                <c:pt idx="448">
                  <c:v>3.577</c:v>
                </c:pt>
                <c:pt idx="449">
                  <c:v>3.5529999999999999</c:v>
                </c:pt>
                <c:pt idx="450">
                  <c:v>3.6019999999999999</c:v>
                </c:pt>
                <c:pt idx="451">
                  <c:v>3.6019999999999999</c:v>
                </c:pt>
                <c:pt idx="452">
                  <c:v>3.6160000000000001</c:v>
                </c:pt>
                <c:pt idx="453">
                  <c:v>3.62</c:v>
                </c:pt>
                <c:pt idx="454">
                  <c:v>3.6190000000000002</c:v>
                </c:pt>
                <c:pt idx="455">
                  <c:v>3.6230000000000002</c:v>
                </c:pt>
                <c:pt idx="456">
                  <c:v>3.6280000000000001</c:v>
                </c:pt>
                <c:pt idx="457">
                  <c:v>3.6419999999999999</c:v>
                </c:pt>
                <c:pt idx="458">
                  <c:v>3.64</c:v>
                </c:pt>
                <c:pt idx="459">
                  <c:v>3.6469999999999998</c:v>
                </c:pt>
                <c:pt idx="460">
                  <c:v>3.6520000000000001</c:v>
                </c:pt>
                <c:pt idx="461">
                  <c:v>3.6240000000000001</c:v>
                </c:pt>
                <c:pt idx="462">
                  <c:v>3.6339999999999999</c:v>
                </c:pt>
                <c:pt idx="463">
                  <c:v>3.6520000000000001</c:v>
                </c:pt>
                <c:pt idx="464">
                  <c:v>3.6440000000000001</c:v>
                </c:pt>
                <c:pt idx="465">
                  <c:v>3.65</c:v>
                </c:pt>
                <c:pt idx="466">
                  <c:v>3.641</c:v>
                </c:pt>
                <c:pt idx="467">
                  <c:v>3.6379999999999999</c:v>
                </c:pt>
                <c:pt idx="468">
                  <c:v>3.6379999999999999</c:v>
                </c:pt>
                <c:pt idx="469">
                  <c:v>3.633</c:v>
                </c:pt>
                <c:pt idx="470">
                  <c:v>3.6320000000000001</c:v>
                </c:pt>
                <c:pt idx="471">
                  <c:v>3.6389999999999998</c:v>
                </c:pt>
                <c:pt idx="472">
                  <c:v>3.637</c:v>
                </c:pt>
                <c:pt idx="473">
                  <c:v>3.6280000000000001</c:v>
                </c:pt>
                <c:pt idx="474">
                  <c:v>3.63</c:v>
                </c:pt>
                <c:pt idx="475">
                  <c:v>3.63</c:v>
                </c:pt>
                <c:pt idx="476">
                  <c:v>3.6309999999999998</c:v>
                </c:pt>
                <c:pt idx="477">
                  <c:v>3.629</c:v>
                </c:pt>
                <c:pt idx="478">
                  <c:v>3.609</c:v>
                </c:pt>
                <c:pt idx="479">
                  <c:v>3.625</c:v>
                </c:pt>
                <c:pt idx="480">
                  <c:v>3.7360000000000002</c:v>
                </c:pt>
                <c:pt idx="481">
                  <c:v>3.7509999999999999</c:v>
                </c:pt>
                <c:pt idx="482">
                  <c:v>3.738</c:v>
                </c:pt>
                <c:pt idx="483">
                  <c:v>3.6869999999999998</c:v>
                </c:pt>
                <c:pt idx="484">
                  <c:v>3.649</c:v>
                </c:pt>
                <c:pt idx="485">
                  <c:v>3.633</c:v>
                </c:pt>
                <c:pt idx="486">
                  <c:v>3.6419999999999999</c:v>
                </c:pt>
                <c:pt idx="487">
                  <c:v>3.64</c:v>
                </c:pt>
                <c:pt idx="488">
                  <c:v>3.6379999999999999</c:v>
                </c:pt>
                <c:pt idx="489">
                  <c:v>3.6379999999999999</c:v>
                </c:pt>
                <c:pt idx="490">
                  <c:v>3.629</c:v>
                </c:pt>
                <c:pt idx="491">
                  <c:v>3.6309999999999998</c:v>
                </c:pt>
                <c:pt idx="492">
                  <c:v>3.63</c:v>
                </c:pt>
                <c:pt idx="493">
                  <c:v>3.6240000000000001</c:v>
                </c:pt>
                <c:pt idx="494">
                  <c:v>3.629</c:v>
                </c:pt>
                <c:pt idx="495">
                  <c:v>3.625</c:v>
                </c:pt>
                <c:pt idx="496">
                  <c:v>3.6240000000000001</c:v>
                </c:pt>
                <c:pt idx="497">
                  <c:v>3.6259999999999999</c:v>
                </c:pt>
                <c:pt idx="498">
                  <c:v>3.637</c:v>
                </c:pt>
                <c:pt idx="499">
                  <c:v>3.633</c:v>
                </c:pt>
                <c:pt idx="500">
                  <c:v>3.63</c:v>
                </c:pt>
                <c:pt idx="501">
                  <c:v>3.6230000000000002</c:v>
                </c:pt>
                <c:pt idx="502">
                  <c:v>3.6349999999999998</c:v>
                </c:pt>
                <c:pt idx="503">
                  <c:v>3.6429999999999998</c:v>
                </c:pt>
                <c:pt idx="504">
                  <c:v>3.6379999999999999</c:v>
                </c:pt>
                <c:pt idx="505">
                  <c:v>3.6440000000000001</c:v>
                </c:pt>
                <c:pt idx="506">
                  <c:v>3.6469999999999998</c:v>
                </c:pt>
                <c:pt idx="507">
                  <c:v>3.6520000000000001</c:v>
                </c:pt>
                <c:pt idx="508">
                  <c:v>3.6360000000000001</c:v>
                </c:pt>
                <c:pt idx="509">
                  <c:v>3.609</c:v>
                </c:pt>
                <c:pt idx="510">
                  <c:v>3.6360000000000001</c:v>
                </c:pt>
                <c:pt idx="511">
                  <c:v>3.6360000000000001</c:v>
                </c:pt>
                <c:pt idx="512">
                  <c:v>3.65</c:v>
                </c:pt>
                <c:pt idx="513">
                  <c:v>3.653</c:v>
                </c:pt>
                <c:pt idx="514">
                  <c:v>3.6589999999999998</c:v>
                </c:pt>
                <c:pt idx="515">
                  <c:v>3.6640000000000001</c:v>
                </c:pt>
                <c:pt idx="516">
                  <c:v>3.661</c:v>
                </c:pt>
                <c:pt idx="517">
                  <c:v>3.6789999999999998</c:v>
                </c:pt>
                <c:pt idx="518">
                  <c:v>3.677</c:v>
                </c:pt>
                <c:pt idx="519">
                  <c:v>3.6709999999999998</c:v>
                </c:pt>
                <c:pt idx="520">
                  <c:v>3.6520000000000001</c:v>
                </c:pt>
                <c:pt idx="521">
                  <c:v>3.6579999999999999</c:v>
                </c:pt>
                <c:pt idx="522">
                  <c:v>3.6539999999999999</c:v>
                </c:pt>
                <c:pt idx="523">
                  <c:v>3.6659999999999999</c:v>
                </c:pt>
                <c:pt idx="524">
                  <c:v>3.6509999999999998</c:v>
                </c:pt>
                <c:pt idx="525">
                  <c:v>3.6589999999999998</c:v>
                </c:pt>
                <c:pt idx="526">
                  <c:v>3.6720000000000002</c:v>
                </c:pt>
                <c:pt idx="527">
                  <c:v>3.669</c:v>
                </c:pt>
                <c:pt idx="528">
                  <c:v>3.6779999999999999</c:v>
                </c:pt>
                <c:pt idx="529">
                  <c:v>3.6840000000000002</c:v>
                </c:pt>
                <c:pt idx="530">
                  <c:v>3.6859999999999999</c:v>
                </c:pt>
                <c:pt idx="531">
                  <c:v>3.702</c:v>
                </c:pt>
                <c:pt idx="532">
                  <c:v>3.6920000000000002</c:v>
                </c:pt>
                <c:pt idx="533">
                  <c:v>3.6930000000000001</c:v>
                </c:pt>
                <c:pt idx="534">
                  <c:v>3.7</c:v>
                </c:pt>
                <c:pt idx="535">
                  <c:v>3.6960000000000002</c:v>
                </c:pt>
                <c:pt idx="536">
                  <c:v>3.7029999999999998</c:v>
                </c:pt>
                <c:pt idx="537">
                  <c:v>3.69</c:v>
                </c:pt>
                <c:pt idx="538">
                  <c:v>3.6909999999999998</c:v>
                </c:pt>
                <c:pt idx="539">
                  <c:v>3.6749999999999998</c:v>
                </c:pt>
                <c:pt idx="540">
                  <c:v>3.82</c:v>
                </c:pt>
                <c:pt idx="541">
                  <c:v>3.915</c:v>
                </c:pt>
                <c:pt idx="542">
                  <c:v>3.8879999999999999</c:v>
                </c:pt>
                <c:pt idx="543">
                  <c:v>3.8140000000000001</c:v>
                </c:pt>
                <c:pt idx="544">
                  <c:v>3.7589999999999999</c:v>
                </c:pt>
                <c:pt idx="545">
                  <c:v>3.7570000000000001</c:v>
                </c:pt>
                <c:pt idx="546">
                  <c:v>3.758</c:v>
                </c:pt>
                <c:pt idx="547">
                  <c:v>3.7610000000000001</c:v>
                </c:pt>
                <c:pt idx="548">
                  <c:v>3.7570000000000001</c:v>
                </c:pt>
                <c:pt idx="549">
                  <c:v>3.7589999999999999</c:v>
                </c:pt>
                <c:pt idx="550">
                  <c:v>3.75</c:v>
                </c:pt>
                <c:pt idx="551">
                  <c:v>3.7490000000000001</c:v>
                </c:pt>
                <c:pt idx="552">
                  <c:v>3.7429999999999999</c:v>
                </c:pt>
                <c:pt idx="553">
                  <c:v>3.7490000000000001</c:v>
                </c:pt>
                <c:pt idx="554">
                  <c:v>3.7440000000000002</c:v>
                </c:pt>
                <c:pt idx="555">
                  <c:v>3.7410000000000001</c:v>
                </c:pt>
                <c:pt idx="556">
                  <c:v>3.738</c:v>
                </c:pt>
                <c:pt idx="557">
                  <c:v>3.73</c:v>
                </c:pt>
                <c:pt idx="558">
                  <c:v>3.7290000000000001</c:v>
                </c:pt>
                <c:pt idx="559">
                  <c:v>3.7250000000000001</c:v>
                </c:pt>
                <c:pt idx="560">
                  <c:v>3.722</c:v>
                </c:pt>
                <c:pt idx="561">
                  <c:v>3.7170000000000001</c:v>
                </c:pt>
                <c:pt idx="562">
                  <c:v>3.7</c:v>
                </c:pt>
                <c:pt idx="563">
                  <c:v>3.6930000000000001</c:v>
                </c:pt>
                <c:pt idx="564">
                  <c:v>3.6890000000000001</c:v>
                </c:pt>
                <c:pt idx="565">
                  <c:v>3.6840000000000002</c:v>
                </c:pt>
                <c:pt idx="566">
                  <c:v>3.68</c:v>
                </c:pt>
                <c:pt idx="567">
                  <c:v>3.6789999999999998</c:v>
                </c:pt>
                <c:pt idx="568">
                  <c:v>3.6760000000000002</c:v>
                </c:pt>
                <c:pt idx="569">
                  <c:v>3.661</c:v>
                </c:pt>
                <c:pt idx="570">
                  <c:v>3.6909999999999998</c:v>
                </c:pt>
                <c:pt idx="571">
                  <c:v>3.6890000000000001</c:v>
                </c:pt>
                <c:pt idx="572">
                  <c:v>3.6869999999999998</c:v>
                </c:pt>
                <c:pt idx="573">
                  <c:v>3.681</c:v>
                </c:pt>
                <c:pt idx="574">
                  <c:v>3.673</c:v>
                </c:pt>
                <c:pt idx="575">
                  <c:v>3.6669999999999998</c:v>
                </c:pt>
                <c:pt idx="576">
                  <c:v>3.661</c:v>
                </c:pt>
                <c:pt idx="577">
                  <c:v>3.6619999999999999</c:v>
                </c:pt>
                <c:pt idx="578">
                  <c:v>3.665</c:v>
                </c:pt>
                <c:pt idx="579">
                  <c:v>3.6579999999999999</c:v>
                </c:pt>
                <c:pt idx="580">
                  <c:v>3.6749999999999998</c:v>
                </c:pt>
                <c:pt idx="581">
                  <c:v>3.6669999999999998</c:v>
                </c:pt>
                <c:pt idx="582">
                  <c:v>3.6640000000000001</c:v>
                </c:pt>
                <c:pt idx="583">
                  <c:v>3.6619999999999999</c:v>
                </c:pt>
                <c:pt idx="584">
                  <c:v>3.6560000000000001</c:v>
                </c:pt>
                <c:pt idx="585">
                  <c:v>3.6659999999999999</c:v>
                </c:pt>
                <c:pt idx="586">
                  <c:v>3.66</c:v>
                </c:pt>
                <c:pt idx="587">
                  <c:v>3.6440000000000001</c:v>
                </c:pt>
                <c:pt idx="588">
                  <c:v>3.6440000000000001</c:v>
                </c:pt>
                <c:pt idx="589">
                  <c:v>3.6280000000000001</c:v>
                </c:pt>
                <c:pt idx="590">
                  <c:v>3.629</c:v>
                </c:pt>
                <c:pt idx="591">
                  <c:v>3.6360000000000001</c:v>
                </c:pt>
                <c:pt idx="592">
                  <c:v>3.637</c:v>
                </c:pt>
                <c:pt idx="593">
                  <c:v>3.6230000000000002</c:v>
                </c:pt>
                <c:pt idx="594">
                  <c:v>3.6219999999999999</c:v>
                </c:pt>
                <c:pt idx="595">
                  <c:v>3.6179999999999999</c:v>
                </c:pt>
                <c:pt idx="596">
                  <c:v>3.617</c:v>
                </c:pt>
                <c:pt idx="597">
                  <c:v>3.6179999999999999</c:v>
                </c:pt>
                <c:pt idx="598">
                  <c:v>3.6240000000000001</c:v>
                </c:pt>
                <c:pt idx="599">
                  <c:v>3.5840000000000001</c:v>
                </c:pt>
                <c:pt idx="600">
                  <c:v>3.6579999999999999</c:v>
                </c:pt>
                <c:pt idx="601">
                  <c:v>3.7149999999999999</c:v>
                </c:pt>
                <c:pt idx="602">
                  <c:v>3.722</c:v>
                </c:pt>
                <c:pt idx="603">
                  <c:v>3.6760000000000002</c:v>
                </c:pt>
                <c:pt idx="604">
                  <c:v>3.641</c:v>
                </c:pt>
                <c:pt idx="605">
                  <c:v>3.637</c:v>
                </c:pt>
                <c:pt idx="606">
                  <c:v>3.645</c:v>
                </c:pt>
                <c:pt idx="607">
                  <c:v>3.6589999999999998</c:v>
                </c:pt>
                <c:pt idx="608">
                  <c:v>3.653</c:v>
                </c:pt>
                <c:pt idx="609">
                  <c:v>3.6429999999999998</c:v>
                </c:pt>
                <c:pt idx="610">
                  <c:v>3.6240000000000001</c:v>
                </c:pt>
                <c:pt idx="611">
                  <c:v>3.6440000000000001</c:v>
                </c:pt>
                <c:pt idx="612">
                  <c:v>3.6309999999999998</c:v>
                </c:pt>
                <c:pt idx="613">
                  <c:v>3.6309999999999998</c:v>
                </c:pt>
                <c:pt idx="614">
                  <c:v>3.637</c:v>
                </c:pt>
                <c:pt idx="615">
                  <c:v>3.6379999999999999</c:v>
                </c:pt>
                <c:pt idx="616">
                  <c:v>3.6419999999999999</c:v>
                </c:pt>
                <c:pt idx="617">
                  <c:v>3.6440000000000001</c:v>
                </c:pt>
                <c:pt idx="618">
                  <c:v>3.637</c:v>
                </c:pt>
                <c:pt idx="619">
                  <c:v>3.6360000000000001</c:v>
                </c:pt>
                <c:pt idx="620">
                  <c:v>3.6349999999999998</c:v>
                </c:pt>
                <c:pt idx="621">
                  <c:v>3.641</c:v>
                </c:pt>
                <c:pt idx="622">
                  <c:v>3.641</c:v>
                </c:pt>
                <c:pt idx="623">
                  <c:v>3.64</c:v>
                </c:pt>
                <c:pt idx="624">
                  <c:v>3.625</c:v>
                </c:pt>
                <c:pt idx="625">
                  <c:v>3.6230000000000002</c:v>
                </c:pt>
                <c:pt idx="626">
                  <c:v>3.6139999999999999</c:v>
                </c:pt>
                <c:pt idx="627">
                  <c:v>3.6160000000000001</c:v>
                </c:pt>
                <c:pt idx="628">
                  <c:v>3.6160000000000001</c:v>
                </c:pt>
                <c:pt idx="629">
                  <c:v>3.6</c:v>
                </c:pt>
                <c:pt idx="630">
                  <c:v>3.62</c:v>
                </c:pt>
                <c:pt idx="631">
                  <c:v>3.6219999999999999</c:v>
                </c:pt>
                <c:pt idx="632">
                  <c:v>3.625</c:v>
                </c:pt>
                <c:pt idx="633">
                  <c:v>3.63</c:v>
                </c:pt>
                <c:pt idx="634">
                  <c:v>3.6339999999999999</c:v>
                </c:pt>
                <c:pt idx="635">
                  <c:v>3.6240000000000001</c:v>
                </c:pt>
                <c:pt idx="636">
                  <c:v>3.6269999999999998</c:v>
                </c:pt>
                <c:pt idx="637">
                  <c:v>3.6339999999999999</c:v>
                </c:pt>
                <c:pt idx="638">
                  <c:v>3.6429999999999998</c:v>
                </c:pt>
                <c:pt idx="639">
                  <c:v>3.6469999999999998</c:v>
                </c:pt>
                <c:pt idx="640">
                  <c:v>3.649</c:v>
                </c:pt>
                <c:pt idx="641">
                  <c:v>3.6539999999999999</c:v>
                </c:pt>
                <c:pt idx="642">
                  <c:v>3.6659999999999999</c:v>
                </c:pt>
                <c:pt idx="643">
                  <c:v>3.6669999999999998</c:v>
                </c:pt>
                <c:pt idx="644">
                  <c:v>3.653</c:v>
                </c:pt>
                <c:pt idx="645">
                  <c:v>3.6629999999999998</c:v>
                </c:pt>
                <c:pt idx="646">
                  <c:v>3.6669999999999998</c:v>
                </c:pt>
                <c:pt idx="647">
                  <c:v>3.68</c:v>
                </c:pt>
                <c:pt idx="648">
                  <c:v>3.6779999999999999</c:v>
                </c:pt>
                <c:pt idx="649">
                  <c:v>3.6779999999999999</c:v>
                </c:pt>
                <c:pt idx="650">
                  <c:v>3.6880000000000002</c:v>
                </c:pt>
                <c:pt idx="651">
                  <c:v>3.6880000000000002</c:v>
                </c:pt>
                <c:pt idx="652">
                  <c:v>3.6890000000000001</c:v>
                </c:pt>
                <c:pt idx="653">
                  <c:v>3.6890000000000001</c:v>
                </c:pt>
                <c:pt idx="654">
                  <c:v>3.698</c:v>
                </c:pt>
                <c:pt idx="655">
                  <c:v>3.6960000000000002</c:v>
                </c:pt>
                <c:pt idx="656">
                  <c:v>3.7090000000000001</c:v>
                </c:pt>
                <c:pt idx="657">
                  <c:v>3.7029999999999998</c:v>
                </c:pt>
                <c:pt idx="658">
                  <c:v>3.7050000000000001</c:v>
                </c:pt>
                <c:pt idx="659">
                  <c:v>3.7280000000000002</c:v>
                </c:pt>
                <c:pt idx="660">
                  <c:v>3.8610000000000002</c:v>
                </c:pt>
                <c:pt idx="661">
                  <c:v>3.927</c:v>
                </c:pt>
                <c:pt idx="662">
                  <c:v>3.9049999999999998</c:v>
                </c:pt>
                <c:pt idx="663">
                  <c:v>3.835</c:v>
                </c:pt>
                <c:pt idx="664">
                  <c:v>3.786</c:v>
                </c:pt>
                <c:pt idx="665">
                  <c:v>3.7810000000000001</c:v>
                </c:pt>
                <c:pt idx="666">
                  <c:v>3.79</c:v>
                </c:pt>
                <c:pt idx="667">
                  <c:v>3.7850000000000001</c:v>
                </c:pt>
                <c:pt idx="668">
                  <c:v>3.7850000000000001</c:v>
                </c:pt>
                <c:pt idx="669">
                  <c:v>3.798</c:v>
                </c:pt>
                <c:pt idx="670">
                  <c:v>3.802</c:v>
                </c:pt>
                <c:pt idx="671">
                  <c:v>3.8079999999999998</c:v>
                </c:pt>
                <c:pt idx="672">
                  <c:v>3.8050000000000002</c:v>
                </c:pt>
                <c:pt idx="673">
                  <c:v>3.7989999999999999</c:v>
                </c:pt>
                <c:pt idx="674">
                  <c:v>3.8010000000000002</c:v>
                </c:pt>
                <c:pt idx="675">
                  <c:v>3.8119999999999998</c:v>
                </c:pt>
                <c:pt idx="676">
                  <c:v>3.8239999999999998</c:v>
                </c:pt>
                <c:pt idx="677">
                  <c:v>3.831</c:v>
                </c:pt>
                <c:pt idx="678">
                  <c:v>3.8210000000000002</c:v>
                </c:pt>
                <c:pt idx="679">
                  <c:v>3.8330000000000002</c:v>
                </c:pt>
                <c:pt idx="680">
                  <c:v>3.8530000000000002</c:v>
                </c:pt>
                <c:pt idx="681">
                  <c:v>3.8610000000000002</c:v>
                </c:pt>
                <c:pt idx="682">
                  <c:v>3.8660000000000001</c:v>
                </c:pt>
                <c:pt idx="683">
                  <c:v>3.8650000000000002</c:v>
                </c:pt>
                <c:pt idx="684">
                  <c:v>3.855</c:v>
                </c:pt>
                <c:pt idx="685">
                  <c:v>3.8639999999999999</c:v>
                </c:pt>
                <c:pt idx="686">
                  <c:v>3.86</c:v>
                </c:pt>
                <c:pt idx="687">
                  <c:v>3.8679999999999999</c:v>
                </c:pt>
                <c:pt idx="688">
                  <c:v>3.8620000000000001</c:v>
                </c:pt>
                <c:pt idx="689">
                  <c:v>3.847</c:v>
                </c:pt>
                <c:pt idx="690">
                  <c:v>3.8839999999999999</c:v>
                </c:pt>
                <c:pt idx="691">
                  <c:v>3.8980000000000001</c:v>
                </c:pt>
                <c:pt idx="692">
                  <c:v>3.9049999999999998</c:v>
                </c:pt>
                <c:pt idx="693">
                  <c:v>3.9119999999999999</c:v>
                </c:pt>
                <c:pt idx="694">
                  <c:v>3.9169999999999998</c:v>
                </c:pt>
                <c:pt idx="695">
                  <c:v>3.931</c:v>
                </c:pt>
                <c:pt idx="696">
                  <c:v>3.9319999999999999</c:v>
                </c:pt>
                <c:pt idx="697">
                  <c:v>3.9359999999999999</c:v>
                </c:pt>
                <c:pt idx="698">
                  <c:v>3.9369999999999998</c:v>
                </c:pt>
                <c:pt idx="699">
                  <c:v>3.952</c:v>
                </c:pt>
                <c:pt idx="700">
                  <c:v>3.9580000000000002</c:v>
                </c:pt>
                <c:pt idx="701">
                  <c:v>3.9790000000000001</c:v>
                </c:pt>
                <c:pt idx="702">
                  <c:v>3.9830000000000001</c:v>
                </c:pt>
                <c:pt idx="703">
                  <c:v>3.9820000000000002</c:v>
                </c:pt>
                <c:pt idx="704">
                  <c:v>3.9820000000000002</c:v>
                </c:pt>
                <c:pt idx="705">
                  <c:v>4.0010000000000003</c:v>
                </c:pt>
                <c:pt idx="706">
                  <c:v>4.0039999999999996</c:v>
                </c:pt>
                <c:pt idx="707">
                  <c:v>4.01</c:v>
                </c:pt>
                <c:pt idx="708">
                  <c:v>4.0229999999999997</c:v>
                </c:pt>
                <c:pt idx="709">
                  <c:v>4.0339999999999998</c:v>
                </c:pt>
                <c:pt idx="710">
                  <c:v>4.0430000000000001</c:v>
                </c:pt>
                <c:pt idx="711">
                  <c:v>4.0439999999999996</c:v>
                </c:pt>
                <c:pt idx="712">
                  <c:v>4.0380000000000003</c:v>
                </c:pt>
                <c:pt idx="713">
                  <c:v>4.0369999999999999</c:v>
                </c:pt>
                <c:pt idx="714">
                  <c:v>4.0529999999999999</c:v>
                </c:pt>
                <c:pt idx="715">
                  <c:v>4.0490000000000004</c:v>
                </c:pt>
                <c:pt idx="716">
                  <c:v>4.0570000000000004</c:v>
                </c:pt>
                <c:pt idx="717">
                  <c:v>4.0590000000000002</c:v>
                </c:pt>
                <c:pt idx="718">
                  <c:v>4.08</c:v>
                </c:pt>
                <c:pt idx="719">
                  <c:v>4.0780000000000003</c:v>
                </c:pt>
                <c:pt idx="720">
                  <c:v>4.1989999999999998</c:v>
                </c:pt>
                <c:pt idx="721">
                  <c:v>4.29</c:v>
                </c:pt>
                <c:pt idx="722">
                  <c:v>4.274</c:v>
                </c:pt>
                <c:pt idx="723">
                  <c:v>4.2039999999999997</c:v>
                </c:pt>
                <c:pt idx="724">
                  <c:v>4.1710000000000003</c:v>
                </c:pt>
                <c:pt idx="725">
                  <c:v>4.1890000000000001</c:v>
                </c:pt>
                <c:pt idx="726">
                  <c:v>4.2</c:v>
                </c:pt>
                <c:pt idx="727">
                  <c:v>4.2089999999999996</c:v>
                </c:pt>
                <c:pt idx="728">
                  <c:v>4.22</c:v>
                </c:pt>
                <c:pt idx="729">
                  <c:v>4.2300000000000004</c:v>
                </c:pt>
                <c:pt idx="730">
                  <c:v>4.2320000000000002</c:v>
                </c:pt>
                <c:pt idx="731">
                  <c:v>4.2460000000000004</c:v>
                </c:pt>
                <c:pt idx="732">
                  <c:v>4.2619999999999996</c:v>
                </c:pt>
                <c:pt idx="733">
                  <c:v>4.2720000000000002</c:v>
                </c:pt>
                <c:pt idx="734">
                  <c:v>4.2759999999999998</c:v>
                </c:pt>
                <c:pt idx="735">
                  <c:v>4.28</c:v>
                </c:pt>
                <c:pt idx="736">
                  <c:v>4.29</c:v>
                </c:pt>
                <c:pt idx="737">
                  <c:v>4.298</c:v>
                </c:pt>
                <c:pt idx="738">
                  <c:v>4.3049999999999997</c:v>
                </c:pt>
                <c:pt idx="739">
                  <c:v>4.3040000000000003</c:v>
                </c:pt>
                <c:pt idx="740">
                  <c:v>4.3280000000000003</c:v>
                </c:pt>
                <c:pt idx="741">
                  <c:v>4.3289999999999997</c:v>
                </c:pt>
                <c:pt idx="742">
                  <c:v>4.3310000000000004</c:v>
                </c:pt>
                <c:pt idx="743">
                  <c:v>4.335</c:v>
                </c:pt>
                <c:pt idx="744">
                  <c:v>4.3449999999999998</c:v>
                </c:pt>
                <c:pt idx="745">
                  <c:v>4.3490000000000002</c:v>
                </c:pt>
                <c:pt idx="746">
                  <c:v>4.359</c:v>
                </c:pt>
                <c:pt idx="747">
                  <c:v>4.3719999999999999</c:v>
                </c:pt>
                <c:pt idx="748">
                  <c:v>4.3769999999999998</c:v>
                </c:pt>
                <c:pt idx="749">
                  <c:v>4.359</c:v>
                </c:pt>
                <c:pt idx="750">
                  <c:v>4.3940000000000001</c:v>
                </c:pt>
                <c:pt idx="751">
                  <c:v>4.4059999999999997</c:v>
                </c:pt>
                <c:pt idx="752">
                  <c:v>4.4059999999999997</c:v>
                </c:pt>
                <c:pt idx="753">
                  <c:v>4.42</c:v>
                </c:pt>
                <c:pt idx="754">
                  <c:v>4.4329999999999998</c:v>
                </c:pt>
                <c:pt idx="755">
                  <c:v>4.4400000000000004</c:v>
                </c:pt>
                <c:pt idx="756">
                  <c:v>4.4619999999999997</c:v>
                </c:pt>
                <c:pt idx="757">
                  <c:v>4.4800000000000004</c:v>
                </c:pt>
                <c:pt idx="758">
                  <c:v>4.4820000000000002</c:v>
                </c:pt>
                <c:pt idx="759">
                  <c:v>4.4770000000000003</c:v>
                </c:pt>
                <c:pt idx="760">
                  <c:v>4.4889999999999999</c:v>
                </c:pt>
                <c:pt idx="761">
                  <c:v>4.4980000000000002</c:v>
                </c:pt>
                <c:pt idx="762">
                  <c:v>4.5019999999999998</c:v>
                </c:pt>
                <c:pt idx="763">
                  <c:v>4.5019999999999998</c:v>
                </c:pt>
                <c:pt idx="764">
                  <c:v>4.5119999999999996</c:v>
                </c:pt>
                <c:pt idx="765">
                  <c:v>4.516</c:v>
                </c:pt>
                <c:pt idx="766">
                  <c:v>4.5229999999999997</c:v>
                </c:pt>
                <c:pt idx="767">
                  <c:v>4.5229999999999997</c:v>
                </c:pt>
                <c:pt idx="768">
                  <c:v>4.5410000000000004</c:v>
                </c:pt>
                <c:pt idx="769">
                  <c:v>4.5490000000000004</c:v>
                </c:pt>
                <c:pt idx="770">
                  <c:v>4.5549999999999997</c:v>
                </c:pt>
                <c:pt idx="771">
                  <c:v>4.5709999999999997</c:v>
                </c:pt>
                <c:pt idx="772">
                  <c:v>4.5810000000000004</c:v>
                </c:pt>
                <c:pt idx="773">
                  <c:v>4.58</c:v>
                </c:pt>
                <c:pt idx="774">
                  <c:v>4.5949999999999998</c:v>
                </c:pt>
                <c:pt idx="775">
                  <c:v>4.5940000000000003</c:v>
                </c:pt>
                <c:pt idx="776">
                  <c:v>4.5910000000000002</c:v>
                </c:pt>
                <c:pt idx="777">
                  <c:v>4.593</c:v>
                </c:pt>
                <c:pt idx="778">
                  <c:v>4.5990000000000002</c:v>
                </c:pt>
                <c:pt idx="779">
                  <c:v>4.6289999999999996</c:v>
                </c:pt>
                <c:pt idx="780">
                  <c:v>4.7960000000000003</c:v>
                </c:pt>
                <c:pt idx="781">
                  <c:v>4.8879999999999999</c:v>
                </c:pt>
                <c:pt idx="782">
                  <c:v>4.8689999999999998</c:v>
                </c:pt>
                <c:pt idx="783">
                  <c:v>4.7889999999999997</c:v>
                </c:pt>
                <c:pt idx="784">
                  <c:v>4.7370000000000001</c:v>
                </c:pt>
                <c:pt idx="785">
                  <c:v>4.7549999999999999</c:v>
                </c:pt>
                <c:pt idx="786">
                  <c:v>4.7629999999999999</c:v>
                </c:pt>
                <c:pt idx="787">
                  <c:v>4.7629999999999999</c:v>
                </c:pt>
                <c:pt idx="788">
                  <c:v>4.7750000000000004</c:v>
                </c:pt>
                <c:pt idx="789">
                  <c:v>4.7869999999999999</c:v>
                </c:pt>
                <c:pt idx="790">
                  <c:v>4.8010000000000002</c:v>
                </c:pt>
                <c:pt idx="791">
                  <c:v>4.8090000000000002</c:v>
                </c:pt>
                <c:pt idx="792">
                  <c:v>4.8159999999999998</c:v>
                </c:pt>
                <c:pt idx="793">
                  <c:v>4.82</c:v>
                </c:pt>
                <c:pt idx="794">
                  <c:v>4.8310000000000004</c:v>
                </c:pt>
                <c:pt idx="795">
                  <c:v>4.8460000000000001</c:v>
                </c:pt>
                <c:pt idx="796">
                  <c:v>4.8559999999999999</c:v>
                </c:pt>
                <c:pt idx="797">
                  <c:v>4.8650000000000002</c:v>
                </c:pt>
                <c:pt idx="798">
                  <c:v>4.8940000000000001</c:v>
                </c:pt>
                <c:pt idx="799">
                  <c:v>4.9039999999999999</c:v>
                </c:pt>
                <c:pt idx="800">
                  <c:v>4.9340000000000002</c:v>
                </c:pt>
                <c:pt idx="801">
                  <c:v>4.9429999999999996</c:v>
                </c:pt>
                <c:pt idx="802">
                  <c:v>4.9569999999999999</c:v>
                </c:pt>
                <c:pt idx="803">
                  <c:v>4.9630000000000001</c:v>
                </c:pt>
                <c:pt idx="804">
                  <c:v>4.9630000000000001</c:v>
                </c:pt>
                <c:pt idx="805">
                  <c:v>4.9850000000000003</c:v>
                </c:pt>
                <c:pt idx="806">
                  <c:v>5.008</c:v>
                </c:pt>
                <c:pt idx="807">
                  <c:v>5.024</c:v>
                </c:pt>
                <c:pt idx="808">
                  <c:v>5.0380000000000003</c:v>
                </c:pt>
                <c:pt idx="809">
                  <c:v>5.048</c:v>
                </c:pt>
                <c:pt idx="810">
                  <c:v>5.07</c:v>
                </c:pt>
                <c:pt idx="811">
                  <c:v>5.0990000000000002</c:v>
                </c:pt>
                <c:pt idx="812">
                  <c:v>5.12</c:v>
                </c:pt>
                <c:pt idx="813">
                  <c:v>5.1319999999999997</c:v>
                </c:pt>
                <c:pt idx="814">
                  <c:v>5.1429999999999998</c:v>
                </c:pt>
                <c:pt idx="815">
                  <c:v>5.1669999999999998</c:v>
                </c:pt>
                <c:pt idx="816">
                  <c:v>5.1760000000000002</c:v>
                </c:pt>
                <c:pt idx="817">
                  <c:v>5.194</c:v>
                </c:pt>
                <c:pt idx="818">
                  <c:v>5.21</c:v>
                </c:pt>
                <c:pt idx="819">
                  <c:v>5.2430000000000003</c:v>
                </c:pt>
                <c:pt idx="820">
                  <c:v>5.2619999999999996</c:v>
                </c:pt>
                <c:pt idx="821">
                  <c:v>5.274</c:v>
                </c:pt>
                <c:pt idx="822">
                  <c:v>5.2910000000000004</c:v>
                </c:pt>
                <c:pt idx="823">
                  <c:v>5.3159999999999998</c:v>
                </c:pt>
                <c:pt idx="824">
                  <c:v>5.3250000000000002</c:v>
                </c:pt>
                <c:pt idx="825">
                  <c:v>5.351</c:v>
                </c:pt>
                <c:pt idx="826">
                  <c:v>5.37</c:v>
                </c:pt>
                <c:pt idx="827">
                  <c:v>5.3890000000000002</c:v>
                </c:pt>
                <c:pt idx="828">
                  <c:v>5.4139999999999997</c:v>
                </c:pt>
                <c:pt idx="829">
                  <c:v>5.43</c:v>
                </c:pt>
                <c:pt idx="830">
                  <c:v>5.4470000000000001</c:v>
                </c:pt>
                <c:pt idx="831">
                  <c:v>5.4649999999999999</c:v>
                </c:pt>
                <c:pt idx="832">
                  <c:v>5.476</c:v>
                </c:pt>
                <c:pt idx="833">
                  <c:v>5.4909999999999997</c:v>
                </c:pt>
                <c:pt idx="834">
                  <c:v>5.5129999999999999</c:v>
                </c:pt>
                <c:pt idx="835">
                  <c:v>5.52</c:v>
                </c:pt>
                <c:pt idx="836">
                  <c:v>5.5259999999999998</c:v>
                </c:pt>
                <c:pt idx="837">
                  <c:v>5.5339999999999998</c:v>
                </c:pt>
                <c:pt idx="838">
                  <c:v>5.5529999999999999</c:v>
                </c:pt>
                <c:pt idx="839">
                  <c:v>5.5720000000000001</c:v>
                </c:pt>
                <c:pt idx="840">
                  <c:v>5.6920000000000002</c:v>
                </c:pt>
                <c:pt idx="841">
                  <c:v>5.8090000000000002</c:v>
                </c:pt>
                <c:pt idx="842">
                  <c:v>5.83</c:v>
                </c:pt>
                <c:pt idx="843">
                  <c:v>5.7869999999999999</c:v>
                </c:pt>
                <c:pt idx="844">
                  <c:v>5.7670000000000003</c:v>
                </c:pt>
                <c:pt idx="845">
                  <c:v>5.7969999999999997</c:v>
                </c:pt>
                <c:pt idx="846">
                  <c:v>5.8220000000000001</c:v>
                </c:pt>
                <c:pt idx="847">
                  <c:v>5.851</c:v>
                </c:pt>
                <c:pt idx="848">
                  <c:v>5.8739999999999997</c:v>
                </c:pt>
                <c:pt idx="849">
                  <c:v>5.8860000000000001</c:v>
                </c:pt>
                <c:pt idx="850">
                  <c:v>5.9160000000000004</c:v>
                </c:pt>
                <c:pt idx="851">
                  <c:v>5.9349999999999996</c:v>
                </c:pt>
                <c:pt idx="852">
                  <c:v>5.9459999999999997</c:v>
                </c:pt>
                <c:pt idx="853">
                  <c:v>5.9480000000000004</c:v>
                </c:pt>
                <c:pt idx="854">
                  <c:v>5.9580000000000002</c:v>
                </c:pt>
                <c:pt idx="855">
                  <c:v>5.97</c:v>
                </c:pt>
                <c:pt idx="856">
                  <c:v>5.9820000000000002</c:v>
                </c:pt>
                <c:pt idx="857">
                  <c:v>5.9889999999999999</c:v>
                </c:pt>
                <c:pt idx="858">
                  <c:v>5.9850000000000003</c:v>
                </c:pt>
                <c:pt idx="859">
                  <c:v>6.0039999999999996</c:v>
                </c:pt>
                <c:pt idx="860">
                  <c:v>6.0250000000000004</c:v>
                </c:pt>
                <c:pt idx="861">
                  <c:v>6.048</c:v>
                </c:pt>
                <c:pt idx="862">
                  <c:v>6.0590000000000002</c:v>
                </c:pt>
                <c:pt idx="863">
                  <c:v>6.0590000000000002</c:v>
                </c:pt>
                <c:pt idx="864">
                  <c:v>6.0629999999999997</c:v>
                </c:pt>
                <c:pt idx="865">
                  <c:v>6.0519999999999996</c:v>
                </c:pt>
                <c:pt idx="866">
                  <c:v>6.0579999999999998</c:v>
                </c:pt>
                <c:pt idx="867">
                  <c:v>6.069</c:v>
                </c:pt>
                <c:pt idx="868">
                  <c:v>6.0739999999999998</c:v>
                </c:pt>
                <c:pt idx="869">
                  <c:v>6.0540000000000003</c:v>
                </c:pt>
                <c:pt idx="870">
                  <c:v>6.0570000000000004</c:v>
                </c:pt>
                <c:pt idx="871">
                  <c:v>6.0730000000000004</c:v>
                </c:pt>
                <c:pt idx="872">
                  <c:v>6.0979999999999999</c:v>
                </c:pt>
                <c:pt idx="873">
                  <c:v>6.1079999999999997</c:v>
                </c:pt>
                <c:pt idx="874">
                  <c:v>6.1230000000000002</c:v>
                </c:pt>
                <c:pt idx="875">
                  <c:v>6.1319999999999997</c:v>
                </c:pt>
                <c:pt idx="876">
                  <c:v>6.1440000000000001</c:v>
                </c:pt>
                <c:pt idx="877">
                  <c:v>6.1580000000000004</c:v>
                </c:pt>
                <c:pt idx="878">
                  <c:v>6.1790000000000003</c:v>
                </c:pt>
                <c:pt idx="879">
                  <c:v>6.1959999999999997</c:v>
                </c:pt>
                <c:pt idx="880">
                  <c:v>6.2039999999999997</c:v>
                </c:pt>
                <c:pt idx="881">
                  <c:v>6.226</c:v>
                </c:pt>
                <c:pt idx="882">
                  <c:v>6.2450000000000001</c:v>
                </c:pt>
                <c:pt idx="883">
                  <c:v>6.2350000000000003</c:v>
                </c:pt>
                <c:pt idx="884">
                  <c:v>6.2350000000000003</c:v>
                </c:pt>
                <c:pt idx="885">
                  <c:v>6.2409999999999997</c:v>
                </c:pt>
                <c:pt idx="886">
                  <c:v>6.2439999999999998</c:v>
                </c:pt>
                <c:pt idx="887">
                  <c:v>6.2690000000000001</c:v>
                </c:pt>
                <c:pt idx="888">
                  <c:v>6.2789999999999999</c:v>
                </c:pt>
                <c:pt idx="889">
                  <c:v>6.3310000000000004</c:v>
                </c:pt>
                <c:pt idx="890">
                  <c:v>6.351</c:v>
                </c:pt>
                <c:pt idx="891">
                  <c:v>6.375</c:v>
                </c:pt>
                <c:pt idx="892">
                  <c:v>6.3970000000000002</c:v>
                </c:pt>
                <c:pt idx="893">
                  <c:v>6.4240000000000004</c:v>
                </c:pt>
                <c:pt idx="894">
                  <c:v>6.4640000000000004</c:v>
                </c:pt>
                <c:pt idx="895">
                  <c:v>6.4880000000000004</c:v>
                </c:pt>
                <c:pt idx="896">
                  <c:v>6.5339999999999998</c:v>
                </c:pt>
                <c:pt idx="897">
                  <c:v>6.5910000000000002</c:v>
                </c:pt>
                <c:pt idx="898">
                  <c:v>6.6710000000000003</c:v>
                </c:pt>
                <c:pt idx="899">
                  <c:v>6.7610000000000001</c:v>
                </c:pt>
                <c:pt idx="900">
                  <c:v>6.9569999999999999</c:v>
                </c:pt>
                <c:pt idx="901">
                  <c:v>7.1159999999999997</c:v>
                </c:pt>
                <c:pt idx="902">
                  <c:v>7.16</c:v>
                </c:pt>
                <c:pt idx="903">
                  <c:v>7.18</c:v>
                </c:pt>
                <c:pt idx="904">
                  <c:v>7.2</c:v>
                </c:pt>
                <c:pt idx="905">
                  <c:v>7.2359999999999998</c:v>
                </c:pt>
                <c:pt idx="906">
                  <c:v>7.2949999999999999</c:v>
                </c:pt>
                <c:pt idx="907">
                  <c:v>7.35</c:v>
                </c:pt>
                <c:pt idx="908">
                  <c:v>7.39</c:v>
                </c:pt>
                <c:pt idx="909">
                  <c:v>7.4160000000000004</c:v>
                </c:pt>
                <c:pt idx="910">
                  <c:v>7.4480000000000004</c:v>
                </c:pt>
                <c:pt idx="911">
                  <c:v>7.49</c:v>
                </c:pt>
                <c:pt idx="912">
                  <c:v>7.5369999999999999</c:v>
                </c:pt>
                <c:pt idx="913">
                  <c:v>7.5629999999999997</c:v>
                </c:pt>
                <c:pt idx="914">
                  <c:v>7.6109999999999998</c:v>
                </c:pt>
                <c:pt idx="915">
                  <c:v>7.6470000000000002</c:v>
                </c:pt>
                <c:pt idx="916">
                  <c:v>7.681</c:v>
                </c:pt>
                <c:pt idx="917">
                  <c:v>7.742</c:v>
                </c:pt>
                <c:pt idx="918">
                  <c:v>7.7679999999999998</c:v>
                </c:pt>
                <c:pt idx="919">
                  <c:v>7.806</c:v>
                </c:pt>
                <c:pt idx="920">
                  <c:v>7.8479999999999999</c:v>
                </c:pt>
                <c:pt idx="921">
                  <c:v>7.899</c:v>
                </c:pt>
                <c:pt idx="922">
                  <c:v>7.9580000000000002</c:v>
                </c:pt>
                <c:pt idx="923">
                  <c:v>8.0020000000000007</c:v>
                </c:pt>
                <c:pt idx="924">
                  <c:v>8.0389999999999997</c:v>
                </c:pt>
                <c:pt idx="925">
                  <c:v>8.0960000000000001</c:v>
                </c:pt>
                <c:pt idx="926">
                  <c:v>8.1850000000000005</c:v>
                </c:pt>
                <c:pt idx="927">
                  <c:v>8.2720000000000002</c:v>
                </c:pt>
                <c:pt idx="928">
                  <c:v>8.359</c:v>
                </c:pt>
                <c:pt idx="929">
                  <c:v>8.4489999999999998</c:v>
                </c:pt>
                <c:pt idx="930">
                  <c:v>8.6829999999999998</c:v>
                </c:pt>
                <c:pt idx="931">
                  <c:v>8.8030000000000008</c:v>
                </c:pt>
                <c:pt idx="932">
                  <c:v>8.8870000000000005</c:v>
                </c:pt>
                <c:pt idx="933">
                  <c:v>8.9510000000000005</c:v>
                </c:pt>
                <c:pt idx="934">
                  <c:v>8.9930000000000003</c:v>
                </c:pt>
                <c:pt idx="935">
                  <c:v>9.0570000000000004</c:v>
                </c:pt>
                <c:pt idx="936">
                  <c:v>9.0890000000000004</c:v>
                </c:pt>
                <c:pt idx="937">
                  <c:v>9.1379999999999999</c:v>
                </c:pt>
                <c:pt idx="938">
                  <c:v>9.18</c:v>
                </c:pt>
                <c:pt idx="939">
                  <c:v>9.2270000000000003</c:v>
                </c:pt>
                <c:pt idx="940">
                  <c:v>9.27</c:v>
                </c:pt>
                <c:pt idx="941">
                  <c:v>9.3170000000000002</c:v>
                </c:pt>
                <c:pt idx="942">
                  <c:v>9.3829999999999991</c:v>
                </c:pt>
                <c:pt idx="943">
                  <c:v>9.4190000000000005</c:v>
                </c:pt>
                <c:pt idx="944">
                  <c:v>9.4580000000000002</c:v>
                </c:pt>
                <c:pt idx="945">
                  <c:v>9.4749999999999996</c:v>
                </c:pt>
                <c:pt idx="946">
                  <c:v>9.4990000000000006</c:v>
                </c:pt>
                <c:pt idx="947">
                  <c:v>9.5449999999999999</c:v>
                </c:pt>
                <c:pt idx="948">
                  <c:v>9.5990000000000002</c:v>
                </c:pt>
                <c:pt idx="949">
                  <c:v>9.6539999999999999</c:v>
                </c:pt>
                <c:pt idx="950">
                  <c:v>9.7360000000000007</c:v>
                </c:pt>
                <c:pt idx="951">
                  <c:v>9.77</c:v>
                </c:pt>
                <c:pt idx="952">
                  <c:v>9.8819999999999997</c:v>
                </c:pt>
                <c:pt idx="953">
                  <c:v>10.01</c:v>
                </c:pt>
                <c:pt idx="954">
                  <c:v>10.117000000000001</c:v>
                </c:pt>
                <c:pt idx="955">
                  <c:v>10.244999999999999</c:v>
                </c:pt>
                <c:pt idx="956">
                  <c:v>10.375999999999999</c:v>
                </c:pt>
                <c:pt idx="957">
                  <c:v>10.558999999999999</c:v>
                </c:pt>
                <c:pt idx="958">
                  <c:v>10.839</c:v>
                </c:pt>
                <c:pt idx="959">
                  <c:v>11.119</c:v>
                </c:pt>
                <c:pt idx="960">
                  <c:v>11.481</c:v>
                </c:pt>
                <c:pt idx="961">
                  <c:v>11.813000000000001</c:v>
                </c:pt>
                <c:pt idx="962">
                  <c:v>11.983000000000001</c:v>
                </c:pt>
                <c:pt idx="963">
                  <c:v>12.051</c:v>
                </c:pt>
                <c:pt idx="964">
                  <c:v>12.135</c:v>
                </c:pt>
                <c:pt idx="965">
                  <c:v>12.215</c:v>
                </c:pt>
                <c:pt idx="966">
                  <c:v>12.27</c:v>
                </c:pt>
                <c:pt idx="967">
                  <c:v>12.33</c:v>
                </c:pt>
                <c:pt idx="968">
                  <c:v>12.397</c:v>
                </c:pt>
                <c:pt idx="969">
                  <c:v>12.438000000000001</c:v>
                </c:pt>
                <c:pt idx="970">
                  <c:v>12.478</c:v>
                </c:pt>
                <c:pt idx="971">
                  <c:v>12.523</c:v>
                </c:pt>
                <c:pt idx="972">
                  <c:v>12.547000000000001</c:v>
                </c:pt>
                <c:pt idx="973">
                  <c:v>12.58</c:v>
                </c:pt>
                <c:pt idx="974">
                  <c:v>12.625</c:v>
                </c:pt>
                <c:pt idx="975">
                  <c:v>12.666</c:v>
                </c:pt>
                <c:pt idx="976">
                  <c:v>12.692</c:v>
                </c:pt>
                <c:pt idx="977">
                  <c:v>12.72</c:v>
                </c:pt>
                <c:pt idx="978">
                  <c:v>12.734</c:v>
                </c:pt>
                <c:pt idx="979">
                  <c:v>12.756</c:v>
                </c:pt>
                <c:pt idx="980">
                  <c:v>12.781000000000001</c:v>
                </c:pt>
                <c:pt idx="981">
                  <c:v>12.808999999999999</c:v>
                </c:pt>
                <c:pt idx="982">
                  <c:v>12.824999999999999</c:v>
                </c:pt>
                <c:pt idx="983">
                  <c:v>12.8</c:v>
                </c:pt>
                <c:pt idx="984">
                  <c:v>12.795999999999999</c:v>
                </c:pt>
                <c:pt idx="985">
                  <c:v>12.808</c:v>
                </c:pt>
                <c:pt idx="986">
                  <c:v>12.814</c:v>
                </c:pt>
                <c:pt idx="987">
                  <c:v>12.81</c:v>
                </c:pt>
                <c:pt idx="988">
                  <c:v>12.802</c:v>
                </c:pt>
                <c:pt idx="989">
                  <c:v>12.776999999999999</c:v>
                </c:pt>
                <c:pt idx="990">
                  <c:v>12.734</c:v>
                </c:pt>
                <c:pt idx="991">
                  <c:v>12.747999999999999</c:v>
                </c:pt>
                <c:pt idx="992">
                  <c:v>12.792</c:v>
                </c:pt>
                <c:pt idx="993">
                  <c:v>12.835000000000001</c:v>
                </c:pt>
                <c:pt idx="994">
                  <c:v>12.851000000000001</c:v>
                </c:pt>
                <c:pt idx="995">
                  <c:v>12.862</c:v>
                </c:pt>
                <c:pt idx="996">
                  <c:v>12.89</c:v>
                </c:pt>
                <c:pt idx="997">
                  <c:v>12.9</c:v>
                </c:pt>
                <c:pt idx="998">
                  <c:v>12.919</c:v>
                </c:pt>
                <c:pt idx="999">
                  <c:v>12.888999999999999</c:v>
                </c:pt>
                <c:pt idx="1000">
                  <c:v>12.871</c:v>
                </c:pt>
                <c:pt idx="1001">
                  <c:v>12.859</c:v>
                </c:pt>
                <c:pt idx="1002">
                  <c:v>12.843</c:v>
                </c:pt>
                <c:pt idx="1003">
                  <c:v>12.85</c:v>
                </c:pt>
                <c:pt idx="1004">
                  <c:v>12.802</c:v>
                </c:pt>
                <c:pt idx="1005">
                  <c:v>12.757</c:v>
                </c:pt>
                <c:pt idx="1006">
                  <c:v>12.743</c:v>
                </c:pt>
                <c:pt idx="1007">
                  <c:v>12.753</c:v>
                </c:pt>
                <c:pt idx="1008">
                  <c:v>12.762</c:v>
                </c:pt>
                <c:pt idx="1009">
                  <c:v>12.765000000000001</c:v>
                </c:pt>
                <c:pt idx="1010">
                  <c:v>12.779</c:v>
                </c:pt>
                <c:pt idx="1011">
                  <c:v>12.791</c:v>
                </c:pt>
                <c:pt idx="1012">
                  <c:v>12.78</c:v>
                </c:pt>
                <c:pt idx="1013">
                  <c:v>12.773</c:v>
                </c:pt>
                <c:pt idx="1014">
                  <c:v>12.776</c:v>
                </c:pt>
                <c:pt idx="1015">
                  <c:v>12.766999999999999</c:v>
                </c:pt>
                <c:pt idx="1016">
                  <c:v>12.76</c:v>
                </c:pt>
                <c:pt idx="1017">
                  <c:v>12.763</c:v>
                </c:pt>
                <c:pt idx="1018">
                  <c:v>12.755000000000001</c:v>
                </c:pt>
                <c:pt idx="1019">
                  <c:v>12.637</c:v>
                </c:pt>
                <c:pt idx="1020">
                  <c:v>12.727</c:v>
                </c:pt>
                <c:pt idx="1021">
                  <c:v>12.797000000000001</c:v>
                </c:pt>
                <c:pt idx="1022">
                  <c:v>12.811</c:v>
                </c:pt>
                <c:pt idx="1023">
                  <c:v>12.784000000000001</c:v>
                </c:pt>
                <c:pt idx="1024">
                  <c:v>12.754</c:v>
                </c:pt>
                <c:pt idx="1025">
                  <c:v>12.744999999999999</c:v>
                </c:pt>
                <c:pt idx="1026">
                  <c:v>12.755000000000001</c:v>
                </c:pt>
                <c:pt idx="1027">
                  <c:v>12.757</c:v>
                </c:pt>
                <c:pt idx="1028">
                  <c:v>12.763999999999999</c:v>
                </c:pt>
                <c:pt idx="1029">
                  <c:v>12.786</c:v>
                </c:pt>
                <c:pt idx="1030">
                  <c:v>12.795</c:v>
                </c:pt>
                <c:pt idx="1031">
                  <c:v>12.795</c:v>
                </c:pt>
                <c:pt idx="1032">
                  <c:v>12.788</c:v>
                </c:pt>
                <c:pt idx="1033">
                  <c:v>12.773999999999999</c:v>
                </c:pt>
                <c:pt idx="1034">
                  <c:v>12.744</c:v>
                </c:pt>
                <c:pt idx="1035">
                  <c:v>12.744</c:v>
                </c:pt>
                <c:pt idx="1036">
                  <c:v>12.757</c:v>
                </c:pt>
                <c:pt idx="1037">
                  <c:v>12.785</c:v>
                </c:pt>
                <c:pt idx="1038">
                  <c:v>12.821</c:v>
                </c:pt>
                <c:pt idx="1039">
                  <c:v>12.849</c:v>
                </c:pt>
                <c:pt idx="1040">
                  <c:v>12.858000000000001</c:v>
                </c:pt>
                <c:pt idx="1041">
                  <c:v>12.856999999999999</c:v>
                </c:pt>
                <c:pt idx="1042">
                  <c:v>12.832000000000001</c:v>
                </c:pt>
                <c:pt idx="1043">
                  <c:v>12.798</c:v>
                </c:pt>
                <c:pt idx="1044">
                  <c:v>12.773999999999999</c:v>
                </c:pt>
                <c:pt idx="1045">
                  <c:v>12.766999999999999</c:v>
                </c:pt>
                <c:pt idx="1046">
                  <c:v>12.753</c:v>
                </c:pt>
                <c:pt idx="1047">
                  <c:v>12.733000000000001</c:v>
                </c:pt>
                <c:pt idx="1048">
                  <c:v>12.715999999999999</c:v>
                </c:pt>
                <c:pt idx="1049">
                  <c:v>12.707000000000001</c:v>
                </c:pt>
                <c:pt idx="1050">
                  <c:v>12.746</c:v>
                </c:pt>
                <c:pt idx="1051">
                  <c:v>12.788</c:v>
                </c:pt>
                <c:pt idx="1052">
                  <c:v>12.843</c:v>
                </c:pt>
                <c:pt idx="1053">
                  <c:v>12.872999999999999</c:v>
                </c:pt>
                <c:pt idx="1054">
                  <c:v>12.898999999999999</c:v>
                </c:pt>
                <c:pt idx="1055">
                  <c:v>12.923</c:v>
                </c:pt>
                <c:pt idx="1056">
                  <c:v>12.936999999999999</c:v>
                </c:pt>
                <c:pt idx="1057">
                  <c:v>12.939</c:v>
                </c:pt>
                <c:pt idx="1058">
                  <c:v>12.952999999999999</c:v>
                </c:pt>
                <c:pt idx="1059">
                  <c:v>12.964</c:v>
                </c:pt>
                <c:pt idx="1060">
                  <c:v>12.996</c:v>
                </c:pt>
                <c:pt idx="1061">
                  <c:v>13.003</c:v>
                </c:pt>
                <c:pt idx="1062">
                  <c:v>12.993</c:v>
                </c:pt>
                <c:pt idx="1063">
                  <c:v>12.997999999999999</c:v>
                </c:pt>
                <c:pt idx="1064">
                  <c:v>13.016</c:v>
                </c:pt>
                <c:pt idx="1065">
                  <c:v>13.06</c:v>
                </c:pt>
                <c:pt idx="1066">
                  <c:v>13.096</c:v>
                </c:pt>
                <c:pt idx="1067">
                  <c:v>13.121</c:v>
                </c:pt>
                <c:pt idx="1068">
                  <c:v>13.159000000000001</c:v>
                </c:pt>
                <c:pt idx="1069">
                  <c:v>13.185</c:v>
                </c:pt>
                <c:pt idx="1070">
                  <c:v>13.217000000000001</c:v>
                </c:pt>
                <c:pt idx="1071">
                  <c:v>13.242000000000001</c:v>
                </c:pt>
                <c:pt idx="1072">
                  <c:v>13.259</c:v>
                </c:pt>
                <c:pt idx="1073">
                  <c:v>13.278</c:v>
                </c:pt>
                <c:pt idx="1074">
                  <c:v>13.313000000000001</c:v>
                </c:pt>
                <c:pt idx="1075">
                  <c:v>13.301</c:v>
                </c:pt>
                <c:pt idx="1076">
                  <c:v>13.297000000000001</c:v>
                </c:pt>
                <c:pt idx="1077">
                  <c:v>13.359</c:v>
                </c:pt>
                <c:pt idx="1078">
                  <c:v>13.417</c:v>
                </c:pt>
                <c:pt idx="1079">
                  <c:v>13.497</c:v>
                </c:pt>
                <c:pt idx="1080">
                  <c:v>13.784000000000001</c:v>
                </c:pt>
                <c:pt idx="1081">
                  <c:v>13.983000000000001</c:v>
                </c:pt>
                <c:pt idx="1082">
                  <c:v>14.087999999999999</c:v>
                </c:pt>
                <c:pt idx="1083">
                  <c:v>14.135999999999999</c:v>
                </c:pt>
                <c:pt idx="1084">
                  <c:v>14.175000000000001</c:v>
                </c:pt>
                <c:pt idx="1085">
                  <c:v>14.234</c:v>
                </c:pt>
                <c:pt idx="1086">
                  <c:v>14.260999999999999</c:v>
                </c:pt>
                <c:pt idx="1087">
                  <c:v>14.278</c:v>
                </c:pt>
                <c:pt idx="1088">
                  <c:v>14.304</c:v>
                </c:pt>
                <c:pt idx="1089">
                  <c:v>14.313000000000001</c:v>
                </c:pt>
                <c:pt idx="1090">
                  <c:v>14.316000000000001</c:v>
                </c:pt>
                <c:pt idx="1091">
                  <c:v>14.331</c:v>
                </c:pt>
                <c:pt idx="1092">
                  <c:v>14.334</c:v>
                </c:pt>
                <c:pt idx="1093">
                  <c:v>14.335000000000001</c:v>
                </c:pt>
                <c:pt idx="1094">
                  <c:v>14.32</c:v>
                </c:pt>
                <c:pt idx="1095">
                  <c:v>14.305999999999999</c:v>
                </c:pt>
                <c:pt idx="1096">
                  <c:v>14.287000000000001</c:v>
                </c:pt>
                <c:pt idx="1097">
                  <c:v>14.292999999999999</c:v>
                </c:pt>
                <c:pt idx="1098">
                  <c:v>14.269</c:v>
                </c:pt>
                <c:pt idx="1099">
                  <c:v>14.183</c:v>
                </c:pt>
                <c:pt idx="1100">
                  <c:v>14.082000000000001</c:v>
                </c:pt>
                <c:pt idx="1101">
                  <c:v>14.028</c:v>
                </c:pt>
                <c:pt idx="1102">
                  <c:v>13.973000000000001</c:v>
                </c:pt>
                <c:pt idx="1103">
                  <c:v>13.945</c:v>
                </c:pt>
                <c:pt idx="1104">
                  <c:v>13.893000000000001</c:v>
                </c:pt>
                <c:pt idx="1105">
                  <c:v>13.863</c:v>
                </c:pt>
                <c:pt idx="1106">
                  <c:v>13.819000000000001</c:v>
                </c:pt>
                <c:pt idx="1107">
                  <c:v>13.759</c:v>
                </c:pt>
                <c:pt idx="1108">
                  <c:v>13.664</c:v>
                </c:pt>
                <c:pt idx="1109">
                  <c:v>13.606</c:v>
                </c:pt>
                <c:pt idx="1110">
                  <c:v>13.585000000000001</c:v>
                </c:pt>
                <c:pt idx="1111">
                  <c:v>13.548999999999999</c:v>
                </c:pt>
                <c:pt idx="1112">
                  <c:v>13.523999999999999</c:v>
                </c:pt>
                <c:pt idx="1113">
                  <c:v>13.51</c:v>
                </c:pt>
                <c:pt idx="1114">
                  <c:v>13.500999999999999</c:v>
                </c:pt>
                <c:pt idx="1115">
                  <c:v>13.476000000000001</c:v>
                </c:pt>
                <c:pt idx="1116">
                  <c:v>13.436999999999999</c:v>
                </c:pt>
                <c:pt idx="1117">
                  <c:v>13.378</c:v>
                </c:pt>
                <c:pt idx="1118">
                  <c:v>13.324999999999999</c:v>
                </c:pt>
                <c:pt idx="1119">
                  <c:v>13.291</c:v>
                </c:pt>
                <c:pt idx="1120">
                  <c:v>13.289</c:v>
                </c:pt>
                <c:pt idx="1121">
                  <c:v>13.257999999999999</c:v>
                </c:pt>
                <c:pt idx="1122">
                  <c:v>13.224</c:v>
                </c:pt>
                <c:pt idx="1123">
                  <c:v>13.173999999999999</c:v>
                </c:pt>
                <c:pt idx="1124">
                  <c:v>13.217000000000001</c:v>
                </c:pt>
                <c:pt idx="1125">
                  <c:v>13.228</c:v>
                </c:pt>
                <c:pt idx="1126">
                  <c:v>13.215999999999999</c:v>
                </c:pt>
                <c:pt idx="1127">
                  <c:v>13.18</c:v>
                </c:pt>
                <c:pt idx="1128">
                  <c:v>13.147</c:v>
                </c:pt>
                <c:pt idx="1129">
                  <c:v>13.131</c:v>
                </c:pt>
                <c:pt idx="1130">
                  <c:v>13.076000000000001</c:v>
                </c:pt>
                <c:pt idx="1131">
                  <c:v>13.019</c:v>
                </c:pt>
                <c:pt idx="1132">
                  <c:v>12.951000000000001</c:v>
                </c:pt>
                <c:pt idx="1133">
                  <c:v>12.863</c:v>
                </c:pt>
                <c:pt idx="1134">
                  <c:v>12.807</c:v>
                </c:pt>
                <c:pt idx="1135">
                  <c:v>12.788</c:v>
                </c:pt>
                <c:pt idx="1136">
                  <c:v>12.760999999999999</c:v>
                </c:pt>
                <c:pt idx="1137">
                  <c:v>12.733000000000001</c:v>
                </c:pt>
                <c:pt idx="1138">
                  <c:v>12.688000000000001</c:v>
                </c:pt>
                <c:pt idx="1139">
                  <c:v>12.65</c:v>
                </c:pt>
                <c:pt idx="1140">
                  <c:v>12.65</c:v>
                </c:pt>
                <c:pt idx="1141">
                  <c:v>12.643000000000001</c:v>
                </c:pt>
                <c:pt idx="1142">
                  <c:v>12.563000000000001</c:v>
                </c:pt>
                <c:pt idx="1143">
                  <c:v>12.465</c:v>
                </c:pt>
                <c:pt idx="1144">
                  <c:v>12.378</c:v>
                </c:pt>
                <c:pt idx="1145">
                  <c:v>12.316000000000001</c:v>
                </c:pt>
                <c:pt idx="1146">
                  <c:v>12.202</c:v>
                </c:pt>
                <c:pt idx="1147">
                  <c:v>12.093</c:v>
                </c:pt>
                <c:pt idx="1148">
                  <c:v>11.993</c:v>
                </c:pt>
                <c:pt idx="1149">
                  <c:v>11.911</c:v>
                </c:pt>
                <c:pt idx="1150">
                  <c:v>11.833</c:v>
                </c:pt>
                <c:pt idx="1151">
                  <c:v>11.721</c:v>
                </c:pt>
                <c:pt idx="1152">
                  <c:v>11.661</c:v>
                </c:pt>
                <c:pt idx="1153">
                  <c:v>11.643000000000001</c:v>
                </c:pt>
                <c:pt idx="1154">
                  <c:v>11.605</c:v>
                </c:pt>
                <c:pt idx="1155">
                  <c:v>11.571999999999999</c:v>
                </c:pt>
                <c:pt idx="1156">
                  <c:v>11.532</c:v>
                </c:pt>
                <c:pt idx="1157">
                  <c:v>11.49</c:v>
                </c:pt>
                <c:pt idx="1158">
                  <c:v>11.477</c:v>
                </c:pt>
                <c:pt idx="1159">
                  <c:v>11.442</c:v>
                </c:pt>
                <c:pt idx="1160">
                  <c:v>11.385999999999999</c:v>
                </c:pt>
                <c:pt idx="1161">
                  <c:v>11.326000000000001</c:v>
                </c:pt>
                <c:pt idx="1162">
                  <c:v>11.284000000000001</c:v>
                </c:pt>
                <c:pt idx="1163">
                  <c:v>11.212</c:v>
                </c:pt>
                <c:pt idx="1164">
                  <c:v>11.185</c:v>
                </c:pt>
                <c:pt idx="1165">
                  <c:v>11.125999999999999</c:v>
                </c:pt>
                <c:pt idx="1166">
                  <c:v>11.071999999999999</c:v>
                </c:pt>
                <c:pt idx="1167">
                  <c:v>11.010999999999999</c:v>
                </c:pt>
                <c:pt idx="1168">
                  <c:v>10.962999999999999</c:v>
                </c:pt>
                <c:pt idx="1169">
                  <c:v>10.884</c:v>
                </c:pt>
                <c:pt idx="1170">
                  <c:v>10.821999999999999</c:v>
                </c:pt>
                <c:pt idx="1171">
                  <c:v>10.78</c:v>
                </c:pt>
                <c:pt idx="1172">
                  <c:v>10.744999999999999</c:v>
                </c:pt>
                <c:pt idx="1173">
                  <c:v>10.696999999999999</c:v>
                </c:pt>
                <c:pt idx="1174">
                  <c:v>10.664999999999999</c:v>
                </c:pt>
                <c:pt idx="1175">
                  <c:v>10.622999999999999</c:v>
                </c:pt>
                <c:pt idx="1176">
                  <c:v>10.545</c:v>
                </c:pt>
                <c:pt idx="1177">
                  <c:v>10.442</c:v>
                </c:pt>
                <c:pt idx="1178">
                  <c:v>10.292999999999999</c:v>
                </c:pt>
                <c:pt idx="1179">
                  <c:v>10.154999999999999</c:v>
                </c:pt>
                <c:pt idx="1180">
                  <c:v>10.047000000000001</c:v>
                </c:pt>
                <c:pt idx="1181">
                  <c:v>9.9670000000000005</c:v>
                </c:pt>
                <c:pt idx="1182">
                  <c:v>9.8849999999999998</c:v>
                </c:pt>
                <c:pt idx="1183">
                  <c:v>9.8260000000000005</c:v>
                </c:pt>
                <c:pt idx="1184">
                  <c:v>9.7680000000000007</c:v>
                </c:pt>
                <c:pt idx="1185">
                  <c:v>9.7029999999999994</c:v>
                </c:pt>
                <c:pt idx="1186">
                  <c:v>9.6519999999999992</c:v>
                </c:pt>
                <c:pt idx="1187">
                  <c:v>9.6240000000000006</c:v>
                </c:pt>
                <c:pt idx="1188">
                  <c:v>9.5830000000000002</c:v>
                </c:pt>
                <c:pt idx="1189">
                  <c:v>9.5449999999999999</c:v>
                </c:pt>
                <c:pt idx="1190">
                  <c:v>9.5139999999999993</c:v>
                </c:pt>
                <c:pt idx="1191">
                  <c:v>9.4760000000000009</c:v>
                </c:pt>
                <c:pt idx="1192">
                  <c:v>9.4540000000000006</c:v>
                </c:pt>
                <c:pt idx="1193">
                  <c:v>9.4329999999999998</c:v>
                </c:pt>
                <c:pt idx="1194">
                  <c:v>9.4130000000000003</c:v>
                </c:pt>
                <c:pt idx="1195">
                  <c:v>9.3780000000000001</c:v>
                </c:pt>
                <c:pt idx="1196">
                  <c:v>9.36</c:v>
                </c:pt>
                <c:pt idx="1197">
                  <c:v>9.3640000000000008</c:v>
                </c:pt>
                <c:pt idx="1198">
                  <c:v>9.3819999999999997</c:v>
                </c:pt>
                <c:pt idx="1199">
                  <c:v>9.4209999999999994</c:v>
                </c:pt>
                <c:pt idx="1200">
                  <c:v>9.4949999999999992</c:v>
                </c:pt>
                <c:pt idx="1201">
                  <c:v>9.5289999999999999</c:v>
                </c:pt>
                <c:pt idx="1202">
                  <c:v>9.5370000000000008</c:v>
                </c:pt>
                <c:pt idx="1203">
                  <c:v>9.516</c:v>
                </c:pt>
                <c:pt idx="1204">
                  <c:v>9.4830000000000005</c:v>
                </c:pt>
                <c:pt idx="1205">
                  <c:v>9.4700000000000006</c:v>
                </c:pt>
                <c:pt idx="1206">
                  <c:v>9.4450000000000003</c:v>
                </c:pt>
                <c:pt idx="1207">
                  <c:v>9.4030000000000005</c:v>
                </c:pt>
                <c:pt idx="1208">
                  <c:v>9.3529999999999998</c:v>
                </c:pt>
                <c:pt idx="1209">
                  <c:v>9.2850000000000001</c:v>
                </c:pt>
                <c:pt idx="1210">
                  <c:v>9.1649999999999991</c:v>
                </c:pt>
                <c:pt idx="1211">
                  <c:v>9.06</c:v>
                </c:pt>
                <c:pt idx="1212">
                  <c:v>8.9619999999999997</c:v>
                </c:pt>
                <c:pt idx="1213">
                  <c:v>8.8469999999999995</c:v>
                </c:pt>
                <c:pt idx="1214">
                  <c:v>8.6630000000000003</c:v>
                </c:pt>
                <c:pt idx="1215">
                  <c:v>8.4130000000000003</c:v>
                </c:pt>
                <c:pt idx="1216">
                  <c:v>8.1590000000000007</c:v>
                </c:pt>
                <c:pt idx="1217">
                  <c:v>7.9580000000000002</c:v>
                </c:pt>
                <c:pt idx="1218">
                  <c:v>7.7969999999999997</c:v>
                </c:pt>
                <c:pt idx="1219">
                  <c:v>7.6260000000000003</c:v>
                </c:pt>
                <c:pt idx="1220">
                  <c:v>7.468</c:v>
                </c:pt>
                <c:pt idx="1221">
                  <c:v>7.3079999999999998</c:v>
                </c:pt>
                <c:pt idx="1222">
                  <c:v>7.1550000000000002</c:v>
                </c:pt>
                <c:pt idx="1223">
                  <c:v>6.9969999999999999</c:v>
                </c:pt>
                <c:pt idx="1224">
                  <c:v>6.859</c:v>
                </c:pt>
                <c:pt idx="1225">
                  <c:v>6.7270000000000003</c:v>
                </c:pt>
                <c:pt idx="1226">
                  <c:v>6.64</c:v>
                </c:pt>
                <c:pt idx="1227">
                  <c:v>6.532</c:v>
                </c:pt>
                <c:pt idx="1228">
                  <c:v>6.4370000000000003</c:v>
                </c:pt>
                <c:pt idx="1229">
                  <c:v>6.3339999999999996</c:v>
                </c:pt>
                <c:pt idx="1230">
                  <c:v>6.2549999999999999</c:v>
                </c:pt>
                <c:pt idx="1231">
                  <c:v>6.1840000000000002</c:v>
                </c:pt>
                <c:pt idx="1232">
                  <c:v>6.1079999999999997</c:v>
                </c:pt>
                <c:pt idx="1233">
                  <c:v>6.05</c:v>
                </c:pt>
                <c:pt idx="1234">
                  <c:v>5.9829999999999997</c:v>
                </c:pt>
                <c:pt idx="1235">
                  <c:v>5.9050000000000002</c:v>
                </c:pt>
                <c:pt idx="1236">
                  <c:v>5.8280000000000003</c:v>
                </c:pt>
                <c:pt idx="1237">
                  <c:v>5.75</c:v>
                </c:pt>
                <c:pt idx="1238">
                  <c:v>5.6879999999999997</c:v>
                </c:pt>
                <c:pt idx="1239">
                  <c:v>5.5960000000000001</c:v>
                </c:pt>
                <c:pt idx="1240">
                  <c:v>5.5410000000000004</c:v>
                </c:pt>
                <c:pt idx="1241">
                  <c:v>5.4710000000000001</c:v>
                </c:pt>
                <c:pt idx="1242">
                  <c:v>5.4189999999999996</c:v>
                </c:pt>
                <c:pt idx="1243">
                  <c:v>5.3650000000000002</c:v>
                </c:pt>
                <c:pt idx="1244">
                  <c:v>5.3</c:v>
                </c:pt>
                <c:pt idx="1245">
                  <c:v>5.2249999999999996</c:v>
                </c:pt>
                <c:pt idx="1246">
                  <c:v>5.16</c:v>
                </c:pt>
                <c:pt idx="1247">
                  <c:v>5.09</c:v>
                </c:pt>
                <c:pt idx="1248">
                  <c:v>5.0229999999999997</c:v>
                </c:pt>
                <c:pt idx="1249">
                  <c:v>4.9669999999999996</c:v>
                </c:pt>
                <c:pt idx="1250">
                  <c:v>4.923</c:v>
                </c:pt>
                <c:pt idx="1251">
                  <c:v>4.8630000000000004</c:v>
                </c:pt>
                <c:pt idx="1252">
                  <c:v>4.8090000000000002</c:v>
                </c:pt>
                <c:pt idx="1253">
                  <c:v>4.7539999999999996</c:v>
                </c:pt>
                <c:pt idx="1254">
                  <c:v>4.6989999999999998</c:v>
                </c:pt>
                <c:pt idx="1255">
                  <c:v>4.6520000000000001</c:v>
                </c:pt>
                <c:pt idx="1256">
                  <c:v>4.6120000000000001</c:v>
                </c:pt>
                <c:pt idx="1257">
                  <c:v>4.5570000000000004</c:v>
                </c:pt>
                <c:pt idx="1258">
                  <c:v>4.4939999999999998</c:v>
                </c:pt>
                <c:pt idx="1259">
                  <c:v>4.4509999999999996</c:v>
                </c:pt>
                <c:pt idx="1260">
                  <c:v>4.4109999999999996</c:v>
                </c:pt>
                <c:pt idx="1261">
                  <c:v>4.367</c:v>
                </c:pt>
                <c:pt idx="1262">
                  <c:v>4.3179999999999996</c:v>
                </c:pt>
                <c:pt idx="1263">
                  <c:v>4.2460000000000004</c:v>
                </c:pt>
                <c:pt idx="1264">
                  <c:v>4.194</c:v>
                </c:pt>
                <c:pt idx="1265">
                  <c:v>4.1479999999999997</c:v>
                </c:pt>
                <c:pt idx="1266">
                  <c:v>4.1020000000000003</c:v>
                </c:pt>
                <c:pt idx="1267">
                  <c:v>4.04</c:v>
                </c:pt>
                <c:pt idx="1268">
                  <c:v>3.9929999999999999</c:v>
                </c:pt>
                <c:pt idx="1269">
                  <c:v>3.94</c:v>
                </c:pt>
                <c:pt idx="1270">
                  <c:v>3.8919999999999999</c:v>
                </c:pt>
                <c:pt idx="1271">
                  <c:v>3.8410000000000002</c:v>
                </c:pt>
                <c:pt idx="1272">
                  <c:v>3.8050000000000002</c:v>
                </c:pt>
                <c:pt idx="1273">
                  <c:v>3.7749999999999999</c:v>
                </c:pt>
                <c:pt idx="1274">
                  <c:v>3.718</c:v>
                </c:pt>
                <c:pt idx="1275">
                  <c:v>3.6789999999999998</c:v>
                </c:pt>
                <c:pt idx="1276">
                  <c:v>3.645</c:v>
                </c:pt>
                <c:pt idx="1277">
                  <c:v>3.609</c:v>
                </c:pt>
                <c:pt idx="1278">
                  <c:v>3.5619999999999998</c:v>
                </c:pt>
                <c:pt idx="1279">
                  <c:v>3.5190000000000001</c:v>
                </c:pt>
                <c:pt idx="1280">
                  <c:v>3.4790000000000001</c:v>
                </c:pt>
                <c:pt idx="1281">
                  <c:v>3.4340000000000002</c:v>
                </c:pt>
                <c:pt idx="1282">
                  <c:v>3.3919999999999999</c:v>
                </c:pt>
                <c:pt idx="1283">
                  <c:v>3.3519999999999999</c:v>
                </c:pt>
                <c:pt idx="1284">
                  <c:v>3.3079999999999998</c:v>
                </c:pt>
                <c:pt idx="1285">
                  <c:v>3.2650000000000001</c:v>
                </c:pt>
                <c:pt idx="1286">
                  <c:v>3.2349999999999999</c:v>
                </c:pt>
                <c:pt idx="1287">
                  <c:v>3.1909999999999998</c:v>
                </c:pt>
                <c:pt idx="1288">
                  <c:v>3.161</c:v>
                </c:pt>
                <c:pt idx="1289">
                  <c:v>3.125</c:v>
                </c:pt>
                <c:pt idx="1290">
                  <c:v>3.1030000000000002</c:v>
                </c:pt>
                <c:pt idx="1291">
                  <c:v>3.073</c:v>
                </c:pt>
                <c:pt idx="1292">
                  <c:v>3.0369999999999999</c:v>
                </c:pt>
                <c:pt idx="1293">
                  <c:v>3.012</c:v>
                </c:pt>
                <c:pt idx="1294">
                  <c:v>2.984</c:v>
                </c:pt>
                <c:pt idx="1295">
                  <c:v>2.9550000000000001</c:v>
                </c:pt>
                <c:pt idx="1296">
                  <c:v>2.9209999999999998</c:v>
                </c:pt>
                <c:pt idx="1297">
                  <c:v>2.8839999999999999</c:v>
                </c:pt>
                <c:pt idx="1298">
                  <c:v>2.847</c:v>
                </c:pt>
                <c:pt idx="1299">
                  <c:v>2.8130000000000002</c:v>
                </c:pt>
                <c:pt idx="1300">
                  <c:v>2.7919999999999998</c:v>
                </c:pt>
                <c:pt idx="1301">
                  <c:v>2.75</c:v>
                </c:pt>
                <c:pt idx="1302">
                  <c:v>2.7309999999999999</c:v>
                </c:pt>
                <c:pt idx="1303">
                  <c:v>2.6949999999999998</c:v>
                </c:pt>
                <c:pt idx="1304">
                  <c:v>2.6640000000000001</c:v>
                </c:pt>
                <c:pt idx="1305">
                  <c:v>2.6379999999999999</c:v>
                </c:pt>
                <c:pt idx="1306">
                  <c:v>2.6080000000000001</c:v>
                </c:pt>
                <c:pt idx="1307">
                  <c:v>2.5790000000000002</c:v>
                </c:pt>
                <c:pt idx="1308">
                  <c:v>2.548</c:v>
                </c:pt>
                <c:pt idx="1309">
                  <c:v>2.5190000000000001</c:v>
                </c:pt>
                <c:pt idx="1310">
                  <c:v>2.4980000000000002</c:v>
                </c:pt>
                <c:pt idx="1311">
                  <c:v>2.46</c:v>
                </c:pt>
                <c:pt idx="1312">
                  <c:v>2.4260000000000002</c:v>
                </c:pt>
                <c:pt idx="1313">
                  <c:v>2.4060000000000001</c:v>
                </c:pt>
                <c:pt idx="1314">
                  <c:v>2.391</c:v>
                </c:pt>
                <c:pt idx="1315">
                  <c:v>2.355</c:v>
                </c:pt>
                <c:pt idx="1316">
                  <c:v>2.3210000000000002</c:v>
                </c:pt>
                <c:pt idx="1317">
                  <c:v>2.2919999999999998</c:v>
                </c:pt>
                <c:pt idx="1318">
                  <c:v>2.2669999999999999</c:v>
                </c:pt>
                <c:pt idx="1319">
                  <c:v>2.2389999999999999</c:v>
                </c:pt>
                <c:pt idx="1320">
                  <c:v>2.234</c:v>
                </c:pt>
                <c:pt idx="1321">
                  <c:v>2.2090000000000001</c:v>
                </c:pt>
                <c:pt idx="1322">
                  <c:v>2.1869999999999998</c:v>
                </c:pt>
                <c:pt idx="1323">
                  <c:v>2.1539999999999999</c:v>
                </c:pt>
                <c:pt idx="1324">
                  <c:v>2.1259999999999999</c:v>
                </c:pt>
                <c:pt idx="1325">
                  <c:v>2.1019999999999999</c:v>
                </c:pt>
                <c:pt idx="1326">
                  <c:v>2.0760000000000001</c:v>
                </c:pt>
                <c:pt idx="1327">
                  <c:v>2.052</c:v>
                </c:pt>
                <c:pt idx="1328">
                  <c:v>2.0339999999999998</c:v>
                </c:pt>
                <c:pt idx="1329">
                  <c:v>2.008</c:v>
                </c:pt>
                <c:pt idx="1330">
                  <c:v>1.9850000000000001</c:v>
                </c:pt>
                <c:pt idx="1331">
                  <c:v>1.9690000000000001</c:v>
                </c:pt>
                <c:pt idx="1332">
                  <c:v>1.9450000000000001</c:v>
                </c:pt>
                <c:pt idx="1333">
                  <c:v>1.915</c:v>
                </c:pt>
                <c:pt idx="1334">
                  <c:v>1.885</c:v>
                </c:pt>
                <c:pt idx="1335">
                  <c:v>1.8660000000000001</c:v>
                </c:pt>
                <c:pt idx="1336">
                  <c:v>1.849</c:v>
                </c:pt>
                <c:pt idx="1337">
                  <c:v>1.8280000000000001</c:v>
                </c:pt>
                <c:pt idx="1338">
                  <c:v>1.8069999999999999</c:v>
                </c:pt>
                <c:pt idx="1339">
                  <c:v>1.794</c:v>
                </c:pt>
                <c:pt idx="1340">
                  <c:v>1.7689999999999999</c:v>
                </c:pt>
                <c:pt idx="1341">
                  <c:v>1.7529999999999999</c:v>
                </c:pt>
                <c:pt idx="1342">
                  <c:v>1.7310000000000001</c:v>
                </c:pt>
                <c:pt idx="1343">
                  <c:v>1.7090000000000001</c:v>
                </c:pt>
                <c:pt idx="1344">
                  <c:v>1.6879999999999999</c:v>
                </c:pt>
                <c:pt idx="1345">
                  <c:v>1.6659999999999999</c:v>
                </c:pt>
                <c:pt idx="1346">
                  <c:v>1.639</c:v>
                </c:pt>
                <c:pt idx="1347">
                  <c:v>1.6240000000000001</c:v>
                </c:pt>
                <c:pt idx="1348">
                  <c:v>1.603</c:v>
                </c:pt>
                <c:pt idx="1349">
                  <c:v>1.5760000000000001</c:v>
                </c:pt>
                <c:pt idx="1350">
                  <c:v>1.5549999999999999</c:v>
                </c:pt>
                <c:pt idx="1351">
                  <c:v>1.5329999999999999</c:v>
                </c:pt>
                <c:pt idx="1352">
                  <c:v>1.5189999999999999</c:v>
                </c:pt>
                <c:pt idx="1353">
                  <c:v>1.4990000000000001</c:v>
                </c:pt>
                <c:pt idx="1354">
                  <c:v>1.48</c:v>
                </c:pt>
                <c:pt idx="1355">
                  <c:v>1.4630000000000001</c:v>
                </c:pt>
                <c:pt idx="1356">
                  <c:v>1.4430000000000001</c:v>
                </c:pt>
                <c:pt idx="1357">
                  <c:v>1.429</c:v>
                </c:pt>
                <c:pt idx="1358">
                  <c:v>1.411</c:v>
                </c:pt>
                <c:pt idx="1359">
                  <c:v>1.3959999999999999</c:v>
                </c:pt>
                <c:pt idx="1360">
                  <c:v>1.377</c:v>
                </c:pt>
                <c:pt idx="1361">
                  <c:v>1.365</c:v>
                </c:pt>
                <c:pt idx="1362">
                  <c:v>1.345</c:v>
                </c:pt>
                <c:pt idx="1363">
                  <c:v>1.3340000000000001</c:v>
                </c:pt>
                <c:pt idx="1364">
                  <c:v>1.3160000000000001</c:v>
                </c:pt>
                <c:pt idx="1365">
                  <c:v>1.304</c:v>
                </c:pt>
                <c:pt idx="1366">
                  <c:v>1.292</c:v>
                </c:pt>
                <c:pt idx="1367">
                  <c:v>1.282</c:v>
                </c:pt>
                <c:pt idx="1368">
                  <c:v>1.2709999999999999</c:v>
                </c:pt>
                <c:pt idx="1369">
                  <c:v>1.256</c:v>
                </c:pt>
                <c:pt idx="1370">
                  <c:v>1.2470000000000001</c:v>
                </c:pt>
                <c:pt idx="1371">
                  <c:v>1.2430000000000001</c:v>
                </c:pt>
                <c:pt idx="1372">
                  <c:v>1.2290000000000001</c:v>
                </c:pt>
                <c:pt idx="1373">
                  <c:v>1.2230000000000001</c:v>
                </c:pt>
                <c:pt idx="1374">
                  <c:v>1.214</c:v>
                </c:pt>
                <c:pt idx="1375">
                  <c:v>1.1970000000000001</c:v>
                </c:pt>
                <c:pt idx="1376">
                  <c:v>1.1859999999999999</c:v>
                </c:pt>
                <c:pt idx="1377">
                  <c:v>1.1719999999999999</c:v>
                </c:pt>
                <c:pt idx="1378">
                  <c:v>1.153</c:v>
                </c:pt>
                <c:pt idx="1379">
                  <c:v>1.141</c:v>
                </c:pt>
                <c:pt idx="1380">
                  <c:v>1.137</c:v>
                </c:pt>
                <c:pt idx="1381">
                  <c:v>1.135</c:v>
                </c:pt>
                <c:pt idx="1382">
                  <c:v>1.1240000000000001</c:v>
                </c:pt>
                <c:pt idx="1383">
                  <c:v>1.1040000000000001</c:v>
                </c:pt>
                <c:pt idx="1384">
                  <c:v>1.085</c:v>
                </c:pt>
                <c:pt idx="1385">
                  <c:v>1.075</c:v>
                </c:pt>
                <c:pt idx="1386">
                  <c:v>1.0620000000000001</c:v>
                </c:pt>
                <c:pt idx="1387">
                  <c:v>1.0509999999999999</c:v>
                </c:pt>
                <c:pt idx="1388">
                  <c:v>1.0389999999999999</c:v>
                </c:pt>
                <c:pt idx="1389">
                  <c:v>1.028</c:v>
                </c:pt>
                <c:pt idx="1390">
                  <c:v>1.0189999999999999</c:v>
                </c:pt>
                <c:pt idx="1391">
                  <c:v>1.0089999999999999</c:v>
                </c:pt>
                <c:pt idx="1392">
                  <c:v>0.996</c:v>
                </c:pt>
                <c:pt idx="1393">
                  <c:v>0.98899999999999999</c:v>
                </c:pt>
                <c:pt idx="1394">
                  <c:v>0.98</c:v>
                </c:pt>
                <c:pt idx="1395">
                  <c:v>0.96599999999999997</c:v>
                </c:pt>
                <c:pt idx="1396">
                  <c:v>0.95599999999999996</c:v>
                </c:pt>
                <c:pt idx="1397">
                  <c:v>0.95099999999999996</c:v>
                </c:pt>
                <c:pt idx="1398">
                  <c:v>0.94399999999999995</c:v>
                </c:pt>
                <c:pt idx="1399">
                  <c:v>0.93700000000000006</c:v>
                </c:pt>
                <c:pt idx="1400">
                  <c:v>0.93200000000000005</c:v>
                </c:pt>
                <c:pt idx="1401">
                  <c:v>0.92300000000000004</c:v>
                </c:pt>
                <c:pt idx="1402">
                  <c:v>0.91</c:v>
                </c:pt>
                <c:pt idx="1403">
                  <c:v>0.89800000000000002</c:v>
                </c:pt>
                <c:pt idx="1404">
                  <c:v>0.88900000000000001</c:v>
                </c:pt>
                <c:pt idx="1405">
                  <c:v>0.878</c:v>
                </c:pt>
                <c:pt idx="1406">
                  <c:v>0.86799999999999999</c:v>
                </c:pt>
                <c:pt idx="1407">
                  <c:v>0.86199999999999999</c:v>
                </c:pt>
                <c:pt idx="1408">
                  <c:v>0.85499999999999998</c:v>
                </c:pt>
                <c:pt idx="1409">
                  <c:v>0.84499999999999997</c:v>
                </c:pt>
                <c:pt idx="1410">
                  <c:v>0.84199999999999997</c:v>
                </c:pt>
                <c:pt idx="1411">
                  <c:v>0.83499999999999996</c:v>
                </c:pt>
                <c:pt idx="1412">
                  <c:v>0.83399999999999996</c:v>
                </c:pt>
                <c:pt idx="1413">
                  <c:v>0.82799999999999996</c:v>
                </c:pt>
                <c:pt idx="1414">
                  <c:v>0.81799999999999995</c:v>
                </c:pt>
                <c:pt idx="1415">
                  <c:v>0.81399999999999995</c:v>
                </c:pt>
                <c:pt idx="1416">
                  <c:v>0.80700000000000005</c:v>
                </c:pt>
                <c:pt idx="1417">
                  <c:v>0.80100000000000005</c:v>
                </c:pt>
                <c:pt idx="1418">
                  <c:v>0.79100000000000004</c:v>
                </c:pt>
                <c:pt idx="1419">
                  <c:v>0.78400000000000003</c:v>
                </c:pt>
                <c:pt idx="1420">
                  <c:v>0.77600000000000002</c:v>
                </c:pt>
                <c:pt idx="1421">
                  <c:v>0.76700000000000002</c:v>
                </c:pt>
                <c:pt idx="1422">
                  <c:v>0.76300000000000001</c:v>
                </c:pt>
                <c:pt idx="1423">
                  <c:v>0.75700000000000001</c:v>
                </c:pt>
                <c:pt idx="1424">
                  <c:v>0.749</c:v>
                </c:pt>
                <c:pt idx="1425">
                  <c:v>0.74099999999999999</c:v>
                </c:pt>
                <c:pt idx="1426">
                  <c:v>0.73199999999999998</c:v>
                </c:pt>
                <c:pt idx="1427">
                  <c:v>0.72899999999999998</c:v>
                </c:pt>
                <c:pt idx="1428">
                  <c:v>0.72499999999999998</c:v>
                </c:pt>
                <c:pt idx="1429">
                  <c:v>0.72</c:v>
                </c:pt>
                <c:pt idx="1430">
                  <c:v>0.71599999999999997</c:v>
                </c:pt>
                <c:pt idx="1431">
                  <c:v>0.70899999999999996</c:v>
                </c:pt>
                <c:pt idx="1432">
                  <c:v>0.70599999999999996</c:v>
                </c:pt>
                <c:pt idx="1433">
                  <c:v>0.69899999999999995</c:v>
                </c:pt>
                <c:pt idx="1434">
                  <c:v>0.69299999999999995</c:v>
                </c:pt>
                <c:pt idx="1435">
                  <c:v>0.68300000000000005</c:v>
                </c:pt>
                <c:pt idx="1436">
                  <c:v>0.67700000000000005</c:v>
                </c:pt>
                <c:pt idx="1437">
                  <c:v>0.66300000000000003</c:v>
                </c:pt>
                <c:pt idx="1438">
                  <c:v>0.65</c:v>
                </c:pt>
                <c:pt idx="1439">
                  <c:v>0.63500000000000001</c:v>
                </c:pt>
              </c:numCache>
            </c:numRef>
          </c:val>
          <c:smooth val="1"/>
          <c:extLst>
            <c:ext xmlns:c16="http://schemas.microsoft.com/office/drawing/2014/chart" uri="{C3380CC4-5D6E-409C-BE32-E72D297353CC}">
              <c16:uniqueId val="{00000000-DBA6-40A0-862F-9E1790DC73A2}"/>
            </c:ext>
          </c:extLst>
        </c:ser>
        <c:ser>
          <c:idx val="1"/>
          <c:order val="1"/>
          <c:tx>
            <c:strRef>
              <c:f>'Ark1'!$C$1</c:f>
              <c:strCache>
                <c:ptCount val="1"/>
                <c:pt idx="0">
                  <c:v>Playback inntil 7 dager</c:v>
                </c:pt>
              </c:strCache>
            </c:strRef>
          </c:tx>
          <c:spPr>
            <a:ln w="19050" cap="rnd" cmpd="sng" algn="ctr">
              <a:solidFill>
                <a:schemeClr val="accent3"/>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'Ark1'!$C$2:$C$1441</c:f>
              <c:numCache>
                <c:formatCode>0.000;\-0.000</c:formatCode>
                <c:ptCount val="1440"/>
                <c:pt idx="0">
                  <c:v>0.20599999999999999</c:v>
                </c:pt>
                <c:pt idx="1">
                  <c:v>0.21</c:v>
                </c:pt>
                <c:pt idx="2">
                  <c:v>0.21</c:v>
                </c:pt>
                <c:pt idx="3">
                  <c:v>0.20699999999999999</c:v>
                </c:pt>
                <c:pt idx="4">
                  <c:v>0.20300000000000001</c:v>
                </c:pt>
                <c:pt idx="5">
                  <c:v>0.19900000000000001</c:v>
                </c:pt>
                <c:pt idx="6">
                  <c:v>0.19900000000000001</c:v>
                </c:pt>
                <c:pt idx="7">
                  <c:v>0.191</c:v>
                </c:pt>
                <c:pt idx="8">
                  <c:v>0.187</c:v>
                </c:pt>
                <c:pt idx="9">
                  <c:v>0.184</c:v>
                </c:pt>
                <c:pt idx="10">
                  <c:v>0.18</c:v>
                </c:pt>
                <c:pt idx="11">
                  <c:v>0.17899999999999999</c:v>
                </c:pt>
                <c:pt idx="12">
                  <c:v>0.17299999999999999</c:v>
                </c:pt>
                <c:pt idx="13">
                  <c:v>0.16800000000000001</c:v>
                </c:pt>
                <c:pt idx="14">
                  <c:v>0.16700000000000001</c:v>
                </c:pt>
                <c:pt idx="15">
                  <c:v>0.16300000000000001</c:v>
                </c:pt>
                <c:pt idx="16">
                  <c:v>0.16300000000000001</c:v>
                </c:pt>
                <c:pt idx="17">
                  <c:v>0.16700000000000001</c:v>
                </c:pt>
                <c:pt idx="18">
                  <c:v>0.17</c:v>
                </c:pt>
                <c:pt idx="19">
                  <c:v>0.17299999999999999</c:v>
                </c:pt>
                <c:pt idx="20">
                  <c:v>0.17599999999999999</c:v>
                </c:pt>
                <c:pt idx="21">
                  <c:v>0.17399999999999999</c:v>
                </c:pt>
                <c:pt idx="22">
                  <c:v>0.17399999999999999</c:v>
                </c:pt>
                <c:pt idx="23">
                  <c:v>0.17699999999999999</c:v>
                </c:pt>
                <c:pt idx="24">
                  <c:v>0.17799999999999999</c:v>
                </c:pt>
                <c:pt idx="25">
                  <c:v>0.17599999999999999</c:v>
                </c:pt>
                <c:pt idx="26">
                  <c:v>0.17299999999999999</c:v>
                </c:pt>
                <c:pt idx="27">
                  <c:v>0.17100000000000001</c:v>
                </c:pt>
                <c:pt idx="28">
                  <c:v>0.16700000000000001</c:v>
                </c:pt>
                <c:pt idx="29">
                  <c:v>0.16700000000000001</c:v>
                </c:pt>
                <c:pt idx="30">
                  <c:v>0.17199999999999999</c:v>
                </c:pt>
                <c:pt idx="31">
                  <c:v>0.16900000000000001</c:v>
                </c:pt>
                <c:pt idx="32">
                  <c:v>0.16700000000000001</c:v>
                </c:pt>
                <c:pt idx="33">
                  <c:v>0.16200000000000001</c:v>
                </c:pt>
                <c:pt idx="34">
                  <c:v>0.16500000000000001</c:v>
                </c:pt>
                <c:pt idx="35">
                  <c:v>0.16800000000000001</c:v>
                </c:pt>
                <c:pt idx="36">
                  <c:v>0.16700000000000001</c:v>
                </c:pt>
                <c:pt idx="37">
                  <c:v>0.16700000000000001</c:v>
                </c:pt>
                <c:pt idx="38">
                  <c:v>0.16700000000000001</c:v>
                </c:pt>
                <c:pt idx="39">
                  <c:v>0.16600000000000001</c:v>
                </c:pt>
                <c:pt idx="40">
                  <c:v>0.16600000000000001</c:v>
                </c:pt>
                <c:pt idx="41">
                  <c:v>0.16200000000000001</c:v>
                </c:pt>
                <c:pt idx="42">
                  <c:v>0.161</c:v>
                </c:pt>
                <c:pt idx="43">
                  <c:v>0.16400000000000001</c:v>
                </c:pt>
                <c:pt idx="44">
                  <c:v>0.16700000000000001</c:v>
                </c:pt>
                <c:pt idx="45">
                  <c:v>0.16500000000000001</c:v>
                </c:pt>
                <c:pt idx="46">
                  <c:v>0.16400000000000001</c:v>
                </c:pt>
                <c:pt idx="47">
                  <c:v>0.16300000000000001</c:v>
                </c:pt>
                <c:pt idx="48">
                  <c:v>0.161</c:v>
                </c:pt>
                <c:pt idx="49">
                  <c:v>0.159</c:v>
                </c:pt>
                <c:pt idx="50">
                  <c:v>0.161</c:v>
                </c:pt>
                <c:pt idx="51">
                  <c:v>0.16600000000000001</c:v>
                </c:pt>
                <c:pt idx="52">
                  <c:v>0.16500000000000001</c:v>
                </c:pt>
                <c:pt idx="53">
                  <c:v>0.16300000000000001</c:v>
                </c:pt>
                <c:pt idx="54">
                  <c:v>0.16400000000000001</c:v>
                </c:pt>
                <c:pt idx="55">
                  <c:v>0.16600000000000001</c:v>
                </c:pt>
                <c:pt idx="56">
                  <c:v>0.16700000000000001</c:v>
                </c:pt>
                <c:pt idx="57">
                  <c:v>0.16600000000000001</c:v>
                </c:pt>
                <c:pt idx="58">
                  <c:v>0.159</c:v>
                </c:pt>
                <c:pt idx="59">
                  <c:v>0.161</c:v>
                </c:pt>
                <c:pt idx="60">
                  <c:v>0.17199999999999999</c:v>
                </c:pt>
                <c:pt idx="61">
                  <c:v>0.17</c:v>
                </c:pt>
                <c:pt idx="62">
                  <c:v>0.17</c:v>
                </c:pt>
                <c:pt idx="63">
                  <c:v>0.16800000000000001</c:v>
                </c:pt>
                <c:pt idx="64">
                  <c:v>0.16600000000000001</c:v>
                </c:pt>
                <c:pt idx="65">
                  <c:v>0.16200000000000001</c:v>
                </c:pt>
                <c:pt idx="66">
                  <c:v>0.161</c:v>
                </c:pt>
                <c:pt idx="67">
                  <c:v>0.159</c:v>
                </c:pt>
                <c:pt idx="68">
                  <c:v>0.155</c:v>
                </c:pt>
                <c:pt idx="69">
                  <c:v>0.155</c:v>
                </c:pt>
                <c:pt idx="70">
                  <c:v>0.154</c:v>
                </c:pt>
                <c:pt idx="71">
                  <c:v>0.155</c:v>
                </c:pt>
                <c:pt idx="72">
                  <c:v>0.153</c:v>
                </c:pt>
                <c:pt idx="73">
                  <c:v>0.14899999999999999</c:v>
                </c:pt>
                <c:pt idx="74">
                  <c:v>0.14399999999999999</c:v>
                </c:pt>
                <c:pt idx="75">
                  <c:v>0.14399999999999999</c:v>
                </c:pt>
                <c:pt idx="76">
                  <c:v>0.14099999999999999</c:v>
                </c:pt>
                <c:pt idx="77">
                  <c:v>0.14000000000000001</c:v>
                </c:pt>
                <c:pt idx="78">
                  <c:v>0.13800000000000001</c:v>
                </c:pt>
                <c:pt idx="79">
                  <c:v>0.13700000000000001</c:v>
                </c:pt>
                <c:pt idx="80">
                  <c:v>0.13900000000000001</c:v>
                </c:pt>
                <c:pt idx="81">
                  <c:v>0.13500000000000001</c:v>
                </c:pt>
                <c:pt idx="82">
                  <c:v>0.13400000000000001</c:v>
                </c:pt>
                <c:pt idx="83">
                  <c:v>0.13700000000000001</c:v>
                </c:pt>
                <c:pt idx="84">
                  <c:v>0.13800000000000001</c:v>
                </c:pt>
                <c:pt idx="85">
                  <c:v>0.14000000000000001</c:v>
                </c:pt>
                <c:pt idx="86">
                  <c:v>0.14099999999999999</c:v>
                </c:pt>
                <c:pt idx="87">
                  <c:v>0.13800000000000001</c:v>
                </c:pt>
                <c:pt idx="88">
                  <c:v>0.13600000000000001</c:v>
                </c:pt>
                <c:pt idx="89">
                  <c:v>0.13100000000000001</c:v>
                </c:pt>
                <c:pt idx="90">
                  <c:v>0.13400000000000001</c:v>
                </c:pt>
                <c:pt idx="91">
                  <c:v>0.13200000000000001</c:v>
                </c:pt>
                <c:pt idx="92">
                  <c:v>0.13500000000000001</c:v>
                </c:pt>
                <c:pt idx="93">
                  <c:v>0.13400000000000001</c:v>
                </c:pt>
                <c:pt idx="94">
                  <c:v>0.13500000000000001</c:v>
                </c:pt>
                <c:pt idx="95">
                  <c:v>0.13200000000000001</c:v>
                </c:pt>
                <c:pt idx="96">
                  <c:v>0.13100000000000001</c:v>
                </c:pt>
                <c:pt idx="97">
                  <c:v>0.129</c:v>
                </c:pt>
                <c:pt idx="98">
                  <c:v>0.125</c:v>
                </c:pt>
                <c:pt idx="99">
                  <c:v>0.121</c:v>
                </c:pt>
                <c:pt idx="100">
                  <c:v>0.12</c:v>
                </c:pt>
                <c:pt idx="101">
                  <c:v>0.11899999999999999</c:v>
                </c:pt>
                <c:pt idx="102">
                  <c:v>0.11700000000000001</c:v>
                </c:pt>
                <c:pt idx="103">
                  <c:v>0.114</c:v>
                </c:pt>
                <c:pt idx="104">
                  <c:v>0.114</c:v>
                </c:pt>
                <c:pt idx="105">
                  <c:v>0.114</c:v>
                </c:pt>
                <c:pt idx="106">
                  <c:v>0.11600000000000001</c:v>
                </c:pt>
                <c:pt idx="107">
                  <c:v>0.114</c:v>
                </c:pt>
                <c:pt idx="108">
                  <c:v>0.112</c:v>
                </c:pt>
                <c:pt idx="109">
                  <c:v>0.111</c:v>
                </c:pt>
                <c:pt idx="110">
                  <c:v>0.111</c:v>
                </c:pt>
                <c:pt idx="111">
                  <c:v>0.111</c:v>
                </c:pt>
                <c:pt idx="112">
                  <c:v>0.111</c:v>
                </c:pt>
                <c:pt idx="113">
                  <c:v>0.111</c:v>
                </c:pt>
                <c:pt idx="114">
                  <c:v>0.111</c:v>
                </c:pt>
                <c:pt idx="115">
                  <c:v>0.11</c:v>
                </c:pt>
                <c:pt idx="116">
                  <c:v>0.108</c:v>
                </c:pt>
                <c:pt idx="117">
                  <c:v>0.107</c:v>
                </c:pt>
                <c:pt idx="118">
                  <c:v>0.105</c:v>
                </c:pt>
                <c:pt idx="119">
                  <c:v>0.106</c:v>
                </c:pt>
                <c:pt idx="120">
                  <c:v>0.11600000000000001</c:v>
                </c:pt>
                <c:pt idx="121">
                  <c:v>0.11600000000000001</c:v>
                </c:pt>
                <c:pt idx="122">
                  <c:v>0.113</c:v>
                </c:pt>
                <c:pt idx="123">
                  <c:v>0.111</c:v>
                </c:pt>
                <c:pt idx="124">
                  <c:v>0.11</c:v>
                </c:pt>
                <c:pt idx="125">
                  <c:v>0.107</c:v>
                </c:pt>
                <c:pt idx="126">
                  <c:v>0.105</c:v>
                </c:pt>
                <c:pt idx="127">
                  <c:v>0.10299999999999999</c:v>
                </c:pt>
                <c:pt idx="128">
                  <c:v>0.1</c:v>
                </c:pt>
                <c:pt idx="129">
                  <c:v>9.9000000000000005E-2</c:v>
                </c:pt>
                <c:pt idx="130">
                  <c:v>9.9000000000000005E-2</c:v>
                </c:pt>
                <c:pt idx="131">
                  <c:v>9.7000000000000003E-2</c:v>
                </c:pt>
                <c:pt idx="132">
                  <c:v>9.9000000000000005E-2</c:v>
                </c:pt>
                <c:pt idx="133">
                  <c:v>9.7000000000000003E-2</c:v>
                </c:pt>
                <c:pt idx="134">
                  <c:v>9.7000000000000003E-2</c:v>
                </c:pt>
                <c:pt idx="135">
                  <c:v>9.5000000000000001E-2</c:v>
                </c:pt>
                <c:pt idx="136">
                  <c:v>9.4E-2</c:v>
                </c:pt>
                <c:pt idx="137">
                  <c:v>9.4E-2</c:v>
                </c:pt>
                <c:pt idx="138">
                  <c:v>0.09</c:v>
                </c:pt>
                <c:pt idx="139">
                  <c:v>8.7999999999999995E-2</c:v>
                </c:pt>
                <c:pt idx="140">
                  <c:v>8.6999999999999994E-2</c:v>
                </c:pt>
                <c:pt idx="141">
                  <c:v>8.7999999999999995E-2</c:v>
                </c:pt>
                <c:pt idx="142">
                  <c:v>8.5999999999999993E-2</c:v>
                </c:pt>
                <c:pt idx="143">
                  <c:v>8.6999999999999994E-2</c:v>
                </c:pt>
                <c:pt idx="144">
                  <c:v>8.7999999999999995E-2</c:v>
                </c:pt>
                <c:pt idx="145">
                  <c:v>9.0999999999999998E-2</c:v>
                </c:pt>
                <c:pt idx="146">
                  <c:v>9.1999999999999998E-2</c:v>
                </c:pt>
                <c:pt idx="147">
                  <c:v>9.0999999999999998E-2</c:v>
                </c:pt>
                <c:pt idx="148">
                  <c:v>9.0999999999999998E-2</c:v>
                </c:pt>
                <c:pt idx="149">
                  <c:v>8.6999999999999994E-2</c:v>
                </c:pt>
                <c:pt idx="150">
                  <c:v>0.10100000000000001</c:v>
                </c:pt>
                <c:pt idx="151">
                  <c:v>9.9000000000000005E-2</c:v>
                </c:pt>
                <c:pt idx="152">
                  <c:v>9.8000000000000004E-2</c:v>
                </c:pt>
                <c:pt idx="153">
                  <c:v>9.4E-2</c:v>
                </c:pt>
                <c:pt idx="154">
                  <c:v>9.0999999999999998E-2</c:v>
                </c:pt>
                <c:pt idx="155">
                  <c:v>9.1999999999999998E-2</c:v>
                </c:pt>
                <c:pt idx="156">
                  <c:v>9.0999999999999998E-2</c:v>
                </c:pt>
                <c:pt idx="157">
                  <c:v>8.7999999999999995E-2</c:v>
                </c:pt>
                <c:pt idx="158">
                  <c:v>8.5999999999999993E-2</c:v>
                </c:pt>
                <c:pt idx="159">
                  <c:v>8.3000000000000004E-2</c:v>
                </c:pt>
                <c:pt idx="160">
                  <c:v>8.1000000000000003E-2</c:v>
                </c:pt>
                <c:pt idx="161">
                  <c:v>7.9000000000000001E-2</c:v>
                </c:pt>
                <c:pt idx="162">
                  <c:v>7.9000000000000001E-2</c:v>
                </c:pt>
                <c:pt idx="163">
                  <c:v>7.6999999999999999E-2</c:v>
                </c:pt>
                <c:pt idx="164">
                  <c:v>7.6999999999999999E-2</c:v>
                </c:pt>
                <c:pt idx="165">
                  <c:v>8.3000000000000004E-2</c:v>
                </c:pt>
                <c:pt idx="166">
                  <c:v>8.7999999999999995E-2</c:v>
                </c:pt>
                <c:pt idx="167">
                  <c:v>8.8999999999999996E-2</c:v>
                </c:pt>
                <c:pt idx="168">
                  <c:v>9.1999999999999998E-2</c:v>
                </c:pt>
                <c:pt idx="169">
                  <c:v>9.7000000000000003E-2</c:v>
                </c:pt>
                <c:pt idx="170">
                  <c:v>9.6000000000000002E-2</c:v>
                </c:pt>
                <c:pt idx="171">
                  <c:v>9.7000000000000003E-2</c:v>
                </c:pt>
                <c:pt idx="172">
                  <c:v>9.2999999999999999E-2</c:v>
                </c:pt>
                <c:pt idx="173">
                  <c:v>8.1000000000000003E-2</c:v>
                </c:pt>
                <c:pt idx="174">
                  <c:v>7.4999999999999997E-2</c:v>
                </c:pt>
                <c:pt idx="175">
                  <c:v>7.1999999999999995E-2</c:v>
                </c:pt>
                <c:pt idx="176">
                  <c:v>6.4000000000000001E-2</c:v>
                </c:pt>
                <c:pt idx="177">
                  <c:v>5.8999999999999997E-2</c:v>
                </c:pt>
                <c:pt idx="178">
                  <c:v>5.6000000000000001E-2</c:v>
                </c:pt>
                <c:pt idx="179">
                  <c:v>6.2E-2</c:v>
                </c:pt>
                <c:pt idx="180">
                  <c:v>0.109</c:v>
                </c:pt>
                <c:pt idx="181">
                  <c:v>0.11799999999999999</c:v>
                </c:pt>
                <c:pt idx="182">
                  <c:v>0.121</c:v>
                </c:pt>
                <c:pt idx="183">
                  <c:v>0.11899999999999999</c:v>
                </c:pt>
                <c:pt idx="184">
                  <c:v>0.115</c:v>
                </c:pt>
                <c:pt idx="185">
                  <c:v>0.11600000000000001</c:v>
                </c:pt>
                <c:pt idx="186">
                  <c:v>0.11700000000000001</c:v>
                </c:pt>
                <c:pt idx="187">
                  <c:v>0.115</c:v>
                </c:pt>
                <c:pt idx="188">
                  <c:v>0.114</c:v>
                </c:pt>
                <c:pt idx="189">
                  <c:v>0.114</c:v>
                </c:pt>
                <c:pt idx="190">
                  <c:v>0.112</c:v>
                </c:pt>
                <c:pt idx="191">
                  <c:v>0.105</c:v>
                </c:pt>
                <c:pt idx="192">
                  <c:v>9.7000000000000003E-2</c:v>
                </c:pt>
                <c:pt idx="193">
                  <c:v>9.1999999999999998E-2</c:v>
                </c:pt>
                <c:pt idx="194">
                  <c:v>8.7999999999999995E-2</c:v>
                </c:pt>
                <c:pt idx="195">
                  <c:v>8.6999999999999994E-2</c:v>
                </c:pt>
                <c:pt idx="196">
                  <c:v>8.4000000000000005E-2</c:v>
                </c:pt>
                <c:pt idx="197">
                  <c:v>8.2000000000000003E-2</c:v>
                </c:pt>
                <c:pt idx="198">
                  <c:v>8.1000000000000003E-2</c:v>
                </c:pt>
                <c:pt idx="199">
                  <c:v>8.1000000000000003E-2</c:v>
                </c:pt>
                <c:pt idx="200">
                  <c:v>7.8E-2</c:v>
                </c:pt>
                <c:pt idx="201">
                  <c:v>7.8E-2</c:v>
                </c:pt>
                <c:pt idx="202">
                  <c:v>7.8E-2</c:v>
                </c:pt>
                <c:pt idx="203">
                  <c:v>7.9000000000000001E-2</c:v>
                </c:pt>
                <c:pt idx="204">
                  <c:v>8.4000000000000005E-2</c:v>
                </c:pt>
                <c:pt idx="205">
                  <c:v>8.6999999999999994E-2</c:v>
                </c:pt>
                <c:pt idx="206">
                  <c:v>8.3000000000000004E-2</c:v>
                </c:pt>
                <c:pt idx="207">
                  <c:v>8.4000000000000005E-2</c:v>
                </c:pt>
                <c:pt idx="208">
                  <c:v>8.2000000000000003E-2</c:v>
                </c:pt>
                <c:pt idx="209">
                  <c:v>8.2000000000000003E-2</c:v>
                </c:pt>
                <c:pt idx="210">
                  <c:v>0.157</c:v>
                </c:pt>
                <c:pt idx="211">
                  <c:v>0.17199999999999999</c:v>
                </c:pt>
                <c:pt idx="212">
                  <c:v>0.182</c:v>
                </c:pt>
                <c:pt idx="213">
                  <c:v>0.17799999999999999</c:v>
                </c:pt>
                <c:pt idx="214">
                  <c:v>0.17199999999999999</c:v>
                </c:pt>
                <c:pt idx="215">
                  <c:v>0.16300000000000001</c:v>
                </c:pt>
                <c:pt idx="216">
                  <c:v>0.15</c:v>
                </c:pt>
                <c:pt idx="217">
                  <c:v>0.14399999999999999</c:v>
                </c:pt>
                <c:pt idx="218">
                  <c:v>0.14899999999999999</c:v>
                </c:pt>
                <c:pt idx="219">
                  <c:v>0.14799999999999999</c:v>
                </c:pt>
                <c:pt idx="220">
                  <c:v>0.14899999999999999</c:v>
                </c:pt>
                <c:pt idx="221">
                  <c:v>0.152</c:v>
                </c:pt>
                <c:pt idx="222">
                  <c:v>0.14899999999999999</c:v>
                </c:pt>
                <c:pt idx="223">
                  <c:v>0.15</c:v>
                </c:pt>
                <c:pt idx="224">
                  <c:v>0.14499999999999999</c:v>
                </c:pt>
                <c:pt idx="225">
                  <c:v>0.14399999999999999</c:v>
                </c:pt>
                <c:pt idx="226">
                  <c:v>0.14000000000000001</c:v>
                </c:pt>
                <c:pt idx="227">
                  <c:v>0.13500000000000001</c:v>
                </c:pt>
                <c:pt idx="228">
                  <c:v>0.13500000000000001</c:v>
                </c:pt>
                <c:pt idx="229">
                  <c:v>0.13300000000000001</c:v>
                </c:pt>
                <c:pt idx="230">
                  <c:v>0.13200000000000001</c:v>
                </c:pt>
                <c:pt idx="231">
                  <c:v>0.13600000000000001</c:v>
                </c:pt>
                <c:pt idx="232">
                  <c:v>0.13400000000000001</c:v>
                </c:pt>
                <c:pt idx="233">
                  <c:v>0.13</c:v>
                </c:pt>
                <c:pt idx="234">
                  <c:v>0.154</c:v>
                </c:pt>
                <c:pt idx="235">
                  <c:v>0.16200000000000001</c:v>
                </c:pt>
                <c:pt idx="236">
                  <c:v>0.16500000000000001</c:v>
                </c:pt>
                <c:pt idx="237">
                  <c:v>0.16500000000000001</c:v>
                </c:pt>
                <c:pt idx="238">
                  <c:v>0.16400000000000001</c:v>
                </c:pt>
                <c:pt idx="239">
                  <c:v>0.16800000000000001</c:v>
                </c:pt>
                <c:pt idx="240">
                  <c:v>0.255</c:v>
                </c:pt>
                <c:pt idx="241">
                  <c:v>0.254</c:v>
                </c:pt>
                <c:pt idx="242">
                  <c:v>0.249</c:v>
                </c:pt>
                <c:pt idx="243">
                  <c:v>0.25600000000000001</c:v>
                </c:pt>
                <c:pt idx="244">
                  <c:v>0.26400000000000001</c:v>
                </c:pt>
                <c:pt idx="245">
                  <c:v>0.28799999999999998</c:v>
                </c:pt>
                <c:pt idx="246">
                  <c:v>0.379</c:v>
                </c:pt>
                <c:pt idx="247">
                  <c:v>0.40500000000000003</c:v>
                </c:pt>
                <c:pt idx="248">
                  <c:v>0.41199999999999998</c:v>
                </c:pt>
                <c:pt idx="249">
                  <c:v>0.40600000000000003</c:v>
                </c:pt>
                <c:pt idx="250">
                  <c:v>0.39800000000000002</c:v>
                </c:pt>
                <c:pt idx="251">
                  <c:v>0.38300000000000001</c:v>
                </c:pt>
                <c:pt idx="252">
                  <c:v>0.375</c:v>
                </c:pt>
                <c:pt idx="253">
                  <c:v>0.36299999999999999</c:v>
                </c:pt>
                <c:pt idx="254">
                  <c:v>0.35599999999999998</c:v>
                </c:pt>
                <c:pt idx="255">
                  <c:v>0.35399999999999998</c:v>
                </c:pt>
                <c:pt idx="256">
                  <c:v>0.35299999999999998</c:v>
                </c:pt>
                <c:pt idx="257">
                  <c:v>0.34899999999999998</c:v>
                </c:pt>
                <c:pt idx="258">
                  <c:v>0.34100000000000003</c:v>
                </c:pt>
                <c:pt idx="259">
                  <c:v>0.34899999999999998</c:v>
                </c:pt>
                <c:pt idx="260">
                  <c:v>0.35099999999999998</c:v>
                </c:pt>
                <c:pt idx="261">
                  <c:v>0.33900000000000002</c:v>
                </c:pt>
                <c:pt idx="262">
                  <c:v>0.32700000000000001</c:v>
                </c:pt>
                <c:pt idx="263">
                  <c:v>0.29399999999999998</c:v>
                </c:pt>
                <c:pt idx="264">
                  <c:v>0.26800000000000002</c:v>
                </c:pt>
                <c:pt idx="265">
                  <c:v>0.26200000000000001</c:v>
                </c:pt>
                <c:pt idx="266">
                  <c:v>0.249</c:v>
                </c:pt>
                <c:pt idx="267">
                  <c:v>0.24099999999999999</c:v>
                </c:pt>
                <c:pt idx="268">
                  <c:v>0.23899999999999999</c:v>
                </c:pt>
                <c:pt idx="269">
                  <c:v>0.224</c:v>
                </c:pt>
                <c:pt idx="270">
                  <c:v>0.33200000000000002</c:v>
                </c:pt>
                <c:pt idx="271">
                  <c:v>0.33200000000000002</c:v>
                </c:pt>
                <c:pt idx="272">
                  <c:v>0.34599999999999997</c:v>
                </c:pt>
                <c:pt idx="273">
                  <c:v>0.34</c:v>
                </c:pt>
                <c:pt idx="274">
                  <c:v>0.32400000000000001</c:v>
                </c:pt>
                <c:pt idx="275">
                  <c:v>0.313</c:v>
                </c:pt>
                <c:pt idx="276">
                  <c:v>0.32700000000000001</c:v>
                </c:pt>
                <c:pt idx="277">
                  <c:v>0.3</c:v>
                </c:pt>
                <c:pt idx="278">
                  <c:v>0.26700000000000002</c:v>
                </c:pt>
                <c:pt idx="279">
                  <c:v>0.34799999999999998</c:v>
                </c:pt>
                <c:pt idx="280">
                  <c:v>0.36599999999999999</c:v>
                </c:pt>
                <c:pt idx="281">
                  <c:v>0.36699999999999999</c:v>
                </c:pt>
                <c:pt idx="282">
                  <c:v>0.36399999999999999</c:v>
                </c:pt>
                <c:pt idx="283">
                  <c:v>0.35899999999999999</c:v>
                </c:pt>
                <c:pt idx="284">
                  <c:v>0.36399999999999999</c:v>
                </c:pt>
                <c:pt idx="285">
                  <c:v>0.40200000000000002</c:v>
                </c:pt>
                <c:pt idx="286">
                  <c:v>0.40400000000000003</c:v>
                </c:pt>
                <c:pt idx="287">
                  <c:v>0.39600000000000002</c:v>
                </c:pt>
                <c:pt idx="288">
                  <c:v>0.38900000000000001</c:v>
                </c:pt>
                <c:pt idx="289">
                  <c:v>0.38400000000000001</c:v>
                </c:pt>
                <c:pt idx="290">
                  <c:v>0.38100000000000001</c:v>
                </c:pt>
                <c:pt idx="291">
                  <c:v>0.36599999999999999</c:v>
                </c:pt>
                <c:pt idx="292">
                  <c:v>0.34499999999999997</c:v>
                </c:pt>
                <c:pt idx="293">
                  <c:v>0.317</c:v>
                </c:pt>
                <c:pt idx="294">
                  <c:v>0.30599999999999999</c:v>
                </c:pt>
                <c:pt idx="295">
                  <c:v>0.30299999999999999</c:v>
                </c:pt>
                <c:pt idx="296">
                  <c:v>0.29899999999999999</c:v>
                </c:pt>
                <c:pt idx="297">
                  <c:v>0.29699999999999999</c:v>
                </c:pt>
                <c:pt idx="298">
                  <c:v>0.29599999999999999</c:v>
                </c:pt>
                <c:pt idx="299">
                  <c:v>0.29899999999999999</c:v>
                </c:pt>
                <c:pt idx="300">
                  <c:v>0.48</c:v>
                </c:pt>
                <c:pt idx="301">
                  <c:v>0.46100000000000002</c:v>
                </c:pt>
                <c:pt idx="302">
                  <c:v>0.45400000000000001</c:v>
                </c:pt>
                <c:pt idx="303">
                  <c:v>0.438</c:v>
                </c:pt>
                <c:pt idx="304">
                  <c:v>0.434</c:v>
                </c:pt>
                <c:pt idx="305">
                  <c:v>0.436</c:v>
                </c:pt>
                <c:pt idx="306">
                  <c:v>0.42299999999999999</c:v>
                </c:pt>
                <c:pt idx="307">
                  <c:v>0.40699999999999997</c:v>
                </c:pt>
                <c:pt idx="308">
                  <c:v>0.39600000000000002</c:v>
                </c:pt>
                <c:pt idx="309">
                  <c:v>0.39200000000000002</c:v>
                </c:pt>
                <c:pt idx="310">
                  <c:v>0.38400000000000001</c:v>
                </c:pt>
                <c:pt idx="311">
                  <c:v>0.44400000000000001</c:v>
                </c:pt>
                <c:pt idx="312">
                  <c:v>0.45200000000000001</c:v>
                </c:pt>
                <c:pt idx="313">
                  <c:v>0.45800000000000002</c:v>
                </c:pt>
                <c:pt idx="314">
                  <c:v>0.45400000000000001</c:v>
                </c:pt>
                <c:pt idx="315">
                  <c:v>0.44800000000000001</c:v>
                </c:pt>
                <c:pt idx="316">
                  <c:v>0.439</c:v>
                </c:pt>
                <c:pt idx="317">
                  <c:v>0.42799999999999999</c:v>
                </c:pt>
                <c:pt idx="318">
                  <c:v>0.42199999999999999</c:v>
                </c:pt>
                <c:pt idx="319">
                  <c:v>0.42299999999999999</c:v>
                </c:pt>
                <c:pt idx="320">
                  <c:v>0.42199999999999999</c:v>
                </c:pt>
                <c:pt idx="321">
                  <c:v>0.41899999999999998</c:v>
                </c:pt>
                <c:pt idx="322">
                  <c:v>0.41499999999999998</c:v>
                </c:pt>
                <c:pt idx="323">
                  <c:v>0.41</c:v>
                </c:pt>
                <c:pt idx="324">
                  <c:v>0.40500000000000003</c:v>
                </c:pt>
                <c:pt idx="325">
                  <c:v>0.379</c:v>
                </c:pt>
                <c:pt idx="326">
                  <c:v>0.34699999999999998</c:v>
                </c:pt>
                <c:pt idx="327">
                  <c:v>0.34200000000000003</c:v>
                </c:pt>
                <c:pt idx="328">
                  <c:v>0.33500000000000002</c:v>
                </c:pt>
                <c:pt idx="329">
                  <c:v>0.318</c:v>
                </c:pt>
                <c:pt idx="330">
                  <c:v>0.41499999999999998</c:v>
                </c:pt>
                <c:pt idx="331">
                  <c:v>0.38900000000000001</c:v>
                </c:pt>
                <c:pt idx="332">
                  <c:v>0.38900000000000001</c:v>
                </c:pt>
                <c:pt idx="333">
                  <c:v>0.38</c:v>
                </c:pt>
                <c:pt idx="334">
                  <c:v>0.36899999999999999</c:v>
                </c:pt>
                <c:pt idx="335">
                  <c:v>0.35799999999999998</c:v>
                </c:pt>
                <c:pt idx="336">
                  <c:v>0.35199999999999998</c:v>
                </c:pt>
                <c:pt idx="337">
                  <c:v>0.35099999999999998</c:v>
                </c:pt>
                <c:pt idx="338">
                  <c:v>0.34799999999999998</c:v>
                </c:pt>
                <c:pt idx="339">
                  <c:v>0.33700000000000002</c:v>
                </c:pt>
                <c:pt idx="340">
                  <c:v>0.39300000000000002</c:v>
                </c:pt>
                <c:pt idx="341">
                  <c:v>0.38400000000000001</c:v>
                </c:pt>
                <c:pt idx="342">
                  <c:v>0.38200000000000001</c:v>
                </c:pt>
                <c:pt idx="343">
                  <c:v>0.38100000000000001</c:v>
                </c:pt>
                <c:pt idx="344">
                  <c:v>0.39</c:v>
                </c:pt>
                <c:pt idx="345">
                  <c:v>0.42399999999999999</c:v>
                </c:pt>
                <c:pt idx="346">
                  <c:v>0.41399999999999998</c:v>
                </c:pt>
                <c:pt idx="347">
                  <c:v>0.40899999999999997</c:v>
                </c:pt>
                <c:pt idx="348">
                  <c:v>0.40500000000000003</c:v>
                </c:pt>
                <c:pt idx="349">
                  <c:v>0.40300000000000002</c:v>
                </c:pt>
                <c:pt idx="350">
                  <c:v>0.40699999999999997</c:v>
                </c:pt>
                <c:pt idx="351">
                  <c:v>0.39600000000000002</c:v>
                </c:pt>
                <c:pt idx="352">
                  <c:v>0.378</c:v>
                </c:pt>
                <c:pt idx="353">
                  <c:v>0.37</c:v>
                </c:pt>
                <c:pt idx="354">
                  <c:v>0.37</c:v>
                </c:pt>
                <c:pt idx="355">
                  <c:v>0.35299999999999998</c:v>
                </c:pt>
                <c:pt idx="356">
                  <c:v>0.32900000000000001</c:v>
                </c:pt>
                <c:pt idx="357">
                  <c:v>0.32300000000000001</c:v>
                </c:pt>
                <c:pt idx="358">
                  <c:v>0.32</c:v>
                </c:pt>
                <c:pt idx="359">
                  <c:v>0.33100000000000002</c:v>
                </c:pt>
                <c:pt idx="360">
                  <c:v>0.59099999999999997</c:v>
                </c:pt>
                <c:pt idx="361">
                  <c:v>0.58299999999999996</c:v>
                </c:pt>
                <c:pt idx="362">
                  <c:v>0.6</c:v>
                </c:pt>
                <c:pt idx="363">
                  <c:v>0.59</c:v>
                </c:pt>
                <c:pt idx="364">
                  <c:v>0.57399999999999995</c:v>
                </c:pt>
                <c:pt idx="365">
                  <c:v>0.57399999999999995</c:v>
                </c:pt>
                <c:pt idx="366">
                  <c:v>0.57599999999999996</c:v>
                </c:pt>
                <c:pt idx="367">
                  <c:v>0.55800000000000005</c:v>
                </c:pt>
                <c:pt idx="368">
                  <c:v>0.54</c:v>
                </c:pt>
                <c:pt idx="369">
                  <c:v>0.52800000000000002</c:v>
                </c:pt>
                <c:pt idx="370">
                  <c:v>0.53800000000000003</c:v>
                </c:pt>
                <c:pt idx="371">
                  <c:v>0.58699999999999997</c:v>
                </c:pt>
                <c:pt idx="372">
                  <c:v>0.58799999999999997</c:v>
                </c:pt>
                <c:pt idx="373">
                  <c:v>0.56499999999999995</c:v>
                </c:pt>
                <c:pt idx="374">
                  <c:v>0.55900000000000005</c:v>
                </c:pt>
                <c:pt idx="375">
                  <c:v>0.55500000000000005</c:v>
                </c:pt>
                <c:pt idx="376">
                  <c:v>0.55100000000000005</c:v>
                </c:pt>
                <c:pt idx="377">
                  <c:v>0.55300000000000005</c:v>
                </c:pt>
                <c:pt idx="378">
                  <c:v>0.54600000000000004</c:v>
                </c:pt>
                <c:pt idx="379">
                  <c:v>0.54300000000000004</c:v>
                </c:pt>
                <c:pt idx="380">
                  <c:v>0.53900000000000003</c:v>
                </c:pt>
                <c:pt idx="381">
                  <c:v>0.52900000000000003</c:v>
                </c:pt>
                <c:pt idx="382">
                  <c:v>0.51200000000000001</c:v>
                </c:pt>
                <c:pt idx="383">
                  <c:v>0.498</c:v>
                </c:pt>
                <c:pt idx="384">
                  <c:v>0.48899999999999999</c:v>
                </c:pt>
                <c:pt idx="385">
                  <c:v>0.47699999999999998</c:v>
                </c:pt>
                <c:pt idx="386">
                  <c:v>0.46</c:v>
                </c:pt>
                <c:pt idx="387">
                  <c:v>0.45100000000000001</c:v>
                </c:pt>
                <c:pt idx="388">
                  <c:v>0.44900000000000001</c:v>
                </c:pt>
                <c:pt idx="389">
                  <c:v>0.434</c:v>
                </c:pt>
                <c:pt idx="390">
                  <c:v>0.52400000000000002</c:v>
                </c:pt>
                <c:pt idx="391">
                  <c:v>0.498</c:v>
                </c:pt>
                <c:pt idx="392">
                  <c:v>0.49399999999999999</c:v>
                </c:pt>
                <c:pt idx="393">
                  <c:v>0.48099999999999998</c:v>
                </c:pt>
                <c:pt idx="394">
                  <c:v>0.48099999999999998</c:v>
                </c:pt>
                <c:pt idx="395">
                  <c:v>0.48099999999999998</c:v>
                </c:pt>
                <c:pt idx="396">
                  <c:v>0.48299999999999998</c:v>
                </c:pt>
                <c:pt idx="397">
                  <c:v>0.47299999999999998</c:v>
                </c:pt>
                <c:pt idx="398">
                  <c:v>0.46600000000000003</c:v>
                </c:pt>
                <c:pt idx="399">
                  <c:v>0.45900000000000002</c:v>
                </c:pt>
                <c:pt idx="400">
                  <c:v>0.45500000000000002</c:v>
                </c:pt>
                <c:pt idx="401">
                  <c:v>0.45900000000000002</c:v>
                </c:pt>
                <c:pt idx="402">
                  <c:v>0.50900000000000001</c:v>
                </c:pt>
                <c:pt idx="403">
                  <c:v>0.504</c:v>
                </c:pt>
                <c:pt idx="404">
                  <c:v>0.49299999999999999</c:v>
                </c:pt>
                <c:pt idx="405">
                  <c:v>0.51</c:v>
                </c:pt>
                <c:pt idx="406">
                  <c:v>0.502</c:v>
                </c:pt>
                <c:pt idx="407">
                  <c:v>0.49199999999999999</c:v>
                </c:pt>
                <c:pt idx="408">
                  <c:v>0.48</c:v>
                </c:pt>
                <c:pt idx="409">
                  <c:v>0.47399999999999998</c:v>
                </c:pt>
                <c:pt idx="410">
                  <c:v>0.47099999999999997</c:v>
                </c:pt>
                <c:pt idx="411">
                  <c:v>0.46300000000000002</c:v>
                </c:pt>
                <c:pt idx="412">
                  <c:v>0.45400000000000001</c:v>
                </c:pt>
                <c:pt idx="413">
                  <c:v>0.441</c:v>
                </c:pt>
                <c:pt idx="414">
                  <c:v>0.42899999999999999</c:v>
                </c:pt>
                <c:pt idx="415">
                  <c:v>0.42199999999999999</c:v>
                </c:pt>
                <c:pt idx="416">
                  <c:v>0.40400000000000003</c:v>
                </c:pt>
                <c:pt idx="417">
                  <c:v>0.378</c:v>
                </c:pt>
                <c:pt idx="418">
                  <c:v>0.376</c:v>
                </c:pt>
                <c:pt idx="419">
                  <c:v>0.39</c:v>
                </c:pt>
                <c:pt idx="420">
                  <c:v>0.54400000000000004</c:v>
                </c:pt>
                <c:pt idx="421">
                  <c:v>0.57099999999999995</c:v>
                </c:pt>
                <c:pt idx="422">
                  <c:v>0.60299999999999998</c:v>
                </c:pt>
                <c:pt idx="423">
                  <c:v>0.59199999999999997</c:v>
                </c:pt>
                <c:pt idx="424">
                  <c:v>0.57399999999999995</c:v>
                </c:pt>
                <c:pt idx="425">
                  <c:v>0.56200000000000006</c:v>
                </c:pt>
                <c:pt idx="426">
                  <c:v>0.54500000000000004</c:v>
                </c:pt>
                <c:pt idx="427">
                  <c:v>0.52800000000000002</c:v>
                </c:pt>
                <c:pt idx="428">
                  <c:v>0.52</c:v>
                </c:pt>
                <c:pt idx="429">
                  <c:v>0.52300000000000002</c:v>
                </c:pt>
                <c:pt idx="430">
                  <c:v>0.52600000000000002</c:v>
                </c:pt>
                <c:pt idx="431">
                  <c:v>0.52</c:v>
                </c:pt>
                <c:pt idx="432">
                  <c:v>0.51100000000000001</c:v>
                </c:pt>
                <c:pt idx="433">
                  <c:v>0.51100000000000001</c:v>
                </c:pt>
                <c:pt idx="434">
                  <c:v>0.50600000000000001</c:v>
                </c:pt>
                <c:pt idx="435">
                  <c:v>0.499</c:v>
                </c:pt>
                <c:pt idx="436">
                  <c:v>0.48599999999999999</c:v>
                </c:pt>
                <c:pt idx="437">
                  <c:v>0.47799999999999998</c:v>
                </c:pt>
                <c:pt idx="438">
                  <c:v>0.46600000000000003</c:v>
                </c:pt>
                <c:pt idx="439">
                  <c:v>0.46</c:v>
                </c:pt>
                <c:pt idx="440">
                  <c:v>0.45500000000000002</c:v>
                </c:pt>
                <c:pt idx="441">
                  <c:v>0.45</c:v>
                </c:pt>
                <c:pt idx="442">
                  <c:v>0.45200000000000001</c:v>
                </c:pt>
                <c:pt idx="443">
                  <c:v>0.46500000000000002</c:v>
                </c:pt>
                <c:pt idx="444">
                  <c:v>0.47899999999999998</c:v>
                </c:pt>
                <c:pt idx="445">
                  <c:v>0.47799999999999998</c:v>
                </c:pt>
                <c:pt idx="446">
                  <c:v>0.46600000000000003</c:v>
                </c:pt>
                <c:pt idx="447">
                  <c:v>0.46400000000000002</c:v>
                </c:pt>
                <c:pt idx="448">
                  <c:v>0.45700000000000002</c:v>
                </c:pt>
                <c:pt idx="449">
                  <c:v>0.45600000000000002</c:v>
                </c:pt>
                <c:pt idx="450">
                  <c:v>0.53</c:v>
                </c:pt>
                <c:pt idx="451">
                  <c:v>0.51600000000000001</c:v>
                </c:pt>
                <c:pt idx="452">
                  <c:v>0.51</c:v>
                </c:pt>
                <c:pt idx="453">
                  <c:v>0.497</c:v>
                </c:pt>
                <c:pt idx="454">
                  <c:v>0.48699999999999999</c:v>
                </c:pt>
                <c:pt idx="455">
                  <c:v>0.48</c:v>
                </c:pt>
                <c:pt idx="456">
                  <c:v>0.47899999999999998</c:v>
                </c:pt>
                <c:pt idx="457">
                  <c:v>0.46400000000000002</c:v>
                </c:pt>
                <c:pt idx="458">
                  <c:v>0.45300000000000001</c:v>
                </c:pt>
                <c:pt idx="459">
                  <c:v>0.46300000000000002</c:v>
                </c:pt>
                <c:pt idx="460">
                  <c:v>0.46200000000000002</c:v>
                </c:pt>
                <c:pt idx="461">
                  <c:v>0.45400000000000001</c:v>
                </c:pt>
                <c:pt idx="462">
                  <c:v>0.46700000000000003</c:v>
                </c:pt>
                <c:pt idx="463">
                  <c:v>0.46600000000000003</c:v>
                </c:pt>
                <c:pt idx="464">
                  <c:v>0.46300000000000002</c:v>
                </c:pt>
                <c:pt idx="465">
                  <c:v>0.48099999999999998</c:v>
                </c:pt>
                <c:pt idx="466">
                  <c:v>0.47099999999999997</c:v>
                </c:pt>
                <c:pt idx="467">
                  <c:v>0.46700000000000003</c:v>
                </c:pt>
                <c:pt idx="468">
                  <c:v>0.45600000000000002</c:v>
                </c:pt>
                <c:pt idx="469">
                  <c:v>0.46300000000000002</c:v>
                </c:pt>
                <c:pt idx="470">
                  <c:v>0.48199999999999998</c:v>
                </c:pt>
                <c:pt idx="471">
                  <c:v>0.47899999999999998</c:v>
                </c:pt>
                <c:pt idx="472">
                  <c:v>0.46</c:v>
                </c:pt>
                <c:pt idx="473">
                  <c:v>0.438</c:v>
                </c:pt>
                <c:pt idx="474">
                  <c:v>0.42699999999999999</c:v>
                </c:pt>
                <c:pt idx="475">
                  <c:v>0.433</c:v>
                </c:pt>
                <c:pt idx="476">
                  <c:v>0.42199999999999999</c:v>
                </c:pt>
                <c:pt idx="477">
                  <c:v>0.41199999999999998</c:v>
                </c:pt>
                <c:pt idx="478">
                  <c:v>0.40799999999999997</c:v>
                </c:pt>
                <c:pt idx="479">
                  <c:v>0.42599999999999999</c:v>
                </c:pt>
                <c:pt idx="480">
                  <c:v>0.55300000000000005</c:v>
                </c:pt>
                <c:pt idx="481">
                  <c:v>0.56100000000000005</c:v>
                </c:pt>
                <c:pt idx="482">
                  <c:v>0.59299999999999997</c:v>
                </c:pt>
                <c:pt idx="483">
                  <c:v>0.59499999999999997</c:v>
                </c:pt>
                <c:pt idx="484">
                  <c:v>0.57699999999999996</c:v>
                </c:pt>
                <c:pt idx="485">
                  <c:v>0.54900000000000004</c:v>
                </c:pt>
                <c:pt idx="486">
                  <c:v>0.53300000000000003</c:v>
                </c:pt>
                <c:pt idx="487">
                  <c:v>0.52800000000000002</c:v>
                </c:pt>
                <c:pt idx="488">
                  <c:v>0.51100000000000001</c:v>
                </c:pt>
                <c:pt idx="489">
                  <c:v>0.48799999999999999</c:v>
                </c:pt>
                <c:pt idx="490">
                  <c:v>0.48799999999999999</c:v>
                </c:pt>
                <c:pt idx="491">
                  <c:v>0.47499999999999998</c:v>
                </c:pt>
                <c:pt idx="492">
                  <c:v>0.46899999999999997</c:v>
                </c:pt>
                <c:pt idx="493">
                  <c:v>0.46600000000000003</c:v>
                </c:pt>
                <c:pt idx="494">
                  <c:v>0.46600000000000003</c:v>
                </c:pt>
                <c:pt idx="495">
                  <c:v>0.47099999999999997</c:v>
                </c:pt>
                <c:pt idx="496">
                  <c:v>0.46500000000000002</c:v>
                </c:pt>
                <c:pt idx="497">
                  <c:v>0.46200000000000002</c:v>
                </c:pt>
                <c:pt idx="498">
                  <c:v>0.45</c:v>
                </c:pt>
                <c:pt idx="499">
                  <c:v>0.443</c:v>
                </c:pt>
                <c:pt idx="500">
                  <c:v>0.438</c:v>
                </c:pt>
                <c:pt idx="501">
                  <c:v>0.43099999999999999</c:v>
                </c:pt>
                <c:pt idx="502">
                  <c:v>0.439</c:v>
                </c:pt>
                <c:pt idx="503">
                  <c:v>0.44600000000000001</c:v>
                </c:pt>
                <c:pt idx="504">
                  <c:v>0.443</c:v>
                </c:pt>
                <c:pt idx="505">
                  <c:v>0.44900000000000001</c:v>
                </c:pt>
                <c:pt idx="506">
                  <c:v>0.441</c:v>
                </c:pt>
                <c:pt idx="507">
                  <c:v>0.436</c:v>
                </c:pt>
                <c:pt idx="508">
                  <c:v>0.438</c:v>
                </c:pt>
                <c:pt idx="509">
                  <c:v>0.441</c:v>
                </c:pt>
                <c:pt idx="510">
                  <c:v>0.5</c:v>
                </c:pt>
                <c:pt idx="511">
                  <c:v>0.48499999999999999</c:v>
                </c:pt>
                <c:pt idx="512">
                  <c:v>0.48599999999999999</c:v>
                </c:pt>
                <c:pt idx="513">
                  <c:v>0.48</c:v>
                </c:pt>
                <c:pt idx="514">
                  <c:v>0.47699999999999998</c:v>
                </c:pt>
                <c:pt idx="515">
                  <c:v>0.48099999999999998</c:v>
                </c:pt>
                <c:pt idx="516">
                  <c:v>0.47799999999999998</c:v>
                </c:pt>
                <c:pt idx="517">
                  <c:v>0.46800000000000003</c:v>
                </c:pt>
                <c:pt idx="518">
                  <c:v>0.46500000000000002</c:v>
                </c:pt>
                <c:pt idx="519">
                  <c:v>0.46</c:v>
                </c:pt>
                <c:pt idx="520">
                  <c:v>0.45900000000000002</c:v>
                </c:pt>
                <c:pt idx="521">
                  <c:v>0.47099999999999997</c:v>
                </c:pt>
                <c:pt idx="522">
                  <c:v>0.46700000000000003</c:v>
                </c:pt>
                <c:pt idx="523">
                  <c:v>0.45600000000000002</c:v>
                </c:pt>
                <c:pt idx="524">
                  <c:v>0.45600000000000002</c:v>
                </c:pt>
                <c:pt idx="525">
                  <c:v>0.48299999999999998</c:v>
                </c:pt>
                <c:pt idx="526">
                  <c:v>0.46800000000000003</c:v>
                </c:pt>
                <c:pt idx="527">
                  <c:v>0.46600000000000003</c:v>
                </c:pt>
                <c:pt idx="528">
                  <c:v>0.45900000000000002</c:v>
                </c:pt>
                <c:pt idx="529">
                  <c:v>0.45800000000000002</c:v>
                </c:pt>
                <c:pt idx="530">
                  <c:v>0.45900000000000002</c:v>
                </c:pt>
                <c:pt idx="531">
                  <c:v>0.46100000000000002</c:v>
                </c:pt>
                <c:pt idx="532">
                  <c:v>0.45600000000000002</c:v>
                </c:pt>
                <c:pt idx="533">
                  <c:v>0.45200000000000001</c:v>
                </c:pt>
                <c:pt idx="534">
                  <c:v>0.44400000000000001</c:v>
                </c:pt>
                <c:pt idx="535">
                  <c:v>0.44600000000000001</c:v>
                </c:pt>
                <c:pt idx="536">
                  <c:v>0.433</c:v>
                </c:pt>
                <c:pt idx="537">
                  <c:v>0.435</c:v>
                </c:pt>
                <c:pt idx="538">
                  <c:v>0.437</c:v>
                </c:pt>
                <c:pt idx="539">
                  <c:v>0.45700000000000002</c:v>
                </c:pt>
                <c:pt idx="540">
                  <c:v>0.65300000000000002</c:v>
                </c:pt>
                <c:pt idx="541">
                  <c:v>0.69199999999999995</c:v>
                </c:pt>
                <c:pt idx="542">
                  <c:v>0.73299999999999998</c:v>
                </c:pt>
                <c:pt idx="543">
                  <c:v>0.71899999999999997</c:v>
                </c:pt>
                <c:pt idx="544">
                  <c:v>0.69699999999999995</c:v>
                </c:pt>
                <c:pt idx="545">
                  <c:v>0.67700000000000005</c:v>
                </c:pt>
                <c:pt idx="546">
                  <c:v>0.65</c:v>
                </c:pt>
                <c:pt idx="547">
                  <c:v>0.62</c:v>
                </c:pt>
                <c:pt idx="548">
                  <c:v>0.59599999999999997</c:v>
                </c:pt>
                <c:pt idx="549">
                  <c:v>0.59699999999999998</c:v>
                </c:pt>
                <c:pt idx="550">
                  <c:v>0.58899999999999997</c:v>
                </c:pt>
                <c:pt idx="551">
                  <c:v>0.57299999999999995</c:v>
                </c:pt>
                <c:pt idx="552">
                  <c:v>0.54900000000000004</c:v>
                </c:pt>
                <c:pt idx="553">
                  <c:v>0.53200000000000003</c:v>
                </c:pt>
                <c:pt idx="554">
                  <c:v>0.52500000000000002</c:v>
                </c:pt>
                <c:pt idx="555">
                  <c:v>0.53500000000000003</c:v>
                </c:pt>
                <c:pt idx="556">
                  <c:v>0.53400000000000003</c:v>
                </c:pt>
                <c:pt idx="557">
                  <c:v>0.52500000000000002</c:v>
                </c:pt>
                <c:pt idx="558">
                  <c:v>0.52100000000000002</c:v>
                </c:pt>
                <c:pt idx="559">
                  <c:v>0.51600000000000001</c:v>
                </c:pt>
                <c:pt idx="560">
                  <c:v>0.51500000000000001</c:v>
                </c:pt>
                <c:pt idx="561">
                  <c:v>0.50600000000000001</c:v>
                </c:pt>
                <c:pt idx="562">
                  <c:v>0.49299999999999999</c:v>
                </c:pt>
                <c:pt idx="563">
                  <c:v>0.48699999999999999</c:v>
                </c:pt>
                <c:pt idx="564">
                  <c:v>0.48599999999999999</c:v>
                </c:pt>
                <c:pt idx="565">
                  <c:v>0.48299999999999998</c:v>
                </c:pt>
                <c:pt idx="566">
                  <c:v>0.46800000000000003</c:v>
                </c:pt>
                <c:pt idx="567">
                  <c:v>0.46</c:v>
                </c:pt>
                <c:pt idx="568">
                  <c:v>0.45900000000000002</c:v>
                </c:pt>
                <c:pt idx="569">
                  <c:v>0.46400000000000002</c:v>
                </c:pt>
                <c:pt idx="570">
                  <c:v>0.53100000000000003</c:v>
                </c:pt>
                <c:pt idx="571">
                  <c:v>0.51800000000000002</c:v>
                </c:pt>
                <c:pt idx="572">
                  <c:v>0.52500000000000002</c:v>
                </c:pt>
                <c:pt idx="573">
                  <c:v>0.52100000000000002</c:v>
                </c:pt>
                <c:pt idx="574">
                  <c:v>0.51800000000000002</c:v>
                </c:pt>
                <c:pt idx="575">
                  <c:v>0.52200000000000002</c:v>
                </c:pt>
                <c:pt idx="576">
                  <c:v>0.51200000000000001</c:v>
                </c:pt>
                <c:pt idx="577">
                  <c:v>0.50700000000000001</c:v>
                </c:pt>
                <c:pt idx="578">
                  <c:v>0.501</c:v>
                </c:pt>
                <c:pt idx="579">
                  <c:v>0.499</c:v>
                </c:pt>
                <c:pt idx="580">
                  <c:v>0.501</c:v>
                </c:pt>
                <c:pt idx="581">
                  <c:v>0.48899999999999999</c:v>
                </c:pt>
                <c:pt idx="582">
                  <c:v>0.48499999999999999</c:v>
                </c:pt>
                <c:pt idx="583">
                  <c:v>0.48399999999999999</c:v>
                </c:pt>
                <c:pt idx="584">
                  <c:v>0.48899999999999999</c:v>
                </c:pt>
                <c:pt idx="585">
                  <c:v>0.51200000000000001</c:v>
                </c:pt>
                <c:pt idx="586">
                  <c:v>0.49099999999999999</c:v>
                </c:pt>
                <c:pt idx="587">
                  <c:v>0.48199999999999998</c:v>
                </c:pt>
                <c:pt idx="588">
                  <c:v>0.47299999999999998</c:v>
                </c:pt>
                <c:pt idx="589">
                  <c:v>0.47</c:v>
                </c:pt>
                <c:pt idx="590">
                  <c:v>0.47399999999999998</c:v>
                </c:pt>
                <c:pt idx="591">
                  <c:v>0.47599999999999998</c:v>
                </c:pt>
                <c:pt idx="592">
                  <c:v>0.47399999999999998</c:v>
                </c:pt>
                <c:pt idx="593">
                  <c:v>0.47</c:v>
                </c:pt>
                <c:pt idx="594">
                  <c:v>0.47599999999999998</c:v>
                </c:pt>
                <c:pt idx="595">
                  <c:v>0.48</c:v>
                </c:pt>
                <c:pt idx="596">
                  <c:v>0.47099999999999997</c:v>
                </c:pt>
                <c:pt idx="597">
                  <c:v>0.46899999999999997</c:v>
                </c:pt>
                <c:pt idx="598">
                  <c:v>0.46600000000000003</c:v>
                </c:pt>
                <c:pt idx="599">
                  <c:v>0.48199999999999998</c:v>
                </c:pt>
                <c:pt idx="600">
                  <c:v>0.59399999999999997</c:v>
                </c:pt>
                <c:pt idx="601">
                  <c:v>0.63</c:v>
                </c:pt>
                <c:pt idx="602">
                  <c:v>0.66</c:v>
                </c:pt>
                <c:pt idx="603">
                  <c:v>0.65300000000000002</c:v>
                </c:pt>
                <c:pt idx="604">
                  <c:v>0.628</c:v>
                </c:pt>
                <c:pt idx="605">
                  <c:v>0.60899999999999999</c:v>
                </c:pt>
                <c:pt idx="606">
                  <c:v>0.58299999999999996</c:v>
                </c:pt>
                <c:pt idx="607">
                  <c:v>0.56299999999999994</c:v>
                </c:pt>
                <c:pt idx="608">
                  <c:v>0.54</c:v>
                </c:pt>
                <c:pt idx="609">
                  <c:v>0.52800000000000002</c:v>
                </c:pt>
                <c:pt idx="610">
                  <c:v>0.52900000000000003</c:v>
                </c:pt>
                <c:pt idx="611">
                  <c:v>0.52700000000000002</c:v>
                </c:pt>
                <c:pt idx="612">
                  <c:v>0.51800000000000002</c:v>
                </c:pt>
                <c:pt idx="613">
                  <c:v>0.51</c:v>
                </c:pt>
                <c:pt idx="614">
                  <c:v>0.50600000000000001</c:v>
                </c:pt>
                <c:pt idx="615">
                  <c:v>0.505</c:v>
                </c:pt>
                <c:pt idx="616">
                  <c:v>0.505</c:v>
                </c:pt>
                <c:pt idx="617">
                  <c:v>0.50600000000000001</c:v>
                </c:pt>
                <c:pt idx="618">
                  <c:v>0.503</c:v>
                </c:pt>
                <c:pt idx="619">
                  <c:v>0.498</c:v>
                </c:pt>
                <c:pt idx="620">
                  <c:v>0.503</c:v>
                </c:pt>
                <c:pt idx="621">
                  <c:v>0.51300000000000001</c:v>
                </c:pt>
                <c:pt idx="622">
                  <c:v>0.52</c:v>
                </c:pt>
                <c:pt idx="623">
                  <c:v>0.51900000000000002</c:v>
                </c:pt>
                <c:pt idx="624">
                  <c:v>0.51200000000000001</c:v>
                </c:pt>
                <c:pt idx="625">
                  <c:v>0.50700000000000001</c:v>
                </c:pt>
                <c:pt idx="626">
                  <c:v>0.502</c:v>
                </c:pt>
                <c:pt idx="627">
                  <c:v>0.498</c:v>
                </c:pt>
                <c:pt idx="628">
                  <c:v>0.502</c:v>
                </c:pt>
                <c:pt idx="629">
                  <c:v>0.50800000000000001</c:v>
                </c:pt>
                <c:pt idx="630">
                  <c:v>0.55600000000000005</c:v>
                </c:pt>
                <c:pt idx="631">
                  <c:v>0.54</c:v>
                </c:pt>
                <c:pt idx="632">
                  <c:v>0.53400000000000003</c:v>
                </c:pt>
                <c:pt idx="633">
                  <c:v>0.52300000000000002</c:v>
                </c:pt>
                <c:pt idx="634">
                  <c:v>0.52100000000000002</c:v>
                </c:pt>
                <c:pt idx="635">
                  <c:v>0.52200000000000002</c:v>
                </c:pt>
                <c:pt idx="636">
                  <c:v>0.51300000000000001</c:v>
                </c:pt>
                <c:pt idx="637">
                  <c:v>0.51400000000000001</c:v>
                </c:pt>
                <c:pt idx="638">
                  <c:v>0.51500000000000001</c:v>
                </c:pt>
                <c:pt idx="639">
                  <c:v>0.51600000000000001</c:v>
                </c:pt>
                <c:pt idx="640">
                  <c:v>0.51300000000000001</c:v>
                </c:pt>
                <c:pt idx="641">
                  <c:v>0.51300000000000001</c:v>
                </c:pt>
                <c:pt idx="642">
                  <c:v>0.502</c:v>
                </c:pt>
                <c:pt idx="643">
                  <c:v>0.495</c:v>
                </c:pt>
                <c:pt idx="644">
                  <c:v>0.498</c:v>
                </c:pt>
                <c:pt idx="645">
                  <c:v>0.51600000000000001</c:v>
                </c:pt>
                <c:pt idx="646">
                  <c:v>0.51300000000000001</c:v>
                </c:pt>
                <c:pt idx="647">
                  <c:v>0.51500000000000001</c:v>
                </c:pt>
                <c:pt idx="648">
                  <c:v>0.51600000000000001</c:v>
                </c:pt>
                <c:pt idx="649">
                  <c:v>0.51800000000000002</c:v>
                </c:pt>
                <c:pt idx="650">
                  <c:v>0.51800000000000002</c:v>
                </c:pt>
                <c:pt idx="651">
                  <c:v>0.51400000000000001</c:v>
                </c:pt>
                <c:pt idx="652">
                  <c:v>0.505</c:v>
                </c:pt>
                <c:pt idx="653">
                  <c:v>0.497</c:v>
                </c:pt>
                <c:pt idx="654">
                  <c:v>0.49299999999999999</c:v>
                </c:pt>
                <c:pt idx="655">
                  <c:v>0.503</c:v>
                </c:pt>
                <c:pt idx="656">
                  <c:v>0.495</c:v>
                </c:pt>
                <c:pt idx="657">
                  <c:v>0.5</c:v>
                </c:pt>
                <c:pt idx="658">
                  <c:v>0.505</c:v>
                </c:pt>
                <c:pt idx="659">
                  <c:v>0.50700000000000001</c:v>
                </c:pt>
                <c:pt idx="660">
                  <c:v>0.61599999999999999</c:v>
                </c:pt>
                <c:pt idx="661">
                  <c:v>0.63600000000000001</c:v>
                </c:pt>
                <c:pt idx="662">
                  <c:v>0.66900000000000004</c:v>
                </c:pt>
                <c:pt idx="663">
                  <c:v>0.66800000000000004</c:v>
                </c:pt>
                <c:pt idx="664">
                  <c:v>0.65200000000000002</c:v>
                </c:pt>
                <c:pt idx="665">
                  <c:v>0.627</c:v>
                </c:pt>
                <c:pt idx="666">
                  <c:v>0.61199999999999999</c:v>
                </c:pt>
                <c:pt idx="667">
                  <c:v>0.59799999999999998</c:v>
                </c:pt>
                <c:pt idx="668">
                  <c:v>0.59099999999999997</c:v>
                </c:pt>
                <c:pt idx="669">
                  <c:v>0.57699999999999996</c:v>
                </c:pt>
                <c:pt idx="670">
                  <c:v>0.56699999999999995</c:v>
                </c:pt>
                <c:pt idx="671">
                  <c:v>0.56200000000000006</c:v>
                </c:pt>
                <c:pt idx="672">
                  <c:v>0.55200000000000005</c:v>
                </c:pt>
                <c:pt idx="673">
                  <c:v>0.55100000000000005</c:v>
                </c:pt>
                <c:pt idx="674">
                  <c:v>0.55000000000000004</c:v>
                </c:pt>
                <c:pt idx="675">
                  <c:v>0.55900000000000005</c:v>
                </c:pt>
                <c:pt idx="676">
                  <c:v>0.55800000000000005</c:v>
                </c:pt>
                <c:pt idx="677">
                  <c:v>0.55500000000000005</c:v>
                </c:pt>
                <c:pt idx="678">
                  <c:v>0.55300000000000005</c:v>
                </c:pt>
                <c:pt idx="679">
                  <c:v>0.55000000000000004</c:v>
                </c:pt>
                <c:pt idx="680">
                  <c:v>0.54400000000000004</c:v>
                </c:pt>
                <c:pt idx="681">
                  <c:v>0.54</c:v>
                </c:pt>
                <c:pt idx="682">
                  <c:v>0.54900000000000004</c:v>
                </c:pt>
                <c:pt idx="683">
                  <c:v>0.54200000000000004</c:v>
                </c:pt>
                <c:pt idx="684">
                  <c:v>0.54400000000000004</c:v>
                </c:pt>
                <c:pt idx="685">
                  <c:v>0.56100000000000005</c:v>
                </c:pt>
                <c:pt idx="686">
                  <c:v>0.55500000000000005</c:v>
                </c:pt>
                <c:pt idx="687">
                  <c:v>0.54900000000000004</c:v>
                </c:pt>
                <c:pt idx="688">
                  <c:v>0.54700000000000004</c:v>
                </c:pt>
                <c:pt idx="689">
                  <c:v>0.55700000000000005</c:v>
                </c:pt>
                <c:pt idx="690">
                  <c:v>0.623</c:v>
                </c:pt>
                <c:pt idx="691">
                  <c:v>0.60599999999999998</c:v>
                </c:pt>
                <c:pt idx="692">
                  <c:v>0.60099999999999998</c:v>
                </c:pt>
                <c:pt idx="693">
                  <c:v>0.59699999999999998</c:v>
                </c:pt>
                <c:pt idx="694">
                  <c:v>0.59199999999999997</c:v>
                </c:pt>
                <c:pt idx="695">
                  <c:v>0.59899999999999998</c:v>
                </c:pt>
                <c:pt idx="696">
                  <c:v>0.59499999999999997</c:v>
                </c:pt>
                <c:pt idx="697">
                  <c:v>0.59199999999999997</c:v>
                </c:pt>
                <c:pt idx="698">
                  <c:v>0.58499999999999996</c:v>
                </c:pt>
                <c:pt idx="699">
                  <c:v>0.56899999999999995</c:v>
                </c:pt>
                <c:pt idx="700">
                  <c:v>0.56899999999999995</c:v>
                </c:pt>
                <c:pt idx="701">
                  <c:v>0.56200000000000006</c:v>
                </c:pt>
                <c:pt idx="702">
                  <c:v>0.56200000000000006</c:v>
                </c:pt>
                <c:pt idx="703">
                  <c:v>0.56399999999999995</c:v>
                </c:pt>
                <c:pt idx="704">
                  <c:v>0.55700000000000005</c:v>
                </c:pt>
                <c:pt idx="705">
                  <c:v>0.57799999999999996</c:v>
                </c:pt>
                <c:pt idx="706">
                  <c:v>0.56399999999999995</c:v>
                </c:pt>
                <c:pt idx="707">
                  <c:v>0.56499999999999995</c:v>
                </c:pt>
                <c:pt idx="708">
                  <c:v>0.57099999999999995</c:v>
                </c:pt>
                <c:pt idx="709">
                  <c:v>0.57499999999999996</c:v>
                </c:pt>
                <c:pt idx="710">
                  <c:v>0.57399999999999995</c:v>
                </c:pt>
                <c:pt idx="711">
                  <c:v>0.56799999999999995</c:v>
                </c:pt>
                <c:pt idx="712">
                  <c:v>0.56699999999999995</c:v>
                </c:pt>
                <c:pt idx="713">
                  <c:v>0.55900000000000005</c:v>
                </c:pt>
                <c:pt idx="714">
                  <c:v>0.56200000000000006</c:v>
                </c:pt>
                <c:pt idx="715">
                  <c:v>0.56699999999999995</c:v>
                </c:pt>
                <c:pt idx="716">
                  <c:v>0.56899999999999995</c:v>
                </c:pt>
                <c:pt idx="717">
                  <c:v>0.56599999999999995</c:v>
                </c:pt>
                <c:pt idx="718">
                  <c:v>0.57599999999999996</c:v>
                </c:pt>
                <c:pt idx="719">
                  <c:v>0.59799999999999998</c:v>
                </c:pt>
                <c:pt idx="720">
                  <c:v>0.77400000000000002</c:v>
                </c:pt>
                <c:pt idx="721">
                  <c:v>0.85099999999999998</c:v>
                </c:pt>
                <c:pt idx="722">
                  <c:v>0.88300000000000001</c:v>
                </c:pt>
                <c:pt idx="723">
                  <c:v>0.86399999999999999</c:v>
                </c:pt>
                <c:pt idx="724">
                  <c:v>0.82499999999999996</c:v>
                </c:pt>
                <c:pt idx="725">
                  <c:v>0.80200000000000005</c:v>
                </c:pt>
                <c:pt idx="726">
                  <c:v>0.78500000000000003</c:v>
                </c:pt>
                <c:pt idx="727">
                  <c:v>0.75900000000000001</c:v>
                </c:pt>
                <c:pt idx="728">
                  <c:v>0.75</c:v>
                </c:pt>
                <c:pt idx="729">
                  <c:v>0.74299999999999999</c:v>
                </c:pt>
                <c:pt idx="730">
                  <c:v>0.73799999999999999</c:v>
                </c:pt>
                <c:pt idx="731">
                  <c:v>0.71199999999999997</c:v>
                </c:pt>
                <c:pt idx="732">
                  <c:v>0.70299999999999996</c:v>
                </c:pt>
                <c:pt idx="733">
                  <c:v>0.68300000000000005</c:v>
                </c:pt>
                <c:pt idx="734">
                  <c:v>0.69</c:v>
                </c:pt>
                <c:pt idx="735">
                  <c:v>0.69499999999999995</c:v>
                </c:pt>
                <c:pt idx="736">
                  <c:v>0.69299999999999995</c:v>
                </c:pt>
                <c:pt idx="737">
                  <c:v>0.69099999999999995</c:v>
                </c:pt>
                <c:pt idx="738">
                  <c:v>0.68600000000000005</c:v>
                </c:pt>
                <c:pt idx="739">
                  <c:v>0.68200000000000005</c:v>
                </c:pt>
                <c:pt idx="740">
                  <c:v>0.67200000000000004</c:v>
                </c:pt>
                <c:pt idx="741">
                  <c:v>0.66300000000000003</c:v>
                </c:pt>
                <c:pt idx="742">
                  <c:v>0.64900000000000002</c:v>
                </c:pt>
                <c:pt idx="743">
                  <c:v>0.63900000000000001</c:v>
                </c:pt>
                <c:pt idx="744">
                  <c:v>0.63700000000000001</c:v>
                </c:pt>
                <c:pt idx="745">
                  <c:v>0.63900000000000001</c:v>
                </c:pt>
                <c:pt idx="746">
                  <c:v>0.629</c:v>
                </c:pt>
                <c:pt idx="747">
                  <c:v>0.626</c:v>
                </c:pt>
                <c:pt idx="748">
                  <c:v>0.626</c:v>
                </c:pt>
                <c:pt idx="749">
                  <c:v>0.63400000000000001</c:v>
                </c:pt>
                <c:pt idx="750">
                  <c:v>0.70699999999999996</c:v>
                </c:pt>
                <c:pt idx="751">
                  <c:v>0.70299999999999996</c:v>
                </c:pt>
                <c:pt idx="752">
                  <c:v>0.70399999999999996</c:v>
                </c:pt>
                <c:pt idx="753">
                  <c:v>0.70299999999999996</c:v>
                </c:pt>
                <c:pt idx="754">
                  <c:v>0.69799999999999995</c:v>
                </c:pt>
                <c:pt idx="755">
                  <c:v>0.69599999999999995</c:v>
                </c:pt>
                <c:pt idx="756">
                  <c:v>0.68300000000000005</c:v>
                </c:pt>
                <c:pt idx="757">
                  <c:v>0.67</c:v>
                </c:pt>
                <c:pt idx="758">
                  <c:v>0.65700000000000003</c:v>
                </c:pt>
                <c:pt idx="759">
                  <c:v>0.65200000000000002</c:v>
                </c:pt>
                <c:pt idx="760">
                  <c:v>0.64100000000000001</c:v>
                </c:pt>
                <c:pt idx="761">
                  <c:v>0.626</c:v>
                </c:pt>
                <c:pt idx="762">
                  <c:v>0.61799999999999999</c:v>
                </c:pt>
                <c:pt idx="763">
                  <c:v>0.61499999999999999</c:v>
                </c:pt>
                <c:pt idx="764">
                  <c:v>0.625</c:v>
                </c:pt>
                <c:pt idx="765">
                  <c:v>0.64100000000000001</c:v>
                </c:pt>
                <c:pt idx="766">
                  <c:v>0.63300000000000001</c:v>
                </c:pt>
                <c:pt idx="767">
                  <c:v>0.629</c:v>
                </c:pt>
                <c:pt idx="768">
                  <c:v>0.628</c:v>
                </c:pt>
                <c:pt idx="769">
                  <c:v>0.627</c:v>
                </c:pt>
                <c:pt idx="770">
                  <c:v>0.623</c:v>
                </c:pt>
                <c:pt idx="771">
                  <c:v>0.62</c:v>
                </c:pt>
                <c:pt idx="772">
                  <c:v>0.6</c:v>
                </c:pt>
                <c:pt idx="773">
                  <c:v>0.58099999999999996</c:v>
                </c:pt>
                <c:pt idx="774">
                  <c:v>0.57299999999999995</c:v>
                </c:pt>
                <c:pt idx="775">
                  <c:v>0.58799999999999997</c:v>
                </c:pt>
                <c:pt idx="776">
                  <c:v>0.59399999999999997</c:v>
                </c:pt>
                <c:pt idx="777">
                  <c:v>0.59199999999999997</c:v>
                </c:pt>
                <c:pt idx="778">
                  <c:v>0.59199999999999997</c:v>
                </c:pt>
                <c:pt idx="779">
                  <c:v>0.628</c:v>
                </c:pt>
                <c:pt idx="780">
                  <c:v>0.78100000000000003</c:v>
                </c:pt>
                <c:pt idx="781">
                  <c:v>0.82</c:v>
                </c:pt>
                <c:pt idx="782">
                  <c:v>0.84099999999999997</c:v>
                </c:pt>
                <c:pt idx="783">
                  <c:v>0.82699999999999996</c:v>
                </c:pt>
                <c:pt idx="784">
                  <c:v>0.80400000000000005</c:v>
                </c:pt>
                <c:pt idx="785">
                  <c:v>0.79200000000000004</c:v>
                </c:pt>
                <c:pt idx="786">
                  <c:v>0.76700000000000002</c:v>
                </c:pt>
                <c:pt idx="787">
                  <c:v>0.751</c:v>
                </c:pt>
                <c:pt idx="788">
                  <c:v>0.73099999999999998</c:v>
                </c:pt>
                <c:pt idx="789">
                  <c:v>0.72199999999999998</c:v>
                </c:pt>
                <c:pt idx="790">
                  <c:v>0.71699999999999997</c:v>
                </c:pt>
                <c:pt idx="791">
                  <c:v>0.71</c:v>
                </c:pt>
                <c:pt idx="792">
                  <c:v>0.70199999999999996</c:v>
                </c:pt>
                <c:pt idx="793">
                  <c:v>0.69799999999999995</c:v>
                </c:pt>
                <c:pt idx="794">
                  <c:v>0.69299999999999995</c:v>
                </c:pt>
                <c:pt idx="795">
                  <c:v>0.70199999999999996</c:v>
                </c:pt>
                <c:pt idx="796">
                  <c:v>0.69499999999999995</c:v>
                </c:pt>
                <c:pt idx="797">
                  <c:v>0.69099999999999995</c:v>
                </c:pt>
                <c:pt idx="798">
                  <c:v>0.68799999999999994</c:v>
                </c:pt>
                <c:pt idx="799">
                  <c:v>0.68200000000000005</c:v>
                </c:pt>
                <c:pt idx="800">
                  <c:v>0.67900000000000005</c:v>
                </c:pt>
                <c:pt idx="801">
                  <c:v>0.66700000000000004</c:v>
                </c:pt>
                <c:pt idx="802">
                  <c:v>0.64900000000000002</c:v>
                </c:pt>
                <c:pt idx="803">
                  <c:v>0.628</c:v>
                </c:pt>
                <c:pt idx="804">
                  <c:v>0.63</c:v>
                </c:pt>
                <c:pt idx="805">
                  <c:v>0.67400000000000004</c:v>
                </c:pt>
                <c:pt idx="806">
                  <c:v>0.68700000000000006</c:v>
                </c:pt>
                <c:pt idx="807">
                  <c:v>0.70099999999999996</c:v>
                </c:pt>
                <c:pt idx="808">
                  <c:v>0.69499999999999995</c:v>
                </c:pt>
                <c:pt idx="809">
                  <c:v>0.71299999999999997</c:v>
                </c:pt>
                <c:pt idx="810">
                  <c:v>0.8</c:v>
                </c:pt>
                <c:pt idx="811">
                  <c:v>0.80100000000000005</c:v>
                </c:pt>
                <c:pt idx="812">
                  <c:v>0.81</c:v>
                </c:pt>
                <c:pt idx="813">
                  <c:v>0.81200000000000006</c:v>
                </c:pt>
                <c:pt idx="814">
                  <c:v>0.81299999999999994</c:v>
                </c:pt>
                <c:pt idx="815">
                  <c:v>0.81200000000000006</c:v>
                </c:pt>
                <c:pt idx="816">
                  <c:v>0.80500000000000005</c:v>
                </c:pt>
                <c:pt idx="817">
                  <c:v>0.79400000000000004</c:v>
                </c:pt>
                <c:pt idx="818">
                  <c:v>0.78</c:v>
                </c:pt>
                <c:pt idx="819">
                  <c:v>0.77600000000000002</c:v>
                </c:pt>
                <c:pt idx="820">
                  <c:v>0.78200000000000003</c:v>
                </c:pt>
                <c:pt idx="821">
                  <c:v>0.76800000000000002</c:v>
                </c:pt>
                <c:pt idx="822">
                  <c:v>0.75800000000000001</c:v>
                </c:pt>
                <c:pt idx="823">
                  <c:v>0.76900000000000002</c:v>
                </c:pt>
                <c:pt idx="824">
                  <c:v>0.77900000000000003</c:v>
                </c:pt>
                <c:pt idx="825">
                  <c:v>0.80800000000000005</c:v>
                </c:pt>
                <c:pt idx="826">
                  <c:v>0.79800000000000004</c:v>
                </c:pt>
                <c:pt idx="827">
                  <c:v>0.79600000000000004</c:v>
                </c:pt>
                <c:pt idx="828">
                  <c:v>0.79800000000000004</c:v>
                </c:pt>
                <c:pt idx="829">
                  <c:v>0.80300000000000005</c:v>
                </c:pt>
                <c:pt idx="830">
                  <c:v>0.78200000000000003</c:v>
                </c:pt>
                <c:pt idx="831">
                  <c:v>0.75700000000000001</c:v>
                </c:pt>
                <c:pt idx="832">
                  <c:v>0.73099999999999998</c:v>
                </c:pt>
                <c:pt idx="833">
                  <c:v>0.71</c:v>
                </c:pt>
                <c:pt idx="834">
                  <c:v>0.70899999999999996</c:v>
                </c:pt>
                <c:pt idx="835">
                  <c:v>0.70699999999999996</c:v>
                </c:pt>
                <c:pt idx="836">
                  <c:v>0.69399999999999995</c:v>
                </c:pt>
                <c:pt idx="837">
                  <c:v>0.68700000000000006</c:v>
                </c:pt>
                <c:pt idx="838">
                  <c:v>0.70199999999999996</c:v>
                </c:pt>
                <c:pt idx="839">
                  <c:v>0.72899999999999998</c:v>
                </c:pt>
                <c:pt idx="840">
                  <c:v>0.89800000000000002</c:v>
                </c:pt>
                <c:pt idx="841">
                  <c:v>0.94599999999999995</c:v>
                </c:pt>
                <c:pt idx="842">
                  <c:v>0.98299999999999998</c:v>
                </c:pt>
                <c:pt idx="843">
                  <c:v>0.97299999999999998</c:v>
                </c:pt>
                <c:pt idx="844">
                  <c:v>0.95899999999999996</c:v>
                </c:pt>
                <c:pt idx="845">
                  <c:v>0.94</c:v>
                </c:pt>
                <c:pt idx="846">
                  <c:v>0.92400000000000004</c:v>
                </c:pt>
                <c:pt idx="847">
                  <c:v>0.90100000000000002</c:v>
                </c:pt>
                <c:pt idx="848">
                  <c:v>0.88</c:v>
                </c:pt>
                <c:pt idx="849">
                  <c:v>0.86599999999999999</c:v>
                </c:pt>
                <c:pt idx="850">
                  <c:v>0.86599999999999999</c:v>
                </c:pt>
                <c:pt idx="851">
                  <c:v>0.84799999999999998</c:v>
                </c:pt>
                <c:pt idx="852">
                  <c:v>0.83099999999999996</c:v>
                </c:pt>
                <c:pt idx="853">
                  <c:v>0.81499999999999995</c:v>
                </c:pt>
                <c:pt idx="854">
                  <c:v>0.80300000000000005</c:v>
                </c:pt>
                <c:pt idx="855">
                  <c:v>0.79900000000000004</c:v>
                </c:pt>
                <c:pt idx="856">
                  <c:v>0.79800000000000004</c:v>
                </c:pt>
                <c:pt idx="857">
                  <c:v>0.79900000000000004</c:v>
                </c:pt>
                <c:pt idx="858">
                  <c:v>0.79400000000000004</c:v>
                </c:pt>
                <c:pt idx="859">
                  <c:v>0.79900000000000004</c:v>
                </c:pt>
                <c:pt idx="860">
                  <c:v>0.79900000000000004</c:v>
                </c:pt>
                <c:pt idx="861">
                  <c:v>0.78900000000000003</c:v>
                </c:pt>
                <c:pt idx="862">
                  <c:v>0.78300000000000003</c:v>
                </c:pt>
                <c:pt idx="863">
                  <c:v>0.77</c:v>
                </c:pt>
                <c:pt idx="864">
                  <c:v>0.75700000000000001</c:v>
                </c:pt>
                <c:pt idx="865">
                  <c:v>0.752</c:v>
                </c:pt>
                <c:pt idx="866">
                  <c:v>0.73699999999999999</c:v>
                </c:pt>
                <c:pt idx="867">
                  <c:v>0.73199999999999998</c:v>
                </c:pt>
                <c:pt idx="868">
                  <c:v>0.73599999999999999</c:v>
                </c:pt>
                <c:pt idx="869">
                  <c:v>0.76200000000000001</c:v>
                </c:pt>
                <c:pt idx="870">
                  <c:v>0.88200000000000001</c:v>
                </c:pt>
                <c:pt idx="871">
                  <c:v>0.89600000000000002</c:v>
                </c:pt>
                <c:pt idx="872">
                  <c:v>0.90100000000000002</c:v>
                </c:pt>
                <c:pt idx="873">
                  <c:v>0.89</c:v>
                </c:pt>
                <c:pt idx="874">
                  <c:v>0.88800000000000001</c:v>
                </c:pt>
                <c:pt idx="875">
                  <c:v>0.88600000000000001</c:v>
                </c:pt>
                <c:pt idx="876">
                  <c:v>0.88200000000000001</c:v>
                </c:pt>
                <c:pt idx="877">
                  <c:v>0.877</c:v>
                </c:pt>
                <c:pt idx="878">
                  <c:v>0.874</c:v>
                </c:pt>
                <c:pt idx="879">
                  <c:v>0.872</c:v>
                </c:pt>
                <c:pt idx="880">
                  <c:v>0.85899999999999999</c:v>
                </c:pt>
                <c:pt idx="881">
                  <c:v>0.83799999999999997</c:v>
                </c:pt>
                <c:pt idx="882">
                  <c:v>0.81799999999999995</c:v>
                </c:pt>
                <c:pt idx="883">
                  <c:v>0.79900000000000004</c:v>
                </c:pt>
                <c:pt idx="884">
                  <c:v>0.78700000000000003</c:v>
                </c:pt>
                <c:pt idx="885">
                  <c:v>0.78300000000000003</c:v>
                </c:pt>
                <c:pt idx="886">
                  <c:v>0.78</c:v>
                </c:pt>
                <c:pt idx="887">
                  <c:v>0.78100000000000003</c:v>
                </c:pt>
                <c:pt idx="888">
                  <c:v>0.78800000000000003</c:v>
                </c:pt>
                <c:pt idx="889">
                  <c:v>0.80100000000000005</c:v>
                </c:pt>
                <c:pt idx="890">
                  <c:v>0.82699999999999996</c:v>
                </c:pt>
                <c:pt idx="891">
                  <c:v>0.82499999999999996</c:v>
                </c:pt>
                <c:pt idx="892">
                  <c:v>0.81100000000000005</c:v>
                </c:pt>
                <c:pt idx="893">
                  <c:v>0.81100000000000005</c:v>
                </c:pt>
                <c:pt idx="894">
                  <c:v>0.81399999999999995</c:v>
                </c:pt>
                <c:pt idx="895">
                  <c:v>0.80400000000000005</c:v>
                </c:pt>
                <c:pt idx="896">
                  <c:v>0.78200000000000003</c:v>
                </c:pt>
                <c:pt idx="897">
                  <c:v>0.76700000000000002</c:v>
                </c:pt>
                <c:pt idx="898">
                  <c:v>0.754</c:v>
                </c:pt>
                <c:pt idx="899">
                  <c:v>0.80100000000000005</c:v>
                </c:pt>
                <c:pt idx="900">
                  <c:v>1.155</c:v>
                </c:pt>
                <c:pt idx="901">
                  <c:v>1.212</c:v>
                </c:pt>
                <c:pt idx="902">
                  <c:v>1.214</c:v>
                </c:pt>
                <c:pt idx="903">
                  <c:v>1.196</c:v>
                </c:pt>
                <c:pt idx="904">
                  <c:v>1.1719999999999999</c:v>
                </c:pt>
                <c:pt idx="905">
                  <c:v>1.1659999999999999</c:v>
                </c:pt>
                <c:pt idx="906">
                  <c:v>1.1499999999999999</c:v>
                </c:pt>
                <c:pt idx="907">
                  <c:v>1.139</c:v>
                </c:pt>
                <c:pt idx="908">
                  <c:v>1.135</c:v>
                </c:pt>
                <c:pt idx="909">
                  <c:v>1.129</c:v>
                </c:pt>
                <c:pt idx="910">
                  <c:v>1.1180000000000001</c:v>
                </c:pt>
                <c:pt idx="911">
                  <c:v>1.095</c:v>
                </c:pt>
                <c:pt idx="912">
                  <c:v>1.0760000000000001</c:v>
                </c:pt>
                <c:pt idx="913">
                  <c:v>1.0620000000000001</c:v>
                </c:pt>
                <c:pt idx="914">
                  <c:v>1.0640000000000001</c:v>
                </c:pt>
                <c:pt idx="915">
                  <c:v>1.0580000000000001</c:v>
                </c:pt>
                <c:pt idx="916">
                  <c:v>1.042</c:v>
                </c:pt>
                <c:pt idx="917">
                  <c:v>1.0409999999999999</c:v>
                </c:pt>
                <c:pt idx="918">
                  <c:v>1.028</c:v>
                </c:pt>
                <c:pt idx="919">
                  <c:v>1.026</c:v>
                </c:pt>
                <c:pt idx="920">
                  <c:v>1.018</c:v>
                </c:pt>
                <c:pt idx="921">
                  <c:v>0.997</c:v>
                </c:pt>
                <c:pt idx="922">
                  <c:v>0.95799999999999996</c:v>
                </c:pt>
                <c:pt idx="923">
                  <c:v>0.94199999999999995</c:v>
                </c:pt>
                <c:pt idx="924">
                  <c:v>0.92300000000000004</c:v>
                </c:pt>
                <c:pt idx="925">
                  <c:v>0.90700000000000003</c:v>
                </c:pt>
                <c:pt idx="926">
                  <c:v>0.88900000000000001</c:v>
                </c:pt>
                <c:pt idx="927">
                  <c:v>0.879</c:v>
                </c:pt>
                <c:pt idx="928">
                  <c:v>0.90500000000000003</c:v>
                </c:pt>
                <c:pt idx="929">
                  <c:v>1.0169999999999999</c:v>
                </c:pt>
                <c:pt idx="930">
                  <c:v>1.496</c:v>
                </c:pt>
                <c:pt idx="931">
                  <c:v>1.4890000000000001</c:v>
                </c:pt>
                <c:pt idx="932">
                  <c:v>1.4870000000000001</c:v>
                </c:pt>
                <c:pt idx="933">
                  <c:v>1.4790000000000001</c:v>
                </c:pt>
                <c:pt idx="934">
                  <c:v>1.4770000000000001</c:v>
                </c:pt>
                <c:pt idx="935">
                  <c:v>1.466</c:v>
                </c:pt>
                <c:pt idx="936">
                  <c:v>1.4419999999999999</c:v>
                </c:pt>
                <c:pt idx="937">
                  <c:v>1.421</c:v>
                </c:pt>
                <c:pt idx="938">
                  <c:v>1.4059999999999999</c:v>
                </c:pt>
                <c:pt idx="939">
                  <c:v>1.391</c:v>
                </c:pt>
                <c:pt idx="940">
                  <c:v>1.383</c:v>
                </c:pt>
                <c:pt idx="941">
                  <c:v>1.363</c:v>
                </c:pt>
                <c:pt idx="942">
                  <c:v>1.341</c:v>
                </c:pt>
                <c:pt idx="943">
                  <c:v>1.302</c:v>
                </c:pt>
                <c:pt idx="944">
                  <c:v>1.2450000000000001</c:v>
                </c:pt>
                <c:pt idx="945">
                  <c:v>1.1619999999999999</c:v>
                </c:pt>
                <c:pt idx="946">
                  <c:v>1.169</c:v>
                </c:pt>
                <c:pt idx="947">
                  <c:v>1.173</c:v>
                </c:pt>
                <c:pt idx="948">
                  <c:v>1.0960000000000001</c:v>
                </c:pt>
                <c:pt idx="949">
                  <c:v>1.032</c:v>
                </c:pt>
                <c:pt idx="950">
                  <c:v>1.028</c:v>
                </c:pt>
                <c:pt idx="951">
                  <c:v>1.002</c:v>
                </c:pt>
                <c:pt idx="952">
                  <c:v>1.0780000000000001</c:v>
                </c:pt>
                <c:pt idx="953">
                  <c:v>1.0669999999999999</c:v>
                </c:pt>
                <c:pt idx="954">
                  <c:v>1.0529999999999999</c:v>
                </c:pt>
                <c:pt idx="955">
                  <c:v>1.056</c:v>
                </c:pt>
                <c:pt idx="956">
                  <c:v>1.0349999999999999</c:v>
                </c:pt>
                <c:pt idx="957">
                  <c:v>1.0029999999999999</c:v>
                </c:pt>
                <c:pt idx="958">
                  <c:v>1.0049999999999999</c:v>
                </c:pt>
                <c:pt idx="959">
                  <c:v>1.2909999999999999</c:v>
                </c:pt>
                <c:pt idx="960">
                  <c:v>2.645</c:v>
                </c:pt>
                <c:pt idx="961">
                  <c:v>2.8769999999999998</c:v>
                </c:pt>
                <c:pt idx="962">
                  <c:v>2.94</c:v>
                </c:pt>
                <c:pt idx="963">
                  <c:v>2.944</c:v>
                </c:pt>
                <c:pt idx="964">
                  <c:v>2.911</c:v>
                </c:pt>
                <c:pt idx="965">
                  <c:v>2.8820000000000001</c:v>
                </c:pt>
                <c:pt idx="966">
                  <c:v>2.8530000000000002</c:v>
                </c:pt>
                <c:pt idx="967">
                  <c:v>2.8410000000000002</c:v>
                </c:pt>
                <c:pt idx="968">
                  <c:v>2.8290000000000002</c:v>
                </c:pt>
                <c:pt idx="969">
                  <c:v>2.8159999999999998</c:v>
                </c:pt>
                <c:pt idx="970">
                  <c:v>2.802</c:v>
                </c:pt>
                <c:pt idx="971">
                  <c:v>2.7890000000000001</c:v>
                </c:pt>
                <c:pt idx="972">
                  <c:v>2.7690000000000001</c:v>
                </c:pt>
                <c:pt idx="973">
                  <c:v>2.7370000000000001</c:v>
                </c:pt>
                <c:pt idx="974">
                  <c:v>2.7229999999999999</c:v>
                </c:pt>
                <c:pt idx="975">
                  <c:v>2.734</c:v>
                </c:pt>
                <c:pt idx="976">
                  <c:v>2.7389999999999999</c:v>
                </c:pt>
                <c:pt idx="977">
                  <c:v>2.7370000000000001</c:v>
                </c:pt>
                <c:pt idx="978">
                  <c:v>2.7320000000000002</c:v>
                </c:pt>
                <c:pt idx="979">
                  <c:v>2.7229999999999999</c:v>
                </c:pt>
                <c:pt idx="980">
                  <c:v>2.7069999999999999</c:v>
                </c:pt>
                <c:pt idx="981">
                  <c:v>2.6680000000000001</c:v>
                </c:pt>
                <c:pt idx="982">
                  <c:v>2.6059999999999999</c:v>
                </c:pt>
                <c:pt idx="983">
                  <c:v>2.52</c:v>
                </c:pt>
                <c:pt idx="984">
                  <c:v>2.46</c:v>
                </c:pt>
                <c:pt idx="985">
                  <c:v>2.4489999999999998</c:v>
                </c:pt>
                <c:pt idx="986">
                  <c:v>2.3969999999999998</c:v>
                </c:pt>
                <c:pt idx="987">
                  <c:v>2.3519999999999999</c:v>
                </c:pt>
                <c:pt idx="988">
                  <c:v>2.306</c:v>
                </c:pt>
                <c:pt idx="989">
                  <c:v>2.3570000000000002</c:v>
                </c:pt>
                <c:pt idx="990">
                  <c:v>2.8069999999999999</c:v>
                </c:pt>
                <c:pt idx="991">
                  <c:v>2.9980000000000002</c:v>
                </c:pt>
                <c:pt idx="992">
                  <c:v>3.08</c:v>
                </c:pt>
                <c:pt idx="993">
                  <c:v>3.0630000000000002</c:v>
                </c:pt>
                <c:pt idx="994">
                  <c:v>3.0430000000000001</c:v>
                </c:pt>
                <c:pt idx="995">
                  <c:v>3.0150000000000001</c:v>
                </c:pt>
                <c:pt idx="996">
                  <c:v>2.9609999999999999</c:v>
                </c:pt>
                <c:pt idx="997">
                  <c:v>2.9119999999999999</c:v>
                </c:pt>
                <c:pt idx="998">
                  <c:v>2.843</c:v>
                </c:pt>
                <c:pt idx="999">
                  <c:v>2.7509999999999999</c:v>
                </c:pt>
                <c:pt idx="1000">
                  <c:v>2.7280000000000002</c:v>
                </c:pt>
                <c:pt idx="1001">
                  <c:v>2.6829999999999998</c:v>
                </c:pt>
                <c:pt idx="1002">
                  <c:v>2.6160000000000001</c:v>
                </c:pt>
                <c:pt idx="1003">
                  <c:v>2.4969999999999999</c:v>
                </c:pt>
                <c:pt idx="1004">
                  <c:v>2.383</c:v>
                </c:pt>
                <c:pt idx="1005">
                  <c:v>2.5720000000000001</c:v>
                </c:pt>
                <c:pt idx="1006">
                  <c:v>2.5529999999999999</c:v>
                </c:pt>
                <c:pt idx="1007">
                  <c:v>2.5139999999999998</c:v>
                </c:pt>
                <c:pt idx="1008">
                  <c:v>2.4540000000000002</c:v>
                </c:pt>
                <c:pt idx="1009">
                  <c:v>2.3620000000000001</c:v>
                </c:pt>
                <c:pt idx="1010">
                  <c:v>2.3439999999999999</c:v>
                </c:pt>
                <c:pt idx="1011">
                  <c:v>2.2490000000000001</c:v>
                </c:pt>
                <c:pt idx="1012">
                  <c:v>2.1789999999999998</c:v>
                </c:pt>
                <c:pt idx="1013">
                  <c:v>2.1269999999999998</c:v>
                </c:pt>
                <c:pt idx="1014">
                  <c:v>2.1019999999999999</c:v>
                </c:pt>
                <c:pt idx="1015">
                  <c:v>2.0529999999999999</c:v>
                </c:pt>
                <c:pt idx="1016">
                  <c:v>2.0139999999999998</c:v>
                </c:pt>
                <c:pt idx="1017">
                  <c:v>2.0409999999999999</c:v>
                </c:pt>
                <c:pt idx="1018">
                  <c:v>2.1890000000000001</c:v>
                </c:pt>
                <c:pt idx="1019">
                  <c:v>2.363</c:v>
                </c:pt>
                <c:pt idx="1020">
                  <c:v>3.6259999999999999</c:v>
                </c:pt>
                <c:pt idx="1021">
                  <c:v>4.1589999999999998</c:v>
                </c:pt>
                <c:pt idx="1022">
                  <c:v>4.2939999999999996</c:v>
                </c:pt>
                <c:pt idx="1023">
                  <c:v>4.2930000000000001</c:v>
                </c:pt>
                <c:pt idx="1024">
                  <c:v>4.2679999999999998</c:v>
                </c:pt>
                <c:pt idx="1025">
                  <c:v>4.2830000000000004</c:v>
                </c:pt>
                <c:pt idx="1026">
                  <c:v>4.274</c:v>
                </c:pt>
                <c:pt idx="1027">
                  <c:v>4.25</c:v>
                </c:pt>
                <c:pt idx="1028">
                  <c:v>4.242</c:v>
                </c:pt>
                <c:pt idx="1029">
                  <c:v>4.2039999999999997</c:v>
                </c:pt>
                <c:pt idx="1030">
                  <c:v>4.1100000000000003</c:v>
                </c:pt>
                <c:pt idx="1031">
                  <c:v>3.9860000000000002</c:v>
                </c:pt>
                <c:pt idx="1032">
                  <c:v>3.8410000000000002</c:v>
                </c:pt>
                <c:pt idx="1033">
                  <c:v>3.74</c:v>
                </c:pt>
                <c:pt idx="1034">
                  <c:v>3.6949999999999998</c:v>
                </c:pt>
                <c:pt idx="1035">
                  <c:v>3.702</c:v>
                </c:pt>
                <c:pt idx="1036">
                  <c:v>3.7469999999999999</c:v>
                </c:pt>
                <c:pt idx="1037">
                  <c:v>3.8290000000000002</c:v>
                </c:pt>
                <c:pt idx="1038">
                  <c:v>3.9060000000000001</c:v>
                </c:pt>
                <c:pt idx="1039">
                  <c:v>3.9550000000000001</c:v>
                </c:pt>
                <c:pt idx="1040">
                  <c:v>3.95</c:v>
                </c:pt>
                <c:pt idx="1041">
                  <c:v>3.786</c:v>
                </c:pt>
                <c:pt idx="1042">
                  <c:v>3.4870000000000001</c:v>
                </c:pt>
                <c:pt idx="1043">
                  <c:v>3.15</c:v>
                </c:pt>
                <c:pt idx="1044">
                  <c:v>2.9609999999999999</c:v>
                </c:pt>
                <c:pt idx="1045">
                  <c:v>2.87</c:v>
                </c:pt>
                <c:pt idx="1046">
                  <c:v>2.726</c:v>
                </c:pt>
                <c:pt idx="1047">
                  <c:v>2.637</c:v>
                </c:pt>
                <c:pt idx="1048">
                  <c:v>2.673</c:v>
                </c:pt>
                <c:pt idx="1049">
                  <c:v>3.04</c:v>
                </c:pt>
                <c:pt idx="1050">
                  <c:v>3.8959999999999999</c:v>
                </c:pt>
                <c:pt idx="1051">
                  <c:v>4.33</c:v>
                </c:pt>
                <c:pt idx="1052">
                  <c:v>4.5759999999999996</c:v>
                </c:pt>
                <c:pt idx="1053">
                  <c:v>4.625</c:v>
                </c:pt>
                <c:pt idx="1054">
                  <c:v>4.6210000000000004</c:v>
                </c:pt>
                <c:pt idx="1055">
                  <c:v>4.6280000000000001</c:v>
                </c:pt>
                <c:pt idx="1056">
                  <c:v>4.6230000000000002</c:v>
                </c:pt>
                <c:pt idx="1057">
                  <c:v>4.5999999999999996</c:v>
                </c:pt>
                <c:pt idx="1058">
                  <c:v>4.5380000000000003</c:v>
                </c:pt>
                <c:pt idx="1059">
                  <c:v>4.4409999999999998</c:v>
                </c:pt>
                <c:pt idx="1060">
                  <c:v>4.2640000000000002</c:v>
                </c:pt>
                <c:pt idx="1061">
                  <c:v>4.0469999999999997</c:v>
                </c:pt>
                <c:pt idx="1062">
                  <c:v>3.8730000000000002</c:v>
                </c:pt>
                <c:pt idx="1063">
                  <c:v>3.9039999999999999</c:v>
                </c:pt>
                <c:pt idx="1064">
                  <c:v>4.0250000000000004</c:v>
                </c:pt>
                <c:pt idx="1065">
                  <c:v>4.1269999999999998</c:v>
                </c:pt>
                <c:pt idx="1066">
                  <c:v>4.0629999999999997</c:v>
                </c:pt>
                <c:pt idx="1067">
                  <c:v>3.9750000000000001</c:v>
                </c:pt>
                <c:pt idx="1068">
                  <c:v>3.8650000000000002</c:v>
                </c:pt>
                <c:pt idx="1069">
                  <c:v>3.7570000000000001</c:v>
                </c:pt>
                <c:pt idx="1070">
                  <c:v>3.661</c:v>
                </c:pt>
                <c:pt idx="1071">
                  <c:v>3.5230000000000001</c:v>
                </c:pt>
                <c:pt idx="1072">
                  <c:v>3.3879999999999999</c:v>
                </c:pt>
                <c:pt idx="1073">
                  <c:v>3.3170000000000002</c:v>
                </c:pt>
                <c:pt idx="1074">
                  <c:v>3.3260000000000001</c:v>
                </c:pt>
                <c:pt idx="1075">
                  <c:v>2.9649999999999999</c:v>
                </c:pt>
                <c:pt idx="1076">
                  <c:v>2.7629999999999999</c:v>
                </c:pt>
                <c:pt idx="1077">
                  <c:v>2.806</c:v>
                </c:pt>
                <c:pt idx="1078">
                  <c:v>2.8839999999999999</c:v>
                </c:pt>
                <c:pt idx="1079">
                  <c:v>3.157</c:v>
                </c:pt>
                <c:pt idx="1080">
                  <c:v>4.41</c:v>
                </c:pt>
                <c:pt idx="1081">
                  <c:v>4.6210000000000004</c:v>
                </c:pt>
                <c:pt idx="1082">
                  <c:v>4.6710000000000003</c:v>
                </c:pt>
                <c:pt idx="1083">
                  <c:v>4.6429999999999998</c:v>
                </c:pt>
                <c:pt idx="1084">
                  <c:v>4.57</c:v>
                </c:pt>
                <c:pt idx="1085">
                  <c:v>4.4729999999999999</c:v>
                </c:pt>
                <c:pt idx="1086">
                  <c:v>4.3639999999999999</c:v>
                </c:pt>
                <c:pt idx="1087">
                  <c:v>4.2300000000000004</c:v>
                </c:pt>
                <c:pt idx="1088">
                  <c:v>4.0609999999999999</c:v>
                </c:pt>
                <c:pt idx="1089">
                  <c:v>3.9239999999999999</c:v>
                </c:pt>
                <c:pt idx="1090">
                  <c:v>3.82</c:v>
                </c:pt>
                <c:pt idx="1091">
                  <c:v>3.7229999999999999</c:v>
                </c:pt>
                <c:pt idx="1092">
                  <c:v>3.6709999999999998</c:v>
                </c:pt>
                <c:pt idx="1093">
                  <c:v>3.6389999999999998</c:v>
                </c:pt>
                <c:pt idx="1094">
                  <c:v>3.6379999999999999</c:v>
                </c:pt>
                <c:pt idx="1095">
                  <c:v>3.7069999999999999</c:v>
                </c:pt>
                <c:pt idx="1096">
                  <c:v>3.7669999999999999</c:v>
                </c:pt>
                <c:pt idx="1097">
                  <c:v>3.823</c:v>
                </c:pt>
                <c:pt idx="1098">
                  <c:v>3.8079999999999998</c:v>
                </c:pt>
                <c:pt idx="1099">
                  <c:v>3.7509999999999999</c:v>
                </c:pt>
                <c:pt idx="1100">
                  <c:v>3.9529999999999998</c:v>
                </c:pt>
                <c:pt idx="1101">
                  <c:v>4.0279999999999996</c:v>
                </c:pt>
                <c:pt idx="1102">
                  <c:v>3.9470000000000001</c:v>
                </c:pt>
                <c:pt idx="1103">
                  <c:v>3.7839999999999998</c:v>
                </c:pt>
                <c:pt idx="1104">
                  <c:v>3.7010000000000001</c:v>
                </c:pt>
                <c:pt idx="1105">
                  <c:v>3.6890000000000001</c:v>
                </c:pt>
                <c:pt idx="1106">
                  <c:v>3.61</c:v>
                </c:pt>
                <c:pt idx="1107">
                  <c:v>3.4609999999999999</c:v>
                </c:pt>
                <c:pt idx="1108">
                  <c:v>3.3010000000000002</c:v>
                </c:pt>
                <c:pt idx="1109">
                  <c:v>3.375</c:v>
                </c:pt>
                <c:pt idx="1110">
                  <c:v>3.5859999999999999</c:v>
                </c:pt>
                <c:pt idx="1111">
                  <c:v>3.6040000000000001</c:v>
                </c:pt>
                <c:pt idx="1112">
                  <c:v>3.669</c:v>
                </c:pt>
                <c:pt idx="1113">
                  <c:v>3.681</c:v>
                </c:pt>
                <c:pt idx="1114">
                  <c:v>3.6459999999999999</c:v>
                </c:pt>
                <c:pt idx="1115">
                  <c:v>3.641</c:v>
                </c:pt>
                <c:pt idx="1116">
                  <c:v>3.5609999999999999</c:v>
                </c:pt>
                <c:pt idx="1117">
                  <c:v>3.5030000000000001</c:v>
                </c:pt>
                <c:pt idx="1118">
                  <c:v>3.556</c:v>
                </c:pt>
                <c:pt idx="1119">
                  <c:v>3.5630000000000002</c:v>
                </c:pt>
                <c:pt idx="1120">
                  <c:v>3.6629999999999998</c:v>
                </c:pt>
                <c:pt idx="1121">
                  <c:v>3.5590000000000002</c:v>
                </c:pt>
                <c:pt idx="1122">
                  <c:v>3.504</c:v>
                </c:pt>
                <c:pt idx="1123">
                  <c:v>3.64</c:v>
                </c:pt>
                <c:pt idx="1124">
                  <c:v>4.0910000000000002</c:v>
                </c:pt>
                <c:pt idx="1125">
                  <c:v>4.2679999999999998</c:v>
                </c:pt>
                <c:pt idx="1126">
                  <c:v>4.2140000000000004</c:v>
                </c:pt>
                <c:pt idx="1127">
                  <c:v>4.1390000000000002</c:v>
                </c:pt>
                <c:pt idx="1128">
                  <c:v>4.1180000000000003</c:v>
                </c:pt>
                <c:pt idx="1129">
                  <c:v>4.0869999999999997</c:v>
                </c:pt>
                <c:pt idx="1130">
                  <c:v>3.9889999999999999</c:v>
                </c:pt>
                <c:pt idx="1131">
                  <c:v>3.9079999999999999</c:v>
                </c:pt>
                <c:pt idx="1132">
                  <c:v>3.8279999999999998</c:v>
                </c:pt>
                <c:pt idx="1133">
                  <c:v>3.7869999999999999</c:v>
                </c:pt>
                <c:pt idx="1134">
                  <c:v>3.7829999999999999</c:v>
                </c:pt>
                <c:pt idx="1135">
                  <c:v>3.8279999999999998</c:v>
                </c:pt>
                <c:pt idx="1136">
                  <c:v>3.8740000000000001</c:v>
                </c:pt>
                <c:pt idx="1137">
                  <c:v>3.8969999999999998</c:v>
                </c:pt>
                <c:pt idx="1138">
                  <c:v>3.9460000000000002</c:v>
                </c:pt>
                <c:pt idx="1139">
                  <c:v>4.0170000000000003</c:v>
                </c:pt>
                <c:pt idx="1140">
                  <c:v>4.2679999999999998</c:v>
                </c:pt>
                <c:pt idx="1141">
                  <c:v>4.3230000000000004</c:v>
                </c:pt>
                <c:pt idx="1142">
                  <c:v>4.2960000000000003</c:v>
                </c:pt>
                <c:pt idx="1143">
                  <c:v>4.2190000000000003</c:v>
                </c:pt>
                <c:pt idx="1144">
                  <c:v>4.1139999999999999</c:v>
                </c:pt>
                <c:pt idx="1145">
                  <c:v>3.9159999999999999</c:v>
                </c:pt>
                <c:pt idx="1146">
                  <c:v>3.6139999999999999</c:v>
                </c:pt>
                <c:pt idx="1147">
                  <c:v>3.34</c:v>
                </c:pt>
                <c:pt idx="1148">
                  <c:v>3.1579999999999999</c:v>
                </c:pt>
                <c:pt idx="1149">
                  <c:v>3.012</c:v>
                </c:pt>
                <c:pt idx="1150">
                  <c:v>2.87</c:v>
                </c:pt>
                <c:pt idx="1151">
                  <c:v>2.738</c:v>
                </c:pt>
                <c:pt idx="1152">
                  <c:v>2.7240000000000002</c:v>
                </c:pt>
                <c:pt idx="1153">
                  <c:v>2.7890000000000001</c:v>
                </c:pt>
                <c:pt idx="1154">
                  <c:v>2.8639999999999999</c:v>
                </c:pt>
                <c:pt idx="1155">
                  <c:v>2.9159999999999999</c:v>
                </c:pt>
                <c:pt idx="1156">
                  <c:v>2.9359999999999999</c:v>
                </c:pt>
                <c:pt idx="1157">
                  <c:v>2.9649999999999999</c:v>
                </c:pt>
                <c:pt idx="1158">
                  <c:v>2.9940000000000002</c:v>
                </c:pt>
                <c:pt idx="1159">
                  <c:v>3.004</c:v>
                </c:pt>
                <c:pt idx="1160">
                  <c:v>2.9809999999999999</c:v>
                </c:pt>
                <c:pt idx="1161">
                  <c:v>2.9209999999999998</c:v>
                </c:pt>
                <c:pt idx="1162">
                  <c:v>2.8559999999999999</c:v>
                </c:pt>
                <c:pt idx="1163">
                  <c:v>2.7679999999999998</c:v>
                </c:pt>
                <c:pt idx="1164">
                  <c:v>2.6920000000000002</c:v>
                </c:pt>
                <c:pt idx="1165">
                  <c:v>2.6539999999999999</c:v>
                </c:pt>
                <c:pt idx="1166">
                  <c:v>2.6360000000000001</c:v>
                </c:pt>
                <c:pt idx="1167">
                  <c:v>2.6469999999999998</c:v>
                </c:pt>
                <c:pt idx="1168">
                  <c:v>2.6720000000000002</c:v>
                </c:pt>
                <c:pt idx="1169">
                  <c:v>2.694</c:v>
                </c:pt>
                <c:pt idx="1170">
                  <c:v>2.7429999999999999</c:v>
                </c:pt>
                <c:pt idx="1171">
                  <c:v>2.7429999999999999</c:v>
                </c:pt>
                <c:pt idx="1172">
                  <c:v>2.75</c:v>
                </c:pt>
                <c:pt idx="1173">
                  <c:v>2.7290000000000001</c:v>
                </c:pt>
                <c:pt idx="1174">
                  <c:v>2.6989999999999998</c:v>
                </c:pt>
                <c:pt idx="1175">
                  <c:v>2.6509999999999998</c:v>
                </c:pt>
                <c:pt idx="1176">
                  <c:v>2.5489999999999999</c:v>
                </c:pt>
                <c:pt idx="1177">
                  <c:v>2.419</c:v>
                </c:pt>
                <c:pt idx="1178">
                  <c:v>2.2589999999999999</c:v>
                </c:pt>
                <c:pt idx="1179">
                  <c:v>2.1269999999999998</c:v>
                </c:pt>
                <c:pt idx="1180">
                  <c:v>2.0739999999999998</c:v>
                </c:pt>
                <c:pt idx="1181">
                  <c:v>2.0030000000000001</c:v>
                </c:pt>
                <c:pt idx="1182">
                  <c:v>1.948</c:v>
                </c:pt>
                <c:pt idx="1183">
                  <c:v>1.913</c:v>
                </c:pt>
                <c:pt idx="1184">
                  <c:v>1.8979999999999999</c:v>
                </c:pt>
                <c:pt idx="1185">
                  <c:v>1.897</c:v>
                </c:pt>
                <c:pt idx="1186">
                  <c:v>1.8620000000000001</c:v>
                </c:pt>
                <c:pt idx="1187">
                  <c:v>1.8169999999999999</c:v>
                </c:pt>
                <c:pt idx="1188">
                  <c:v>1.788</c:v>
                </c:pt>
                <c:pt idx="1189">
                  <c:v>1.7430000000000001</c:v>
                </c:pt>
                <c:pt idx="1190">
                  <c:v>1.698</c:v>
                </c:pt>
                <c:pt idx="1191">
                  <c:v>1.6519999999999999</c:v>
                </c:pt>
                <c:pt idx="1192">
                  <c:v>1.6339999999999999</c:v>
                </c:pt>
                <c:pt idx="1193">
                  <c:v>1.61</c:v>
                </c:pt>
                <c:pt idx="1194">
                  <c:v>1.599</c:v>
                </c:pt>
                <c:pt idx="1195">
                  <c:v>1.6160000000000001</c:v>
                </c:pt>
                <c:pt idx="1196">
                  <c:v>1.609</c:v>
                </c:pt>
                <c:pt idx="1197">
                  <c:v>1.625</c:v>
                </c:pt>
                <c:pt idx="1198">
                  <c:v>1.635</c:v>
                </c:pt>
                <c:pt idx="1199">
                  <c:v>1.704</c:v>
                </c:pt>
                <c:pt idx="1200">
                  <c:v>2.0960000000000001</c:v>
                </c:pt>
                <c:pt idx="1201">
                  <c:v>2.1509999999999998</c:v>
                </c:pt>
                <c:pt idx="1202">
                  <c:v>2.173</c:v>
                </c:pt>
                <c:pt idx="1203">
                  <c:v>2.145</c:v>
                </c:pt>
                <c:pt idx="1204">
                  <c:v>2.1160000000000001</c:v>
                </c:pt>
                <c:pt idx="1205">
                  <c:v>2.1280000000000001</c:v>
                </c:pt>
                <c:pt idx="1206">
                  <c:v>2.0920000000000001</c:v>
                </c:pt>
                <c:pt idx="1207">
                  <c:v>2.044</c:v>
                </c:pt>
                <c:pt idx="1208">
                  <c:v>1.9950000000000001</c:v>
                </c:pt>
                <c:pt idx="1209">
                  <c:v>1.962</c:v>
                </c:pt>
                <c:pt idx="1210">
                  <c:v>1.923</c:v>
                </c:pt>
                <c:pt idx="1211">
                  <c:v>1.851</c:v>
                </c:pt>
                <c:pt idx="1212">
                  <c:v>1.7889999999999999</c:v>
                </c:pt>
                <c:pt idx="1213">
                  <c:v>1.7430000000000001</c:v>
                </c:pt>
                <c:pt idx="1214">
                  <c:v>1.6850000000000001</c:v>
                </c:pt>
                <c:pt idx="1215">
                  <c:v>1.6579999999999999</c:v>
                </c:pt>
                <c:pt idx="1216">
                  <c:v>1.61</c:v>
                </c:pt>
                <c:pt idx="1217">
                  <c:v>1.573</c:v>
                </c:pt>
                <c:pt idx="1218">
                  <c:v>1.522</c:v>
                </c:pt>
                <c:pt idx="1219">
                  <c:v>1.4830000000000001</c:v>
                </c:pt>
                <c:pt idx="1220">
                  <c:v>1.464</c:v>
                </c:pt>
                <c:pt idx="1221">
                  <c:v>1.4279999999999999</c:v>
                </c:pt>
                <c:pt idx="1222">
                  <c:v>1.397</c:v>
                </c:pt>
                <c:pt idx="1223">
                  <c:v>1.37</c:v>
                </c:pt>
                <c:pt idx="1224">
                  <c:v>1.3380000000000001</c:v>
                </c:pt>
                <c:pt idx="1225">
                  <c:v>1.3109999999999999</c:v>
                </c:pt>
                <c:pt idx="1226">
                  <c:v>1.2889999999999999</c:v>
                </c:pt>
                <c:pt idx="1227">
                  <c:v>1.2689999999999999</c:v>
                </c:pt>
                <c:pt idx="1228">
                  <c:v>1.2649999999999999</c:v>
                </c:pt>
                <c:pt idx="1229">
                  <c:v>1.256</c:v>
                </c:pt>
                <c:pt idx="1230">
                  <c:v>1.2869999999999999</c:v>
                </c:pt>
                <c:pt idx="1231">
                  <c:v>1.28</c:v>
                </c:pt>
                <c:pt idx="1232">
                  <c:v>1.2669999999999999</c:v>
                </c:pt>
                <c:pt idx="1233">
                  <c:v>1.2350000000000001</c:v>
                </c:pt>
                <c:pt idx="1234">
                  <c:v>1.22</c:v>
                </c:pt>
                <c:pt idx="1235">
                  <c:v>1.1990000000000001</c:v>
                </c:pt>
                <c:pt idx="1236">
                  <c:v>1.1639999999999999</c:v>
                </c:pt>
                <c:pt idx="1237">
                  <c:v>1.1339999999999999</c:v>
                </c:pt>
                <c:pt idx="1238">
                  <c:v>1.1100000000000001</c:v>
                </c:pt>
                <c:pt idx="1239">
                  <c:v>1.0840000000000001</c:v>
                </c:pt>
                <c:pt idx="1240">
                  <c:v>1.0680000000000001</c:v>
                </c:pt>
                <c:pt idx="1241">
                  <c:v>1.05</c:v>
                </c:pt>
                <c:pt idx="1242">
                  <c:v>1.03</c:v>
                </c:pt>
                <c:pt idx="1243">
                  <c:v>1.0149999999999999</c:v>
                </c:pt>
                <c:pt idx="1244">
                  <c:v>0.999</c:v>
                </c:pt>
                <c:pt idx="1245">
                  <c:v>0.99299999999999999</c:v>
                </c:pt>
                <c:pt idx="1246">
                  <c:v>0.98599999999999999</c:v>
                </c:pt>
                <c:pt idx="1247">
                  <c:v>0.97199999999999998</c:v>
                </c:pt>
                <c:pt idx="1248">
                  <c:v>0.95299999999999996</c:v>
                </c:pt>
                <c:pt idx="1249">
                  <c:v>0.94399999999999995</c:v>
                </c:pt>
                <c:pt idx="1250">
                  <c:v>0.93899999999999995</c:v>
                </c:pt>
                <c:pt idx="1251">
                  <c:v>0.93</c:v>
                </c:pt>
                <c:pt idx="1252">
                  <c:v>0.91200000000000003</c:v>
                </c:pt>
                <c:pt idx="1253">
                  <c:v>0.89700000000000002</c:v>
                </c:pt>
                <c:pt idx="1254">
                  <c:v>0.89300000000000002</c:v>
                </c:pt>
                <c:pt idx="1255">
                  <c:v>0.89300000000000002</c:v>
                </c:pt>
                <c:pt idx="1256">
                  <c:v>0.89</c:v>
                </c:pt>
                <c:pt idx="1257">
                  <c:v>0.88800000000000001</c:v>
                </c:pt>
                <c:pt idx="1258">
                  <c:v>0.88500000000000001</c:v>
                </c:pt>
                <c:pt idx="1259">
                  <c:v>0.88400000000000001</c:v>
                </c:pt>
                <c:pt idx="1260">
                  <c:v>0.91600000000000004</c:v>
                </c:pt>
                <c:pt idx="1261">
                  <c:v>0.89800000000000002</c:v>
                </c:pt>
                <c:pt idx="1262">
                  <c:v>0.878</c:v>
                </c:pt>
                <c:pt idx="1263">
                  <c:v>0.85299999999999998</c:v>
                </c:pt>
                <c:pt idx="1264">
                  <c:v>0.83399999999999996</c:v>
                </c:pt>
                <c:pt idx="1265">
                  <c:v>0.81299999999999994</c:v>
                </c:pt>
                <c:pt idx="1266">
                  <c:v>0.78500000000000003</c:v>
                </c:pt>
                <c:pt idx="1267">
                  <c:v>0.75900000000000001</c:v>
                </c:pt>
                <c:pt idx="1268">
                  <c:v>0.73399999999999999</c:v>
                </c:pt>
                <c:pt idx="1269">
                  <c:v>0.72199999999999998</c:v>
                </c:pt>
                <c:pt idx="1270">
                  <c:v>0.70599999999999996</c:v>
                </c:pt>
                <c:pt idx="1271">
                  <c:v>0.68799999999999994</c:v>
                </c:pt>
                <c:pt idx="1272">
                  <c:v>0.67800000000000005</c:v>
                </c:pt>
                <c:pt idx="1273">
                  <c:v>0.67100000000000004</c:v>
                </c:pt>
                <c:pt idx="1274">
                  <c:v>0.66400000000000003</c:v>
                </c:pt>
                <c:pt idx="1275">
                  <c:v>0.66300000000000003</c:v>
                </c:pt>
                <c:pt idx="1276">
                  <c:v>0.66400000000000003</c:v>
                </c:pt>
                <c:pt idx="1277">
                  <c:v>0.65900000000000003</c:v>
                </c:pt>
                <c:pt idx="1278">
                  <c:v>0.65600000000000003</c:v>
                </c:pt>
                <c:pt idx="1279">
                  <c:v>0.64600000000000002</c:v>
                </c:pt>
                <c:pt idx="1280">
                  <c:v>0.63900000000000001</c:v>
                </c:pt>
                <c:pt idx="1281">
                  <c:v>0.624</c:v>
                </c:pt>
                <c:pt idx="1282">
                  <c:v>0.61299999999999999</c:v>
                </c:pt>
                <c:pt idx="1283">
                  <c:v>0.60599999999999998</c:v>
                </c:pt>
                <c:pt idx="1284">
                  <c:v>0.60199999999999998</c:v>
                </c:pt>
                <c:pt idx="1285">
                  <c:v>0.61099999999999999</c:v>
                </c:pt>
                <c:pt idx="1286">
                  <c:v>0.60299999999999998</c:v>
                </c:pt>
                <c:pt idx="1287">
                  <c:v>0.59399999999999997</c:v>
                </c:pt>
                <c:pt idx="1288">
                  <c:v>0.58199999999999996</c:v>
                </c:pt>
                <c:pt idx="1289">
                  <c:v>0.57599999999999996</c:v>
                </c:pt>
                <c:pt idx="1290">
                  <c:v>0.58699999999999997</c:v>
                </c:pt>
                <c:pt idx="1291">
                  <c:v>0.58199999999999996</c:v>
                </c:pt>
                <c:pt idx="1292">
                  <c:v>0.57699999999999996</c:v>
                </c:pt>
                <c:pt idx="1293">
                  <c:v>0.57299999999999995</c:v>
                </c:pt>
                <c:pt idx="1294">
                  <c:v>0.56399999999999995</c:v>
                </c:pt>
                <c:pt idx="1295">
                  <c:v>0.55200000000000005</c:v>
                </c:pt>
                <c:pt idx="1296">
                  <c:v>0.54300000000000004</c:v>
                </c:pt>
                <c:pt idx="1297">
                  <c:v>0.52900000000000003</c:v>
                </c:pt>
                <c:pt idx="1298">
                  <c:v>0.51300000000000001</c:v>
                </c:pt>
                <c:pt idx="1299">
                  <c:v>0.499</c:v>
                </c:pt>
                <c:pt idx="1300">
                  <c:v>0.498</c:v>
                </c:pt>
                <c:pt idx="1301">
                  <c:v>0.49</c:v>
                </c:pt>
                <c:pt idx="1302">
                  <c:v>0.48299999999999998</c:v>
                </c:pt>
                <c:pt idx="1303">
                  <c:v>0.47799999999999998</c:v>
                </c:pt>
                <c:pt idx="1304">
                  <c:v>0.47099999999999997</c:v>
                </c:pt>
                <c:pt idx="1305">
                  <c:v>0.47099999999999997</c:v>
                </c:pt>
                <c:pt idx="1306">
                  <c:v>0.46600000000000003</c:v>
                </c:pt>
                <c:pt idx="1307">
                  <c:v>0.46300000000000002</c:v>
                </c:pt>
                <c:pt idx="1308">
                  <c:v>0.45700000000000002</c:v>
                </c:pt>
                <c:pt idx="1309">
                  <c:v>0.44900000000000001</c:v>
                </c:pt>
                <c:pt idx="1310">
                  <c:v>0.44400000000000001</c:v>
                </c:pt>
                <c:pt idx="1311">
                  <c:v>0.435</c:v>
                </c:pt>
                <c:pt idx="1312">
                  <c:v>0.432</c:v>
                </c:pt>
                <c:pt idx="1313">
                  <c:v>0.42699999999999999</c:v>
                </c:pt>
                <c:pt idx="1314">
                  <c:v>0.42699999999999999</c:v>
                </c:pt>
                <c:pt idx="1315">
                  <c:v>0.42199999999999999</c:v>
                </c:pt>
                <c:pt idx="1316">
                  <c:v>0.42099999999999999</c:v>
                </c:pt>
                <c:pt idx="1317">
                  <c:v>0.41699999999999998</c:v>
                </c:pt>
                <c:pt idx="1318">
                  <c:v>0.41499999999999998</c:v>
                </c:pt>
                <c:pt idx="1319">
                  <c:v>0.42</c:v>
                </c:pt>
                <c:pt idx="1320">
                  <c:v>0.45700000000000002</c:v>
                </c:pt>
                <c:pt idx="1321">
                  <c:v>0.45400000000000001</c:v>
                </c:pt>
                <c:pt idx="1322">
                  <c:v>0.45500000000000002</c:v>
                </c:pt>
                <c:pt idx="1323">
                  <c:v>0.44700000000000001</c:v>
                </c:pt>
                <c:pt idx="1324">
                  <c:v>0.438</c:v>
                </c:pt>
                <c:pt idx="1325">
                  <c:v>0.43</c:v>
                </c:pt>
                <c:pt idx="1326">
                  <c:v>0.41899999999999998</c:v>
                </c:pt>
                <c:pt idx="1327">
                  <c:v>0.41199999999999998</c:v>
                </c:pt>
                <c:pt idx="1328">
                  <c:v>0.40699999999999997</c:v>
                </c:pt>
                <c:pt idx="1329">
                  <c:v>0.4</c:v>
                </c:pt>
                <c:pt idx="1330">
                  <c:v>0.39300000000000002</c:v>
                </c:pt>
                <c:pt idx="1331">
                  <c:v>0.38600000000000001</c:v>
                </c:pt>
                <c:pt idx="1332">
                  <c:v>0.38200000000000001</c:v>
                </c:pt>
                <c:pt idx="1333">
                  <c:v>0.374</c:v>
                </c:pt>
                <c:pt idx="1334">
                  <c:v>0.36699999999999999</c:v>
                </c:pt>
                <c:pt idx="1335">
                  <c:v>0.36599999999999999</c:v>
                </c:pt>
                <c:pt idx="1336">
                  <c:v>0.36399999999999999</c:v>
                </c:pt>
                <c:pt idx="1337">
                  <c:v>0.35599999999999998</c:v>
                </c:pt>
                <c:pt idx="1338">
                  <c:v>0.35499999999999998</c:v>
                </c:pt>
                <c:pt idx="1339">
                  <c:v>0.35099999999999998</c:v>
                </c:pt>
                <c:pt idx="1340">
                  <c:v>0.35099999999999998</c:v>
                </c:pt>
                <c:pt idx="1341">
                  <c:v>0.35299999999999998</c:v>
                </c:pt>
                <c:pt idx="1342">
                  <c:v>0.34399999999999997</c:v>
                </c:pt>
                <c:pt idx="1343">
                  <c:v>0.33800000000000002</c:v>
                </c:pt>
                <c:pt idx="1344">
                  <c:v>0.33500000000000002</c:v>
                </c:pt>
                <c:pt idx="1345">
                  <c:v>0.33500000000000002</c:v>
                </c:pt>
                <c:pt idx="1346">
                  <c:v>0.33700000000000002</c:v>
                </c:pt>
                <c:pt idx="1347">
                  <c:v>0.33700000000000002</c:v>
                </c:pt>
                <c:pt idx="1348">
                  <c:v>0.33400000000000002</c:v>
                </c:pt>
                <c:pt idx="1349">
                  <c:v>0.32900000000000001</c:v>
                </c:pt>
                <c:pt idx="1350">
                  <c:v>0.33800000000000002</c:v>
                </c:pt>
                <c:pt idx="1351">
                  <c:v>0.33900000000000002</c:v>
                </c:pt>
                <c:pt idx="1352">
                  <c:v>0.33700000000000002</c:v>
                </c:pt>
                <c:pt idx="1353">
                  <c:v>0.33300000000000002</c:v>
                </c:pt>
                <c:pt idx="1354">
                  <c:v>0.32600000000000001</c:v>
                </c:pt>
                <c:pt idx="1355">
                  <c:v>0.32400000000000001</c:v>
                </c:pt>
                <c:pt idx="1356">
                  <c:v>0.318</c:v>
                </c:pt>
                <c:pt idx="1357">
                  <c:v>0.315</c:v>
                </c:pt>
                <c:pt idx="1358">
                  <c:v>0.31</c:v>
                </c:pt>
                <c:pt idx="1359">
                  <c:v>0.30499999999999999</c:v>
                </c:pt>
                <c:pt idx="1360">
                  <c:v>0.30099999999999999</c:v>
                </c:pt>
                <c:pt idx="1361">
                  <c:v>0.29599999999999999</c:v>
                </c:pt>
                <c:pt idx="1362">
                  <c:v>0.28799999999999998</c:v>
                </c:pt>
                <c:pt idx="1363">
                  <c:v>0.28699999999999998</c:v>
                </c:pt>
                <c:pt idx="1364">
                  <c:v>0.28299999999999997</c:v>
                </c:pt>
                <c:pt idx="1365">
                  <c:v>0.27900000000000003</c:v>
                </c:pt>
                <c:pt idx="1366">
                  <c:v>0.27800000000000002</c:v>
                </c:pt>
                <c:pt idx="1367">
                  <c:v>0.27300000000000002</c:v>
                </c:pt>
                <c:pt idx="1368">
                  <c:v>0.26900000000000002</c:v>
                </c:pt>
                <c:pt idx="1369">
                  <c:v>0.26500000000000001</c:v>
                </c:pt>
                <c:pt idx="1370">
                  <c:v>0.26400000000000001</c:v>
                </c:pt>
                <c:pt idx="1371">
                  <c:v>0.26300000000000001</c:v>
                </c:pt>
                <c:pt idx="1372">
                  <c:v>0.26100000000000001</c:v>
                </c:pt>
                <c:pt idx="1373">
                  <c:v>0.26300000000000001</c:v>
                </c:pt>
                <c:pt idx="1374">
                  <c:v>0.26</c:v>
                </c:pt>
                <c:pt idx="1375">
                  <c:v>0.25600000000000001</c:v>
                </c:pt>
                <c:pt idx="1376">
                  <c:v>0.25700000000000001</c:v>
                </c:pt>
                <c:pt idx="1377">
                  <c:v>0.255</c:v>
                </c:pt>
                <c:pt idx="1378">
                  <c:v>0.25800000000000001</c:v>
                </c:pt>
                <c:pt idx="1379">
                  <c:v>0.25600000000000001</c:v>
                </c:pt>
                <c:pt idx="1380">
                  <c:v>0.27</c:v>
                </c:pt>
                <c:pt idx="1381">
                  <c:v>0.27300000000000002</c:v>
                </c:pt>
                <c:pt idx="1382">
                  <c:v>0.26900000000000002</c:v>
                </c:pt>
                <c:pt idx="1383">
                  <c:v>0.26400000000000001</c:v>
                </c:pt>
                <c:pt idx="1384">
                  <c:v>0.25800000000000001</c:v>
                </c:pt>
                <c:pt idx="1385">
                  <c:v>0.253</c:v>
                </c:pt>
                <c:pt idx="1386">
                  <c:v>0.24299999999999999</c:v>
                </c:pt>
                <c:pt idx="1387">
                  <c:v>0.23899999999999999</c:v>
                </c:pt>
                <c:pt idx="1388">
                  <c:v>0.23400000000000001</c:v>
                </c:pt>
                <c:pt idx="1389">
                  <c:v>0.23</c:v>
                </c:pt>
                <c:pt idx="1390">
                  <c:v>0.23</c:v>
                </c:pt>
                <c:pt idx="1391">
                  <c:v>0.22500000000000001</c:v>
                </c:pt>
                <c:pt idx="1392">
                  <c:v>0.221</c:v>
                </c:pt>
                <c:pt idx="1393">
                  <c:v>0.214</c:v>
                </c:pt>
                <c:pt idx="1394">
                  <c:v>0.20799999999999999</c:v>
                </c:pt>
                <c:pt idx="1395">
                  <c:v>0.21299999999999999</c:v>
                </c:pt>
                <c:pt idx="1396">
                  <c:v>0.21299999999999999</c:v>
                </c:pt>
                <c:pt idx="1397">
                  <c:v>0.21099999999999999</c:v>
                </c:pt>
                <c:pt idx="1398">
                  <c:v>0.20499999999999999</c:v>
                </c:pt>
                <c:pt idx="1399">
                  <c:v>0.20699999999999999</c:v>
                </c:pt>
                <c:pt idx="1400">
                  <c:v>0.20699999999999999</c:v>
                </c:pt>
                <c:pt idx="1401">
                  <c:v>0.20899999999999999</c:v>
                </c:pt>
                <c:pt idx="1402">
                  <c:v>0.21</c:v>
                </c:pt>
                <c:pt idx="1403">
                  <c:v>0.20899999999999999</c:v>
                </c:pt>
                <c:pt idx="1404">
                  <c:v>0.21099999999999999</c:v>
                </c:pt>
                <c:pt idx="1405">
                  <c:v>0.217</c:v>
                </c:pt>
                <c:pt idx="1406">
                  <c:v>0.215</c:v>
                </c:pt>
                <c:pt idx="1407">
                  <c:v>0.215</c:v>
                </c:pt>
                <c:pt idx="1408">
                  <c:v>0.21099999999999999</c:v>
                </c:pt>
                <c:pt idx="1409">
                  <c:v>0.20699999999999999</c:v>
                </c:pt>
                <c:pt idx="1410">
                  <c:v>0.21299999999999999</c:v>
                </c:pt>
                <c:pt idx="1411">
                  <c:v>0.21</c:v>
                </c:pt>
                <c:pt idx="1412">
                  <c:v>0.20699999999999999</c:v>
                </c:pt>
                <c:pt idx="1413">
                  <c:v>0.20599999999999999</c:v>
                </c:pt>
                <c:pt idx="1414">
                  <c:v>0.20200000000000001</c:v>
                </c:pt>
                <c:pt idx="1415">
                  <c:v>0.20599999999999999</c:v>
                </c:pt>
                <c:pt idx="1416">
                  <c:v>0.20499999999999999</c:v>
                </c:pt>
                <c:pt idx="1417">
                  <c:v>0.19700000000000001</c:v>
                </c:pt>
                <c:pt idx="1418">
                  <c:v>0.19500000000000001</c:v>
                </c:pt>
                <c:pt idx="1419">
                  <c:v>0.192</c:v>
                </c:pt>
                <c:pt idx="1420">
                  <c:v>0.19400000000000001</c:v>
                </c:pt>
                <c:pt idx="1421">
                  <c:v>0.192</c:v>
                </c:pt>
                <c:pt idx="1422">
                  <c:v>0.193</c:v>
                </c:pt>
                <c:pt idx="1423">
                  <c:v>0.193</c:v>
                </c:pt>
                <c:pt idx="1424">
                  <c:v>0.19</c:v>
                </c:pt>
                <c:pt idx="1425">
                  <c:v>0.193</c:v>
                </c:pt>
                <c:pt idx="1426">
                  <c:v>0.192</c:v>
                </c:pt>
                <c:pt idx="1427">
                  <c:v>0.188</c:v>
                </c:pt>
                <c:pt idx="1428">
                  <c:v>0.184</c:v>
                </c:pt>
                <c:pt idx="1429">
                  <c:v>0.18099999999999999</c:v>
                </c:pt>
                <c:pt idx="1430">
                  <c:v>0.18099999999999999</c:v>
                </c:pt>
                <c:pt idx="1431">
                  <c:v>0.187</c:v>
                </c:pt>
                <c:pt idx="1432">
                  <c:v>0.186</c:v>
                </c:pt>
                <c:pt idx="1433">
                  <c:v>0.188</c:v>
                </c:pt>
                <c:pt idx="1434">
                  <c:v>0.189</c:v>
                </c:pt>
                <c:pt idx="1435">
                  <c:v>0.186</c:v>
                </c:pt>
                <c:pt idx="1436">
                  <c:v>0.185</c:v>
                </c:pt>
                <c:pt idx="1437">
                  <c:v>0.18099999999999999</c:v>
                </c:pt>
                <c:pt idx="1438">
                  <c:v>0.18</c:v>
                </c:pt>
                <c:pt idx="1439">
                  <c:v>0.17499999999999999</c:v>
                </c:pt>
              </c:numCache>
            </c:numRef>
          </c:val>
          <c:smooth val="1"/>
          <c:extLst>
            <c:ext xmlns:c16="http://schemas.microsoft.com/office/drawing/2014/chart" uri="{C3380CC4-5D6E-409C-BE32-E72D297353CC}">
              <c16:uniqueId val="{00000001-DBA6-40A0-862F-9E1790DC73A2}"/>
            </c:ext>
          </c:extLst>
        </c:ser>
        <c:ser>
          <c:idx val="2"/>
          <c:order val="2"/>
          <c:tx>
            <c:strRef>
              <c:f>'Ark1'!$D$1</c:f>
              <c:strCache>
                <c:ptCount val="1"/>
                <c:pt idx="0">
                  <c:v>VOD</c:v>
                </c:pt>
              </c:strCache>
            </c:strRef>
          </c:tx>
          <c:spPr>
            <a:ln w="19050" cap="rnd" cmpd="sng" algn="ctr">
              <a:solidFill>
                <a:schemeClr val="accent5"/>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'Ark1'!$D$2:$D$1441</c:f>
              <c:numCache>
                <c:formatCode>0.000;\-0.000</c:formatCode>
                <c:ptCount val="1440"/>
                <c:pt idx="0">
                  <c:v>0.63600000000000001</c:v>
                </c:pt>
                <c:pt idx="1">
                  <c:v>0.60099999999999998</c:v>
                </c:pt>
                <c:pt idx="2">
                  <c:v>0.58699999999999997</c:v>
                </c:pt>
                <c:pt idx="3">
                  <c:v>0.56999999999999995</c:v>
                </c:pt>
                <c:pt idx="4">
                  <c:v>0.55800000000000005</c:v>
                </c:pt>
                <c:pt idx="5">
                  <c:v>0.54900000000000004</c:v>
                </c:pt>
                <c:pt idx="6">
                  <c:v>0.54100000000000004</c:v>
                </c:pt>
                <c:pt idx="7">
                  <c:v>0.53300000000000003</c:v>
                </c:pt>
                <c:pt idx="8">
                  <c:v>0.52600000000000002</c:v>
                </c:pt>
                <c:pt idx="9">
                  <c:v>0.52</c:v>
                </c:pt>
                <c:pt idx="10">
                  <c:v>0.51300000000000001</c:v>
                </c:pt>
                <c:pt idx="11">
                  <c:v>0.50700000000000001</c:v>
                </c:pt>
                <c:pt idx="12">
                  <c:v>0.501</c:v>
                </c:pt>
                <c:pt idx="13">
                  <c:v>0.49399999999999999</c:v>
                </c:pt>
                <c:pt idx="14">
                  <c:v>0.48199999999999998</c:v>
                </c:pt>
                <c:pt idx="15">
                  <c:v>0.46500000000000002</c:v>
                </c:pt>
                <c:pt idx="16">
                  <c:v>0.44800000000000001</c:v>
                </c:pt>
                <c:pt idx="17">
                  <c:v>0.42899999999999999</c:v>
                </c:pt>
                <c:pt idx="18">
                  <c:v>0.40699999999999997</c:v>
                </c:pt>
                <c:pt idx="19">
                  <c:v>0.38700000000000001</c:v>
                </c:pt>
                <c:pt idx="20">
                  <c:v>0.375</c:v>
                </c:pt>
                <c:pt idx="21">
                  <c:v>0.371</c:v>
                </c:pt>
                <c:pt idx="22">
                  <c:v>0.36499999999999999</c:v>
                </c:pt>
                <c:pt idx="23">
                  <c:v>0.35799999999999998</c:v>
                </c:pt>
                <c:pt idx="24">
                  <c:v>0.34799999999999998</c:v>
                </c:pt>
                <c:pt idx="25">
                  <c:v>0.33500000000000002</c:v>
                </c:pt>
                <c:pt idx="26">
                  <c:v>0.32300000000000001</c:v>
                </c:pt>
                <c:pt idx="27">
                  <c:v>0.309</c:v>
                </c:pt>
                <c:pt idx="28">
                  <c:v>0.29599999999999999</c:v>
                </c:pt>
                <c:pt idx="29">
                  <c:v>0.28199999999999997</c:v>
                </c:pt>
                <c:pt idx="30">
                  <c:v>0.27300000000000002</c:v>
                </c:pt>
                <c:pt idx="31">
                  <c:v>0.27200000000000002</c:v>
                </c:pt>
                <c:pt idx="32">
                  <c:v>0.27</c:v>
                </c:pt>
                <c:pt idx="33">
                  <c:v>0.26800000000000002</c:v>
                </c:pt>
                <c:pt idx="34">
                  <c:v>0.26600000000000001</c:v>
                </c:pt>
                <c:pt idx="35">
                  <c:v>0.26400000000000001</c:v>
                </c:pt>
                <c:pt idx="36">
                  <c:v>0.26400000000000001</c:v>
                </c:pt>
                <c:pt idx="37">
                  <c:v>0.26300000000000001</c:v>
                </c:pt>
                <c:pt idx="38">
                  <c:v>0.26100000000000001</c:v>
                </c:pt>
                <c:pt idx="39">
                  <c:v>0.25900000000000001</c:v>
                </c:pt>
                <c:pt idx="40">
                  <c:v>0.25600000000000001</c:v>
                </c:pt>
                <c:pt idx="41">
                  <c:v>0.255</c:v>
                </c:pt>
                <c:pt idx="42">
                  <c:v>0.253</c:v>
                </c:pt>
                <c:pt idx="43">
                  <c:v>0.252</c:v>
                </c:pt>
                <c:pt idx="44">
                  <c:v>0.251</c:v>
                </c:pt>
                <c:pt idx="45">
                  <c:v>0.249</c:v>
                </c:pt>
                <c:pt idx="46">
                  <c:v>0.249</c:v>
                </c:pt>
                <c:pt idx="47">
                  <c:v>0.247</c:v>
                </c:pt>
                <c:pt idx="48">
                  <c:v>0.246</c:v>
                </c:pt>
                <c:pt idx="49">
                  <c:v>0.24399999999999999</c:v>
                </c:pt>
                <c:pt idx="50">
                  <c:v>0.24299999999999999</c:v>
                </c:pt>
                <c:pt idx="51">
                  <c:v>0.24199999999999999</c:v>
                </c:pt>
                <c:pt idx="52">
                  <c:v>0.24099999999999999</c:v>
                </c:pt>
                <c:pt idx="53">
                  <c:v>0.24</c:v>
                </c:pt>
                <c:pt idx="54">
                  <c:v>0.23799999999999999</c:v>
                </c:pt>
                <c:pt idx="55">
                  <c:v>0.23799999999999999</c:v>
                </c:pt>
                <c:pt idx="56">
                  <c:v>0.23599999999999999</c:v>
                </c:pt>
                <c:pt idx="57">
                  <c:v>0.23400000000000001</c:v>
                </c:pt>
                <c:pt idx="58">
                  <c:v>0.23300000000000001</c:v>
                </c:pt>
                <c:pt idx="59">
                  <c:v>0.23200000000000001</c:v>
                </c:pt>
                <c:pt idx="60">
                  <c:v>0.23</c:v>
                </c:pt>
                <c:pt idx="61">
                  <c:v>0.22800000000000001</c:v>
                </c:pt>
                <c:pt idx="62">
                  <c:v>0.22600000000000001</c:v>
                </c:pt>
                <c:pt idx="63">
                  <c:v>0.22500000000000001</c:v>
                </c:pt>
                <c:pt idx="64">
                  <c:v>0.224</c:v>
                </c:pt>
                <c:pt idx="65">
                  <c:v>0.223</c:v>
                </c:pt>
                <c:pt idx="66">
                  <c:v>0.221</c:v>
                </c:pt>
                <c:pt idx="67">
                  <c:v>0.22</c:v>
                </c:pt>
                <c:pt idx="68">
                  <c:v>0.22</c:v>
                </c:pt>
                <c:pt idx="69">
                  <c:v>0.217</c:v>
                </c:pt>
                <c:pt idx="70">
                  <c:v>0.216</c:v>
                </c:pt>
                <c:pt idx="71">
                  <c:v>0.215</c:v>
                </c:pt>
                <c:pt idx="72">
                  <c:v>0.214</c:v>
                </c:pt>
                <c:pt idx="73">
                  <c:v>0.21299999999999999</c:v>
                </c:pt>
                <c:pt idx="74">
                  <c:v>0.21099999999999999</c:v>
                </c:pt>
                <c:pt idx="75">
                  <c:v>0.21</c:v>
                </c:pt>
                <c:pt idx="76">
                  <c:v>0.20899999999999999</c:v>
                </c:pt>
                <c:pt idx="77">
                  <c:v>0.20699999999999999</c:v>
                </c:pt>
                <c:pt idx="78">
                  <c:v>0.20699999999999999</c:v>
                </c:pt>
                <c:pt idx="79">
                  <c:v>0.20599999999999999</c:v>
                </c:pt>
                <c:pt idx="80">
                  <c:v>0.20599999999999999</c:v>
                </c:pt>
                <c:pt idx="81">
                  <c:v>0.20599999999999999</c:v>
                </c:pt>
                <c:pt idx="82">
                  <c:v>0.20499999999999999</c:v>
                </c:pt>
                <c:pt idx="83">
                  <c:v>0.20399999999999999</c:v>
                </c:pt>
                <c:pt idx="84">
                  <c:v>0.20300000000000001</c:v>
                </c:pt>
                <c:pt idx="85">
                  <c:v>0.20200000000000001</c:v>
                </c:pt>
                <c:pt idx="86">
                  <c:v>0.2</c:v>
                </c:pt>
                <c:pt idx="87">
                  <c:v>0.2</c:v>
                </c:pt>
                <c:pt idx="88">
                  <c:v>0.19900000000000001</c:v>
                </c:pt>
                <c:pt idx="89">
                  <c:v>0.19800000000000001</c:v>
                </c:pt>
                <c:pt idx="90">
                  <c:v>0.19500000000000001</c:v>
                </c:pt>
                <c:pt idx="91">
                  <c:v>0.19500000000000001</c:v>
                </c:pt>
                <c:pt idx="92">
                  <c:v>0.19500000000000001</c:v>
                </c:pt>
                <c:pt idx="93">
                  <c:v>0.19400000000000001</c:v>
                </c:pt>
                <c:pt idx="94">
                  <c:v>0.19400000000000001</c:v>
                </c:pt>
                <c:pt idx="95">
                  <c:v>0.19500000000000001</c:v>
                </c:pt>
                <c:pt idx="96">
                  <c:v>0.19400000000000001</c:v>
                </c:pt>
                <c:pt idx="97">
                  <c:v>0.193</c:v>
                </c:pt>
                <c:pt idx="98">
                  <c:v>0.193</c:v>
                </c:pt>
                <c:pt idx="99">
                  <c:v>0.192</c:v>
                </c:pt>
                <c:pt idx="100">
                  <c:v>0.192</c:v>
                </c:pt>
                <c:pt idx="101">
                  <c:v>0.191</c:v>
                </c:pt>
                <c:pt idx="102">
                  <c:v>0.19</c:v>
                </c:pt>
                <c:pt idx="103">
                  <c:v>0.188</c:v>
                </c:pt>
                <c:pt idx="104">
                  <c:v>0.188</c:v>
                </c:pt>
                <c:pt idx="105">
                  <c:v>0.187</c:v>
                </c:pt>
                <c:pt idx="106">
                  <c:v>0.187</c:v>
                </c:pt>
                <c:pt idx="107">
                  <c:v>0.187</c:v>
                </c:pt>
                <c:pt idx="108">
                  <c:v>0.187</c:v>
                </c:pt>
                <c:pt idx="109">
                  <c:v>0.186</c:v>
                </c:pt>
                <c:pt idx="110">
                  <c:v>0.186</c:v>
                </c:pt>
                <c:pt idx="111">
                  <c:v>0.186</c:v>
                </c:pt>
                <c:pt idx="112">
                  <c:v>0.186</c:v>
                </c:pt>
                <c:pt idx="113">
                  <c:v>0.186</c:v>
                </c:pt>
                <c:pt idx="114">
                  <c:v>0.185</c:v>
                </c:pt>
                <c:pt idx="115">
                  <c:v>0.185</c:v>
                </c:pt>
                <c:pt idx="116">
                  <c:v>0.184</c:v>
                </c:pt>
                <c:pt idx="117">
                  <c:v>0.184</c:v>
                </c:pt>
                <c:pt idx="118">
                  <c:v>0.184</c:v>
                </c:pt>
                <c:pt idx="119">
                  <c:v>0.185</c:v>
                </c:pt>
                <c:pt idx="120">
                  <c:v>0.183</c:v>
                </c:pt>
                <c:pt idx="121">
                  <c:v>0.183</c:v>
                </c:pt>
                <c:pt idx="122">
                  <c:v>0.182</c:v>
                </c:pt>
                <c:pt idx="123">
                  <c:v>0.182</c:v>
                </c:pt>
                <c:pt idx="124">
                  <c:v>0.182</c:v>
                </c:pt>
                <c:pt idx="125">
                  <c:v>0.183</c:v>
                </c:pt>
                <c:pt idx="126">
                  <c:v>0.183</c:v>
                </c:pt>
                <c:pt idx="127">
                  <c:v>0.183</c:v>
                </c:pt>
                <c:pt idx="128">
                  <c:v>0.183</c:v>
                </c:pt>
                <c:pt idx="129">
                  <c:v>0.184</c:v>
                </c:pt>
                <c:pt idx="130">
                  <c:v>0.184</c:v>
                </c:pt>
                <c:pt idx="131">
                  <c:v>0.184</c:v>
                </c:pt>
                <c:pt idx="132">
                  <c:v>0.185</c:v>
                </c:pt>
                <c:pt idx="133">
                  <c:v>0.185</c:v>
                </c:pt>
                <c:pt idx="134">
                  <c:v>0.185</c:v>
                </c:pt>
                <c:pt idx="135">
                  <c:v>0.185</c:v>
                </c:pt>
                <c:pt idx="136">
                  <c:v>0.186</c:v>
                </c:pt>
                <c:pt idx="137">
                  <c:v>0.186</c:v>
                </c:pt>
                <c:pt idx="138">
                  <c:v>0.187</c:v>
                </c:pt>
                <c:pt idx="139">
                  <c:v>0.187</c:v>
                </c:pt>
                <c:pt idx="140">
                  <c:v>0.187</c:v>
                </c:pt>
                <c:pt idx="141">
                  <c:v>0.187</c:v>
                </c:pt>
                <c:pt idx="142">
                  <c:v>0.188</c:v>
                </c:pt>
                <c:pt idx="143">
                  <c:v>0.188</c:v>
                </c:pt>
                <c:pt idx="144">
                  <c:v>0.188</c:v>
                </c:pt>
                <c:pt idx="145">
                  <c:v>0.189</c:v>
                </c:pt>
                <c:pt idx="146">
                  <c:v>0.189</c:v>
                </c:pt>
                <c:pt idx="147">
                  <c:v>0.189</c:v>
                </c:pt>
                <c:pt idx="148">
                  <c:v>0.191</c:v>
                </c:pt>
                <c:pt idx="149">
                  <c:v>0.192</c:v>
                </c:pt>
                <c:pt idx="150">
                  <c:v>0.193</c:v>
                </c:pt>
                <c:pt idx="151">
                  <c:v>0.19400000000000001</c:v>
                </c:pt>
                <c:pt idx="152">
                  <c:v>0.19500000000000001</c:v>
                </c:pt>
                <c:pt idx="153">
                  <c:v>0.19600000000000001</c:v>
                </c:pt>
                <c:pt idx="154">
                  <c:v>0.19700000000000001</c:v>
                </c:pt>
                <c:pt idx="155">
                  <c:v>0.19800000000000001</c:v>
                </c:pt>
                <c:pt idx="156">
                  <c:v>0.19900000000000001</c:v>
                </c:pt>
                <c:pt idx="157">
                  <c:v>0.20100000000000001</c:v>
                </c:pt>
                <c:pt idx="158">
                  <c:v>0.20200000000000001</c:v>
                </c:pt>
                <c:pt idx="159">
                  <c:v>0.20399999999999999</c:v>
                </c:pt>
                <c:pt idx="160">
                  <c:v>0.20599999999999999</c:v>
                </c:pt>
                <c:pt idx="161">
                  <c:v>0.20699999999999999</c:v>
                </c:pt>
                <c:pt idx="162">
                  <c:v>0.20899999999999999</c:v>
                </c:pt>
                <c:pt idx="163">
                  <c:v>0.21</c:v>
                </c:pt>
                <c:pt idx="164">
                  <c:v>0.21199999999999999</c:v>
                </c:pt>
                <c:pt idx="165">
                  <c:v>0.21199999999999999</c:v>
                </c:pt>
                <c:pt idx="166">
                  <c:v>0.214</c:v>
                </c:pt>
                <c:pt idx="167">
                  <c:v>0.215</c:v>
                </c:pt>
                <c:pt idx="168">
                  <c:v>0.217</c:v>
                </c:pt>
                <c:pt idx="169">
                  <c:v>0.219</c:v>
                </c:pt>
                <c:pt idx="170">
                  <c:v>0.22</c:v>
                </c:pt>
                <c:pt idx="171">
                  <c:v>0.222</c:v>
                </c:pt>
                <c:pt idx="172">
                  <c:v>0.224</c:v>
                </c:pt>
                <c:pt idx="173">
                  <c:v>0.22500000000000001</c:v>
                </c:pt>
                <c:pt idx="174">
                  <c:v>0.22700000000000001</c:v>
                </c:pt>
                <c:pt idx="175">
                  <c:v>0.22900000000000001</c:v>
                </c:pt>
                <c:pt idx="176">
                  <c:v>0.23300000000000001</c:v>
                </c:pt>
                <c:pt idx="177">
                  <c:v>0.23499999999999999</c:v>
                </c:pt>
                <c:pt idx="178">
                  <c:v>0.23599999999999999</c:v>
                </c:pt>
                <c:pt idx="179">
                  <c:v>0.23899999999999999</c:v>
                </c:pt>
                <c:pt idx="180">
                  <c:v>0.24099999999999999</c:v>
                </c:pt>
                <c:pt idx="181">
                  <c:v>0.245</c:v>
                </c:pt>
                <c:pt idx="182">
                  <c:v>0.248</c:v>
                </c:pt>
                <c:pt idx="183">
                  <c:v>0.252</c:v>
                </c:pt>
                <c:pt idx="184">
                  <c:v>0.254</c:v>
                </c:pt>
                <c:pt idx="185">
                  <c:v>0.25700000000000001</c:v>
                </c:pt>
                <c:pt idx="186">
                  <c:v>0.26</c:v>
                </c:pt>
                <c:pt idx="187">
                  <c:v>0.26400000000000001</c:v>
                </c:pt>
                <c:pt idx="188">
                  <c:v>0.26900000000000002</c:v>
                </c:pt>
                <c:pt idx="189">
                  <c:v>0.27400000000000002</c:v>
                </c:pt>
                <c:pt idx="190">
                  <c:v>0.27700000000000002</c:v>
                </c:pt>
                <c:pt idx="191">
                  <c:v>0.28299999999999997</c:v>
                </c:pt>
                <c:pt idx="192">
                  <c:v>0.28699999999999998</c:v>
                </c:pt>
                <c:pt idx="193">
                  <c:v>0.29199999999999998</c:v>
                </c:pt>
                <c:pt idx="194">
                  <c:v>0.29699999999999999</c:v>
                </c:pt>
                <c:pt idx="195">
                  <c:v>0.3</c:v>
                </c:pt>
                <c:pt idx="196">
                  <c:v>0.30499999999999999</c:v>
                </c:pt>
                <c:pt idx="197">
                  <c:v>0.311</c:v>
                </c:pt>
                <c:pt idx="198">
                  <c:v>0.316</c:v>
                </c:pt>
                <c:pt idx="199">
                  <c:v>0.32</c:v>
                </c:pt>
                <c:pt idx="200">
                  <c:v>0.32400000000000001</c:v>
                </c:pt>
                <c:pt idx="201">
                  <c:v>0.32800000000000001</c:v>
                </c:pt>
                <c:pt idx="202">
                  <c:v>0.33200000000000002</c:v>
                </c:pt>
                <c:pt idx="203">
                  <c:v>0.33700000000000002</c:v>
                </c:pt>
                <c:pt idx="204">
                  <c:v>0.34200000000000003</c:v>
                </c:pt>
                <c:pt idx="205">
                  <c:v>0.34799999999999998</c:v>
                </c:pt>
                <c:pt idx="206">
                  <c:v>0.35199999999999998</c:v>
                </c:pt>
                <c:pt idx="207">
                  <c:v>0.35699999999999998</c:v>
                </c:pt>
                <c:pt idx="208">
                  <c:v>0.36199999999999999</c:v>
                </c:pt>
                <c:pt idx="209">
                  <c:v>0.36499999999999999</c:v>
                </c:pt>
                <c:pt idx="210">
                  <c:v>0.36799999999999999</c:v>
                </c:pt>
                <c:pt idx="211">
                  <c:v>0.376</c:v>
                </c:pt>
                <c:pt idx="212">
                  <c:v>0.38</c:v>
                </c:pt>
                <c:pt idx="213">
                  <c:v>0.38600000000000001</c:v>
                </c:pt>
                <c:pt idx="214">
                  <c:v>0.39300000000000002</c:v>
                </c:pt>
                <c:pt idx="215">
                  <c:v>0.39600000000000002</c:v>
                </c:pt>
                <c:pt idx="216">
                  <c:v>0.40100000000000002</c:v>
                </c:pt>
                <c:pt idx="217">
                  <c:v>0.40799999999999997</c:v>
                </c:pt>
                <c:pt idx="218">
                  <c:v>0.41399999999999998</c:v>
                </c:pt>
                <c:pt idx="219">
                  <c:v>0.42</c:v>
                </c:pt>
                <c:pt idx="220">
                  <c:v>0.42399999999999999</c:v>
                </c:pt>
                <c:pt idx="221">
                  <c:v>0.42899999999999999</c:v>
                </c:pt>
                <c:pt idx="222">
                  <c:v>0.436</c:v>
                </c:pt>
                <c:pt idx="223">
                  <c:v>0.44400000000000001</c:v>
                </c:pt>
                <c:pt idx="224">
                  <c:v>0.44900000000000001</c:v>
                </c:pt>
                <c:pt idx="225">
                  <c:v>0.45300000000000001</c:v>
                </c:pt>
                <c:pt idx="226">
                  <c:v>0.45900000000000002</c:v>
                </c:pt>
                <c:pt idx="227">
                  <c:v>0.46400000000000002</c:v>
                </c:pt>
                <c:pt idx="228">
                  <c:v>0.47099999999999997</c:v>
                </c:pt>
                <c:pt idx="229">
                  <c:v>0.47699999999999998</c:v>
                </c:pt>
                <c:pt idx="230">
                  <c:v>0.48299999999999998</c:v>
                </c:pt>
                <c:pt idx="231">
                  <c:v>0.48799999999999999</c:v>
                </c:pt>
                <c:pt idx="232">
                  <c:v>0.49299999999999999</c:v>
                </c:pt>
                <c:pt idx="233">
                  <c:v>0.499</c:v>
                </c:pt>
                <c:pt idx="234">
                  <c:v>0.50600000000000001</c:v>
                </c:pt>
                <c:pt idx="235">
                  <c:v>0.51100000000000001</c:v>
                </c:pt>
                <c:pt idx="236">
                  <c:v>0.51700000000000002</c:v>
                </c:pt>
                <c:pt idx="237">
                  <c:v>0.52200000000000002</c:v>
                </c:pt>
                <c:pt idx="238">
                  <c:v>0.52800000000000002</c:v>
                </c:pt>
                <c:pt idx="239">
                  <c:v>0.53300000000000003</c:v>
                </c:pt>
                <c:pt idx="240">
                  <c:v>0.53600000000000003</c:v>
                </c:pt>
                <c:pt idx="241">
                  <c:v>0.54200000000000004</c:v>
                </c:pt>
                <c:pt idx="242">
                  <c:v>0.54700000000000004</c:v>
                </c:pt>
                <c:pt idx="243">
                  <c:v>0.55400000000000005</c:v>
                </c:pt>
                <c:pt idx="244">
                  <c:v>0.56100000000000005</c:v>
                </c:pt>
                <c:pt idx="245">
                  <c:v>0.56699999999999995</c:v>
                </c:pt>
                <c:pt idx="246">
                  <c:v>0.57299999999999995</c:v>
                </c:pt>
                <c:pt idx="247">
                  <c:v>0.58099999999999996</c:v>
                </c:pt>
                <c:pt idx="248">
                  <c:v>0.58799999999999997</c:v>
                </c:pt>
                <c:pt idx="249">
                  <c:v>0.59399999999999997</c:v>
                </c:pt>
                <c:pt idx="250">
                  <c:v>0.60099999999999998</c:v>
                </c:pt>
                <c:pt idx="251">
                  <c:v>0.60799999999999998</c:v>
                </c:pt>
                <c:pt idx="252">
                  <c:v>0.61399999999999999</c:v>
                </c:pt>
                <c:pt idx="253">
                  <c:v>0.62</c:v>
                </c:pt>
                <c:pt idx="254">
                  <c:v>0.627</c:v>
                </c:pt>
                <c:pt idx="255">
                  <c:v>0.63400000000000001</c:v>
                </c:pt>
                <c:pt idx="256">
                  <c:v>0.63900000000000001</c:v>
                </c:pt>
                <c:pt idx="257">
                  <c:v>0.64500000000000002</c:v>
                </c:pt>
                <c:pt idx="258">
                  <c:v>0.64900000000000002</c:v>
                </c:pt>
                <c:pt idx="259">
                  <c:v>0.65400000000000003</c:v>
                </c:pt>
                <c:pt idx="260">
                  <c:v>0.65800000000000003</c:v>
                </c:pt>
                <c:pt idx="261">
                  <c:v>0.66400000000000003</c:v>
                </c:pt>
                <c:pt idx="262">
                  <c:v>0.66900000000000004</c:v>
                </c:pt>
                <c:pt idx="263">
                  <c:v>0.67300000000000004</c:v>
                </c:pt>
                <c:pt idx="264">
                  <c:v>0.68</c:v>
                </c:pt>
                <c:pt idx="265">
                  <c:v>0.68400000000000005</c:v>
                </c:pt>
                <c:pt idx="266">
                  <c:v>0.68899999999999995</c:v>
                </c:pt>
                <c:pt idx="267">
                  <c:v>0.69199999999999995</c:v>
                </c:pt>
                <c:pt idx="268">
                  <c:v>0.69599999999999995</c:v>
                </c:pt>
                <c:pt idx="269">
                  <c:v>0.69899999999999995</c:v>
                </c:pt>
                <c:pt idx="270">
                  <c:v>0.70299999999999996</c:v>
                </c:pt>
                <c:pt idx="271">
                  <c:v>0.70699999999999996</c:v>
                </c:pt>
                <c:pt idx="272">
                  <c:v>0.71099999999999997</c:v>
                </c:pt>
                <c:pt idx="273">
                  <c:v>0.71499999999999997</c:v>
                </c:pt>
                <c:pt idx="274">
                  <c:v>0.71699999999999997</c:v>
                </c:pt>
                <c:pt idx="275">
                  <c:v>0.72</c:v>
                </c:pt>
                <c:pt idx="276">
                  <c:v>0.72499999999999998</c:v>
                </c:pt>
                <c:pt idx="277">
                  <c:v>0.72799999999999998</c:v>
                </c:pt>
                <c:pt idx="278">
                  <c:v>0.73199999999999998</c:v>
                </c:pt>
                <c:pt idx="279">
                  <c:v>0.73499999999999999</c:v>
                </c:pt>
                <c:pt idx="280">
                  <c:v>0.73699999999999999</c:v>
                </c:pt>
                <c:pt idx="281">
                  <c:v>0.73899999999999999</c:v>
                </c:pt>
                <c:pt idx="282">
                  <c:v>0.74</c:v>
                </c:pt>
                <c:pt idx="283">
                  <c:v>0.74399999999999999</c:v>
                </c:pt>
                <c:pt idx="284">
                  <c:v>0.747</c:v>
                </c:pt>
                <c:pt idx="285">
                  <c:v>0.749</c:v>
                </c:pt>
                <c:pt idx="286">
                  <c:v>0.752</c:v>
                </c:pt>
                <c:pt idx="287">
                  <c:v>0.751</c:v>
                </c:pt>
                <c:pt idx="288">
                  <c:v>0.75</c:v>
                </c:pt>
                <c:pt idx="289">
                  <c:v>0.752</c:v>
                </c:pt>
                <c:pt idx="290">
                  <c:v>0.752</c:v>
                </c:pt>
                <c:pt idx="291">
                  <c:v>0.751</c:v>
                </c:pt>
                <c:pt idx="292">
                  <c:v>0.752</c:v>
                </c:pt>
                <c:pt idx="293">
                  <c:v>0.752</c:v>
                </c:pt>
                <c:pt idx="294">
                  <c:v>0.75</c:v>
                </c:pt>
                <c:pt idx="295">
                  <c:v>0.748</c:v>
                </c:pt>
                <c:pt idx="296">
                  <c:v>0.749</c:v>
                </c:pt>
                <c:pt idx="297">
                  <c:v>0.748</c:v>
                </c:pt>
                <c:pt idx="298">
                  <c:v>0.746</c:v>
                </c:pt>
                <c:pt idx="299">
                  <c:v>0.747</c:v>
                </c:pt>
                <c:pt idx="300">
                  <c:v>0.745</c:v>
                </c:pt>
                <c:pt idx="301">
                  <c:v>0.74299999999999999</c:v>
                </c:pt>
                <c:pt idx="302">
                  <c:v>0.74099999999999999</c:v>
                </c:pt>
                <c:pt idx="303">
                  <c:v>0.74199999999999999</c:v>
                </c:pt>
                <c:pt idx="304">
                  <c:v>0.74</c:v>
                </c:pt>
                <c:pt idx="305">
                  <c:v>0.74</c:v>
                </c:pt>
                <c:pt idx="306">
                  <c:v>0.74199999999999999</c:v>
                </c:pt>
                <c:pt idx="307">
                  <c:v>0.74199999999999999</c:v>
                </c:pt>
                <c:pt idx="308">
                  <c:v>0.74199999999999999</c:v>
                </c:pt>
                <c:pt idx="309">
                  <c:v>0.74099999999999999</c:v>
                </c:pt>
                <c:pt idx="310">
                  <c:v>0.74299999999999999</c:v>
                </c:pt>
                <c:pt idx="311">
                  <c:v>0.74399999999999999</c:v>
                </c:pt>
                <c:pt idx="312">
                  <c:v>0.746</c:v>
                </c:pt>
                <c:pt idx="313">
                  <c:v>0.747</c:v>
                </c:pt>
                <c:pt idx="314">
                  <c:v>0.749</c:v>
                </c:pt>
                <c:pt idx="315">
                  <c:v>0.751</c:v>
                </c:pt>
                <c:pt idx="316">
                  <c:v>0.753</c:v>
                </c:pt>
                <c:pt idx="317">
                  <c:v>0.753</c:v>
                </c:pt>
                <c:pt idx="318">
                  <c:v>0.753</c:v>
                </c:pt>
                <c:pt idx="319">
                  <c:v>0.754</c:v>
                </c:pt>
                <c:pt idx="320">
                  <c:v>0.755</c:v>
                </c:pt>
                <c:pt idx="321">
                  <c:v>0.75800000000000001</c:v>
                </c:pt>
                <c:pt idx="322">
                  <c:v>0.76300000000000001</c:v>
                </c:pt>
                <c:pt idx="323">
                  <c:v>0.76400000000000001</c:v>
                </c:pt>
                <c:pt idx="324">
                  <c:v>0.76600000000000001</c:v>
                </c:pt>
                <c:pt idx="325">
                  <c:v>0.77</c:v>
                </c:pt>
                <c:pt idx="326">
                  <c:v>0.77400000000000002</c:v>
                </c:pt>
                <c:pt idx="327">
                  <c:v>0.77800000000000002</c:v>
                </c:pt>
                <c:pt idx="328">
                  <c:v>0.78</c:v>
                </c:pt>
                <c:pt idx="329">
                  <c:v>0.78200000000000003</c:v>
                </c:pt>
                <c:pt idx="330">
                  <c:v>0.78500000000000003</c:v>
                </c:pt>
                <c:pt idx="331">
                  <c:v>0.78700000000000003</c:v>
                </c:pt>
                <c:pt idx="332">
                  <c:v>0.79100000000000004</c:v>
                </c:pt>
                <c:pt idx="333">
                  <c:v>0.79500000000000004</c:v>
                </c:pt>
                <c:pt idx="334">
                  <c:v>0.79900000000000004</c:v>
                </c:pt>
                <c:pt idx="335">
                  <c:v>0.80200000000000005</c:v>
                </c:pt>
                <c:pt idx="336">
                  <c:v>0.80700000000000005</c:v>
                </c:pt>
                <c:pt idx="337">
                  <c:v>0.81299999999999994</c:v>
                </c:pt>
                <c:pt idx="338">
                  <c:v>0.81799999999999995</c:v>
                </c:pt>
                <c:pt idx="339">
                  <c:v>0.81799999999999995</c:v>
                </c:pt>
                <c:pt idx="340">
                  <c:v>0.82099999999999995</c:v>
                </c:pt>
                <c:pt idx="341">
                  <c:v>0.82299999999999995</c:v>
                </c:pt>
                <c:pt idx="342">
                  <c:v>0.82499999999999996</c:v>
                </c:pt>
                <c:pt idx="343">
                  <c:v>0.82899999999999996</c:v>
                </c:pt>
                <c:pt idx="344">
                  <c:v>0.83199999999999996</c:v>
                </c:pt>
                <c:pt idx="345">
                  <c:v>0.83499999999999996</c:v>
                </c:pt>
                <c:pt idx="346">
                  <c:v>0.83799999999999997</c:v>
                </c:pt>
                <c:pt idx="347">
                  <c:v>0.84199999999999997</c:v>
                </c:pt>
                <c:pt idx="348">
                  <c:v>0.84299999999999997</c:v>
                </c:pt>
                <c:pt idx="349">
                  <c:v>0.84799999999999998</c:v>
                </c:pt>
                <c:pt idx="350">
                  <c:v>0.85199999999999998</c:v>
                </c:pt>
                <c:pt idx="351">
                  <c:v>0.85399999999999998</c:v>
                </c:pt>
                <c:pt idx="352">
                  <c:v>0.85899999999999999</c:v>
                </c:pt>
                <c:pt idx="353">
                  <c:v>0.86399999999999999</c:v>
                </c:pt>
                <c:pt idx="354">
                  <c:v>0.86599999999999999</c:v>
                </c:pt>
                <c:pt idx="355">
                  <c:v>0.86899999999999999</c:v>
                </c:pt>
                <c:pt idx="356">
                  <c:v>0.873</c:v>
                </c:pt>
                <c:pt idx="357">
                  <c:v>0.877</c:v>
                </c:pt>
                <c:pt idx="358">
                  <c:v>0.88100000000000001</c:v>
                </c:pt>
                <c:pt idx="359">
                  <c:v>0.88200000000000001</c:v>
                </c:pt>
                <c:pt idx="360">
                  <c:v>0.88100000000000001</c:v>
                </c:pt>
                <c:pt idx="361">
                  <c:v>0.88400000000000001</c:v>
                </c:pt>
                <c:pt idx="362">
                  <c:v>0.88800000000000001</c:v>
                </c:pt>
                <c:pt idx="363">
                  <c:v>0.88800000000000001</c:v>
                </c:pt>
                <c:pt idx="364">
                  <c:v>0.89100000000000001</c:v>
                </c:pt>
                <c:pt idx="365">
                  <c:v>0.89400000000000002</c:v>
                </c:pt>
                <c:pt idx="366">
                  <c:v>0.89800000000000002</c:v>
                </c:pt>
                <c:pt idx="367">
                  <c:v>0.89900000000000002</c:v>
                </c:pt>
                <c:pt idx="368">
                  <c:v>0.9</c:v>
                </c:pt>
                <c:pt idx="369">
                  <c:v>0.90200000000000002</c:v>
                </c:pt>
                <c:pt idx="370">
                  <c:v>0.90300000000000002</c:v>
                </c:pt>
                <c:pt idx="371">
                  <c:v>0.90600000000000003</c:v>
                </c:pt>
                <c:pt idx="372">
                  <c:v>0.90900000000000003</c:v>
                </c:pt>
                <c:pt idx="373">
                  <c:v>0.91100000000000003</c:v>
                </c:pt>
                <c:pt idx="374">
                  <c:v>0.91</c:v>
                </c:pt>
                <c:pt idx="375">
                  <c:v>0.91200000000000003</c:v>
                </c:pt>
                <c:pt idx="376">
                  <c:v>0.91400000000000003</c:v>
                </c:pt>
                <c:pt idx="377">
                  <c:v>0.91400000000000003</c:v>
                </c:pt>
                <c:pt idx="378">
                  <c:v>0.91600000000000004</c:v>
                </c:pt>
                <c:pt idx="379">
                  <c:v>0.91600000000000004</c:v>
                </c:pt>
                <c:pt idx="380">
                  <c:v>0.91500000000000004</c:v>
                </c:pt>
                <c:pt idx="381">
                  <c:v>0.92</c:v>
                </c:pt>
                <c:pt idx="382">
                  <c:v>0.92200000000000004</c:v>
                </c:pt>
                <c:pt idx="383">
                  <c:v>0.92200000000000004</c:v>
                </c:pt>
                <c:pt idx="384">
                  <c:v>0.92300000000000004</c:v>
                </c:pt>
                <c:pt idx="385">
                  <c:v>0.92600000000000005</c:v>
                </c:pt>
                <c:pt idx="386">
                  <c:v>0.92500000000000004</c:v>
                </c:pt>
                <c:pt idx="387">
                  <c:v>0.92700000000000005</c:v>
                </c:pt>
                <c:pt idx="388">
                  <c:v>0.93100000000000005</c:v>
                </c:pt>
                <c:pt idx="389">
                  <c:v>0.93300000000000005</c:v>
                </c:pt>
                <c:pt idx="390">
                  <c:v>0.93400000000000005</c:v>
                </c:pt>
                <c:pt idx="391">
                  <c:v>0.93600000000000005</c:v>
                </c:pt>
                <c:pt idx="392">
                  <c:v>0.93799999999999994</c:v>
                </c:pt>
                <c:pt idx="393">
                  <c:v>0.94199999999999995</c:v>
                </c:pt>
                <c:pt idx="394">
                  <c:v>0.94699999999999995</c:v>
                </c:pt>
                <c:pt idx="395">
                  <c:v>0.94899999999999995</c:v>
                </c:pt>
                <c:pt idx="396">
                  <c:v>0.95199999999999996</c:v>
                </c:pt>
                <c:pt idx="397">
                  <c:v>0.95699999999999996</c:v>
                </c:pt>
                <c:pt idx="398">
                  <c:v>0.96099999999999997</c:v>
                </c:pt>
                <c:pt idx="399">
                  <c:v>0.96399999999999997</c:v>
                </c:pt>
                <c:pt idx="400">
                  <c:v>0.96599999999999997</c:v>
                </c:pt>
                <c:pt idx="401">
                  <c:v>0.96799999999999997</c:v>
                </c:pt>
                <c:pt idx="402">
                  <c:v>0.96899999999999997</c:v>
                </c:pt>
                <c:pt idx="403">
                  <c:v>0.97</c:v>
                </c:pt>
                <c:pt idx="404">
                  <c:v>0.97099999999999997</c:v>
                </c:pt>
                <c:pt idx="405">
                  <c:v>0.97299999999999998</c:v>
                </c:pt>
                <c:pt idx="406">
                  <c:v>0.97499999999999998</c:v>
                </c:pt>
                <c:pt idx="407">
                  <c:v>0.97599999999999998</c:v>
                </c:pt>
                <c:pt idx="408">
                  <c:v>0.97399999999999998</c:v>
                </c:pt>
                <c:pt idx="409">
                  <c:v>0.97699999999999998</c:v>
                </c:pt>
                <c:pt idx="410">
                  <c:v>0.97799999999999998</c:v>
                </c:pt>
                <c:pt idx="411">
                  <c:v>0.97799999999999998</c:v>
                </c:pt>
                <c:pt idx="412">
                  <c:v>0.97799999999999998</c:v>
                </c:pt>
                <c:pt idx="413">
                  <c:v>0.97599999999999998</c:v>
                </c:pt>
                <c:pt idx="414">
                  <c:v>0.97899999999999998</c:v>
                </c:pt>
                <c:pt idx="415">
                  <c:v>0.98</c:v>
                </c:pt>
                <c:pt idx="416">
                  <c:v>0.98099999999999998</c:v>
                </c:pt>
                <c:pt idx="417">
                  <c:v>0.98199999999999998</c:v>
                </c:pt>
                <c:pt idx="418">
                  <c:v>0.98499999999999999</c:v>
                </c:pt>
                <c:pt idx="419">
                  <c:v>0.98699999999999999</c:v>
                </c:pt>
                <c:pt idx="420">
                  <c:v>0.98499999999999999</c:v>
                </c:pt>
                <c:pt idx="421">
                  <c:v>0.98599999999999999</c:v>
                </c:pt>
                <c:pt idx="422">
                  <c:v>0.98499999999999999</c:v>
                </c:pt>
                <c:pt idx="423">
                  <c:v>0.98399999999999999</c:v>
                </c:pt>
                <c:pt idx="424">
                  <c:v>0.98599999999999999</c:v>
                </c:pt>
                <c:pt idx="425">
                  <c:v>0.98899999999999999</c:v>
                </c:pt>
                <c:pt idx="426">
                  <c:v>0.99199999999999999</c:v>
                </c:pt>
                <c:pt idx="427">
                  <c:v>0.995</c:v>
                </c:pt>
                <c:pt idx="428">
                  <c:v>0.996</c:v>
                </c:pt>
                <c:pt idx="429">
                  <c:v>0.996</c:v>
                </c:pt>
                <c:pt idx="430">
                  <c:v>0.997</c:v>
                </c:pt>
                <c:pt idx="431">
                  <c:v>1</c:v>
                </c:pt>
                <c:pt idx="432">
                  <c:v>1.0009999999999999</c:v>
                </c:pt>
                <c:pt idx="433">
                  <c:v>1.0009999999999999</c:v>
                </c:pt>
                <c:pt idx="434">
                  <c:v>1.0029999999999999</c:v>
                </c:pt>
                <c:pt idx="435">
                  <c:v>1.006</c:v>
                </c:pt>
                <c:pt idx="436">
                  <c:v>1.0069999999999999</c:v>
                </c:pt>
                <c:pt idx="437">
                  <c:v>1.01</c:v>
                </c:pt>
                <c:pt idx="438">
                  <c:v>1.0109999999999999</c:v>
                </c:pt>
                <c:pt idx="439">
                  <c:v>1.01</c:v>
                </c:pt>
                <c:pt idx="440">
                  <c:v>1.01</c:v>
                </c:pt>
                <c:pt idx="441">
                  <c:v>1.0109999999999999</c:v>
                </c:pt>
                <c:pt idx="442">
                  <c:v>1.012</c:v>
                </c:pt>
                <c:pt idx="443">
                  <c:v>1.0129999999999999</c:v>
                </c:pt>
                <c:pt idx="444">
                  <c:v>1.0149999999999999</c:v>
                </c:pt>
                <c:pt idx="445">
                  <c:v>1.0169999999999999</c:v>
                </c:pt>
                <c:pt idx="446">
                  <c:v>1.018</c:v>
                </c:pt>
                <c:pt idx="447">
                  <c:v>1.022</c:v>
                </c:pt>
                <c:pt idx="448">
                  <c:v>1.0229999999999999</c:v>
                </c:pt>
                <c:pt idx="449">
                  <c:v>1.0229999999999999</c:v>
                </c:pt>
                <c:pt idx="450">
                  <c:v>1.024</c:v>
                </c:pt>
                <c:pt idx="451">
                  <c:v>1.0249999999999999</c:v>
                </c:pt>
                <c:pt idx="452">
                  <c:v>1.0289999999999999</c:v>
                </c:pt>
                <c:pt idx="453">
                  <c:v>1.0329999999999999</c:v>
                </c:pt>
                <c:pt idx="454">
                  <c:v>1.034</c:v>
                </c:pt>
                <c:pt idx="455">
                  <c:v>1.036</c:v>
                </c:pt>
                <c:pt idx="456">
                  <c:v>1.0389999999999999</c:v>
                </c:pt>
                <c:pt idx="457">
                  <c:v>1.042</c:v>
                </c:pt>
                <c:pt idx="458">
                  <c:v>1.0429999999999999</c:v>
                </c:pt>
                <c:pt idx="459">
                  <c:v>1.0449999999999999</c:v>
                </c:pt>
                <c:pt idx="460">
                  <c:v>1.0449999999999999</c:v>
                </c:pt>
                <c:pt idx="461">
                  <c:v>1.0449999999999999</c:v>
                </c:pt>
                <c:pt idx="462">
                  <c:v>1.044</c:v>
                </c:pt>
                <c:pt idx="463">
                  <c:v>1.044</c:v>
                </c:pt>
                <c:pt idx="464">
                  <c:v>1.044</c:v>
                </c:pt>
                <c:pt idx="465">
                  <c:v>1.044</c:v>
                </c:pt>
                <c:pt idx="466">
                  <c:v>1.0449999999999999</c:v>
                </c:pt>
                <c:pt idx="467">
                  <c:v>1.044</c:v>
                </c:pt>
                <c:pt idx="468">
                  <c:v>1.0429999999999999</c:v>
                </c:pt>
                <c:pt idx="469">
                  <c:v>1.0429999999999999</c:v>
                </c:pt>
                <c:pt idx="470">
                  <c:v>1.0449999999999999</c:v>
                </c:pt>
                <c:pt idx="471">
                  <c:v>1.048</c:v>
                </c:pt>
                <c:pt idx="472">
                  <c:v>1.05</c:v>
                </c:pt>
                <c:pt idx="473">
                  <c:v>1.0509999999999999</c:v>
                </c:pt>
                <c:pt idx="474">
                  <c:v>1.052</c:v>
                </c:pt>
                <c:pt idx="475">
                  <c:v>1.052</c:v>
                </c:pt>
                <c:pt idx="476">
                  <c:v>1.0529999999999999</c:v>
                </c:pt>
                <c:pt idx="477">
                  <c:v>1.052</c:v>
                </c:pt>
                <c:pt idx="478">
                  <c:v>1.052</c:v>
                </c:pt>
                <c:pt idx="479">
                  <c:v>1.052</c:v>
                </c:pt>
                <c:pt idx="480">
                  <c:v>1.0489999999999999</c:v>
                </c:pt>
                <c:pt idx="481">
                  <c:v>1.0469999999999999</c:v>
                </c:pt>
                <c:pt idx="482">
                  <c:v>1.048</c:v>
                </c:pt>
                <c:pt idx="483">
                  <c:v>1.05</c:v>
                </c:pt>
                <c:pt idx="484">
                  <c:v>1.054</c:v>
                </c:pt>
                <c:pt idx="485">
                  <c:v>1.0569999999999999</c:v>
                </c:pt>
                <c:pt idx="486">
                  <c:v>1.0580000000000001</c:v>
                </c:pt>
                <c:pt idx="487">
                  <c:v>1.0589999999999999</c:v>
                </c:pt>
                <c:pt idx="488">
                  <c:v>1.06</c:v>
                </c:pt>
                <c:pt idx="489">
                  <c:v>1.0609999999999999</c:v>
                </c:pt>
                <c:pt idx="490">
                  <c:v>1.0609999999999999</c:v>
                </c:pt>
                <c:pt idx="491">
                  <c:v>1.0629999999999999</c:v>
                </c:pt>
                <c:pt idx="492">
                  <c:v>1.0620000000000001</c:v>
                </c:pt>
                <c:pt idx="493">
                  <c:v>1.0640000000000001</c:v>
                </c:pt>
                <c:pt idx="494">
                  <c:v>1.0640000000000001</c:v>
                </c:pt>
                <c:pt idx="495">
                  <c:v>1.0609999999999999</c:v>
                </c:pt>
                <c:pt idx="496">
                  <c:v>1.0640000000000001</c:v>
                </c:pt>
                <c:pt idx="497">
                  <c:v>1.0649999999999999</c:v>
                </c:pt>
                <c:pt idx="498">
                  <c:v>1.0649999999999999</c:v>
                </c:pt>
                <c:pt idx="499">
                  <c:v>1.0669999999999999</c:v>
                </c:pt>
                <c:pt idx="500">
                  <c:v>1.0660000000000001</c:v>
                </c:pt>
                <c:pt idx="501">
                  <c:v>1.0649999999999999</c:v>
                </c:pt>
                <c:pt idx="502">
                  <c:v>1.0649999999999999</c:v>
                </c:pt>
                <c:pt idx="503">
                  <c:v>1.0629999999999999</c:v>
                </c:pt>
                <c:pt idx="504">
                  <c:v>1.0609999999999999</c:v>
                </c:pt>
                <c:pt idx="505">
                  <c:v>1.0609999999999999</c:v>
                </c:pt>
                <c:pt idx="506">
                  <c:v>1.0620000000000001</c:v>
                </c:pt>
                <c:pt idx="507">
                  <c:v>1.0609999999999999</c:v>
                </c:pt>
                <c:pt idx="508">
                  <c:v>1.06</c:v>
                </c:pt>
                <c:pt idx="509">
                  <c:v>1.0589999999999999</c:v>
                </c:pt>
                <c:pt idx="510">
                  <c:v>1.0580000000000001</c:v>
                </c:pt>
                <c:pt idx="511">
                  <c:v>1.0580000000000001</c:v>
                </c:pt>
                <c:pt idx="512">
                  <c:v>1.056</c:v>
                </c:pt>
                <c:pt idx="513">
                  <c:v>1.06</c:v>
                </c:pt>
                <c:pt idx="514">
                  <c:v>1.06</c:v>
                </c:pt>
                <c:pt idx="515">
                  <c:v>1.0609999999999999</c:v>
                </c:pt>
                <c:pt idx="516">
                  <c:v>1.0620000000000001</c:v>
                </c:pt>
                <c:pt idx="517">
                  <c:v>1.0629999999999999</c:v>
                </c:pt>
                <c:pt idx="518">
                  <c:v>1.0649999999999999</c:v>
                </c:pt>
                <c:pt idx="519">
                  <c:v>1.0660000000000001</c:v>
                </c:pt>
                <c:pt idx="520">
                  <c:v>1.069</c:v>
                </c:pt>
                <c:pt idx="521">
                  <c:v>1.0680000000000001</c:v>
                </c:pt>
                <c:pt idx="522">
                  <c:v>1.069</c:v>
                </c:pt>
                <c:pt idx="523">
                  <c:v>1.07</c:v>
                </c:pt>
                <c:pt idx="524">
                  <c:v>1.071</c:v>
                </c:pt>
                <c:pt idx="525">
                  <c:v>1.07</c:v>
                </c:pt>
                <c:pt idx="526">
                  <c:v>1.069</c:v>
                </c:pt>
                <c:pt idx="527">
                  <c:v>1.0680000000000001</c:v>
                </c:pt>
                <c:pt idx="528">
                  <c:v>1.0660000000000001</c:v>
                </c:pt>
                <c:pt idx="529">
                  <c:v>1.0680000000000001</c:v>
                </c:pt>
                <c:pt idx="530">
                  <c:v>1.0669999999999999</c:v>
                </c:pt>
                <c:pt idx="531">
                  <c:v>1.0669999999999999</c:v>
                </c:pt>
                <c:pt idx="532">
                  <c:v>1.0660000000000001</c:v>
                </c:pt>
                <c:pt idx="533">
                  <c:v>1.0660000000000001</c:v>
                </c:pt>
                <c:pt idx="534">
                  <c:v>1.0629999999999999</c:v>
                </c:pt>
                <c:pt idx="535">
                  <c:v>1.0609999999999999</c:v>
                </c:pt>
                <c:pt idx="536">
                  <c:v>1.0629999999999999</c:v>
                </c:pt>
                <c:pt idx="537">
                  <c:v>1.0640000000000001</c:v>
                </c:pt>
                <c:pt idx="538">
                  <c:v>1.0640000000000001</c:v>
                </c:pt>
                <c:pt idx="539">
                  <c:v>1.0609999999999999</c:v>
                </c:pt>
                <c:pt idx="540">
                  <c:v>1.0580000000000001</c:v>
                </c:pt>
                <c:pt idx="541">
                  <c:v>1.0589999999999999</c:v>
                </c:pt>
                <c:pt idx="542">
                  <c:v>1.06</c:v>
                </c:pt>
                <c:pt idx="543">
                  <c:v>1.06</c:v>
                </c:pt>
                <c:pt idx="544">
                  <c:v>1.0609999999999999</c:v>
                </c:pt>
                <c:pt idx="545">
                  <c:v>1.0609999999999999</c:v>
                </c:pt>
                <c:pt idx="546">
                  <c:v>1.0649999999999999</c:v>
                </c:pt>
                <c:pt idx="547">
                  <c:v>1.0649999999999999</c:v>
                </c:pt>
                <c:pt idx="548">
                  <c:v>1.0669999999999999</c:v>
                </c:pt>
                <c:pt idx="549">
                  <c:v>1.0669999999999999</c:v>
                </c:pt>
                <c:pt idx="550">
                  <c:v>1.0669999999999999</c:v>
                </c:pt>
                <c:pt idx="551">
                  <c:v>1.0669999999999999</c:v>
                </c:pt>
                <c:pt idx="552">
                  <c:v>1.07</c:v>
                </c:pt>
                <c:pt idx="553">
                  <c:v>1.0720000000000001</c:v>
                </c:pt>
                <c:pt idx="554">
                  <c:v>1.07</c:v>
                </c:pt>
                <c:pt idx="555">
                  <c:v>1.073</c:v>
                </c:pt>
                <c:pt idx="556">
                  <c:v>1.0740000000000001</c:v>
                </c:pt>
                <c:pt idx="557">
                  <c:v>1.0740000000000001</c:v>
                </c:pt>
                <c:pt idx="558">
                  <c:v>1.073</c:v>
                </c:pt>
                <c:pt idx="559">
                  <c:v>1.075</c:v>
                </c:pt>
                <c:pt idx="560">
                  <c:v>1.075</c:v>
                </c:pt>
                <c:pt idx="561">
                  <c:v>1.073</c:v>
                </c:pt>
                <c:pt idx="562">
                  <c:v>1.073</c:v>
                </c:pt>
                <c:pt idx="563">
                  <c:v>1.0740000000000001</c:v>
                </c:pt>
                <c:pt idx="564">
                  <c:v>1.077</c:v>
                </c:pt>
                <c:pt idx="565">
                  <c:v>1.0780000000000001</c:v>
                </c:pt>
                <c:pt idx="566">
                  <c:v>1.0760000000000001</c:v>
                </c:pt>
                <c:pt idx="567">
                  <c:v>1.0760000000000001</c:v>
                </c:pt>
                <c:pt idx="568">
                  <c:v>1.0740000000000001</c:v>
                </c:pt>
                <c:pt idx="569">
                  <c:v>1.0760000000000001</c:v>
                </c:pt>
                <c:pt idx="570">
                  <c:v>1.0740000000000001</c:v>
                </c:pt>
                <c:pt idx="571">
                  <c:v>1.073</c:v>
                </c:pt>
                <c:pt idx="572">
                  <c:v>1.0720000000000001</c:v>
                </c:pt>
                <c:pt idx="573">
                  <c:v>1.0720000000000001</c:v>
                </c:pt>
                <c:pt idx="574">
                  <c:v>1.0720000000000001</c:v>
                </c:pt>
                <c:pt idx="575">
                  <c:v>1.075</c:v>
                </c:pt>
                <c:pt idx="576">
                  <c:v>1.077</c:v>
                </c:pt>
                <c:pt idx="577">
                  <c:v>1.0760000000000001</c:v>
                </c:pt>
                <c:pt idx="578">
                  <c:v>1.0720000000000001</c:v>
                </c:pt>
                <c:pt idx="579">
                  <c:v>1.0720000000000001</c:v>
                </c:pt>
                <c:pt idx="580">
                  <c:v>1.0720000000000001</c:v>
                </c:pt>
                <c:pt idx="581">
                  <c:v>1.075</c:v>
                </c:pt>
                <c:pt idx="582">
                  <c:v>1.077</c:v>
                </c:pt>
                <c:pt idx="583">
                  <c:v>1.0760000000000001</c:v>
                </c:pt>
                <c:pt idx="584">
                  <c:v>1.0760000000000001</c:v>
                </c:pt>
                <c:pt idx="585">
                  <c:v>1.0760000000000001</c:v>
                </c:pt>
                <c:pt idx="586">
                  <c:v>1.0760000000000001</c:v>
                </c:pt>
                <c:pt idx="587">
                  <c:v>1.077</c:v>
                </c:pt>
                <c:pt idx="588">
                  <c:v>1.0760000000000001</c:v>
                </c:pt>
                <c:pt idx="589">
                  <c:v>1.075</c:v>
                </c:pt>
                <c:pt idx="590">
                  <c:v>1.0760000000000001</c:v>
                </c:pt>
                <c:pt idx="591">
                  <c:v>1.077</c:v>
                </c:pt>
                <c:pt idx="592">
                  <c:v>1.08</c:v>
                </c:pt>
                <c:pt idx="593">
                  <c:v>1.08</c:v>
                </c:pt>
                <c:pt idx="594">
                  <c:v>1.08</c:v>
                </c:pt>
                <c:pt idx="595">
                  <c:v>1.0820000000000001</c:v>
                </c:pt>
                <c:pt idx="596">
                  <c:v>1.0840000000000001</c:v>
                </c:pt>
                <c:pt idx="597">
                  <c:v>1.083</c:v>
                </c:pt>
                <c:pt idx="598">
                  <c:v>1.0840000000000001</c:v>
                </c:pt>
                <c:pt idx="599">
                  <c:v>1.0820000000000001</c:v>
                </c:pt>
                <c:pt idx="600">
                  <c:v>1.083</c:v>
                </c:pt>
                <c:pt idx="601">
                  <c:v>1.083</c:v>
                </c:pt>
                <c:pt idx="602">
                  <c:v>1.081</c:v>
                </c:pt>
                <c:pt idx="603">
                  <c:v>1.0820000000000001</c:v>
                </c:pt>
                <c:pt idx="604">
                  <c:v>1.085</c:v>
                </c:pt>
                <c:pt idx="605">
                  <c:v>1.0860000000000001</c:v>
                </c:pt>
                <c:pt idx="606">
                  <c:v>1.0860000000000001</c:v>
                </c:pt>
                <c:pt idx="607">
                  <c:v>1.0860000000000001</c:v>
                </c:pt>
                <c:pt idx="608">
                  <c:v>1.085</c:v>
                </c:pt>
                <c:pt idx="609">
                  <c:v>1.0860000000000001</c:v>
                </c:pt>
                <c:pt idx="610">
                  <c:v>1.0860000000000001</c:v>
                </c:pt>
                <c:pt idx="611">
                  <c:v>1.0840000000000001</c:v>
                </c:pt>
                <c:pt idx="612">
                  <c:v>1.0840000000000001</c:v>
                </c:pt>
                <c:pt idx="613">
                  <c:v>1.0860000000000001</c:v>
                </c:pt>
                <c:pt idx="614">
                  <c:v>1.0880000000000001</c:v>
                </c:pt>
                <c:pt idx="615">
                  <c:v>1.087</c:v>
                </c:pt>
                <c:pt idx="616">
                  <c:v>1.0900000000000001</c:v>
                </c:pt>
                <c:pt idx="617">
                  <c:v>1.0900000000000001</c:v>
                </c:pt>
                <c:pt idx="618">
                  <c:v>1.091</c:v>
                </c:pt>
                <c:pt idx="619">
                  <c:v>1.0920000000000001</c:v>
                </c:pt>
                <c:pt idx="620">
                  <c:v>1.093</c:v>
                </c:pt>
                <c:pt idx="621">
                  <c:v>1.095</c:v>
                </c:pt>
                <c:pt idx="622">
                  <c:v>1.095</c:v>
                </c:pt>
                <c:pt idx="623">
                  <c:v>1.097</c:v>
                </c:pt>
                <c:pt idx="624">
                  <c:v>1.0980000000000001</c:v>
                </c:pt>
                <c:pt idx="625">
                  <c:v>1.097</c:v>
                </c:pt>
                <c:pt idx="626">
                  <c:v>1.0980000000000001</c:v>
                </c:pt>
                <c:pt idx="627">
                  <c:v>1.1020000000000001</c:v>
                </c:pt>
                <c:pt idx="628">
                  <c:v>1.1040000000000001</c:v>
                </c:pt>
                <c:pt idx="629">
                  <c:v>1.107</c:v>
                </c:pt>
                <c:pt idx="630">
                  <c:v>1.1080000000000001</c:v>
                </c:pt>
                <c:pt idx="631">
                  <c:v>1.109</c:v>
                </c:pt>
                <c:pt idx="632">
                  <c:v>1.113</c:v>
                </c:pt>
                <c:pt idx="633">
                  <c:v>1.113</c:v>
                </c:pt>
                <c:pt idx="634">
                  <c:v>1.1140000000000001</c:v>
                </c:pt>
                <c:pt idx="635">
                  <c:v>1.113</c:v>
                </c:pt>
                <c:pt idx="636">
                  <c:v>1.1140000000000001</c:v>
                </c:pt>
                <c:pt idx="637">
                  <c:v>1.115</c:v>
                </c:pt>
                <c:pt idx="638">
                  <c:v>1.117</c:v>
                </c:pt>
                <c:pt idx="639">
                  <c:v>1.1200000000000001</c:v>
                </c:pt>
                <c:pt idx="640">
                  <c:v>1.1220000000000001</c:v>
                </c:pt>
                <c:pt idx="641">
                  <c:v>1.1220000000000001</c:v>
                </c:pt>
                <c:pt idx="642">
                  <c:v>1.123</c:v>
                </c:pt>
                <c:pt idx="643">
                  <c:v>1.1259999999999999</c:v>
                </c:pt>
                <c:pt idx="644">
                  <c:v>1.127</c:v>
                </c:pt>
                <c:pt idx="645">
                  <c:v>1.1279999999999999</c:v>
                </c:pt>
                <c:pt idx="646">
                  <c:v>1.127</c:v>
                </c:pt>
                <c:pt idx="647">
                  <c:v>1.1279999999999999</c:v>
                </c:pt>
                <c:pt idx="648">
                  <c:v>1.1259999999999999</c:v>
                </c:pt>
                <c:pt idx="649">
                  <c:v>1.1259999999999999</c:v>
                </c:pt>
                <c:pt idx="650">
                  <c:v>1.125</c:v>
                </c:pt>
                <c:pt idx="651">
                  <c:v>1.1279999999999999</c:v>
                </c:pt>
                <c:pt idx="652">
                  <c:v>1.129</c:v>
                </c:pt>
                <c:pt idx="653">
                  <c:v>1.1299999999999999</c:v>
                </c:pt>
                <c:pt idx="654">
                  <c:v>1.131</c:v>
                </c:pt>
                <c:pt idx="655">
                  <c:v>1.1319999999999999</c:v>
                </c:pt>
                <c:pt idx="656">
                  <c:v>1.1339999999999999</c:v>
                </c:pt>
                <c:pt idx="657">
                  <c:v>1.1359999999999999</c:v>
                </c:pt>
                <c:pt idx="658">
                  <c:v>1.137</c:v>
                </c:pt>
                <c:pt idx="659">
                  <c:v>1.1379999999999999</c:v>
                </c:pt>
                <c:pt idx="660">
                  <c:v>1.137</c:v>
                </c:pt>
                <c:pt idx="661">
                  <c:v>1.1379999999999999</c:v>
                </c:pt>
                <c:pt idx="662">
                  <c:v>1.1399999999999999</c:v>
                </c:pt>
                <c:pt idx="663">
                  <c:v>1.141</c:v>
                </c:pt>
                <c:pt idx="664">
                  <c:v>1.141</c:v>
                </c:pt>
                <c:pt idx="665">
                  <c:v>1.1439999999999999</c:v>
                </c:pt>
                <c:pt idx="666">
                  <c:v>1.1459999999999999</c:v>
                </c:pt>
                <c:pt idx="667">
                  <c:v>1.1499999999999999</c:v>
                </c:pt>
                <c:pt idx="668">
                  <c:v>1.1479999999999999</c:v>
                </c:pt>
                <c:pt idx="669">
                  <c:v>1.1459999999999999</c:v>
                </c:pt>
                <c:pt idx="670">
                  <c:v>1.1479999999999999</c:v>
                </c:pt>
                <c:pt idx="671">
                  <c:v>1.151</c:v>
                </c:pt>
                <c:pt idx="672">
                  <c:v>1.153</c:v>
                </c:pt>
                <c:pt idx="673">
                  <c:v>1.1539999999999999</c:v>
                </c:pt>
                <c:pt idx="674">
                  <c:v>1.157</c:v>
                </c:pt>
                <c:pt idx="675">
                  <c:v>1.1599999999999999</c:v>
                </c:pt>
                <c:pt idx="676">
                  <c:v>1.163</c:v>
                </c:pt>
                <c:pt idx="677">
                  <c:v>1.165</c:v>
                </c:pt>
                <c:pt idx="678">
                  <c:v>1.1659999999999999</c:v>
                </c:pt>
                <c:pt idx="679">
                  <c:v>1.167</c:v>
                </c:pt>
                <c:pt idx="680">
                  <c:v>1.171</c:v>
                </c:pt>
                <c:pt idx="681">
                  <c:v>1.1719999999999999</c:v>
                </c:pt>
                <c:pt idx="682">
                  <c:v>1.175</c:v>
                </c:pt>
                <c:pt idx="683">
                  <c:v>1.18</c:v>
                </c:pt>
                <c:pt idx="684">
                  <c:v>1.1850000000000001</c:v>
                </c:pt>
                <c:pt idx="685">
                  <c:v>1.1830000000000001</c:v>
                </c:pt>
                <c:pt idx="686">
                  <c:v>1.1850000000000001</c:v>
                </c:pt>
                <c:pt idx="687">
                  <c:v>1.1870000000000001</c:v>
                </c:pt>
                <c:pt idx="688">
                  <c:v>1.19</c:v>
                </c:pt>
                <c:pt idx="689">
                  <c:v>1.1919999999999999</c:v>
                </c:pt>
                <c:pt idx="690">
                  <c:v>1.1950000000000001</c:v>
                </c:pt>
                <c:pt idx="691">
                  <c:v>1.1990000000000001</c:v>
                </c:pt>
                <c:pt idx="692">
                  <c:v>1.2030000000000001</c:v>
                </c:pt>
                <c:pt idx="693">
                  <c:v>1.2050000000000001</c:v>
                </c:pt>
                <c:pt idx="694">
                  <c:v>1.206</c:v>
                </c:pt>
                <c:pt idx="695">
                  <c:v>1.208</c:v>
                </c:pt>
                <c:pt idx="696">
                  <c:v>1.2090000000000001</c:v>
                </c:pt>
                <c:pt idx="697">
                  <c:v>1.212</c:v>
                </c:pt>
                <c:pt idx="698">
                  <c:v>1.214</c:v>
                </c:pt>
                <c:pt idx="699">
                  <c:v>1.218</c:v>
                </c:pt>
                <c:pt idx="700">
                  <c:v>1.222</c:v>
                </c:pt>
                <c:pt idx="701">
                  <c:v>1.226</c:v>
                </c:pt>
                <c:pt idx="702">
                  <c:v>1.228</c:v>
                </c:pt>
                <c:pt idx="703">
                  <c:v>1.234</c:v>
                </c:pt>
                <c:pt idx="704">
                  <c:v>1.2350000000000001</c:v>
                </c:pt>
                <c:pt idx="705">
                  <c:v>1.24</c:v>
                </c:pt>
                <c:pt idx="706">
                  <c:v>1.2430000000000001</c:v>
                </c:pt>
                <c:pt idx="707">
                  <c:v>1.2450000000000001</c:v>
                </c:pt>
                <c:pt idx="708">
                  <c:v>1.2470000000000001</c:v>
                </c:pt>
                <c:pt idx="709">
                  <c:v>1.25</c:v>
                </c:pt>
                <c:pt idx="710">
                  <c:v>1.2509999999999999</c:v>
                </c:pt>
                <c:pt idx="711">
                  <c:v>1.2529999999999999</c:v>
                </c:pt>
                <c:pt idx="712">
                  <c:v>1.2569999999999999</c:v>
                </c:pt>
                <c:pt idx="713">
                  <c:v>1.2609999999999999</c:v>
                </c:pt>
                <c:pt idx="714">
                  <c:v>1.2669999999999999</c:v>
                </c:pt>
                <c:pt idx="715">
                  <c:v>1.2709999999999999</c:v>
                </c:pt>
                <c:pt idx="716">
                  <c:v>1.2749999999999999</c:v>
                </c:pt>
                <c:pt idx="717">
                  <c:v>1.2769999999999999</c:v>
                </c:pt>
                <c:pt idx="718">
                  <c:v>1.28</c:v>
                </c:pt>
                <c:pt idx="719">
                  <c:v>1.2829999999999999</c:v>
                </c:pt>
                <c:pt idx="720">
                  <c:v>1.284</c:v>
                </c:pt>
                <c:pt idx="721">
                  <c:v>1.2869999999999999</c:v>
                </c:pt>
                <c:pt idx="722">
                  <c:v>1.29</c:v>
                </c:pt>
                <c:pt idx="723">
                  <c:v>1.2929999999999999</c:v>
                </c:pt>
                <c:pt idx="724">
                  <c:v>1.2949999999999999</c:v>
                </c:pt>
                <c:pt idx="725">
                  <c:v>1.2989999999999999</c:v>
                </c:pt>
                <c:pt idx="726">
                  <c:v>1.3029999999999999</c:v>
                </c:pt>
                <c:pt idx="727">
                  <c:v>1.3080000000000001</c:v>
                </c:pt>
                <c:pt idx="728">
                  <c:v>1.3089999999999999</c:v>
                </c:pt>
                <c:pt idx="729">
                  <c:v>1.3120000000000001</c:v>
                </c:pt>
                <c:pt idx="730">
                  <c:v>1.3149999999999999</c:v>
                </c:pt>
                <c:pt idx="731">
                  <c:v>1.3160000000000001</c:v>
                </c:pt>
                <c:pt idx="732">
                  <c:v>1.3180000000000001</c:v>
                </c:pt>
                <c:pt idx="733">
                  <c:v>1.321</c:v>
                </c:pt>
                <c:pt idx="734">
                  <c:v>1.3240000000000001</c:v>
                </c:pt>
                <c:pt idx="735">
                  <c:v>1.3280000000000001</c:v>
                </c:pt>
                <c:pt idx="736">
                  <c:v>1.331</c:v>
                </c:pt>
                <c:pt idx="737">
                  <c:v>1.331</c:v>
                </c:pt>
                <c:pt idx="738">
                  <c:v>1.3320000000000001</c:v>
                </c:pt>
                <c:pt idx="739">
                  <c:v>1.335</c:v>
                </c:pt>
                <c:pt idx="740">
                  <c:v>1.34</c:v>
                </c:pt>
                <c:pt idx="741">
                  <c:v>1.343</c:v>
                </c:pt>
                <c:pt idx="742">
                  <c:v>1.347</c:v>
                </c:pt>
                <c:pt idx="743">
                  <c:v>1.351</c:v>
                </c:pt>
                <c:pt idx="744">
                  <c:v>1.355</c:v>
                </c:pt>
                <c:pt idx="745">
                  <c:v>1.355</c:v>
                </c:pt>
                <c:pt idx="746">
                  <c:v>1.3560000000000001</c:v>
                </c:pt>
                <c:pt idx="747">
                  <c:v>1.359</c:v>
                </c:pt>
                <c:pt idx="748">
                  <c:v>1.361</c:v>
                </c:pt>
                <c:pt idx="749">
                  <c:v>1.3640000000000001</c:v>
                </c:pt>
                <c:pt idx="750">
                  <c:v>1.3660000000000001</c:v>
                </c:pt>
                <c:pt idx="751">
                  <c:v>1.369</c:v>
                </c:pt>
                <c:pt idx="752">
                  <c:v>1.3740000000000001</c:v>
                </c:pt>
                <c:pt idx="753">
                  <c:v>1.379</c:v>
                </c:pt>
                <c:pt idx="754">
                  <c:v>1.383</c:v>
                </c:pt>
                <c:pt idx="755">
                  <c:v>1.3879999999999999</c:v>
                </c:pt>
                <c:pt idx="756">
                  <c:v>1.393</c:v>
                </c:pt>
                <c:pt idx="757">
                  <c:v>1.399</c:v>
                </c:pt>
                <c:pt idx="758">
                  <c:v>1.403</c:v>
                </c:pt>
                <c:pt idx="759">
                  <c:v>1.4079999999999999</c:v>
                </c:pt>
                <c:pt idx="760">
                  <c:v>1.413</c:v>
                </c:pt>
                <c:pt idx="761">
                  <c:v>1.4179999999999999</c:v>
                </c:pt>
                <c:pt idx="762">
                  <c:v>1.42</c:v>
                </c:pt>
                <c:pt idx="763">
                  <c:v>1.423</c:v>
                </c:pt>
                <c:pt idx="764">
                  <c:v>1.4279999999999999</c:v>
                </c:pt>
                <c:pt idx="765">
                  <c:v>1.4319999999999999</c:v>
                </c:pt>
                <c:pt idx="766">
                  <c:v>1.4350000000000001</c:v>
                </c:pt>
                <c:pt idx="767">
                  <c:v>1.4390000000000001</c:v>
                </c:pt>
                <c:pt idx="768">
                  <c:v>1.4430000000000001</c:v>
                </c:pt>
                <c:pt idx="769">
                  <c:v>1.4470000000000001</c:v>
                </c:pt>
                <c:pt idx="770">
                  <c:v>1.454</c:v>
                </c:pt>
                <c:pt idx="771">
                  <c:v>1.4590000000000001</c:v>
                </c:pt>
                <c:pt idx="772">
                  <c:v>1.464</c:v>
                </c:pt>
                <c:pt idx="773">
                  <c:v>1.4670000000000001</c:v>
                </c:pt>
                <c:pt idx="774">
                  <c:v>1.474</c:v>
                </c:pt>
                <c:pt idx="775">
                  <c:v>1.478</c:v>
                </c:pt>
                <c:pt idx="776">
                  <c:v>1.4830000000000001</c:v>
                </c:pt>
                <c:pt idx="777">
                  <c:v>1.49</c:v>
                </c:pt>
                <c:pt idx="778">
                  <c:v>1.4930000000000001</c:v>
                </c:pt>
                <c:pt idx="779">
                  <c:v>1.498</c:v>
                </c:pt>
                <c:pt idx="780">
                  <c:v>1.5</c:v>
                </c:pt>
                <c:pt idx="781">
                  <c:v>1.5049999999999999</c:v>
                </c:pt>
                <c:pt idx="782">
                  <c:v>1.512</c:v>
                </c:pt>
                <c:pt idx="783">
                  <c:v>1.5169999999999999</c:v>
                </c:pt>
                <c:pt idx="784">
                  <c:v>1.5229999999999999</c:v>
                </c:pt>
                <c:pt idx="785">
                  <c:v>1.53</c:v>
                </c:pt>
                <c:pt idx="786">
                  <c:v>1.536</c:v>
                </c:pt>
                <c:pt idx="787">
                  <c:v>1.5429999999999999</c:v>
                </c:pt>
                <c:pt idx="788">
                  <c:v>1.546</c:v>
                </c:pt>
                <c:pt idx="789">
                  <c:v>1.5549999999999999</c:v>
                </c:pt>
                <c:pt idx="790">
                  <c:v>1.5589999999999999</c:v>
                </c:pt>
                <c:pt idx="791">
                  <c:v>1.5640000000000001</c:v>
                </c:pt>
                <c:pt idx="792">
                  <c:v>1.57</c:v>
                </c:pt>
                <c:pt idx="793">
                  <c:v>1.577</c:v>
                </c:pt>
                <c:pt idx="794">
                  <c:v>1.5820000000000001</c:v>
                </c:pt>
                <c:pt idx="795">
                  <c:v>1.589</c:v>
                </c:pt>
                <c:pt idx="796">
                  <c:v>1.5980000000000001</c:v>
                </c:pt>
                <c:pt idx="797">
                  <c:v>1.6060000000000001</c:v>
                </c:pt>
                <c:pt idx="798">
                  <c:v>1.6140000000000001</c:v>
                </c:pt>
                <c:pt idx="799">
                  <c:v>1.619</c:v>
                </c:pt>
                <c:pt idx="800">
                  <c:v>1.6259999999999999</c:v>
                </c:pt>
                <c:pt idx="801">
                  <c:v>1.631</c:v>
                </c:pt>
                <c:pt idx="802">
                  <c:v>1.6359999999999999</c:v>
                </c:pt>
                <c:pt idx="803">
                  <c:v>1.639</c:v>
                </c:pt>
                <c:pt idx="804">
                  <c:v>1.6479999999999999</c:v>
                </c:pt>
                <c:pt idx="805">
                  <c:v>1.6579999999999999</c:v>
                </c:pt>
                <c:pt idx="806">
                  <c:v>1.663</c:v>
                </c:pt>
                <c:pt idx="807">
                  <c:v>1.6679999999999999</c:v>
                </c:pt>
                <c:pt idx="808">
                  <c:v>1.67</c:v>
                </c:pt>
                <c:pt idx="809">
                  <c:v>1.6759999999999999</c:v>
                </c:pt>
                <c:pt idx="810">
                  <c:v>1.677</c:v>
                </c:pt>
                <c:pt idx="811">
                  <c:v>1.681</c:v>
                </c:pt>
                <c:pt idx="812">
                  <c:v>1.6879999999999999</c:v>
                </c:pt>
                <c:pt idx="813">
                  <c:v>1.6950000000000001</c:v>
                </c:pt>
                <c:pt idx="814">
                  <c:v>1.7</c:v>
                </c:pt>
                <c:pt idx="815">
                  <c:v>1.7070000000000001</c:v>
                </c:pt>
                <c:pt idx="816">
                  <c:v>1.7130000000000001</c:v>
                </c:pt>
                <c:pt idx="817">
                  <c:v>1.7190000000000001</c:v>
                </c:pt>
                <c:pt idx="818">
                  <c:v>1.7230000000000001</c:v>
                </c:pt>
                <c:pt idx="819">
                  <c:v>1.728</c:v>
                </c:pt>
                <c:pt idx="820">
                  <c:v>1.734</c:v>
                </c:pt>
                <c:pt idx="821">
                  <c:v>1.7410000000000001</c:v>
                </c:pt>
                <c:pt idx="822">
                  <c:v>1.7490000000000001</c:v>
                </c:pt>
                <c:pt idx="823">
                  <c:v>1.7569999999999999</c:v>
                </c:pt>
                <c:pt idx="824">
                  <c:v>1.7629999999999999</c:v>
                </c:pt>
                <c:pt idx="825">
                  <c:v>1.7709999999999999</c:v>
                </c:pt>
                <c:pt idx="826">
                  <c:v>1.7749999999999999</c:v>
                </c:pt>
                <c:pt idx="827">
                  <c:v>1.7829999999999999</c:v>
                </c:pt>
                <c:pt idx="828">
                  <c:v>1.7869999999999999</c:v>
                </c:pt>
                <c:pt idx="829">
                  <c:v>1.79</c:v>
                </c:pt>
                <c:pt idx="830">
                  <c:v>1.798</c:v>
                </c:pt>
                <c:pt idx="831">
                  <c:v>1.8109999999999999</c:v>
                </c:pt>
                <c:pt idx="832">
                  <c:v>1.819</c:v>
                </c:pt>
                <c:pt idx="833">
                  <c:v>1.823</c:v>
                </c:pt>
                <c:pt idx="834">
                  <c:v>1.8320000000000001</c:v>
                </c:pt>
                <c:pt idx="835">
                  <c:v>1.8380000000000001</c:v>
                </c:pt>
                <c:pt idx="836">
                  <c:v>1.843</c:v>
                </c:pt>
                <c:pt idx="837">
                  <c:v>1.8460000000000001</c:v>
                </c:pt>
                <c:pt idx="838">
                  <c:v>1.851</c:v>
                </c:pt>
                <c:pt idx="839">
                  <c:v>1.8540000000000001</c:v>
                </c:pt>
                <c:pt idx="840">
                  <c:v>1.86</c:v>
                </c:pt>
                <c:pt idx="841">
                  <c:v>1.8660000000000001</c:v>
                </c:pt>
                <c:pt idx="842">
                  <c:v>1.8740000000000001</c:v>
                </c:pt>
                <c:pt idx="843">
                  <c:v>1.881</c:v>
                </c:pt>
                <c:pt idx="844">
                  <c:v>1.8859999999999999</c:v>
                </c:pt>
                <c:pt idx="845">
                  <c:v>1.889</c:v>
                </c:pt>
                <c:pt idx="846">
                  <c:v>1.895</c:v>
                </c:pt>
                <c:pt idx="847">
                  <c:v>1.901</c:v>
                </c:pt>
                <c:pt idx="848">
                  <c:v>1.9039999999999999</c:v>
                </c:pt>
                <c:pt idx="849">
                  <c:v>1.91</c:v>
                </c:pt>
                <c:pt idx="850">
                  <c:v>1.9159999999999999</c:v>
                </c:pt>
                <c:pt idx="851">
                  <c:v>1.92</c:v>
                </c:pt>
                <c:pt idx="852">
                  <c:v>1.9259999999999999</c:v>
                </c:pt>
                <c:pt idx="853">
                  <c:v>1.9339999999999999</c:v>
                </c:pt>
                <c:pt idx="854">
                  <c:v>1.94</c:v>
                </c:pt>
                <c:pt idx="855">
                  <c:v>1.944</c:v>
                </c:pt>
                <c:pt idx="856">
                  <c:v>1.9490000000000001</c:v>
                </c:pt>
                <c:pt idx="857">
                  <c:v>1.954</c:v>
                </c:pt>
                <c:pt idx="858">
                  <c:v>1.9590000000000001</c:v>
                </c:pt>
                <c:pt idx="859">
                  <c:v>1.964</c:v>
                </c:pt>
                <c:pt idx="860">
                  <c:v>1.9670000000000001</c:v>
                </c:pt>
                <c:pt idx="861">
                  <c:v>1.972</c:v>
                </c:pt>
                <c:pt idx="862">
                  <c:v>1.98</c:v>
                </c:pt>
                <c:pt idx="863">
                  <c:v>1.9830000000000001</c:v>
                </c:pt>
                <c:pt idx="864">
                  <c:v>1.988</c:v>
                </c:pt>
                <c:pt idx="865">
                  <c:v>1.992</c:v>
                </c:pt>
                <c:pt idx="866">
                  <c:v>1.998</c:v>
                </c:pt>
                <c:pt idx="867">
                  <c:v>2.004</c:v>
                </c:pt>
                <c:pt idx="868">
                  <c:v>2.0059999999999998</c:v>
                </c:pt>
                <c:pt idx="869">
                  <c:v>2.0089999999999999</c:v>
                </c:pt>
                <c:pt idx="870">
                  <c:v>2.012</c:v>
                </c:pt>
                <c:pt idx="871">
                  <c:v>2.0179999999999998</c:v>
                </c:pt>
                <c:pt idx="872">
                  <c:v>2.024</c:v>
                </c:pt>
                <c:pt idx="873">
                  <c:v>2.0310000000000001</c:v>
                </c:pt>
                <c:pt idx="874">
                  <c:v>2.0379999999999998</c:v>
                </c:pt>
                <c:pt idx="875">
                  <c:v>2.0449999999999999</c:v>
                </c:pt>
                <c:pt idx="876">
                  <c:v>2.0489999999999999</c:v>
                </c:pt>
                <c:pt idx="877">
                  <c:v>2.052</c:v>
                </c:pt>
                <c:pt idx="878">
                  <c:v>2.0579999999999998</c:v>
                </c:pt>
                <c:pt idx="879">
                  <c:v>2.0659999999999998</c:v>
                </c:pt>
                <c:pt idx="880">
                  <c:v>2.069</c:v>
                </c:pt>
                <c:pt idx="881">
                  <c:v>2.0750000000000002</c:v>
                </c:pt>
                <c:pt idx="882">
                  <c:v>2.0830000000000002</c:v>
                </c:pt>
                <c:pt idx="883">
                  <c:v>2.09</c:v>
                </c:pt>
                <c:pt idx="884">
                  <c:v>2.0950000000000002</c:v>
                </c:pt>
                <c:pt idx="885">
                  <c:v>2.101</c:v>
                </c:pt>
                <c:pt idx="886">
                  <c:v>2.105</c:v>
                </c:pt>
                <c:pt idx="887">
                  <c:v>2.1110000000000002</c:v>
                </c:pt>
                <c:pt idx="888">
                  <c:v>2.1150000000000002</c:v>
                </c:pt>
                <c:pt idx="889">
                  <c:v>2.1150000000000002</c:v>
                </c:pt>
                <c:pt idx="890">
                  <c:v>2.1190000000000002</c:v>
                </c:pt>
                <c:pt idx="891">
                  <c:v>2.1269999999999998</c:v>
                </c:pt>
                <c:pt idx="892">
                  <c:v>2.133</c:v>
                </c:pt>
                <c:pt idx="893">
                  <c:v>2.1389999999999998</c:v>
                </c:pt>
                <c:pt idx="894">
                  <c:v>2.141</c:v>
                </c:pt>
                <c:pt idx="895">
                  <c:v>2.1459999999999999</c:v>
                </c:pt>
                <c:pt idx="896">
                  <c:v>2.1520000000000001</c:v>
                </c:pt>
                <c:pt idx="897">
                  <c:v>2.157</c:v>
                </c:pt>
                <c:pt idx="898">
                  <c:v>2.1589999999999998</c:v>
                </c:pt>
                <c:pt idx="899">
                  <c:v>2.1619999999999999</c:v>
                </c:pt>
                <c:pt idx="900">
                  <c:v>2.1680000000000001</c:v>
                </c:pt>
                <c:pt idx="901">
                  <c:v>2.181</c:v>
                </c:pt>
                <c:pt idx="902">
                  <c:v>2.1960000000000002</c:v>
                </c:pt>
                <c:pt idx="903">
                  <c:v>2.2050000000000001</c:v>
                </c:pt>
                <c:pt idx="904">
                  <c:v>2.2120000000000002</c:v>
                </c:pt>
                <c:pt idx="905">
                  <c:v>2.2200000000000002</c:v>
                </c:pt>
                <c:pt idx="906">
                  <c:v>2.2240000000000002</c:v>
                </c:pt>
                <c:pt idx="907">
                  <c:v>2.23</c:v>
                </c:pt>
                <c:pt idx="908">
                  <c:v>2.2410000000000001</c:v>
                </c:pt>
                <c:pt idx="909">
                  <c:v>2.2490000000000001</c:v>
                </c:pt>
                <c:pt idx="910">
                  <c:v>2.254</c:v>
                </c:pt>
                <c:pt idx="911">
                  <c:v>2.2610000000000001</c:v>
                </c:pt>
                <c:pt idx="912">
                  <c:v>2.2650000000000001</c:v>
                </c:pt>
                <c:pt idx="913">
                  <c:v>2.27</c:v>
                </c:pt>
                <c:pt idx="914">
                  <c:v>2.2759999999999998</c:v>
                </c:pt>
                <c:pt idx="915">
                  <c:v>2.282</c:v>
                </c:pt>
                <c:pt idx="916">
                  <c:v>2.286</c:v>
                </c:pt>
                <c:pt idx="917">
                  <c:v>2.2930000000000001</c:v>
                </c:pt>
                <c:pt idx="918">
                  <c:v>2.3010000000000002</c:v>
                </c:pt>
                <c:pt idx="919">
                  <c:v>2.3109999999999999</c:v>
                </c:pt>
                <c:pt idx="920">
                  <c:v>2.3220000000000001</c:v>
                </c:pt>
                <c:pt idx="921">
                  <c:v>2.3290000000000002</c:v>
                </c:pt>
                <c:pt idx="922">
                  <c:v>2.3359999999999999</c:v>
                </c:pt>
                <c:pt idx="923">
                  <c:v>2.343</c:v>
                </c:pt>
                <c:pt idx="924">
                  <c:v>2.3479999999999999</c:v>
                </c:pt>
                <c:pt idx="925">
                  <c:v>2.351</c:v>
                </c:pt>
                <c:pt idx="926">
                  <c:v>2.3570000000000002</c:v>
                </c:pt>
                <c:pt idx="927">
                  <c:v>2.359</c:v>
                </c:pt>
                <c:pt idx="928">
                  <c:v>2.3610000000000002</c:v>
                </c:pt>
                <c:pt idx="929">
                  <c:v>2.3559999999999999</c:v>
                </c:pt>
                <c:pt idx="930">
                  <c:v>2.355</c:v>
                </c:pt>
                <c:pt idx="931">
                  <c:v>2.355</c:v>
                </c:pt>
                <c:pt idx="932">
                  <c:v>2.355</c:v>
                </c:pt>
                <c:pt idx="933">
                  <c:v>2.36</c:v>
                </c:pt>
                <c:pt idx="934">
                  <c:v>2.3650000000000002</c:v>
                </c:pt>
                <c:pt idx="935">
                  <c:v>2.371</c:v>
                </c:pt>
                <c:pt idx="936">
                  <c:v>2.379</c:v>
                </c:pt>
                <c:pt idx="937">
                  <c:v>2.3780000000000001</c:v>
                </c:pt>
                <c:pt idx="938">
                  <c:v>2.3820000000000001</c:v>
                </c:pt>
                <c:pt idx="939">
                  <c:v>2.3860000000000001</c:v>
                </c:pt>
                <c:pt idx="940">
                  <c:v>2.3879999999999999</c:v>
                </c:pt>
                <c:pt idx="941">
                  <c:v>2.3919999999999999</c:v>
                </c:pt>
                <c:pt idx="942">
                  <c:v>2.3959999999999999</c:v>
                </c:pt>
                <c:pt idx="943">
                  <c:v>2.3969999999999998</c:v>
                </c:pt>
                <c:pt idx="944">
                  <c:v>2.4020000000000001</c:v>
                </c:pt>
                <c:pt idx="945">
                  <c:v>2.407</c:v>
                </c:pt>
                <c:pt idx="946">
                  <c:v>2.415</c:v>
                </c:pt>
                <c:pt idx="947">
                  <c:v>2.4239999999999999</c:v>
                </c:pt>
                <c:pt idx="948">
                  <c:v>2.4329999999999998</c:v>
                </c:pt>
                <c:pt idx="949">
                  <c:v>2.4380000000000002</c:v>
                </c:pt>
                <c:pt idx="950">
                  <c:v>2.4380000000000002</c:v>
                </c:pt>
                <c:pt idx="951">
                  <c:v>2.4409999999999998</c:v>
                </c:pt>
                <c:pt idx="952">
                  <c:v>2.444</c:v>
                </c:pt>
                <c:pt idx="953">
                  <c:v>2.4409999999999998</c:v>
                </c:pt>
                <c:pt idx="954">
                  <c:v>2.4430000000000001</c:v>
                </c:pt>
                <c:pt idx="955">
                  <c:v>2.44</c:v>
                </c:pt>
                <c:pt idx="956">
                  <c:v>2.4369999999999998</c:v>
                </c:pt>
                <c:pt idx="957">
                  <c:v>2.4340000000000002</c:v>
                </c:pt>
                <c:pt idx="958">
                  <c:v>2.4359999999999999</c:v>
                </c:pt>
                <c:pt idx="959">
                  <c:v>2.4279999999999999</c:v>
                </c:pt>
                <c:pt idx="960">
                  <c:v>2.411</c:v>
                </c:pt>
                <c:pt idx="961">
                  <c:v>2.4039999999999999</c:v>
                </c:pt>
                <c:pt idx="962">
                  <c:v>2.403</c:v>
                </c:pt>
                <c:pt idx="963">
                  <c:v>2.4020000000000001</c:v>
                </c:pt>
                <c:pt idx="964">
                  <c:v>2.41</c:v>
                </c:pt>
                <c:pt idx="965">
                  <c:v>2.4089999999999998</c:v>
                </c:pt>
                <c:pt idx="966">
                  <c:v>2.411</c:v>
                </c:pt>
                <c:pt idx="967">
                  <c:v>2.4169999999999998</c:v>
                </c:pt>
                <c:pt idx="968">
                  <c:v>2.4220000000000002</c:v>
                </c:pt>
                <c:pt idx="969">
                  <c:v>2.4239999999999999</c:v>
                </c:pt>
                <c:pt idx="970">
                  <c:v>2.4289999999999998</c:v>
                </c:pt>
                <c:pt idx="971">
                  <c:v>2.4350000000000001</c:v>
                </c:pt>
                <c:pt idx="972">
                  <c:v>2.4369999999999998</c:v>
                </c:pt>
                <c:pt idx="973">
                  <c:v>2.4390000000000001</c:v>
                </c:pt>
                <c:pt idx="974">
                  <c:v>2.44</c:v>
                </c:pt>
                <c:pt idx="975">
                  <c:v>2.444</c:v>
                </c:pt>
                <c:pt idx="976">
                  <c:v>2.4500000000000002</c:v>
                </c:pt>
                <c:pt idx="977">
                  <c:v>2.452</c:v>
                </c:pt>
                <c:pt idx="978">
                  <c:v>2.4540000000000002</c:v>
                </c:pt>
                <c:pt idx="979">
                  <c:v>2.4569999999999999</c:v>
                </c:pt>
                <c:pt idx="980">
                  <c:v>2.4630000000000001</c:v>
                </c:pt>
                <c:pt idx="981">
                  <c:v>2.4710000000000001</c:v>
                </c:pt>
                <c:pt idx="982">
                  <c:v>2.4780000000000002</c:v>
                </c:pt>
                <c:pt idx="983">
                  <c:v>2.484</c:v>
                </c:pt>
                <c:pt idx="984">
                  <c:v>2.4900000000000002</c:v>
                </c:pt>
                <c:pt idx="985">
                  <c:v>2.4980000000000002</c:v>
                </c:pt>
                <c:pt idx="986">
                  <c:v>2.512</c:v>
                </c:pt>
                <c:pt idx="987">
                  <c:v>2.524</c:v>
                </c:pt>
                <c:pt idx="988">
                  <c:v>2.5350000000000001</c:v>
                </c:pt>
                <c:pt idx="989">
                  <c:v>2.5409999999999999</c:v>
                </c:pt>
                <c:pt idx="990">
                  <c:v>2.5470000000000002</c:v>
                </c:pt>
                <c:pt idx="991">
                  <c:v>2.5710000000000002</c:v>
                </c:pt>
                <c:pt idx="992">
                  <c:v>2.589</c:v>
                </c:pt>
                <c:pt idx="993">
                  <c:v>2.6070000000000002</c:v>
                </c:pt>
                <c:pt idx="994">
                  <c:v>2.6219999999999999</c:v>
                </c:pt>
                <c:pt idx="995">
                  <c:v>2.6379999999999999</c:v>
                </c:pt>
                <c:pt idx="996">
                  <c:v>2.6520000000000001</c:v>
                </c:pt>
                <c:pt idx="997">
                  <c:v>2.6659999999999999</c:v>
                </c:pt>
                <c:pt idx="998">
                  <c:v>2.6779999999999999</c:v>
                </c:pt>
                <c:pt idx="999">
                  <c:v>2.6920000000000002</c:v>
                </c:pt>
                <c:pt idx="1000">
                  <c:v>2.706</c:v>
                </c:pt>
                <c:pt idx="1001">
                  <c:v>2.7189999999999999</c:v>
                </c:pt>
                <c:pt idx="1002">
                  <c:v>2.7349999999999999</c:v>
                </c:pt>
                <c:pt idx="1003">
                  <c:v>2.75</c:v>
                </c:pt>
                <c:pt idx="1004">
                  <c:v>2.766</c:v>
                </c:pt>
                <c:pt idx="1005">
                  <c:v>2.7770000000000001</c:v>
                </c:pt>
                <c:pt idx="1006">
                  <c:v>2.8140000000000001</c:v>
                </c:pt>
                <c:pt idx="1007">
                  <c:v>2.843</c:v>
                </c:pt>
                <c:pt idx="1008">
                  <c:v>2.8639999999999999</c:v>
                </c:pt>
                <c:pt idx="1009">
                  <c:v>2.8759999999999999</c:v>
                </c:pt>
                <c:pt idx="1010">
                  <c:v>2.8879999999999999</c:v>
                </c:pt>
                <c:pt idx="1011">
                  <c:v>2.9039999999999999</c:v>
                </c:pt>
                <c:pt idx="1012">
                  <c:v>2.919</c:v>
                </c:pt>
                <c:pt idx="1013">
                  <c:v>2.94</c:v>
                </c:pt>
                <c:pt idx="1014">
                  <c:v>2.964</c:v>
                </c:pt>
                <c:pt idx="1015">
                  <c:v>2.9809999999999999</c:v>
                </c:pt>
                <c:pt idx="1016">
                  <c:v>3</c:v>
                </c:pt>
                <c:pt idx="1017">
                  <c:v>3.016</c:v>
                </c:pt>
                <c:pt idx="1018">
                  <c:v>3.028</c:v>
                </c:pt>
                <c:pt idx="1019">
                  <c:v>3.0379999999999998</c:v>
                </c:pt>
                <c:pt idx="1020">
                  <c:v>3.0379999999999998</c:v>
                </c:pt>
                <c:pt idx="1021">
                  <c:v>3.0609999999999999</c:v>
                </c:pt>
                <c:pt idx="1022">
                  <c:v>3.085</c:v>
                </c:pt>
                <c:pt idx="1023">
                  <c:v>3.109</c:v>
                </c:pt>
                <c:pt idx="1024">
                  <c:v>3.1280000000000001</c:v>
                </c:pt>
                <c:pt idx="1025">
                  <c:v>3.14</c:v>
                </c:pt>
                <c:pt idx="1026">
                  <c:v>3.16</c:v>
                </c:pt>
                <c:pt idx="1027">
                  <c:v>3.1819999999999999</c:v>
                </c:pt>
                <c:pt idx="1028">
                  <c:v>3.2040000000000002</c:v>
                </c:pt>
                <c:pt idx="1029">
                  <c:v>3.2240000000000002</c:v>
                </c:pt>
                <c:pt idx="1030">
                  <c:v>3.24</c:v>
                </c:pt>
                <c:pt idx="1031">
                  <c:v>3.2519999999999998</c:v>
                </c:pt>
                <c:pt idx="1032">
                  <c:v>3.2749999999999999</c:v>
                </c:pt>
                <c:pt idx="1033">
                  <c:v>3.2930000000000001</c:v>
                </c:pt>
                <c:pt idx="1034">
                  <c:v>3.3</c:v>
                </c:pt>
                <c:pt idx="1035">
                  <c:v>3.319</c:v>
                </c:pt>
                <c:pt idx="1036">
                  <c:v>3.3410000000000002</c:v>
                </c:pt>
                <c:pt idx="1037">
                  <c:v>3.3559999999999999</c:v>
                </c:pt>
                <c:pt idx="1038">
                  <c:v>3.371</c:v>
                </c:pt>
                <c:pt idx="1039">
                  <c:v>3.39</c:v>
                </c:pt>
                <c:pt idx="1040">
                  <c:v>3.4049999999999998</c:v>
                </c:pt>
                <c:pt idx="1041">
                  <c:v>3.4209999999999998</c:v>
                </c:pt>
                <c:pt idx="1042">
                  <c:v>3.4329999999999998</c:v>
                </c:pt>
                <c:pt idx="1043">
                  <c:v>3.4449999999999998</c:v>
                </c:pt>
                <c:pt idx="1044">
                  <c:v>3.46</c:v>
                </c:pt>
                <c:pt idx="1045">
                  <c:v>3.4689999999999999</c:v>
                </c:pt>
                <c:pt idx="1046">
                  <c:v>3.4849999999999999</c:v>
                </c:pt>
                <c:pt idx="1047">
                  <c:v>3.5019999999999998</c:v>
                </c:pt>
                <c:pt idx="1048">
                  <c:v>3.5139999999999998</c:v>
                </c:pt>
                <c:pt idx="1049">
                  <c:v>3.5249999999999999</c:v>
                </c:pt>
                <c:pt idx="1050">
                  <c:v>3.528</c:v>
                </c:pt>
                <c:pt idx="1051">
                  <c:v>3.5419999999999998</c:v>
                </c:pt>
                <c:pt idx="1052">
                  <c:v>3.5510000000000002</c:v>
                </c:pt>
                <c:pt idx="1053">
                  <c:v>3.5649999999999999</c:v>
                </c:pt>
                <c:pt idx="1054">
                  <c:v>3.58</c:v>
                </c:pt>
                <c:pt idx="1055">
                  <c:v>3.5910000000000002</c:v>
                </c:pt>
                <c:pt idx="1056">
                  <c:v>3.5979999999999999</c:v>
                </c:pt>
                <c:pt idx="1057">
                  <c:v>3.61</c:v>
                </c:pt>
                <c:pt idx="1058">
                  <c:v>3.621</c:v>
                </c:pt>
                <c:pt idx="1059">
                  <c:v>3.6269999999999998</c:v>
                </c:pt>
                <c:pt idx="1060">
                  <c:v>3.6389999999999998</c:v>
                </c:pt>
                <c:pt idx="1061">
                  <c:v>3.657</c:v>
                </c:pt>
                <c:pt idx="1062">
                  <c:v>3.6659999999999999</c:v>
                </c:pt>
                <c:pt idx="1063">
                  <c:v>3.677</c:v>
                </c:pt>
                <c:pt idx="1064">
                  <c:v>3.6840000000000002</c:v>
                </c:pt>
                <c:pt idx="1065">
                  <c:v>3.6859999999999999</c:v>
                </c:pt>
                <c:pt idx="1066">
                  <c:v>3.6909999999999998</c:v>
                </c:pt>
                <c:pt idx="1067">
                  <c:v>3.6920000000000002</c:v>
                </c:pt>
                <c:pt idx="1068">
                  <c:v>3.6989999999999998</c:v>
                </c:pt>
                <c:pt idx="1069">
                  <c:v>3.7080000000000002</c:v>
                </c:pt>
                <c:pt idx="1070">
                  <c:v>3.7130000000000001</c:v>
                </c:pt>
                <c:pt idx="1071">
                  <c:v>3.7189999999999999</c:v>
                </c:pt>
                <c:pt idx="1072">
                  <c:v>3.7250000000000001</c:v>
                </c:pt>
                <c:pt idx="1073">
                  <c:v>3.7250000000000001</c:v>
                </c:pt>
                <c:pt idx="1074">
                  <c:v>3.7210000000000001</c:v>
                </c:pt>
                <c:pt idx="1075">
                  <c:v>3.7280000000000002</c:v>
                </c:pt>
                <c:pt idx="1076">
                  <c:v>3.7410000000000001</c:v>
                </c:pt>
                <c:pt idx="1077">
                  <c:v>3.7490000000000001</c:v>
                </c:pt>
                <c:pt idx="1078">
                  <c:v>3.7519999999999998</c:v>
                </c:pt>
                <c:pt idx="1079">
                  <c:v>3.75</c:v>
                </c:pt>
                <c:pt idx="1080">
                  <c:v>3.73</c:v>
                </c:pt>
                <c:pt idx="1081">
                  <c:v>3.7269999999999999</c:v>
                </c:pt>
                <c:pt idx="1082">
                  <c:v>3.73</c:v>
                </c:pt>
                <c:pt idx="1083">
                  <c:v>3.7330000000000001</c:v>
                </c:pt>
                <c:pt idx="1084">
                  <c:v>3.7269999999999999</c:v>
                </c:pt>
                <c:pt idx="1085">
                  <c:v>3.7250000000000001</c:v>
                </c:pt>
                <c:pt idx="1086">
                  <c:v>3.7250000000000001</c:v>
                </c:pt>
                <c:pt idx="1087">
                  <c:v>3.7269999999999999</c:v>
                </c:pt>
                <c:pt idx="1088">
                  <c:v>3.7330000000000001</c:v>
                </c:pt>
                <c:pt idx="1089">
                  <c:v>3.7330000000000001</c:v>
                </c:pt>
                <c:pt idx="1090">
                  <c:v>3.7360000000000002</c:v>
                </c:pt>
                <c:pt idx="1091">
                  <c:v>3.7370000000000001</c:v>
                </c:pt>
                <c:pt idx="1092">
                  <c:v>3.746</c:v>
                </c:pt>
                <c:pt idx="1093">
                  <c:v>3.7530000000000001</c:v>
                </c:pt>
                <c:pt idx="1094">
                  <c:v>3.76</c:v>
                </c:pt>
                <c:pt idx="1095">
                  <c:v>3.762</c:v>
                </c:pt>
                <c:pt idx="1096">
                  <c:v>3.77</c:v>
                </c:pt>
                <c:pt idx="1097">
                  <c:v>3.7770000000000001</c:v>
                </c:pt>
                <c:pt idx="1098">
                  <c:v>3.7810000000000001</c:v>
                </c:pt>
                <c:pt idx="1099">
                  <c:v>3.7959999999999998</c:v>
                </c:pt>
                <c:pt idx="1100">
                  <c:v>3.8090000000000002</c:v>
                </c:pt>
                <c:pt idx="1101">
                  <c:v>3.8260000000000001</c:v>
                </c:pt>
                <c:pt idx="1102">
                  <c:v>3.8359999999999999</c:v>
                </c:pt>
                <c:pt idx="1103">
                  <c:v>3.8540000000000001</c:v>
                </c:pt>
                <c:pt idx="1104">
                  <c:v>3.871</c:v>
                </c:pt>
                <c:pt idx="1105">
                  <c:v>3.887</c:v>
                </c:pt>
                <c:pt idx="1106">
                  <c:v>3.9049999999999998</c:v>
                </c:pt>
                <c:pt idx="1107">
                  <c:v>3.9159999999999999</c:v>
                </c:pt>
                <c:pt idx="1108">
                  <c:v>3.9220000000000002</c:v>
                </c:pt>
                <c:pt idx="1109">
                  <c:v>3.9329999999999998</c:v>
                </c:pt>
                <c:pt idx="1110">
                  <c:v>3.944</c:v>
                </c:pt>
                <c:pt idx="1111">
                  <c:v>3.9590000000000001</c:v>
                </c:pt>
                <c:pt idx="1112">
                  <c:v>3.97</c:v>
                </c:pt>
                <c:pt idx="1113">
                  <c:v>3.9830000000000001</c:v>
                </c:pt>
                <c:pt idx="1114">
                  <c:v>3.9950000000000001</c:v>
                </c:pt>
                <c:pt idx="1115">
                  <c:v>4.0069999999999997</c:v>
                </c:pt>
                <c:pt idx="1116">
                  <c:v>4.0110000000000001</c:v>
                </c:pt>
                <c:pt idx="1117">
                  <c:v>4.0179999999999998</c:v>
                </c:pt>
                <c:pt idx="1118">
                  <c:v>4.0270000000000001</c:v>
                </c:pt>
                <c:pt idx="1119">
                  <c:v>4.0350000000000001</c:v>
                </c:pt>
                <c:pt idx="1120">
                  <c:v>4.0380000000000003</c:v>
                </c:pt>
                <c:pt idx="1121">
                  <c:v>4.0439999999999996</c:v>
                </c:pt>
                <c:pt idx="1122">
                  <c:v>4.0469999999999997</c:v>
                </c:pt>
                <c:pt idx="1123">
                  <c:v>4.0510000000000002</c:v>
                </c:pt>
                <c:pt idx="1124">
                  <c:v>4.0579999999999998</c:v>
                </c:pt>
                <c:pt idx="1125">
                  <c:v>4.0620000000000003</c:v>
                </c:pt>
                <c:pt idx="1126">
                  <c:v>4.0629999999999997</c:v>
                </c:pt>
                <c:pt idx="1127">
                  <c:v>4.0659999999999998</c:v>
                </c:pt>
                <c:pt idx="1128">
                  <c:v>4.0659999999999998</c:v>
                </c:pt>
                <c:pt idx="1129">
                  <c:v>4.0640000000000001</c:v>
                </c:pt>
                <c:pt idx="1130">
                  <c:v>4.056</c:v>
                </c:pt>
                <c:pt idx="1131">
                  <c:v>4.0549999999999997</c:v>
                </c:pt>
                <c:pt idx="1132">
                  <c:v>4.0540000000000003</c:v>
                </c:pt>
                <c:pt idx="1133">
                  <c:v>4.0529999999999999</c:v>
                </c:pt>
                <c:pt idx="1134">
                  <c:v>4.05</c:v>
                </c:pt>
                <c:pt idx="1135">
                  <c:v>4.0510000000000002</c:v>
                </c:pt>
                <c:pt idx="1136">
                  <c:v>4.048</c:v>
                </c:pt>
                <c:pt idx="1137">
                  <c:v>4.0460000000000003</c:v>
                </c:pt>
                <c:pt idx="1138">
                  <c:v>4.0389999999999997</c:v>
                </c:pt>
                <c:pt idx="1139">
                  <c:v>4.0309999999999997</c:v>
                </c:pt>
                <c:pt idx="1140">
                  <c:v>4.0229999999999997</c:v>
                </c:pt>
                <c:pt idx="1141">
                  <c:v>4.0170000000000003</c:v>
                </c:pt>
                <c:pt idx="1142">
                  <c:v>4.0170000000000003</c:v>
                </c:pt>
                <c:pt idx="1143">
                  <c:v>4.008</c:v>
                </c:pt>
                <c:pt idx="1144">
                  <c:v>4.0039999999999996</c:v>
                </c:pt>
                <c:pt idx="1145">
                  <c:v>3.9990000000000001</c:v>
                </c:pt>
                <c:pt idx="1146">
                  <c:v>3.9990000000000001</c:v>
                </c:pt>
                <c:pt idx="1147">
                  <c:v>4.0019999999999998</c:v>
                </c:pt>
                <c:pt idx="1148">
                  <c:v>4.0010000000000003</c:v>
                </c:pt>
                <c:pt idx="1149">
                  <c:v>3.992</c:v>
                </c:pt>
                <c:pt idx="1150">
                  <c:v>3.992</c:v>
                </c:pt>
                <c:pt idx="1151">
                  <c:v>3.9940000000000002</c:v>
                </c:pt>
                <c:pt idx="1152">
                  <c:v>3.9910000000000001</c:v>
                </c:pt>
                <c:pt idx="1153">
                  <c:v>3.9860000000000002</c:v>
                </c:pt>
                <c:pt idx="1154">
                  <c:v>3.9820000000000002</c:v>
                </c:pt>
                <c:pt idx="1155">
                  <c:v>3.9740000000000002</c:v>
                </c:pt>
                <c:pt idx="1156">
                  <c:v>3.9620000000000002</c:v>
                </c:pt>
                <c:pt idx="1157">
                  <c:v>3.9569999999999999</c:v>
                </c:pt>
                <c:pt idx="1158">
                  <c:v>3.9460000000000002</c:v>
                </c:pt>
                <c:pt idx="1159">
                  <c:v>3.9390000000000001</c:v>
                </c:pt>
                <c:pt idx="1160">
                  <c:v>3.9249999999999998</c:v>
                </c:pt>
                <c:pt idx="1161">
                  <c:v>3.91</c:v>
                </c:pt>
                <c:pt idx="1162">
                  <c:v>3.9</c:v>
                </c:pt>
                <c:pt idx="1163">
                  <c:v>3.887</c:v>
                </c:pt>
                <c:pt idx="1164">
                  <c:v>3.8719999999999999</c:v>
                </c:pt>
                <c:pt idx="1165">
                  <c:v>3.8490000000000002</c:v>
                </c:pt>
                <c:pt idx="1166">
                  <c:v>3.8330000000000002</c:v>
                </c:pt>
                <c:pt idx="1167">
                  <c:v>3.8180000000000001</c:v>
                </c:pt>
                <c:pt idx="1168">
                  <c:v>3.802</c:v>
                </c:pt>
                <c:pt idx="1169">
                  <c:v>3.79</c:v>
                </c:pt>
                <c:pt idx="1170">
                  <c:v>3.778</c:v>
                </c:pt>
                <c:pt idx="1171">
                  <c:v>3.762</c:v>
                </c:pt>
                <c:pt idx="1172">
                  <c:v>3.7469999999999999</c:v>
                </c:pt>
                <c:pt idx="1173">
                  <c:v>3.7320000000000002</c:v>
                </c:pt>
                <c:pt idx="1174">
                  <c:v>3.7189999999999999</c:v>
                </c:pt>
                <c:pt idx="1175">
                  <c:v>3.7010000000000001</c:v>
                </c:pt>
                <c:pt idx="1176">
                  <c:v>3.6909999999999998</c:v>
                </c:pt>
                <c:pt idx="1177">
                  <c:v>3.6779999999999999</c:v>
                </c:pt>
                <c:pt idx="1178">
                  <c:v>3.669</c:v>
                </c:pt>
                <c:pt idx="1179">
                  <c:v>3.66</c:v>
                </c:pt>
                <c:pt idx="1180">
                  <c:v>3.6440000000000001</c:v>
                </c:pt>
                <c:pt idx="1181">
                  <c:v>3.6269999999999998</c:v>
                </c:pt>
                <c:pt idx="1182">
                  <c:v>3.6120000000000001</c:v>
                </c:pt>
                <c:pt idx="1183">
                  <c:v>3.5939999999999999</c:v>
                </c:pt>
                <c:pt idx="1184">
                  <c:v>3.573</c:v>
                </c:pt>
                <c:pt idx="1185">
                  <c:v>3.5539999999999998</c:v>
                </c:pt>
                <c:pt idx="1186">
                  <c:v>3.536</c:v>
                </c:pt>
                <c:pt idx="1187">
                  <c:v>3.5190000000000001</c:v>
                </c:pt>
                <c:pt idx="1188">
                  <c:v>3.504</c:v>
                </c:pt>
                <c:pt idx="1189">
                  <c:v>3.484</c:v>
                </c:pt>
                <c:pt idx="1190">
                  <c:v>3.4609999999999999</c:v>
                </c:pt>
                <c:pt idx="1191">
                  <c:v>3.4409999999999998</c:v>
                </c:pt>
                <c:pt idx="1192">
                  <c:v>3.407</c:v>
                </c:pt>
                <c:pt idx="1193">
                  <c:v>3.383</c:v>
                </c:pt>
                <c:pt idx="1194">
                  <c:v>3.3570000000000002</c:v>
                </c:pt>
                <c:pt idx="1195">
                  <c:v>3.327</c:v>
                </c:pt>
                <c:pt idx="1196">
                  <c:v>3.2989999999999999</c:v>
                </c:pt>
                <c:pt idx="1197">
                  <c:v>3.2709999999999999</c:v>
                </c:pt>
                <c:pt idx="1198">
                  <c:v>3.2450000000000001</c:v>
                </c:pt>
                <c:pt idx="1199">
                  <c:v>3.21</c:v>
                </c:pt>
                <c:pt idx="1200">
                  <c:v>3.17</c:v>
                </c:pt>
                <c:pt idx="1201">
                  <c:v>3.1349999999999998</c:v>
                </c:pt>
                <c:pt idx="1202">
                  <c:v>3.1080000000000001</c:v>
                </c:pt>
                <c:pt idx="1203">
                  <c:v>3.077</c:v>
                </c:pt>
                <c:pt idx="1204">
                  <c:v>3.0449999999999999</c:v>
                </c:pt>
                <c:pt idx="1205">
                  <c:v>3.0110000000000001</c:v>
                </c:pt>
                <c:pt idx="1206">
                  <c:v>2.9820000000000002</c:v>
                </c:pt>
                <c:pt idx="1207">
                  <c:v>2.9510000000000001</c:v>
                </c:pt>
                <c:pt idx="1208">
                  <c:v>2.9220000000000002</c:v>
                </c:pt>
                <c:pt idx="1209">
                  <c:v>2.8940000000000001</c:v>
                </c:pt>
                <c:pt idx="1210">
                  <c:v>2.867</c:v>
                </c:pt>
                <c:pt idx="1211">
                  <c:v>2.8460000000000001</c:v>
                </c:pt>
                <c:pt idx="1212">
                  <c:v>2.8290000000000002</c:v>
                </c:pt>
                <c:pt idx="1213">
                  <c:v>2.802</c:v>
                </c:pt>
                <c:pt idx="1214">
                  <c:v>2.7749999999999999</c:v>
                </c:pt>
                <c:pt idx="1215">
                  <c:v>2.7530000000000001</c:v>
                </c:pt>
                <c:pt idx="1216">
                  <c:v>2.7370000000000001</c:v>
                </c:pt>
                <c:pt idx="1217">
                  <c:v>2.7229999999999999</c:v>
                </c:pt>
                <c:pt idx="1218">
                  <c:v>2.6970000000000001</c:v>
                </c:pt>
                <c:pt idx="1219">
                  <c:v>2.677</c:v>
                </c:pt>
                <c:pt idx="1220">
                  <c:v>2.6549999999999998</c:v>
                </c:pt>
                <c:pt idx="1221">
                  <c:v>2.6320000000000001</c:v>
                </c:pt>
                <c:pt idx="1222">
                  <c:v>2.6160000000000001</c:v>
                </c:pt>
                <c:pt idx="1223">
                  <c:v>2.6</c:v>
                </c:pt>
                <c:pt idx="1224">
                  <c:v>2.585</c:v>
                </c:pt>
                <c:pt idx="1225">
                  <c:v>2.5640000000000001</c:v>
                </c:pt>
                <c:pt idx="1226">
                  <c:v>2.548</c:v>
                </c:pt>
                <c:pt idx="1227">
                  <c:v>2.5329999999999999</c:v>
                </c:pt>
                <c:pt idx="1228">
                  <c:v>2.5129999999999999</c:v>
                </c:pt>
                <c:pt idx="1229">
                  <c:v>2.4900000000000002</c:v>
                </c:pt>
                <c:pt idx="1230">
                  <c:v>2.4710000000000001</c:v>
                </c:pt>
                <c:pt idx="1231">
                  <c:v>2.448</c:v>
                </c:pt>
                <c:pt idx="1232">
                  <c:v>2.4260000000000002</c:v>
                </c:pt>
                <c:pt idx="1233">
                  <c:v>2.407</c:v>
                </c:pt>
                <c:pt idx="1234">
                  <c:v>2.383</c:v>
                </c:pt>
                <c:pt idx="1235">
                  <c:v>2.3610000000000002</c:v>
                </c:pt>
                <c:pt idx="1236">
                  <c:v>2.3410000000000002</c:v>
                </c:pt>
                <c:pt idx="1237">
                  <c:v>2.323</c:v>
                </c:pt>
                <c:pt idx="1238">
                  <c:v>2.3039999999999998</c:v>
                </c:pt>
                <c:pt idx="1239">
                  <c:v>2.2799999999999998</c:v>
                </c:pt>
                <c:pt idx="1240">
                  <c:v>2.2530000000000001</c:v>
                </c:pt>
                <c:pt idx="1241">
                  <c:v>2.2330000000000001</c:v>
                </c:pt>
                <c:pt idx="1242">
                  <c:v>2.2120000000000002</c:v>
                </c:pt>
                <c:pt idx="1243">
                  <c:v>2.1909999999999998</c:v>
                </c:pt>
                <c:pt idx="1244">
                  <c:v>2.1720000000000002</c:v>
                </c:pt>
                <c:pt idx="1245">
                  <c:v>2.149</c:v>
                </c:pt>
                <c:pt idx="1246">
                  <c:v>2.1240000000000001</c:v>
                </c:pt>
                <c:pt idx="1247">
                  <c:v>2.1040000000000001</c:v>
                </c:pt>
                <c:pt idx="1248">
                  <c:v>2.0840000000000001</c:v>
                </c:pt>
                <c:pt idx="1249">
                  <c:v>2.06</c:v>
                </c:pt>
                <c:pt idx="1250">
                  <c:v>2.0350000000000001</c:v>
                </c:pt>
                <c:pt idx="1251">
                  <c:v>2.012</c:v>
                </c:pt>
                <c:pt idx="1252">
                  <c:v>1.994</c:v>
                </c:pt>
                <c:pt idx="1253">
                  <c:v>1.9770000000000001</c:v>
                </c:pt>
                <c:pt idx="1254">
                  <c:v>1.9570000000000001</c:v>
                </c:pt>
                <c:pt idx="1255">
                  <c:v>1.9339999999999999</c:v>
                </c:pt>
                <c:pt idx="1256">
                  <c:v>1.911</c:v>
                </c:pt>
                <c:pt idx="1257">
                  <c:v>1.893</c:v>
                </c:pt>
                <c:pt idx="1258">
                  <c:v>1.871</c:v>
                </c:pt>
                <c:pt idx="1259">
                  <c:v>1.8480000000000001</c:v>
                </c:pt>
                <c:pt idx="1260">
                  <c:v>1.8260000000000001</c:v>
                </c:pt>
                <c:pt idx="1261">
                  <c:v>1.804</c:v>
                </c:pt>
                <c:pt idx="1262">
                  <c:v>1.7849999999999999</c:v>
                </c:pt>
                <c:pt idx="1263">
                  <c:v>1.7649999999999999</c:v>
                </c:pt>
                <c:pt idx="1264">
                  <c:v>1.748</c:v>
                </c:pt>
                <c:pt idx="1265">
                  <c:v>1.728</c:v>
                </c:pt>
                <c:pt idx="1266">
                  <c:v>1.7070000000000001</c:v>
                </c:pt>
                <c:pt idx="1267">
                  <c:v>1.6890000000000001</c:v>
                </c:pt>
                <c:pt idx="1268">
                  <c:v>1.6679999999999999</c:v>
                </c:pt>
                <c:pt idx="1269">
                  <c:v>1.649</c:v>
                </c:pt>
                <c:pt idx="1270">
                  <c:v>1.633</c:v>
                </c:pt>
                <c:pt idx="1271">
                  <c:v>1.6120000000000001</c:v>
                </c:pt>
                <c:pt idx="1272">
                  <c:v>1.593</c:v>
                </c:pt>
                <c:pt idx="1273">
                  <c:v>1.575</c:v>
                </c:pt>
                <c:pt idx="1274">
                  <c:v>1.5580000000000001</c:v>
                </c:pt>
                <c:pt idx="1275">
                  <c:v>1.544</c:v>
                </c:pt>
                <c:pt idx="1276">
                  <c:v>1.5289999999999999</c:v>
                </c:pt>
                <c:pt idx="1277">
                  <c:v>1.5129999999999999</c:v>
                </c:pt>
                <c:pt idx="1278">
                  <c:v>1.4950000000000001</c:v>
                </c:pt>
                <c:pt idx="1279">
                  <c:v>1.476</c:v>
                </c:pt>
                <c:pt idx="1280">
                  <c:v>1.458</c:v>
                </c:pt>
                <c:pt idx="1281">
                  <c:v>1.4410000000000001</c:v>
                </c:pt>
                <c:pt idx="1282">
                  <c:v>1.4259999999999999</c:v>
                </c:pt>
                <c:pt idx="1283">
                  <c:v>1.41</c:v>
                </c:pt>
                <c:pt idx="1284">
                  <c:v>1.393</c:v>
                </c:pt>
                <c:pt idx="1285">
                  <c:v>1.375</c:v>
                </c:pt>
                <c:pt idx="1286">
                  <c:v>1.3620000000000001</c:v>
                </c:pt>
                <c:pt idx="1287">
                  <c:v>1.349</c:v>
                </c:pt>
                <c:pt idx="1288">
                  <c:v>1.3340000000000001</c:v>
                </c:pt>
                <c:pt idx="1289">
                  <c:v>1.32</c:v>
                </c:pt>
                <c:pt idx="1290">
                  <c:v>1.3049999999999999</c:v>
                </c:pt>
                <c:pt idx="1291">
                  <c:v>1.2909999999999999</c:v>
                </c:pt>
                <c:pt idx="1292">
                  <c:v>1.276</c:v>
                </c:pt>
                <c:pt idx="1293">
                  <c:v>1.262</c:v>
                </c:pt>
                <c:pt idx="1294">
                  <c:v>1.25</c:v>
                </c:pt>
                <c:pt idx="1295">
                  <c:v>1.234</c:v>
                </c:pt>
                <c:pt idx="1296">
                  <c:v>1.2190000000000001</c:v>
                </c:pt>
                <c:pt idx="1297">
                  <c:v>1.206</c:v>
                </c:pt>
                <c:pt idx="1298">
                  <c:v>1.1919999999999999</c:v>
                </c:pt>
                <c:pt idx="1299">
                  <c:v>1.179</c:v>
                </c:pt>
                <c:pt idx="1300">
                  <c:v>1.165</c:v>
                </c:pt>
                <c:pt idx="1301">
                  <c:v>1.151</c:v>
                </c:pt>
                <c:pt idx="1302">
                  <c:v>1.1399999999999999</c:v>
                </c:pt>
                <c:pt idx="1303">
                  <c:v>1.1259999999999999</c:v>
                </c:pt>
                <c:pt idx="1304">
                  <c:v>1.1140000000000001</c:v>
                </c:pt>
                <c:pt idx="1305">
                  <c:v>1.1020000000000001</c:v>
                </c:pt>
                <c:pt idx="1306">
                  <c:v>1.091</c:v>
                </c:pt>
                <c:pt idx="1307">
                  <c:v>1.079</c:v>
                </c:pt>
                <c:pt idx="1308">
                  <c:v>1.0640000000000001</c:v>
                </c:pt>
                <c:pt idx="1309">
                  <c:v>1.0549999999999999</c:v>
                </c:pt>
                <c:pt idx="1310">
                  <c:v>1.0449999999999999</c:v>
                </c:pt>
                <c:pt idx="1311">
                  <c:v>1.034</c:v>
                </c:pt>
                <c:pt idx="1312">
                  <c:v>1.024</c:v>
                </c:pt>
                <c:pt idx="1313">
                  <c:v>1.016</c:v>
                </c:pt>
                <c:pt idx="1314">
                  <c:v>1.0009999999999999</c:v>
                </c:pt>
                <c:pt idx="1315">
                  <c:v>0.99099999999999999</c:v>
                </c:pt>
                <c:pt idx="1316">
                  <c:v>0.98</c:v>
                </c:pt>
                <c:pt idx="1317">
                  <c:v>0.96799999999999997</c:v>
                </c:pt>
                <c:pt idx="1318">
                  <c:v>0.95799999999999996</c:v>
                </c:pt>
                <c:pt idx="1319">
                  <c:v>0.94899999999999995</c:v>
                </c:pt>
                <c:pt idx="1320">
                  <c:v>0.93899999999999995</c:v>
                </c:pt>
                <c:pt idx="1321">
                  <c:v>0.92900000000000005</c:v>
                </c:pt>
                <c:pt idx="1322">
                  <c:v>0.91900000000000004</c:v>
                </c:pt>
                <c:pt idx="1323">
                  <c:v>0.90800000000000003</c:v>
                </c:pt>
                <c:pt idx="1324">
                  <c:v>0.89600000000000002</c:v>
                </c:pt>
                <c:pt idx="1325">
                  <c:v>0.88500000000000001</c:v>
                </c:pt>
                <c:pt idx="1326">
                  <c:v>0.878</c:v>
                </c:pt>
                <c:pt idx="1327">
                  <c:v>0.86799999999999999</c:v>
                </c:pt>
                <c:pt idx="1328">
                  <c:v>0.85899999999999999</c:v>
                </c:pt>
                <c:pt idx="1329">
                  <c:v>0.85</c:v>
                </c:pt>
                <c:pt idx="1330">
                  <c:v>0.84099999999999997</c:v>
                </c:pt>
                <c:pt idx="1331">
                  <c:v>0.83199999999999996</c:v>
                </c:pt>
                <c:pt idx="1332">
                  <c:v>0.82199999999999995</c:v>
                </c:pt>
                <c:pt idx="1333">
                  <c:v>0.81499999999999995</c:v>
                </c:pt>
                <c:pt idx="1334">
                  <c:v>0.80300000000000005</c:v>
                </c:pt>
                <c:pt idx="1335">
                  <c:v>0.79400000000000004</c:v>
                </c:pt>
                <c:pt idx="1336">
                  <c:v>0.78600000000000003</c:v>
                </c:pt>
                <c:pt idx="1337">
                  <c:v>0.77800000000000002</c:v>
                </c:pt>
                <c:pt idx="1338">
                  <c:v>0.77</c:v>
                </c:pt>
                <c:pt idx="1339">
                  <c:v>0.76100000000000001</c:v>
                </c:pt>
                <c:pt idx="1340">
                  <c:v>0.754</c:v>
                </c:pt>
                <c:pt idx="1341">
                  <c:v>0.748</c:v>
                </c:pt>
                <c:pt idx="1342">
                  <c:v>0.74</c:v>
                </c:pt>
                <c:pt idx="1343">
                  <c:v>0.73299999999999998</c:v>
                </c:pt>
                <c:pt idx="1344">
                  <c:v>0.72399999999999998</c:v>
                </c:pt>
                <c:pt idx="1345">
                  <c:v>0.71599999999999997</c:v>
                </c:pt>
                <c:pt idx="1346">
                  <c:v>0.70799999999999996</c:v>
                </c:pt>
                <c:pt idx="1347">
                  <c:v>0.69899999999999995</c:v>
                </c:pt>
                <c:pt idx="1348">
                  <c:v>0.69199999999999995</c:v>
                </c:pt>
                <c:pt idx="1349">
                  <c:v>0.68500000000000005</c:v>
                </c:pt>
                <c:pt idx="1350">
                  <c:v>0.67700000000000005</c:v>
                </c:pt>
                <c:pt idx="1351">
                  <c:v>0.67</c:v>
                </c:pt>
                <c:pt idx="1352">
                  <c:v>0.66300000000000003</c:v>
                </c:pt>
                <c:pt idx="1353">
                  <c:v>0.65700000000000003</c:v>
                </c:pt>
                <c:pt idx="1354">
                  <c:v>0.65200000000000002</c:v>
                </c:pt>
                <c:pt idx="1355">
                  <c:v>0.64600000000000002</c:v>
                </c:pt>
                <c:pt idx="1356">
                  <c:v>0.64</c:v>
                </c:pt>
                <c:pt idx="1357">
                  <c:v>0.63400000000000001</c:v>
                </c:pt>
                <c:pt idx="1358">
                  <c:v>0.628</c:v>
                </c:pt>
                <c:pt idx="1359">
                  <c:v>0.622</c:v>
                </c:pt>
                <c:pt idx="1360">
                  <c:v>0.61599999999999999</c:v>
                </c:pt>
                <c:pt idx="1361">
                  <c:v>0.61099999999999999</c:v>
                </c:pt>
                <c:pt idx="1362">
                  <c:v>0.60599999999999998</c:v>
                </c:pt>
                <c:pt idx="1363">
                  <c:v>0.59799999999999998</c:v>
                </c:pt>
                <c:pt idx="1364">
                  <c:v>0.59199999999999997</c:v>
                </c:pt>
                <c:pt idx="1365">
                  <c:v>0.58599999999999997</c:v>
                </c:pt>
                <c:pt idx="1366">
                  <c:v>0.57799999999999996</c:v>
                </c:pt>
                <c:pt idx="1367">
                  <c:v>0.57299999999999995</c:v>
                </c:pt>
                <c:pt idx="1368">
                  <c:v>0.56899999999999995</c:v>
                </c:pt>
                <c:pt idx="1369">
                  <c:v>0.56299999999999994</c:v>
                </c:pt>
                <c:pt idx="1370">
                  <c:v>0.55700000000000005</c:v>
                </c:pt>
                <c:pt idx="1371">
                  <c:v>0.55100000000000005</c:v>
                </c:pt>
                <c:pt idx="1372">
                  <c:v>0.54600000000000004</c:v>
                </c:pt>
                <c:pt idx="1373">
                  <c:v>0.54100000000000004</c:v>
                </c:pt>
                <c:pt idx="1374">
                  <c:v>0.53600000000000003</c:v>
                </c:pt>
                <c:pt idx="1375">
                  <c:v>0.53</c:v>
                </c:pt>
                <c:pt idx="1376">
                  <c:v>0.52500000000000002</c:v>
                </c:pt>
                <c:pt idx="1377">
                  <c:v>0.52100000000000002</c:v>
                </c:pt>
                <c:pt idx="1378">
                  <c:v>0.51600000000000001</c:v>
                </c:pt>
                <c:pt idx="1379">
                  <c:v>0.51</c:v>
                </c:pt>
                <c:pt idx="1380">
                  <c:v>0.503</c:v>
                </c:pt>
                <c:pt idx="1381">
                  <c:v>0.501</c:v>
                </c:pt>
                <c:pt idx="1382">
                  <c:v>0.497</c:v>
                </c:pt>
                <c:pt idx="1383">
                  <c:v>0.49199999999999999</c:v>
                </c:pt>
                <c:pt idx="1384">
                  <c:v>0.48899999999999999</c:v>
                </c:pt>
                <c:pt idx="1385">
                  <c:v>0.48499999999999999</c:v>
                </c:pt>
                <c:pt idx="1386">
                  <c:v>0.48099999999999998</c:v>
                </c:pt>
                <c:pt idx="1387">
                  <c:v>0.47599999999999998</c:v>
                </c:pt>
                <c:pt idx="1388">
                  <c:v>0.47299999999999998</c:v>
                </c:pt>
                <c:pt idx="1389">
                  <c:v>0.46899999999999997</c:v>
                </c:pt>
                <c:pt idx="1390">
                  <c:v>0.46500000000000002</c:v>
                </c:pt>
                <c:pt idx="1391">
                  <c:v>0.45900000000000002</c:v>
                </c:pt>
                <c:pt idx="1392">
                  <c:v>0.45500000000000002</c:v>
                </c:pt>
                <c:pt idx="1393">
                  <c:v>0.45100000000000001</c:v>
                </c:pt>
                <c:pt idx="1394">
                  <c:v>0.44700000000000001</c:v>
                </c:pt>
                <c:pt idx="1395">
                  <c:v>0.44400000000000001</c:v>
                </c:pt>
                <c:pt idx="1396">
                  <c:v>0.439</c:v>
                </c:pt>
                <c:pt idx="1397">
                  <c:v>0.435</c:v>
                </c:pt>
                <c:pt idx="1398">
                  <c:v>0.433</c:v>
                </c:pt>
                <c:pt idx="1399">
                  <c:v>0.43</c:v>
                </c:pt>
                <c:pt idx="1400">
                  <c:v>0.42799999999999999</c:v>
                </c:pt>
                <c:pt idx="1401">
                  <c:v>0.42799999999999999</c:v>
                </c:pt>
                <c:pt idx="1402">
                  <c:v>0.42699999999999999</c:v>
                </c:pt>
                <c:pt idx="1403">
                  <c:v>0.42399999999999999</c:v>
                </c:pt>
                <c:pt idx="1404">
                  <c:v>0.42099999999999999</c:v>
                </c:pt>
                <c:pt idx="1405">
                  <c:v>0.41899999999999998</c:v>
                </c:pt>
                <c:pt idx="1406">
                  <c:v>0.41399999999999998</c:v>
                </c:pt>
                <c:pt idx="1407">
                  <c:v>0.41099999999999998</c:v>
                </c:pt>
                <c:pt idx="1408">
                  <c:v>0.41</c:v>
                </c:pt>
                <c:pt idx="1409">
                  <c:v>0.40899999999999997</c:v>
                </c:pt>
                <c:pt idx="1410">
                  <c:v>0.41599999999999998</c:v>
                </c:pt>
                <c:pt idx="1411">
                  <c:v>0.42399999999999999</c:v>
                </c:pt>
                <c:pt idx="1412">
                  <c:v>0.432</c:v>
                </c:pt>
                <c:pt idx="1413">
                  <c:v>0.44</c:v>
                </c:pt>
                <c:pt idx="1414">
                  <c:v>0.44700000000000001</c:v>
                </c:pt>
                <c:pt idx="1415">
                  <c:v>0.45300000000000001</c:v>
                </c:pt>
                <c:pt idx="1416">
                  <c:v>0.45600000000000002</c:v>
                </c:pt>
                <c:pt idx="1417">
                  <c:v>0.45900000000000002</c:v>
                </c:pt>
                <c:pt idx="1418">
                  <c:v>0.46</c:v>
                </c:pt>
                <c:pt idx="1419">
                  <c:v>0.46300000000000002</c:v>
                </c:pt>
                <c:pt idx="1420">
                  <c:v>0.47199999999999998</c:v>
                </c:pt>
                <c:pt idx="1421">
                  <c:v>0.48599999999999999</c:v>
                </c:pt>
                <c:pt idx="1422">
                  <c:v>0.5</c:v>
                </c:pt>
                <c:pt idx="1423">
                  <c:v>0.51100000000000001</c:v>
                </c:pt>
                <c:pt idx="1424">
                  <c:v>0.52300000000000002</c:v>
                </c:pt>
                <c:pt idx="1425">
                  <c:v>0.53400000000000003</c:v>
                </c:pt>
                <c:pt idx="1426">
                  <c:v>0.53800000000000003</c:v>
                </c:pt>
                <c:pt idx="1427">
                  <c:v>0.53900000000000003</c:v>
                </c:pt>
                <c:pt idx="1428">
                  <c:v>0.54</c:v>
                </c:pt>
                <c:pt idx="1429">
                  <c:v>0.54</c:v>
                </c:pt>
                <c:pt idx="1430">
                  <c:v>0.51600000000000001</c:v>
                </c:pt>
                <c:pt idx="1431">
                  <c:v>0.51500000000000001</c:v>
                </c:pt>
                <c:pt idx="1432">
                  <c:v>0.51500000000000001</c:v>
                </c:pt>
                <c:pt idx="1433">
                  <c:v>0.51500000000000001</c:v>
                </c:pt>
                <c:pt idx="1434">
                  <c:v>0.51500000000000001</c:v>
                </c:pt>
                <c:pt idx="1435">
                  <c:v>0.51500000000000001</c:v>
                </c:pt>
                <c:pt idx="1436">
                  <c:v>0.51900000000000002</c:v>
                </c:pt>
                <c:pt idx="1437">
                  <c:v>0.51600000000000001</c:v>
                </c:pt>
                <c:pt idx="1438">
                  <c:v>0.505</c:v>
                </c:pt>
                <c:pt idx="1439">
                  <c:v>0.43099999999999999</c:v>
                </c:pt>
              </c:numCache>
            </c:numRef>
          </c:val>
          <c:smooth val="0"/>
          <c:extLst>
            <c:ext xmlns:c16="http://schemas.microsoft.com/office/drawing/2014/chart" uri="{C3380CC4-5D6E-409C-BE32-E72D297353CC}">
              <c16:uniqueId val="{00000002-DBA6-40A0-862F-9E1790DC73A2}"/>
            </c:ext>
          </c:extLst>
        </c:ser>
        <c:ser>
          <c:idx val="3"/>
          <c:order val="3"/>
          <c:tx>
            <c:strRef>
              <c:f>'Ark1'!$E$1</c:f>
              <c:strCache>
                <c:ptCount val="1"/>
                <c:pt idx="0">
                  <c:v>Total TVOV</c:v>
                </c:pt>
              </c:strCache>
            </c:strRef>
          </c:tx>
          <c:spPr>
            <a:ln w="19050" cap="rnd" cmpd="sng" algn="ctr">
              <a:solidFill>
                <a:schemeClr val="accent1">
                  <a:lumMod val="60000"/>
                </a:schemeClr>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c:v>1</c:v>
                </c:pt>
                <c:pt idx="1261">
                  <c:v>1.0006944444444443</c:v>
                </c:pt>
                <c:pt idx="1262">
                  <c:v>1.0013888888888889</c:v>
                </c:pt>
                <c:pt idx="1263">
                  <c:v>1.0020833333333334</c:v>
                </c:pt>
                <c:pt idx="1264">
                  <c:v>1.0027777777777778</c:v>
                </c:pt>
                <c:pt idx="1265">
                  <c:v>1.0034722222222221</c:v>
                </c:pt>
                <c:pt idx="1266">
                  <c:v>1.0041666666666667</c:v>
                </c:pt>
                <c:pt idx="1267">
                  <c:v>1.0048611111111112</c:v>
                </c:pt>
                <c:pt idx="1268">
                  <c:v>1.0055555555555555</c:v>
                </c:pt>
                <c:pt idx="1269">
                  <c:v>1.0062499999999999</c:v>
                </c:pt>
                <c:pt idx="1270">
                  <c:v>1.0069444444444444</c:v>
                </c:pt>
                <c:pt idx="1271">
                  <c:v>1.007638888888889</c:v>
                </c:pt>
                <c:pt idx="1272">
                  <c:v>1.0083333333333333</c:v>
                </c:pt>
                <c:pt idx="1273">
                  <c:v>1.0090277777777776</c:v>
                </c:pt>
                <c:pt idx="1274">
                  <c:v>1.0097222222222222</c:v>
                </c:pt>
                <c:pt idx="1275">
                  <c:v>1.0104166666666667</c:v>
                </c:pt>
                <c:pt idx="1276">
                  <c:v>1.0111111111111111</c:v>
                </c:pt>
                <c:pt idx="1277">
                  <c:v>1.0118055555555556</c:v>
                </c:pt>
                <c:pt idx="1278">
                  <c:v>1.0125</c:v>
                </c:pt>
                <c:pt idx="1279">
                  <c:v>1.0131944444444445</c:v>
                </c:pt>
                <c:pt idx="1280">
                  <c:v>1.0138888888888888</c:v>
                </c:pt>
                <c:pt idx="1281">
                  <c:v>1.0145833333333334</c:v>
                </c:pt>
                <c:pt idx="1282">
                  <c:v>1.0152777777777777</c:v>
                </c:pt>
                <c:pt idx="1283">
                  <c:v>1.0159722222222223</c:v>
                </c:pt>
                <c:pt idx="1284">
                  <c:v>1.0166666666666666</c:v>
                </c:pt>
                <c:pt idx="1285">
                  <c:v>1.0173611111111112</c:v>
                </c:pt>
                <c:pt idx="1286">
                  <c:v>1.0180555555555555</c:v>
                </c:pt>
                <c:pt idx="1287">
                  <c:v>1.01875</c:v>
                </c:pt>
                <c:pt idx="1288">
                  <c:v>1.0194444444444444</c:v>
                </c:pt>
                <c:pt idx="1289">
                  <c:v>1.0201388888888889</c:v>
                </c:pt>
                <c:pt idx="1290">
                  <c:v>1.0208333333333333</c:v>
                </c:pt>
                <c:pt idx="1291">
                  <c:v>1.0215277777777778</c:v>
                </c:pt>
                <c:pt idx="1292">
                  <c:v>1.0222222222222224</c:v>
                </c:pt>
                <c:pt idx="1293">
                  <c:v>1.0229166666666667</c:v>
                </c:pt>
                <c:pt idx="1294">
                  <c:v>1.023611111111111</c:v>
                </c:pt>
                <c:pt idx="1295">
                  <c:v>1.0243055555555556</c:v>
                </c:pt>
                <c:pt idx="1296">
                  <c:v>1.0250000000000001</c:v>
                </c:pt>
                <c:pt idx="1297">
                  <c:v>1.0256944444444445</c:v>
                </c:pt>
                <c:pt idx="1298">
                  <c:v>1.0263888888888888</c:v>
                </c:pt>
                <c:pt idx="1299">
                  <c:v>1.0270833333333333</c:v>
                </c:pt>
                <c:pt idx="1300">
                  <c:v>1.0277777777777779</c:v>
                </c:pt>
                <c:pt idx="1301">
                  <c:v>1.0284722222222222</c:v>
                </c:pt>
                <c:pt idx="1302">
                  <c:v>1.0291666666666666</c:v>
                </c:pt>
                <c:pt idx="1303">
                  <c:v>1.0298611111111111</c:v>
                </c:pt>
                <c:pt idx="1304">
                  <c:v>1.0305555555555557</c:v>
                </c:pt>
                <c:pt idx="1305">
                  <c:v>1.03125</c:v>
                </c:pt>
                <c:pt idx="1306">
                  <c:v>1.0319444444444443</c:v>
                </c:pt>
                <c:pt idx="1307">
                  <c:v>1.0326388888888889</c:v>
                </c:pt>
                <c:pt idx="1308">
                  <c:v>1.0333333333333334</c:v>
                </c:pt>
                <c:pt idx="1309">
                  <c:v>1.0340277777777778</c:v>
                </c:pt>
                <c:pt idx="1310">
                  <c:v>1.0347222222222221</c:v>
                </c:pt>
                <c:pt idx="1311">
                  <c:v>1.0354166666666667</c:v>
                </c:pt>
                <c:pt idx="1312">
                  <c:v>1.0361111111111112</c:v>
                </c:pt>
                <c:pt idx="1313">
                  <c:v>1.0368055555555555</c:v>
                </c:pt>
                <c:pt idx="1314">
                  <c:v>1.0374999999999999</c:v>
                </c:pt>
                <c:pt idx="1315">
                  <c:v>1.0381944444444444</c:v>
                </c:pt>
                <c:pt idx="1316">
                  <c:v>1.038888888888889</c:v>
                </c:pt>
                <c:pt idx="1317">
                  <c:v>1.0395833333333333</c:v>
                </c:pt>
                <c:pt idx="1318">
                  <c:v>1.0402777777777776</c:v>
                </c:pt>
                <c:pt idx="1319">
                  <c:v>1.0409722222222222</c:v>
                </c:pt>
                <c:pt idx="1320">
                  <c:v>1.0416666666666667</c:v>
                </c:pt>
                <c:pt idx="1321">
                  <c:v>1.0423611111111111</c:v>
                </c:pt>
                <c:pt idx="1322">
                  <c:v>1.0430555555555556</c:v>
                </c:pt>
                <c:pt idx="1323">
                  <c:v>1.04375</c:v>
                </c:pt>
                <c:pt idx="1324">
                  <c:v>1.0444444444444445</c:v>
                </c:pt>
                <c:pt idx="1325">
                  <c:v>1.0451388888888888</c:v>
                </c:pt>
                <c:pt idx="1326">
                  <c:v>1.0458333333333334</c:v>
                </c:pt>
                <c:pt idx="1327">
                  <c:v>1.0465277777777777</c:v>
                </c:pt>
                <c:pt idx="1328">
                  <c:v>1.0472222222222223</c:v>
                </c:pt>
                <c:pt idx="1329">
                  <c:v>1.0479166666666666</c:v>
                </c:pt>
                <c:pt idx="1330">
                  <c:v>1.0486111111111112</c:v>
                </c:pt>
                <c:pt idx="1331">
                  <c:v>1.0493055555555555</c:v>
                </c:pt>
                <c:pt idx="1332">
                  <c:v>1.05</c:v>
                </c:pt>
                <c:pt idx="1333">
                  <c:v>1.0506944444444444</c:v>
                </c:pt>
                <c:pt idx="1334">
                  <c:v>1.0513888888888889</c:v>
                </c:pt>
                <c:pt idx="1335">
                  <c:v>1.0520833333333333</c:v>
                </c:pt>
                <c:pt idx="1336">
                  <c:v>1.0527777777777778</c:v>
                </c:pt>
                <c:pt idx="1337">
                  <c:v>1.0534722222222224</c:v>
                </c:pt>
                <c:pt idx="1338">
                  <c:v>1.0541666666666667</c:v>
                </c:pt>
                <c:pt idx="1339">
                  <c:v>1.054861111111111</c:v>
                </c:pt>
                <c:pt idx="1340">
                  <c:v>1.0555555555555556</c:v>
                </c:pt>
                <c:pt idx="1341">
                  <c:v>1.0562500000000001</c:v>
                </c:pt>
                <c:pt idx="1342">
                  <c:v>1.0569444444444445</c:v>
                </c:pt>
                <c:pt idx="1343">
                  <c:v>1.0576388888888888</c:v>
                </c:pt>
                <c:pt idx="1344">
                  <c:v>1.0583333333333333</c:v>
                </c:pt>
                <c:pt idx="1345">
                  <c:v>1.0590277777777779</c:v>
                </c:pt>
                <c:pt idx="1346">
                  <c:v>1.0597222222222222</c:v>
                </c:pt>
                <c:pt idx="1347">
                  <c:v>1.0604166666666666</c:v>
                </c:pt>
                <c:pt idx="1348">
                  <c:v>1.0611111111111111</c:v>
                </c:pt>
                <c:pt idx="1349">
                  <c:v>1.0618055555555557</c:v>
                </c:pt>
                <c:pt idx="1350">
                  <c:v>1.0625</c:v>
                </c:pt>
                <c:pt idx="1351">
                  <c:v>1.0631944444444443</c:v>
                </c:pt>
                <c:pt idx="1352">
                  <c:v>1.0638888888888889</c:v>
                </c:pt>
                <c:pt idx="1353">
                  <c:v>1.0645833333333334</c:v>
                </c:pt>
                <c:pt idx="1354">
                  <c:v>1.0652777777777778</c:v>
                </c:pt>
                <c:pt idx="1355">
                  <c:v>1.0659722222222221</c:v>
                </c:pt>
                <c:pt idx="1356">
                  <c:v>1.0666666666666667</c:v>
                </c:pt>
                <c:pt idx="1357">
                  <c:v>1.0673611111111112</c:v>
                </c:pt>
                <c:pt idx="1358">
                  <c:v>1.0680555555555555</c:v>
                </c:pt>
                <c:pt idx="1359">
                  <c:v>1.0687499999999999</c:v>
                </c:pt>
                <c:pt idx="1360">
                  <c:v>1.0694444444444444</c:v>
                </c:pt>
                <c:pt idx="1361">
                  <c:v>1.070138888888889</c:v>
                </c:pt>
                <c:pt idx="1362">
                  <c:v>1.0708333333333333</c:v>
                </c:pt>
                <c:pt idx="1363">
                  <c:v>1.0715277777777776</c:v>
                </c:pt>
                <c:pt idx="1364">
                  <c:v>1.0722222222222222</c:v>
                </c:pt>
                <c:pt idx="1365">
                  <c:v>1.0729166666666667</c:v>
                </c:pt>
                <c:pt idx="1366">
                  <c:v>1.0736111111111111</c:v>
                </c:pt>
                <c:pt idx="1367">
                  <c:v>1.0743055555555556</c:v>
                </c:pt>
                <c:pt idx="1368">
                  <c:v>1.075</c:v>
                </c:pt>
                <c:pt idx="1369">
                  <c:v>1.0756944444444445</c:v>
                </c:pt>
                <c:pt idx="1370">
                  <c:v>1.0763888888888888</c:v>
                </c:pt>
                <c:pt idx="1371">
                  <c:v>1.0770833333333334</c:v>
                </c:pt>
                <c:pt idx="1372">
                  <c:v>1.0777777777777777</c:v>
                </c:pt>
                <c:pt idx="1373">
                  <c:v>1.0784722222222223</c:v>
                </c:pt>
                <c:pt idx="1374">
                  <c:v>1.0791666666666666</c:v>
                </c:pt>
                <c:pt idx="1375">
                  <c:v>1.0798611111111112</c:v>
                </c:pt>
                <c:pt idx="1376">
                  <c:v>1.0805555555555555</c:v>
                </c:pt>
                <c:pt idx="1377">
                  <c:v>1.08125</c:v>
                </c:pt>
                <c:pt idx="1378">
                  <c:v>1.0819444444444444</c:v>
                </c:pt>
                <c:pt idx="1379">
                  <c:v>1.0826388888888889</c:v>
                </c:pt>
                <c:pt idx="1380">
                  <c:v>1.0833333333333333</c:v>
                </c:pt>
                <c:pt idx="1381">
                  <c:v>1.0840277777777778</c:v>
                </c:pt>
                <c:pt idx="1382">
                  <c:v>1.0847222222222224</c:v>
                </c:pt>
                <c:pt idx="1383">
                  <c:v>1.0854166666666667</c:v>
                </c:pt>
                <c:pt idx="1384">
                  <c:v>1.086111111111111</c:v>
                </c:pt>
                <c:pt idx="1385">
                  <c:v>1.0868055555555556</c:v>
                </c:pt>
                <c:pt idx="1386">
                  <c:v>1.0875000000000001</c:v>
                </c:pt>
                <c:pt idx="1387">
                  <c:v>1.0881944444444445</c:v>
                </c:pt>
                <c:pt idx="1388">
                  <c:v>1.0888888888888888</c:v>
                </c:pt>
                <c:pt idx="1389">
                  <c:v>1.0895833333333333</c:v>
                </c:pt>
                <c:pt idx="1390">
                  <c:v>1.0902777777777779</c:v>
                </c:pt>
                <c:pt idx="1391">
                  <c:v>1.0909722222222222</c:v>
                </c:pt>
                <c:pt idx="1392">
                  <c:v>1.0916666666666666</c:v>
                </c:pt>
                <c:pt idx="1393">
                  <c:v>1.0923611111111111</c:v>
                </c:pt>
                <c:pt idx="1394">
                  <c:v>1.0930555555555557</c:v>
                </c:pt>
                <c:pt idx="1395">
                  <c:v>1.09375</c:v>
                </c:pt>
                <c:pt idx="1396">
                  <c:v>1.0944444444444443</c:v>
                </c:pt>
                <c:pt idx="1397">
                  <c:v>1.0951388888888889</c:v>
                </c:pt>
                <c:pt idx="1398">
                  <c:v>1.0958333333333334</c:v>
                </c:pt>
                <c:pt idx="1399">
                  <c:v>1.0965277777777778</c:v>
                </c:pt>
                <c:pt idx="1400">
                  <c:v>1.0972222222222221</c:v>
                </c:pt>
                <c:pt idx="1401">
                  <c:v>1.0979166666666667</c:v>
                </c:pt>
                <c:pt idx="1402">
                  <c:v>1.0986111111111112</c:v>
                </c:pt>
                <c:pt idx="1403">
                  <c:v>1.0993055555555555</c:v>
                </c:pt>
                <c:pt idx="1404">
                  <c:v>1.0999999999999999</c:v>
                </c:pt>
                <c:pt idx="1405">
                  <c:v>1.1006944444444444</c:v>
                </c:pt>
                <c:pt idx="1406">
                  <c:v>1.101388888888889</c:v>
                </c:pt>
                <c:pt idx="1407">
                  <c:v>1.1020833333333333</c:v>
                </c:pt>
                <c:pt idx="1408">
                  <c:v>1.1027777777777776</c:v>
                </c:pt>
                <c:pt idx="1409">
                  <c:v>1.1034722222222222</c:v>
                </c:pt>
                <c:pt idx="1410">
                  <c:v>1.1041666666666667</c:v>
                </c:pt>
                <c:pt idx="1411">
                  <c:v>1.1048611111111111</c:v>
                </c:pt>
                <c:pt idx="1412">
                  <c:v>1.1055555555555556</c:v>
                </c:pt>
                <c:pt idx="1413">
                  <c:v>1.10625</c:v>
                </c:pt>
                <c:pt idx="1414">
                  <c:v>1.1069444444444445</c:v>
                </c:pt>
                <c:pt idx="1415">
                  <c:v>1.1076388888888888</c:v>
                </c:pt>
                <c:pt idx="1416">
                  <c:v>1.1083333333333334</c:v>
                </c:pt>
                <c:pt idx="1417">
                  <c:v>1.1090277777777777</c:v>
                </c:pt>
                <c:pt idx="1418">
                  <c:v>1.1097222222222223</c:v>
                </c:pt>
                <c:pt idx="1419">
                  <c:v>1.1104166666666666</c:v>
                </c:pt>
                <c:pt idx="1420">
                  <c:v>1.1111111111111112</c:v>
                </c:pt>
                <c:pt idx="1421">
                  <c:v>1.1118055555555555</c:v>
                </c:pt>
                <c:pt idx="1422">
                  <c:v>1.1125</c:v>
                </c:pt>
                <c:pt idx="1423">
                  <c:v>1.1131944444444444</c:v>
                </c:pt>
                <c:pt idx="1424">
                  <c:v>1.1138888888888889</c:v>
                </c:pt>
                <c:pt idx="1425">
                  <c:v>1.1145833333333333</c:v>
                </c:pt>
                <c:pt idx="1426">
                  <c:v>1.1152777777777778</c:v>
                </c:pt>
                <c:pt idx="1427">
                  <c:v>1.1159722222222224</c:v>
                </c:pt>
                <c:pt idx="1428">
                  <c:v>1.1166666666666667</c:v>
                </c:pt>
                <c:pt idx="1429">
                  <c:v>1.117361111111111</c:v>
                </c:pt>
                <c:pt idx="1430">
                  <c:v>1.1180555555555556</c:v>
                </c:pt>
                <c:pt idx="1431">
                  <c:v>1.1187500000000001</c:v>
                </c:pt>
                <c:pt idx="1432">
                  <c:v>1.1194444444444445</c:v>
                </c:pt>
                <c:pt idx="1433">
                  <c:v>1.1201388888888888</c:v>
                </c:pt>
                <c:pt idx="1434">
                  <c:v>1.1208333333333333</c:v>
                </c:pt>
                <c:pt idx="1435">
                  <c:v>1.1215277777777779</c:v>
                </c:pt>
                <c:pt idx="1436">
                  <c:v>1.1222222222222222</c:v>
                </c:pt>
                <c:pt idx="1437">
                  <c:v>1.1229166666666666</c:v>
                </c:pt>
                <c:pt idx="1438">
                  <c:v>1.1236111111111111</c:v>
                </c:pt>
                <c:pt idx="1439">
                  <c:v>1.1243055555555557</c:v>
                </c:pt>
              </c:numCache>
            </c:numRef>
          </c:cat>
          <c:val>
            <c:numRef>
              <c:f>'Ark1'!$E$2:$E$1441</c:f>
              <c:numCache>
                <c:formatCode>0.000;\-0.000</c:formatCode>
                <c:ptCount val="1440"/>
                <c:pt idx="0">
                  <c:v>1.4890000000000001</c:v>
                </c:pt>
                <c:pt idx="1">
                  <c:v>1.458</c:v>
                </c:pt>
                <c:pt idx="2">
                  <c:v>1.4379999999999999</c:v>
                </c:pt>
                <c:pt idx="3">
                  <c:v>1.409</c:v>
                </c:pt>
                <c:pt idx="4">
                  <c:v>1.389</c:v>
                </c:pt>
                <c:pt idx="5">
                  <c:v>1.373</c:v>
                </c:pt>
                <c:pt idx="6">
                  <c:v>1.36</c:v>
                </c:pt>
                <c:pt idx="7">
                  <c:v>1.34</c:v>
                </c:pt>
                <c:pt idx="8">
                  <c:v>1.325</c:v>
                </c:pt>
                <c:pt idx="9">
                  <c:v>1.3120000000000001</c:v>
                </c:pt>
                <c:pt idx="10">
                  <c:v>1.298</c:v>
                </c:pt>
                <c:pt idx="11">
                  <c:v>1.288</c:v>
                </c:pt>
                <c:pt idx="12">
                  <c:v>1.2729999999999999</c:v>
                </c:pt>
                <c:pt idx="13">
                  <c:v>1.2569999999999999</c:v>
                </c:pt>
                <c:pt idx="14">
                  <c:v>1.2390000000000001</c:v>
                </c:pt>
                <c:pt idx="15">
                  <c:v>1.2170000000000001</c:v>
                </c:pt>
                <c:pt idx="16">
                  <c:v>1.2010000000000001</c:v>
                </c:pt>
                <c:pt idx="17">
                  <c:v>1.179</c:v>
                </c:pt>
                <c:pt idx="18">
                  <c:v>1.1579999999999999</c:v>
                </c:pt>
                <c:pt idx="19">
                  <c:v>1.139</c:v>
                </c:pt>
                <c:pt idx="20">
                  <c:v>1.1259999999999999</c:v>
                </c:pt>
                <c:pt idx="21">
                  <c:v>1.119</c:v>
                </c:pt>
                <c:pt idx="22">
                  <c:v>1.1100000000000001</c:v>
                </c:pt>
                <c:pt idx="23">
                  <c:v>1.105</c:v>
                </c:pt>
                <c:pt idx="24">
                  <c:v>1.0900000000000001</c:v>
                </c:pt>
                <c:pt idx="25">
                  <c:v>1.07</c:v>
                </c:pt>
                <c:pt idx="26">
                  <c:v>1.05</c:v>
                </c:pt>
                <c:pt idx="27">
                  <c:v>1.032</c:v>
                </c:pt>
                <c:pt idx="28">
                  <c:v>1.012</c:v>
                </c:pt>
                <c:pt idx="29">
                  <c:v>0.99099999999999999</c:v>
                </c:pt>
                <c:pt idx="30">
                  <c:v>0.98699999999999999</c:v>
                </c:pt>
                <c:pt idx="31">
                  <c:v>0.98299999999999998</c:v>
                </c:pt>
                <c:pt idx="32">
                  <c:v>0.97599999999999998</c:v>
                </c:pt>
                <c:pt idx="33">
                  <c:v>0.96699999999999997</c:v>
                </c:pt>
                <c:pt idx="34">
                  <c:v>0.96799999999999997</c:v>
                </c:pt>
                <c:pt idx="35">
                  <c:v>0.96599999999999997</c:v>
                </c:pt>
                <c:pt idx="36">
                  <c:v>0.96099999999999997</c:v>
                </c:pt>
                <c:pt idx="37">
                  <c:v>0.95499999999999996</c:v>
                </c:pt>
                <c:pt idx="38">
                  <c:v>0.95299999999999996</c:v>
                </c:pt>
                <c:pt idx="39">
                  <c:v>0.94599999999999995</c:v>
                </c:pt>
                <c:pt idx="40">
                  <c:v>0.93600000000000005</c:v>
                </c:pt>
                <c:pt idx="41">
                  <c:v>0.92900000000000005</c:v>
                </c:pt>
                <c:pt idx="42">
                  <c:v>0.92300000000000004</c:v>
                </c:pt>
                <c:pt idx="43">
                  <c:v>0.92200000000000004</c:v>
                </c:pt>
                <c:pt idx="44">
                  <c:v>0.91700000000000004</c:v>
                </c:pt>
                <c:pt idx="45">
                  <c:v>0.91200000000000003</c:v>
                </c:pt>
                <c:pt idx="46">
                  <c:v>0.90800000000000003</c:v>
                </c:pt>
                <c:pt idx="47">
                  <c:v>0.90600000000000003</c:v>
                </c:pt>
                <c:pt idx="48">
                  <c:v>0.90100000000000002</c:v>
                </c:pt>
                <c:pt idx="49">
                  <c:v>0.89600000000000002</c:v>
                </c:pt>
                <c:pt idx="50">
                  <c:v>0.89400000000000002</c:v>
                </c:pt>
                <c:pt idx="51">
                  <c:v>0.89500000000000002</c:v>
                </c:pt>
                <c:pt idx="52">
                  <c:v>0.89300000000000002</c:v>
                </c:pt>
                <c:pt idx="53">
                  <c:v>0.88700000000000001</c:v>
                </c:pt>
                <c:pt idx="54">
                  <c:v>0.88400000000000001</c:v>
                </c:pt>
                <c:pt idx="55">
                  <c:v>0.88100000000000001</c:v>
                </c:pt>
                <c:pt idx="56">
                  <c:v>0.877</c:v>
                </c:pt>
                <c:pt idx="57">
                  <c:v>0.871</c:v>
                </c:pt>
                <c:pt idx="58">
                  <c:v>0.85799999999999998</c:v>
                </c:pt>
                <c:pt idx="59">
                  <c:v>0.85599999999999998</c:v>
                </c:pt>
                <c:pt idx="60">
                  <c:v>0.87</c:v>
                </c:pt>
                <c:pt idx="61">
                  <c:v>0.88</c:v>
                </c:pt>
                <c:pt idx="62">
                  <c:v>0.88100000000000001</c:v>
                </c:pt>
                <c:pt idx="63">
                  <c:v>0.86899999999999999</c:v>
                </c:pt>
                <c:pt idx="64">
                  <c:v>0.86099999999999999</c:v>
                </c:pt>
                <c:pt idx="65">
                  <c:v>0.85399999999999998</c:v>
                </c:pt>
                <c:pt idx="66">
                  <c:v>0.85199999999999998</c:v>
                </c:pt>
                <c:pt idx="67">
                  <c:v>0.84399999999999997</c:v>
                </c:pt>
                <c:pt idx="68">
                  <c:v>0.83799999999999997</c:v>
                </c:pt>
                <c:pt idx="69">
                  <c:v>0.84099999999999997</c:v>
                </c:pt>
                <c:pt idx="70">
                  <c:v>0.84499999999999997</c:v>
                </c:pt>
                <c:pt idx="71">
                  <c:v>0.84499999999999997</c:v>
                </c:pt>
                <c:pt idx="72">
                  <c:v>0.83799999999999997</c:v>
                </c:pt>
                <c:pt idx="73">
                  <c:v>0.83499999999999996</c:v>
                </c:pt>
                <c:pt idx="74">
                  <c:v>0.82699999999999996</c:v>
                </c:pt>
                <c:pt idx="75">
                  <c:v>0.82499999999999996</c:v>
                </c:pt>
                <c:pt idx="76">
                  <c:v>0.82099999999999995</c:v>
                </c:pt>
                <c:pt idx="77">
                  <c:v>0.81899999999999995</c:v>
                </c:pt>
                <c:pt idx="78">
                  <c:v>0.81399999999999995</c:v>
                </c:pt>
                <c:pt idx="79">
                  <c:v>0.80800000000000005</c:v>
                </c:pt>
                <c:pt idx="80">
                  <c:v>0.80600000000000005</c:v>
                </c:pt>
                <c:pt idx="81">
                  <c:v>0.8</c:v>
                </c:pt>
                <c:pt idx="82">
                  <c:v>0.78800000000000003</c:v>
                </c:pt>
                <c:pt idx="83">
                  <c:v>0.78800000000000003</c:v>
                </c:pt>
                <c:pt idx="84">
                  <c:v>0.78400000000000003</c:v>
                </c:pt>
                <c:pt idx="85">
                  <c:v>0.78100000000000003</c:v>
                </c:pt>
                <c:pt idx="86">
                  <c:v>0.77800000000000002</c:v>
                </c:pt>
                <c:pt idx="87">
                  <c:v>0.77300000000000002</c:v>
                </c:pt>
                <c:pt idx="88">
                  <c:v>0.76800000000000002</c:v>
                </c:pt>
                <c:pt idx="89">
                  <c:v>0.75700000000000001</c:v>
                </c:pt>
                <c:pt idx="90">
                  <c:v>0.75600000000000001</c:v>
                </c:pt>
                <c:pt idx="91">
                  <c:v>0.753</c:v>
                </c:pt>
                <c:pt idx="92">
                  <c:v>0.753</c:v>
                </c:pt>
                <c:pt idx="93">
                  <c:v>0.752</c:v>
                </c:pt>
                <c:pt idx="94">
                  <c:v>0.75</c:v>
                </c:pt>
                <c:pt idx="95">
                  <c:v>0.745</c:v>
                </c:pt>
                <c:pt idx="96">
                  <c:v>0.74199999999999999</c:v>
                </c:pt>
                <c:pt idx="97">
                  <c:v>0.74099999999999999</c:v>
                </c:pt>
                <c:pt idx="98">
                  <c:v>0.73399999999999999</c:v>
                </c:pt>
                <c:pt idx="99">
                  <c:v>0.72699999999999998</c:v>
                </c:pt>
                <c:pt idx="100">
                  <c:v>0.72199999999999998</c:v>
                </c:pt>
                <c:pt idx="101">
                  <c:v>0.71699999999999997</c:v>
                </c:pt>
                <c:pt idx="102">
                  <c:v>0.71399999999999997</c:v>
                </c:pt>
                <c:pt idx="103">
                  <c:v>0.70899999999999996</c:v>
                </c:pt>
                <c:pt idx="104">
                  <c:v>0.70599999999999996</c:v>
                </c:pt>
                <c:pt idx="105">
                  <c:v>0.70399999999999996</c:v>
                </c:pt>
                <c:pt idx="106">
                  <c:v>0.70399999999999996</c:v>
                </c:pt>
                <c:pt idx="107">
                  <c:v>0.70399999999999996</c:v>
                </c:pt>
                <c:pt idx="108">
                  <c:v>0.70299999999999996</c:v>
                </c:pt>
                <c:pt idx="109">
                  <c:v>0.69699999999999995</c:v>
                </c:pt>
                <c:pt idx="110">
                  <c:v>0.69599999999999995</c:v>
                </c:pt>
                <c:pt idx="111">
                  <c:v>0.69399999999999995</c:v>
                </c:pt>
                <c:pt idx="112">
                  <c:v>0.69299999999999995</c:v>
                </c:pt>
                <c:pt idx="113">
                  <c:v>0.69299999999999995</c:v>
                </c:pt>
                <c:pt idx="114">
                  <c:v>0.69199999999999995</c:v>
                </c:pt>
                <c:pt idx="115">
                  <c:v>0.69099999999999995</c:v>
                </c:pt>
                <c:pt idx="116">
                  <c:v>0.68600000000000005</c:v>
                </c:pt>
                <c:pt idx="117">
                  <c:v>0.68200000000000005</c:v>
                </c:pt>
                <c:pt idx="118">
                  <c:v>0.67800000000000005</c:v>
                </c:pt>
                <c:pt idx="119">
                  <c:v>0.67800000000000005</c:v>
                </c:pt>
                <c:pt idx="120">
                  <c:v>0.69399999999999995</c:v>
                </c:pt>
                <c:pt idx="121">
                  <c:v>0.7</c:v>
                </c:pt>
                <c:pt idx="122">
                  <c:v>0.69599999999999995</c:v>
                </c:pt>
                <c:pt idx="123">
                  <c:v>0.68899999999999995</c:v>
                </c:pt>
                <c:pt idx="124">
                  <c:v>0.68500000000000005</c:v>
                </c:pt>
                <c:pt idx="125">
                  <c:v>0.68200000000000005</c:v>
                </c:pt>
                <c:pt idx="126">
                  <c:v>0.67600000000000005</c:v>
                </c:pt>
                <c:pt idx="127">
                  <c:v>0.67100000000000004</c:v>
                </c:pt>
                <c:pt idx="128">
                  <c:v>0.67200000000000004</c:v>
                </c:pt>
                <c:pt idx="129">
                  <c:v>0.66900000000000004</c:v>
                </c:pt>
                <c:pt idx="130">
                  <c:v>0.66700000000000004</c:v>
                </c:pt>
                <c:pt idx="131">
                  <c:v>0.66600000000000004</c:v>
                </c:pt>
                <c:pt idx="132">
                  <c:v>0.66400000000000003</c:v>
                </c:pt>
                <c:pt idx="133">
                  <c:v>0.66</c:v>
                </c:pt>
                <c:pt idx="134">
                  <c:v>0.65900000000000003</c:v>
                </c:pt>
                <c:pt idx="135">
                  <c:v>0.65600000000000003</c:v>
                </c:pt>
                <c:pt idx="136">
                  <c:v>0.65600000000000003</c:v>
                </c:pt>
                <c:pt idx="137">
                  <c:v>0.65600000000000003</c:v>
                </c:pt>
                <c:pt idx="138">
                  <c:v>0.65300000000000002</c:v>
                </c:pt>
                <c:pt idx="139">
                  <c:v>0.65300000000000002</c:v>
                </c:pt>
                <c:pt idx="140">
                  <c:v>0.65200000000000002</c:v>
                </c:pt>
                <c:pt idx="141">
                  <c:v>0.65500000000000003</c:v>
                </c:pt>
                <c:pt idx="142">
                  <c:v>0.65300000000000002</c:v>
                </c:pt>
                <c:pt idx="143">
                  <c:v>0.65700000000000003</c:v>
                </c:pt>
                <c:pt idx="144">
                  <c:v>0.65800000000000003</c:v>
                </c:pt>
                <c:pt idx="145">
                  <c:v>0.66200000000000003</c:v>
                </c:pt>
                <c:pt idx="146">
                  <c:v>0.66100000000000003</c:v>
                </c:pt>
                <c:pt idx="147">
                  <c:v>0.66100000000000003</c:v>
                </c:pt>
                <c:pt idx="148">
                  <c:v>0.65900000000000003</c:v>
                </c:pt>
                <c:pt idx="149">
                  <c:v>0.65200000000000002</c:v>
                </c:pt>
                <c:pt idx="150">
                  <c:v>0.67500000000000004</c:v>
                </c:pt>
                <c:pt idx="151">
                  <c:v>0.67700000000000005</c:v>
                </c:pt>
                <c:pt idx="152">
                  <c:v>0.67700000000000005</c:v>
                </c:pt>
                <c:pt idx="153">
                  <c:v>0.67600000000000005</c:v>
                </c:pt>
                <c:pt idx="154">
                  <c:v>0.67500000000000004</c:v>
                </c:pt>
                <c:pt idx="155">
                  <c:v>0.67300000000000004</c:v>
                </c:pt>
                <c:pt idx="156">
                  <c:v>0.67600000000000005</c:v>
                </c:pt>
                <c:pt idx="157">
                  <c:v>0.67600000000000005</c:v>
                </c:pt>
                <c:pt idx="158">
                  <c:v>0.67700000000000005</c:v>
                </c:pt>
                <c:pt idx="159">
                  <c:v>0.68200000000000005</c:v>
                </c:pt>
                <c:pt idx="160">
                  <c:v>0.67900000000000005</c:v>
                </c:pt>
                <c:pt idx="161">
                  <c:v>0.67800000000000005</c:v>
                </c:pt>
                <c:pt idx="162">
                  <c:v>0.68100000000000005</c:v>
                </c:pt>
                <c:pt idx="163">
                  <c:v>0.68200000000000005</c:v>
                </c:pt>
                <c:pt idx="164">
                  <c:v>0.68200000000000005</c:v>
                </c:pt>
                <c:pt idx="165">
                  <c:v>0.69</c:v>
                </c:pt>
                <c:pt idx="166">
                  <c:v>0.69599999999999995</c:v>
                </c:pt>
                <c:pt idx="167">
                  <c:v>0.70499999999999996</c:v>
                </c:pt>
                <c:pt idx="168">
                  <c:v>0.71099999999999997</c:v>
                </c:pt>
                <c:pt idx="169">
                  <c:v>0.71699999999999997</c:v>
                </c:pt>
                <c:pt idx="170">
                  <c:v>0.71699999999999997</c:v>
                </c:pt>
                <c:pt idx="171">
                  <c:v>0.71399999999999997</c:v>
                </c:pt>
                <c:pt idx="172">
                  <c:v>0.70499999999999996</c:v>
                </c:pt>
                <c:pt idx="173">
                  <c:v>0.69499999999999995</c:v>
                </c:pt>
                <c:pt idx="174">
                  <c:v>0.69099999999999995</c:v>
                </c:pt>
                <c:pt idx="175">
                  <c:v>0.68899999999999995</c:v>
                </c:pt>
                <c:pt idx="176">
                  <c:v>0.68200000000000005</c:v>
                </c:pt>
                <c:pt idx="177">
                  <c:v>0.67300000000000004</c:v>
                </c:pt>
                <c:pt idx="178">
                  <c:v>0.66500000000000004</c:v>
                </c:pt>
                <c:pt idx="179">
                  <c:v>0.66700000000000004</c:v>
                </c:pt>
                <c:pt idx="180">
                  <c:v>0.73199999999999998</c:v>
                </c:pt>
                <c:pt idx="181">
                  <c:v>0.76300000000000001</c:v>
                </c:pt>
                <c:pt idx="182">
                  <c:v>0.77700000000000002</c:v>
                </c:pt>
                <c:pt idx="183">
                  <c:v>0.77700000000000002</c:v>
                </c:pt>
                <c:pt idx="184">
                  <c:v>0.78500000000000003</c:v>
                </c:pt>
                <c:pt idx="185">
                  <c:v>0.79700000000000004</c:v>
                </c:pt>
                <c:pt idx="186">
                  <c:v>0.80400000000000005</c:v>
                </c:pt>
                <c:pt idx="187">
                  <c:v>0.81299999999999994</c:v>
                </c:pt>
                <c:pt idx="188">
                  <c:v>0.82099999999999995</c:v>
                </c:pt>
                <c:pt idx="189">
                  <c:v>0.83099999999999996</c:v>
                </c:pt>
                <c:pt idx="190">
                  <c:v>0.83899999999999997</c:v>
                </c:pt>
                <c:pt idx="191">
                  <c:v>0.84399999999999997</c:v>
                </c:pt>
                <c:pt idx="192">
                  <c:v>0.84</c:v>
                </c:pt>
                <c:pt idx="193">
                  <c:v>0.84</c:v>
                </c:pt>
                <c:pt idx="194">
                  <c:v>0.84299999999999997</c:v>
                </c:pt>
                <c:pt idx="195">
                  <c:v>0.84799999999999998</c:v>
                </c:pt>
                <c:pt idx="196">
                  <c:v>0.85599999999999998</c:v>
                </c:pt>
                <c:pt idx="197">
                  <c:v>0.86599999999999999</c:v>
                </c:pt>
                <c:pt idx="198">
                  <c:v>0.877</c:v>
                </c:pt>
                <c:pt idx="199">
                  <c:v>0.88600000000000001</c:v>
                </c:pt>
                <c:pt idx="200">
                  <c:v>0.89500000000000002</c:v>
                </c:pt>
                <c:pt idx="201">
                  <c:v>0.90600000000000003</c:v>
                </c:pt>
                <c:pt idx="202">
                  <c:v>0.91600000000000004</c:v>
                </c:pt>
                <c:pt idx="203">
                  <c:v>0.92600000000000005</c:v>
                </c:pt>
                <c:pt idx="204">
                  <c:v>0.94</c:v>
                </c:pt>
                <c:pt idx="205">
                  <c:v>0.95599999999999996</c:v>
                </c:pt>
                <c:pt idx="206">
                  <c:v>0.96599999999999997</c:v>
                </c:pt>
                <c:pt idx="207">
                  <c:v>0.98199999999999998</c:v>
                </c:pt>
                <c:pt idx="208">
                  <c:v>0.98899999999999999</c:v>
                </c:pt>
                <c:pt idx="209">
                  <c:v>0.99199999999999999</c:v>
                </c:pt>
                <c:pt idx="210">
                  <c:v>1.097</c:v>
                </c:pt>
                <c:pt idx="211">
                  <c:v>1.135</c:v>
                </c:pt>
                <c:pt idx="212">
                  <c:v>1.157</c:v>
                </c:pt>
                <c:pt idx="213">
                  <c:v>1.17</c:v>
                </c:pt>
                <c:pt idx="214">
                  <c:v>1.1759999999999999</c:v>
                </c:pt>
                <c:pt idx="215">
                  <c:v>1.1759999999999999</c:v>
                </c:pt>
                <c:pt idx="216">
                  <c:v>1.175</c:v>
                </c:pt>
                <c:pt idx="217">
                  <c:v>1.1830000000000001</c:v>
                </c:pt>
                <c:pt idx="218">
                  <c:v>1.1930000000000001</c:v>
                </c:pt>
                <c:pt idx="219">
                  <c:v>1.204</c:v>
                </c:pt>
                <c:pt idx="220">
                  <c:v>1.214</c:v>
                </c:pt>
                <c:pt idx="221">
                  <c:v>1.23</c:v>
                </c:pt>
                <c:pt idx="222">
                  <c:v>1.244</c:v>
                </c:pt>
                <c:pt idx="223">
                  <c:v>1.258</c:v>
                </c:pt>
                <c:pt idx="224">
                  <c:v>1.272</c:v>
                </c:pt>
                <c:pt idx="225">
                  <c:v>1.286</c:v>
                </c:pt>
                <c:pt idx="226">
                  <c:v>1.292</c:v>
                </c:pt>
                <c:pt idx="227">
                  <c:v>1.306</c:v>
                </c:pt>
                <c:pt idx="228">
                  <c:v>1.3220000000000001</c:v>
                </c:pt>
                <c:pt idx="229">
                  <c:v>1.337</c:v>
                </c:pt>
                <c:pt idx="230">
                  <c:v>1.353</c:v>
                </c:pt>
                <c:pt idx="231">
                  <c:v>1.377</c:v>
                </c:pt>
                <c:pt idx="232">
                  <c:v>1.3879999999999999</c:v>
                </c:pt>
                <c:pt idx="233">
                  <c:v>1.405</c:v>
                </c:pt>
                <c:pt idx="234">
                  <c:v>1.4350000000000001</c:v>
                </c:pt>
                <c:pt idx="235">
                  <c:v>1.468</c:v>
                </c:pt>
                <c:pt idx="236">
                  <c:v>1.4990000000000001</c:v>
                </c:pt>
                <c:pt idx="237">
                  <c:v>1.5209999999999999</c:v>
                </c:pt>
                <c:pt idx="238">
                  <c:v>1.5329999999999999</c:v>
                </c:pt>
                <c:pt idx="239">
                  <c:v>1.5509999999999999</c:v>
                </c:pt>
                <c:pt idx="240">
                  <c:v>1.7150000000000001</c:v>
                </c:pt>
                <c:pt idx="241">
                  <c:v>1.766</c:v>
                </c:pt>
                <c:pt idx="242">
                  <c:v>1.78</c:v>
                </c:pt>
                <c:pt idx="243">
                  <c:v>1.7949999999999999</c:v>
                </c:pt>
                <c:pt idx="244">
                  <c:v>1.7989999999999999</c:v>
                </c:pt>
                <c:pt idx="245">
                  <c:v>1.8089999999999999</c:v>
                </c:pt>
                <c:pt idx="246">
                  <c:v>1.93</c:v>
                </c:pt>
                <c:pt idx="247">
                  <c:v>1.9730000000000001</c:v>
                </c:pt>
                <c:pt idx="248">
                  <c:v>2.004</c:v>
                </c:pt>
                <c:pt idx="249">
                  <c:v>2.02</c:v>
                </c:pt>
                <c:pt idx="250">
                  <c:v>2.0339999999999998</c:v>
                </c:pt>
                <c:pt idx="251">
                  <c:v>2.0390000000000001</c:v>
                </c:pt>
                <c:pt idx="252">
                  <c:v>2.0470000000000002</c:v>
                </c:pt>
                <c:pt idx="253">
                  <c:v>2.0590000000000002</c:v>
                </c:pt>
                <c:pt idx="254">
                  <c:v>2.0710000000000002</c:v>
                </c:pt>
                <c:pt idx="255">
                  <c:v>2.0870000000000002</c:v>
                </c:pt>
                <c:pt idx="256">
                  <c:v>2.1019999999999999</c:v>
                </c:pt>
                <c:pt idx="257">
                  <c:v>2.1240000000000001</c:v>
                </c:pt>
                <c:pt idx="258">
                  <c:v>2.1320000000000001</c:v>
                </c:pt>
                <c:pt idx="259">
                  <c:v>2.16</c:v>
                </c:pt>
                <c:pt idx="260">
                  <c:v>2.1789999999999998</c:v>
                </c:pt>
                <c:pt idx="261">
                  <c:v>2.1819999999999999</c:v>
                </c:pt>
                <c:pt idx="262">
                  <c:v>2.1779999999999999</c:v>
                </c:pt>
                <c:pt idx="263">
                  <c:v>2.1469999999999998</c:v>
                </c:pt>
                <c:pt idx="264">
                  <c:v>2.1440000000000001</c:v>
                </c:pt>
                <c:pt idx="265">
                  <c:v>2.16</c:v>
                </c:pt>
                <c:pt idx="266">
                  <c:v>2.1659999999999999</c:v>
                </c:pt>
                <c:pt idx="267">
                  <c:v>2.1829999999999998</c:v>
                </c:pt>
                <c:pt idx="268">
                  <c:v>2.1960000000000002</c:v>
                </c:pt>
                <c:pt idx="269">
                  <c:v>2.1579999999999999</c:v>
                </c:pt>
                <c:pt idx="270">
                  <c:v>2.339</c:v>
                </c:pt>
                <c:pt idx="271">
                  <c:v>2.3650000000000002</c:v>
                </c:pt>
                <c:pt idx="272">
                  <c:v>2.403</c:v>
                </c:pt>
                <c:pt idx="273">
                  <c:v>2.4180000000000001</c:v>
                </c:pt>
                <c:pt idx="274">
                  <c:v>2.41</c:v>
                </c:pt>
                <c:pt idx="275">
                  <c:v>2.3940000000000001</c:v>
                </c:pt>
                <c:pt idx="276">
                  <c:v>2.444</c:v>
                </c:pt>
                <c:pt idx="277">
                  <c:v>2.4260000000000002</c:v>
                </c:pt>
                <c:pt idx="278">
                  <c:v>2.3660000000000001</c:v>
                </c:pt>
                <c:pt idx="279">
                  <c:v>2.4950000000000001</c:v>
                </c:pt>
                <c:pt idx="280">
                  <c:v>2.5299999999999998</c:v>
                </c:pt>
                <c:pt idx="281">
                  <c:v>2.548</c:v>
                </c:pt>
                <c:pt idx="282">
                  <c:v>2.5609999999999999</c:v>
                </c:pt>
                <c:pt idx="283">
                  <c:v>2.5720000000000001</c:v>
                </c:pt>
                <c:pt idx="284">
                  <c:v>2.5910000000000002</c:v>
                </c:pt>
                <c:pt idx="285">
                  <c:v>2.6520000000000001</c:v>
                </c:pt>
                <c:pt idx="286">
                  <c:v>2.6739999999999999</c:v>
                </c:pt>
                <c:pt idx="287">
                  <c:v>2.673</c:v>
                </c:pt>
                <c:pt idx="288">
                  <c:v>2.68</c:v>
                </c:pt>
                <c:pt idx="289">
                  <c:v>2.6909999999999998</c:v>
                </c:pt>
                <c:pt idx="290">
                  <c:v>2.698</c:v>
                </c:pt>
                <c:pt idx="291">
                  <c:v>2.6890000000000001</c:v>
                </c:pt>
                <c:pt idx="292">
                  <c:v>2.673</c:v>
                </c:pt>
                <c:pt idx="293">
                  <c:v>2.6469999999999998</c:v>
                </c:pt>
                <c:pt idx="294">
                  <c:v>2.649</c:v>
                </c:pt>
                <c:pt idx="295">
                  <c:v>2.6680000000000001</c:v>
                </c:pt>
                <c:pt idx="296">
                  <c:v>2.6789999999999998</c:v>
                </c:pt>
                <c:pt idx="297">
                  <c:v>2.694</c:v>
                </c:pt>
                <c:pt idx="298">
                  <c:v>2.6970000000000001</c:v>
                </c:pt>
                <c:pt idx="299">
                  <c:v>2.68</c:v>
                </c:pt>
                <c:pt idx="300">
                  <c:v>3.0070000000000001</c:v>
                </c:pt>
                <c:pt idx="301">
                  <c:v>3.0459999999999998</c:v>
                </c:pt>
                <c:pt idx="302">
                  <c:v>3.0489999999999999</c:v>
                </c:pt>
                <c:pt idx="303">
                  <c:v>2.9990000000000001</c:v>
                </c:pt>
                <c:pt idx="304">
                  <c:v>2.952</c:v>
                </c:pt>
                <c:pt idx="305">
                  <c:v>2.9580000000000002</c:v>
                </c:pt>
                <c:pt idx="306">
                  <c:v>2.96</c:v>
                </c:pt>
                <c:pt idx="307">
                  <c:v>2.9289999999999998</c:v>
                </c:pt>
                <c:pt idx="308">
                  <c:v>2.93</c:v>
                </c:pt>
                <c:pt idx="309">
                  <c:v>2.9420000000000002</c:v>
                </c:pt>
                <c:pt idx="310">
                  <c:v>2.9060000000000001</c:v>
                </c:pt>
                <c:pt idx="311">
                  <c:v>3.0129999999999999</c:v>
                </c:pt>
                <c:pt idx="312">
                  <c:v>3.0489999999999999</c:v>
                </c:pt>
                <c:pt idx="313">
                  <c:v>3.0790000000000002</c:v>
                </c:pt>
                <c:pt idx="314">
                  <c:v>3.0910000000000002</c:v>
                </c:pt>
                <c:pt idx="315">
                  <c:v>3.1</c:v>
                </c:pt>
                <c:pt idx="316">
                  <c:v>3.1139999999999999</c:v>
                </c:pt>
                <c:pt idx="317">
                  <c:v>3.1139999999999999</c:v>
                </c:pt>
                <c:pt idx="318">
                  <c:v>3.1339999999999999</c:v>
                </c:pt>
                <c:pt idx="319">
                  <c:v>3.1589999999999998</c:v>
                </c:pt>
                <c:pt idx="320">
                  <c:v>3.1629999999999998</c:v>
                </c:pt>
                <c:pt idx="321">
                  <c:v>3.177</c:v>
                </c:pt>
                <c:pt idx="322">
                  <c:v>3.1909999999999998</c:v>
                </c:pt>
                <c:pt idx="323">
                  <c:v>3.1949999999999998</c:v>
                </c:pt>
                <c:pt idx="324">
                  <c:v>3.2120000000000002</c:v>
                </c:pt>
                <c:pt idx="325">
                  <c:v>3.1920000000000002</c:v>
                </c:pt>
                <c:pt idx="326">
                  <c:v>3.1819999999999999</c:v>
                </c:pt>
                <c:pt idx="327">
                  <c:v>3.2029999999999998</c:v>
                </c:pt>
                <c:pt idx="328">
                  <c:v>3.21</c:v>
                </c:pt>
                <c:pt idx="329">
                  <c:v>3.1680000000000001</c:v>
                </c:pt>
                <c:pt idx="330">
                  <c:v>3.3959999999999999</c:v>
                </c:pt>
                <c:pt idx="331">
                  <c:v>3.4119999999999999</c:v>
                </c:pt>
                <c:pt idx="332">
                  <c:v>3.431</c:v>
                </c:pt>
                <c:pt idx="333">
                  <c:v>3.4180000000000001</c:v>
                </c:pt>
                <c:pt idx="334">
                  <c:v>3.4020000000000001</c:v>
                </c:pt>
                <c:pt idx="335">
                  <c:v>3.3919999999999999</c:v>
                </c:pt>
                <c:pt idx="336">
                  <c:v>3.391</c:v>
                </c:pt>
                <c:pt idx="337">
                  <c:v>3.4209999999999998</c:v>
                </c:pt>
                <c:pt idx="338">
                  <c:v>3.4460000000000002</c:v>
                </c:pt>
                <c:pt idx="339">
                  <c:v>3.41</c:v>
                </c:pt>
                <c:pt idx="340">
                  <c:v>3.5350000000000001</c:v>
                </c:pt>
                <c:pt idx="341">
                  <c:v>3.56</c:v>
                </c:pt>
                <c:pt idx="342">
                  <c:v>3.5910000000000002</c:v>
                </c:pt>
                <c:pt idx="343">
                  <c:v>3.605</c:v>
                </c:pt>
                <c:pt idx="344">
                  <c:v>3.6240000000000001</c:v>
                </c:pt>
                <c:pt idx="345">
                  <c:v>3.6840000000000002</c:v>
                </c:pt>
                <c:pt idx="346">
                  <c:v>3.6960000000000002</c:v>
                </c:pt>
                <c:pt idx="347">
                  <c:v>3.71</c:v>
                </c:pt>
                <c:pt idx="348">
                  <c:v>3.72</c:v>
                </c:pt>
                <c:pt idx="349">
                  <c:v>3.7450000000000001</c:v>
                </c:pt>
                <c:pt idx="350">
                  <c:v>3.7759999999999998</c:v>
                </c:pt>
                <c:pt idx="351">
                  <c:v>3.7909999999999999</c:v>
                </c:pt>
                <c:pt idx="352">
                  <c:v>3.7949999999999999</c:v>
                </c:pt>
                <c:pt idx="353">
                  <c:v>3.8149999999999999</c:v>
                </c:pt>
                <c:pt idx="354">
                  <c:v>3.8380000000000001</c:v>
                </c:pt>
                <c:pt idx="355">
                  <c:v>3.83</c:v>
                </c:pt>
                <c:pt idx="356">
                  <c:v>3.8220000000000001</c:v>
                </c:pt>
                <c:pt idx="357">
                  <c:v>3.8460000000000001</c:v>
                </c:pt>
                <c:pt idx="358">
                  <c:v>3.8809999999999998</c:v>
                </c:pt>
                <c:pt idx="359">
                  <c:v>3.88</c:v>
                </c:pt>
                <c:pt idx="360">
                  <c:v>4.2960000000000003</c:v>
                </c:pt>
                <c:pt idx="361">
                  <c:v>4.3529999999999998</c:v>
                </c:pt>
                <c:pt idx="362">
                  <c:v>4.3890000000000002</c:v>
                </c:pt>
                <c:pt idx="363">
                  <c:v>4.3719999999999999</c:v>
                </c:pt>
                <c:pt idx="364">
                  <c:v>4.3380000000000001</c:v>
                </c:pt>
                <c:pt idx="365">
                  <c:v>4.343</c:v>
                </c:pt>
                <c:pt idx="366">
                  <c:v>4.3819999999999997</c:v>
                </c:pt>
                <c:pt idx="367">
                  <c:v>4.3620000000000001</c:v>
                </c:pt>
                <c:pt idx="368">
                  <c:v>4.3710000000000004</c:v>
                </c:pt>
                <c:pt idx="369">
                  <c:v>4.3760000000000003</c:v>
                </c:pt>
                <c:pt idx="370">
                  <c:v>4.3520000000000003</c:v>
                </c:pt>
                <c:pt idx="371">
                  <c:v>4.4489999999999998</c:v>
                </c:pt>
                <c:pt idx="372">
                  <c:v>4.484</c:v>
                </c:pt>
                <c:pt idx="373">
                  <c:v>4.5019999999999998</c:v>
                </c:pt>
                <c:pt idx="374">
                  <c:v>4.5060000000000002</c:v>
                </c:pt>
                <c:pt idx="375">
                  <c:v>4.5140000000000002</c:v>
                </c:pt>
                <c:pt idx="376">
                  <c:v>4.5250000000000004</c:v>
                </c:pt>
                <c:pt idx="377">
                  <c:v>4.5449999999999999</c:v>
                </c:pt>
                <c:pt idx="378">
                  <c:v>4.5629999999999997</c:v>
                </c:pt>
                <c:pt idx="379">
                  <c:v>4.5709999999999997</c:v>
                </c:pt>
                <c:pt idx="380">
                  <c:v>4.5759999999999996</c:v>
                </c:pt>
                <c:pt idx="381">
                  <c:v>4.593</c:v>
                </c:pt>
                <c:pt idx="382">
                  <c:v>4.5949999999999998</c:v>
                </c:pt>
                <c:pt idx="383">
                  <c:v>4.58</c:v>
                </c:pt>
                <c:pt idx="384">
                  <c:v>4.569</c:v>
                </c:pt>
                <c:pt idx="385">
                  <c:v>4.5590000000000002</c:v>
                </c:pt>
                <c:pt idx="386">
                  <c:v>4.5449999999999999</c:v>
                </c:pt>
                <c:pt idx="387">
                  <c:v>4.5510000000000002</c:v>
                </c:pt>
                <c:pt idx="388">
                  <c:v>4.5590000000000002</c:v>
                </c:pt>
                <c:pt idx="389">
                  <c:v>4.4870000000000001</c:v>
                </c:pt>
                <c:pt idx="390">
                  <c:v>4.6900000000000004</c:v>
                </c:pt>
                <c:pt idx="391">
                  <c:v>4.6879999999999997</c:v>
                </c:pt>
                <c:pt idx="392">
                  <c:v>4.6989999999999998</c:v>
                </c:pt>
                <c:pt idx="393">
                  <c:v>4.694</c:v>
                </c:pt>
                <c:pt idx="394">
                  <c:v>4.7060000000000004</c:v>
                </c:pt>
                <c:pt idx="395">
                  <c:v>4.6989999999999998</c:v>
                </c:pt>
                <c:pt idx="396">
                  <c:v>4.7119999999999997</c:v>
                </c:pt>
                <c:pt idx="397">
                  <c:v>4.7160000000000002</c:v>
                </c:pt>
                <c:pt idx="398">
                  <c:v>4.7149999999999999</c:v>
                </c:pt>
                <c:pt idx="399">
                  <c:v>4.7290000000000001</c:v>
                </c:pt>
                <c:pt idx="400">
                  <c:v>4.7359999999999998</c:v>
                </c:pt>
                <c:pt idx="401">
                  <c:v>4.7089999999999996</c:v>
                </c:pt>
                <c:pt idx="402">
                  <c:v>4.8140000000000001</c:v>
                </c:pt>
                <c:pt idx="403">
                  <c:v>4.8250000000000002</c:v>
                </c:pt>
                <c:pt idx="404">
                  <c:v>4.8120000000000003</c:v>
                </c:pt>
                <c:pt idx="405">
                  <c:v>4.859</c:v>
                </c:pt>
                <c:pt idx="406">
                  <c:v>4.8600000000000003</c:v>
                </c:pt>
                <c:pt idx="407">
                  <c:v>4.8719999999999999</c:v>
                </c:pt>
                <c:pt idx="408">
                  <c:v>4.8499999999999996</c:v>
                </c:pt>
                <c:pt idx="409">
                  <c:v>4.8579999999999997</c:v>
                </c:pt>
                <c:pt idx="410">
                  <c:v>4.8600000000000003</c:v>
                </c:pt>
                <c:pt idx="411">
                  <c:v>4.8600000000000003</c:v>
                </c:pt>
                <c:pt idx="412">
                  <c:v>4.851</c:v>
                </c:pt>
                <c:pt idx="413">
                  <c:v>4.8339999999999996</c:v>
                </c:pt>
                <c:pt idx="414">
                  <c:v>4.83</c:v>
                </c:pt>
                <c:pt idx="415">
                  <c:v>4.8179999999999996</c:v>
                </c:pt>
                <c:pt idx="416">
                  <c:v>4.79</c:v>
                </c:pt>
                <c:pt idx="417">
                  <c:v>4.7539999999999996</c:v>
                </c:pt>
                <c:pt idx="418">
                  <c:v>4.76</c:v>
                </c:pt>
                <c:pt idx="419">
                  <c:v>4.7960000000000003</c:v>
                </c:pt>
                <c:pt idx="420">
                  <c:v>5.0529999999999999</c:v>
                </c:pt>
                <c:pt idx="421">
                  <c:v>5.1470000000000002</c:v>
                </c:pt>
                <c:pt idx="422">
                  <c:v>5.1589999999999998</c:v>
                </c:pt>
                <c:pt idx="423">
                  <c:v>5.101</c:v>
                </c:pt>
                <c:pt idx="424">
                  <c:v>5.048</c:v>
                </c:pt>
                <c:pt idx="425">
                  <c:v>5.0309999999999997</c:v>
                </c:pt>
                <c:pt idx="426">
                  <c:v>5.04</c:v>
                </c:pt>
                <c:pt idx="427">
                  <c:v>5.03</c:v>
                </c:pt>
                <c:pt idx="428">
                  <c:v>5.0270000000000001</c:v>
                </c:pt>
                <c:pt idx="429">
                  <c:v>5.0449999999999999</c:v>
                </c:pt>
                <c:pt idx="430">
                  <c:v>5.0609999999999999</c:v>
                </c:pt>
                <c:pt idx="431">
                  <c:v>5.0609999999999999</c:v>
                </c:pt>
                <c:pt idx="432">
                  <c:v>5.0590000000000002</c:v>
                </c:pt>
                <c:pt idx="433">
                  <c:v>5.0679999999999996</c:v>
                </c:pt>
                <c:pt idx="434">
                  <c:v>5.0609999999999999</c:v>
                </c:pt>
                <c:pt idx="435">
                  <c:v>5.0519999999999996</c:v>
                </c:pt>
                <c:pt idx="436">
                  <c:v>5.0640000000000001</c:v>
                </c:pt>
                <c:pt idx="437">
                  <c:v>5.0659999999999998</c:v>
                </c:pt>
                <c:pt idx="438">
                  <c:v>5.0590000000000002</c:v>
                </c:pt>
                <c:pt idx="439">
                  <c:v>5.0640000000000001</c:v>
                </c:pt>
                <c:pt idx="440">
                  <c:v>5.0570000000000004</c:v>
                </c:pt>
                <c:pt idx="441">
                  <c:v>5.056</c:v>
                </c:pt>
                <c:pt idx="442">
                  <c:v>5.0380000000000003</c:v>
                </c:pt>
                <c:pt idx="443">
                  <c:v>5.0460000000000003</c:v>
                </c:pt>
                <c:pt idx="444">
                  <c:v>5.0750000000000002</c:v>
                </c:pt>
                <c:pt idx="445">
                  <c:v>5.0759999999999996</c:v>
                </c:pt>
                <c:pt idx="446">
                  <c:v>5.0709999999999997</c:v>
                </c:pt>
                <c:pt idx="447">
                  <c:v>5.0759999999999996</c:v>
                </c:pt>
                <c:pt idx="448">
                  <c:v>5.0570000000000004</c:v>
                </c:pt>
                <c:pt idx="449">
                  <c:v>5.032</c:v>
                </c:pt>
                <c:pt idx="450">
                  <c:v>5.1559999999999997</c:v>
                </c:pt>
                <c:pt idx="451">
                  <c:v>5.1420000000000003</c:v>
                </c:pt>
                <c:pt idx="452">
                  <c:v>5.1550000000000002</c:v>
                </c:pt>
                <c:pt idx="453">
                  <c:v>5.149</c:v>
                </c:pt>
                <c:pt idx="454">
                  <c:v>5.14</c:v>
                </c:pt>
                <c:pt idx="455">
                  <c:v>5.1390000000000002</c:v>
                </c:pt>
                <c:pt idx="456">
                  <c:v>5.1459999999999999</c:v>
                </c:pt>
                <c:pt idx="457">
                  <c:v>5.1470000000000002</c:v>
                </c:pt>
                <c:pt idx="458">
                  <c:v>5.1360000000000001</c:v>
                </c:pt>
                <c:pt idx="459">
                  <c:v>5.1550000000000002</c:v>
                </c:pt>
                <c:pt idx="460">
                  <c:v>5.16</c:v>
                </c:pt>
                <c:pt idx="461">
                  <c:v>5.1239999999999997</c:v>
                </c:pt>
                <c:pt idx="462">
                  <c:v>5.1449999999999996</c:v>
                </c:pt>
                <c:pt idx="463">
                  <c:v>5.1609999999999996</c:v>
                </c:pt>
                <c:pt idx="464">
                  <c:v>5.1520000000000001</c:v>
                </c:pt>
                <c:pt idx="465">
                  <c:v>5.1749999999999998</c:v>
                </c:pt>
                <c:pt idx="466">
                  <c:v>5.157</c:v>
                </c:pt>
                <c:pt idx="467">
                  <c:v>5.15</c:v>
                </c:pt>
                <c:pt idx="468">
                  <c:v>5.1379999999999999</c:v>
                </c:pt>
                <c:pt idx="469">
                  <c:v>5.14</c:v>
                </c:pt>
                <c:pt idx="470">
                  <c:v>5.1580000000000004</c:v>
                </c:pt>
                <c:pt idx="471">
                  <c:v>5.1660000000000004</c:v>
                </c:pt>
                <c:pt idx="472">
                  <c:v>5.1479999999999997</c:v>
                </c:pt>
                <c:pt idx="473">
                  <c:v>5.1180000000000003</c:v>
                </c:pt>
                <c:pt idx="474">
                  <c:v>5.109</c:v>
                </c:pt>
                <c:pt idx="475">
                  <c:v>5.1150000000000002</c:v>
                </c:pt>
                <c:pt idx="476">
                  <c:v>5.1059999999999999</c:v>
                </c:pt>
                <c:pt idx="477">
                  <c:v>5.093</c:v>
                </c:pt>
                <c:pt idx="478">
                  <c:v>5.069</c:v>
                </c:pt>
                <c:pt idx="479">
                  <c:v>5.1029999999999998</c:v>
                </c:pt>
                <c:pt idx="480">
                  <c:v>5.3369999999999997</c:v>
                </c:pt>
                <c:pt idx="481">
                  <c:v>5.359</c:v>
                </c:pt>
                <c:pt idx="482">
                  <c:v>5.38</c:v>
                </c:pt>
                <c:pt idx="483">
                  <c:v>5.3319999999999999</c:v>
                </c:pt>
                <c:pt idx="484">
                  <c:v>5.2809999999999997</c:v>
                </c:pt>
                <c:pt idx="485">
                  <c:v>5.2380000000000004</c:v>
                </c:pt>
                <c:pt idx="486">
                  <c:v>5.2329999999999997</c:v>
                </c:pt>
                <c:pt idx="487">
                  <c:v>5.2270000000000003</c:v>
                </c:pt>
                <c:pt idx="488">
                  <c:v>5.2089999999999996</c:v>
                </c:pt>
                <c:pt idx="489">
                  <c:v>5.1870000000000003</c:v>
                </c:pt>
                <c:pt idx="490">
                  <c:v>5.1779999999999999</c:v>
                </c:pt>
                <c:pt idx="491">
                  <c:v>5.1689999999999996</c:v>
                </c:pt>
                <c:pt idx="492">
                  <c:v>5.1609999999999996</c:v>
                </c:pt>
                <c:pt idx="493">
                  <c:v>5.1539999999999999</c:v>
                </c:pt>
                <c:pt idx="494">
                  <c:v>5.1580000000000004</c:v>
                </c:pt>
                <c:pt idx="495">
                  <c:v>5.157</c:v>
                </c:pt>
                <c:pt idx="496">
                  <c:v>5.1529999999999996</c:v>
                </c:pt>
                <c:pt idx="497">
                  <c:v>5.1520000000000001</c:v>
                </c:pt>
                <c:pt idx="498">
                  <c:v>5.1520000000000001</c:v>
                </c:pt>
                <c:pt idx="499">
                  <c:v>5.1440000000000001</c:v>
                </c:pt>
                <c:pt idx="500">
                  <c:v>5.133</c:v>
                </c:pt>
                <c:pt idx="501">
                  <c:v>5.1189999999999998</c:v>
                </c:pt>
                <c:pt idx="502">
                  <c:v>5.1390000000000002</c:v>
                </c:pt>
                <c:pt idx="503">
                  <c:v>5.1509999999999998</c:v>
                </c:pt>
                <c:pt idx="504">
                  <c:v>5.1420000000000003</c:v>
                </c:pt>
                <c:pt idx="505">
                  <c:v>5.1539999999999999</c:v>
                </c:pt>
                <c:pt idx="506">
                  <c:v>5.15</c:v>
                </c:pt>
                <c:pt idx="507">
                  <c:v>5.149</c:v>
                </c:pt>
                <c:pt idx="508">
                  <c:v>5.1340000000000003</c:v>
                </c:pt>
                <c:pt idx="509">
                  <c:v>5.109</c:v>
                </c:pt>
                <c:pt idx="510">
                  <c:v>5.1929999999999996</c:v>
                </c:pt>
                <c:pt idx="511">
                  <c:v>5.1790000000000003</c:v>
                </c:pt>
                <c:pt idx="512">
                  <c:v>5.1920000000000002</c:v>
                </c:pt>
                <c:pt idx="513">
                  <c:v>5.1929999999999996</c:v>
                </c:pt>
                <c:pt idx="514">
                  <c:v>5.1959999999999997</c:v>
                </c:pt>
                <c:pt idx="515">
                  <c:v>5.2060000000000004</c:v>
                </c:pt>
                <c:pt idx="516">
                  <c:v>5.2</c:v>
                </c:pt>
                <c:pt idx="517">
                  <c:v>5.21</c:v>
                </c:pt>
                <c:pt idx="518">
                  <c:v>5.2080000000000002</c:v>
                </c:pt>
                <c:pt idx="519">
                  <c:v>5.1970000000000001</c:v>
                </c:pt>
                <c:pt idx="520">
                  <c:v>5.1790000000000003</c:v>
                </c:pt>
                <c:pt idx="521">
                  <c:v>5.1970000000000001</c:v>
                </c:pt>
                <c:pt idx="522">
                  <c:v>5.1909999999999998</c:v>
                </c:pt>
                <c:pt idx="523">
                  <c:v>5.1920000000000002</c:v>
                </c:pt>
                <c:pt idx="524">
                  <c:v>5.1779999999999999</c:v>
                </c:pt>
                <c:pt idx="525">
                  <c:v>5.2110000000000003</c:v>
                </c:pt>
                <c:pt idx="526">
                  <c:v>5.2089999999999996</c:v>
                </c:pt>
                <c:pt idx="527">
                  <c:v>5.2030000000000003</c:v>
                </c:pt>
                <c:pt idx="528">
                  <c:v>5.2030000000000003</c:v>
                </c:pt>
                <c:pt idx="529">
                  <c:v>5.2089999999999996</c:v>
                </c:pt>
                <c:pt idx="530">
                  <c:v>5.2130000000000001</c:v>
                </c:pt>
                <c:pt idx="531">
                  <c:v>5.23</c:v>
                </c:pt>
                <c:pt idx="532">
                  <c:v>5.2140000000000004</c:v>
                </c:pt>
                <c:pt idx="533">
                  <c:v>5.2110000000000003</c:v>
                </c:pt>
                <c:pt idx="534">
                  <c:v>5.2069999999999999</c:v>
                </c:pt>
                <c:pt idx="535">
                  <c:v>5.2039999999999997</c:v>
                </c:pt>
                <c:pt idx="536">
                  <c:v>5.1989999999999998</c:v>
                </c:pt>
                <c:pt idx="537">
                  <c:v>5.1890000000000001</c:v>
                </c:pt>
                <c:pt idx="538">
                  <c:v>5.1929999999999996</c:v>
                </c:pt>
                <c:pt idx="539">
                  <c:v>5.194</c:v>
                </c:pt>
                <c:pt idx="540">
                  <c:v>5.5309999999999997</c:v>
                </c:pt>
                <c:pt idx="541">
                  <c:v>5.6660000000000004</c:v>
                </c:pt>
                <c:pt idx="542">
                  <c:v>5.68</c:v>
                </c:pt>
                <c:pt idx="543">
                  <c:v>5.593</c:v>
                </c:pt>
                <c:pt idx="544">
                  <c:v>5.5179999999999998</c:v>
                </c:pt>
                <c:pt idx="545">
                  <c:v>5.4950000000000001</c:v>
                </c:pt>
                <c:pt idx="546">
                  <c:v>5.4720000000000004</c:v>
                </c:pt>
                <c:pt idx="547">
                  <c:v>5.4470000000000001</c:v>
                </c:pt>
                <c:pt idx="548">
                  <c:v>5.42</c:v>
                </c:pt>
                <c:pt idx="549">
                  <c:v>5.4240000000000004</c:v>
                </c:pt>
                <c:pt idx="550">
                  <c:v>5.4059999999999997</c:v>
                </c:pt>
                <c:pt idx="551">
                  <c:v>5.3879999999999999</c:v>
                </c:pt>
                <c:pt idx="552">
                  <c:v>5.3630000000000004</c:v>
                </c:pt>
                <c:pt idx="553">
                  <c:v>5.3529999999999998</c:v>
                </c:pt>
                <c:pt idx="554">
                  <c:v>5.3390000000000004</c:v>
                </c:pt>
                <c:pt idx="555">
                  <c:v>5.3490000000000002</c:v>
                </c:pt>
                <c:pt idx="556">
                  <c:v>5.3470000000000004</c:v>
                </c:pt>
                <c:pt idx="557">
                  <c:v>5.3289999999999997</c:v>
                </c:pt>
                <c:pt idx="558">
                  <c:v>5.3230000000000004</c:v>
                </c:pt>
                <c:pt idx="559">
                  <c:v>5.3159999999999998</c:v>
                </c:pt>
                <c:pt idx="560">
                  <c:v>5.3109999999999999</c:v>
                </c:pt>
                <c:pt idx="561">
                  <c:v>5.2949999999999999</c:v>
                </c:pt>
                <c:pt idx="562">
                  <c:v>5.2649999999999997</c:v>
                </c:pt>
                <c:pt idx="563">
                  <c:v>5.2539999999999996</c:v>
                </c:pt>
                <c:pt idx="564">
                  <c:v>5.2519999999999998</c:v>
                </c:pt>
                <c:pt idx="565">
                  <c:v>5.2460000000000004</c:v>
                </c:pt>
                <c:pt idx="566">
                  <c:v>5.2240000000000002</c:v>
                </c:pt>
                <c:pt idx="567">
                  <c:v>5.2149999999999999</c:v>
                </c:pt>
                <c:pt idx="568">
                  <c:v>5.2089999999999996</c:v>
                </c:pt>
                <c:pt idx="569">
                  <c:v>5.2009999999999996</c:v>
                </c:pt>
                <c:pt idx="570">
                  <c:v>5.2960000000000003</c:v>
                </c:pt>
                <c:pt idx="571">
                  <c:v>5.28</c:v>
                </c:pt>
                <c:pt idx="572">
                  <c:v>5.2839999999999998</c:v>
                </c:pt>
                <c:pt idx="573">
                  <c:v>5.274</c:v>
                </c:pt>
                <c:pt idx="574">
                  <c:v>5.2629999999999999</c:v>
                </c:pt>
                <c:pt idx="575">
                  <c:v>5.2640000000000002</c:v>
                </c:pt>
                <c:pt idx="576">
                  <c:v>5.25</c:v>
                </c:pt>
                <c:pt idx="577">
                  <c:v>5.2450000000000001</c:v>
                </c:pt>
                <c:pt idx="578">
                  <c:v>5.2380000000000004</c:v>
                </c:pt>
                <c:pt idx="579">
                  <c:v>5.2279999999999998</c:v>
                </c:pt>
                <c:pt idx="580">
                  <c:v>5.2469999999999999</c:v>
                </c:pt>
                <c:pt idx="581">
                  <c:v>5.2320000000000002</c:v>
                </c:pt>
                <c:pt idx="582">
                  <c:v>5.226</c:v>
                </c:pt>
                <c:pt idx="583">
                  <c:v>5.2220000000000004</c:v>
                </c:pt>
                <c:pt idx="584">
                  <c:v>5.2220000000000004</c:v>
                </c:pt>
                <c:pt idx="585">
                  <c:v>5.2530000000000001</c:v>
                </c:pt>
                <c:pt idx="586">
                  <c:v>5.2279999999999998</c:v>
                </c:pt>
                <c:pt idx="587">
                  <c:v>5.2030000000000003</c:v>
                </c:pt>
                <c:pt idx="588">
                  <c:v>5.1929999999999996</c:v>
                </c:pt>
                <c:pt idx="589">
                  <c:v>5.173</c:v>
                </c:pt>
                <c:pt idx="590">
                  <c:v>5.1790000000000003</c:v>
                </c:pt>
                <c:pt idx="591">
                  <c:v>5.19</c:v>
                </c:pt>
                <c:pt idx="592">
                  <c:v>5.1909999999999998</c:v>
                </c:pt>
                <c:pt idx="593">
                  <c:v>5.1740000000000004</c:v>
                </c:pt>
                <c:pt idx="594">
                  <c:v>5.1790000000000003</c:v>
                </c:pt>
                <c:pt idx="595">
                  <c:v>5.18</c:v>
                </c:pt>
                <c:pt idx="596">
                  <c:v>5.1719999999999997</c:v>
                </c:pt>
                <c:pt idx="597">
                  <c:v>5.17</c:v>
                </c:pt>
                <c:pt idx="598">
                  <c:v>5.1740000000000004</c:v>
                </c:pt>
                <c:pt idx="599">
                  <c:v>5.149</c:v>
                </c:pt>
                <c:pt idx="600">
                  <c:v>5.335</c:v>
                </c:pt>
                <c:pt idx="601">
                  <c:v>5.4269999999999996</c:v>
                </c:pt>
                <c:pt idx="602">
                  <c:v>5.4630000000000001</c:v>
                </c:pt>
                <c:pt idx="603">
                  <c:v>5.4109999999999996</c:v>
                </c:pt>
                <c:pt idx="604">
                  <c:v>5.3540000000000001</c:v>
                </c:pt>
                <c:pt idx="605">
                  <c:v>5.3319999999999999</c:v>
                </c:pt>
                <c:pt idx="606">
                  <c:v>5.3140000000000001</c:v>
                </c:pt>
                <c:pt idx="607">
                  <c:v>5.3079999999999998</c:v>
                </c:pt>
                <c:pt idx="608">
                  <c:v>5.2789999999999999</c:v>
                </c:pt>
                <c:pt idx="609">
                  <c:v>5.2569999999999997</c:v>
                </c:pt>
                <c:pt idx="610">
                  <c:v>5.2380000000000004</c:v>
                </c:pt>
                <c:pt idx="611">
                  <c:v>5.2549999999999999</c:v>
                </c:pt>
                <c:pt idx="612">
                  <c:v>5.2329999999999997</c:v>
                </c:pt>
                <c:pt idx="613">
                  <c:v>5.2279999999999998</c:v>
                </c:pt>
                <c:pt idx="614">
                  <c:v>5.23</c:v>
                </c:pt>
                <c:pt idx="615">
                  <c:v>5.23</c:v>
                </c:pt>
                <c:pt idx="616">
                  <c:v>5.2370000000000001</c:v>
                </c:pt>
                <c:pt idx="617">
                  <c:v>5.24</c:v>
                </c:pt>
                <c:pt idx="618">
                  <c:v>5.2309999999999999</c:v>
                </c:pt>
                <c:pt idx="619">
                  <c:v>5.226</c:v>
                </c:pt>
                <c:pt idx="620">
                  <c:v>5.2320000000000002</c:v>
                </c:pt>
                <c:pt idx="621">
                  <c:v>5.2489999999999997</c:v>
                </c:pt>
                <c:pt idx="622">
                  <c:v>5.2549999999999999</c:v>
                </c:pt>
                <c:pt idx="623">
                  <c:v>5.2560000000000002</c:v>
                </c:pt>
                <c:pt idx="624">
                  <c:v>5.2350000000000003</c:v>
                </c:pt>
                <c:pt idx="625">
                  <c:v>5.2270000000000003</c:v>
                </c:pt>
                <c:pt idx="626">
                  <c:v>5.2140000000000004</c:v>
                </c:pt>
                <c:pt idx="627">
                  <c:v>5.2160000000000002</c:v>
                </c:pt>
                <c:pt idx="628">
                  <c:v>5.2229999999999999</c:v>
                </c:pt>
                <c:pt idx="629">
                  <c:v>5.2149999999999999</c:v>
                </c:pt>
                <c:pt idx="630">
                  <c:v>5.2839999999999998</c:v>
                </c:pt>
                <c:pt idx="631">
                  <c:v>5.2709999999999999</c:v>
                </c:pt>
                <c:pt idx="632">
                  <c:v>5.2720000000000002</c:v>
                </c:pt>
                <c:pt idx="633">
                  <c:v>5.2649999999999997</c:v>
                </c:pt>
                <c:pt idx="634">
                  <c:v>5.2690000000000001</c:v>
                </c:pt>
                <c:pt idx="635">
                  <c:v>5.258</c:v>
                </c:pt>
                <c:pt idx="636">
                  <c:v>5.2539999999999996</c:v>
                </c:pt>
                <c:pt idx="637">
                  <c:v>5.2619999999999996</c:v>
                </c:pt>
                <c:pt idx="638">
                  <c:v>5.2750000000000004</c:v>
                </c:pt>
                <c:pt idx="639">
                  <c:v>5.2839999999999998</c:v>
                </c:pt>
                <c:pt idx="640">
                  <c:v>5.2830000000000004</c:v>
                </c:pt>
                <c:pt idx="641">
                  <c:v>5.2889999999999997</c:v>
                </c:pt>
                <c:pt idx="642">
                  <c:v>5.2919999999999998</c:v>
                </c:pt>
                <c:pt idx="643">
                  <c:v>5.2880000000000003</c:v>
                </c:pt>
                <c:pt idx="644">
                  <c:v>5.2770000000000001</c:v>
                </c:pt>
                <c:pt idx="645">
                  <c:v>5.306</c:v>
                </c:pt>
                <c:pt idx="646">
                  <c:v>5.3070000000000004</c:v>
                </c:pt>
                <c:pt idx="647">
                  <c:v>5.3230000000000004</c:v>
                </c:pt>
                <c:pt idx="648">
                  <c:v>5.3209999999999997</c:v>
                </c:pt>
                <c:pt idx="649">
                  <c:v>5.3220000000000001</c:v>
                </c:pt>
                <c:pt idx="650">
                  <c:v>5.3310000000000004</c:v>
                </c:pt>
                <c:pt idx="651">
                  <c:v>5.33</c:v>
                </c:pt>
                <c:pt idx="652">
                  <c:v>5.3239999999999998</c:v>
                </c:pt>
                <c:pt idx="653">
                  <c:v>5.3159999999999998</c:v>
                </c:pt>
                <c:pt idx="654">
                  <c:v>5.3230000000000004</c:v>
                </c:pt>
                <c:pt idx="655">
                  <c:v>5.3310000000000004</c:v>
                </c:pt>
                <c:pt idx="656">
                  <c:v>5.3380000000000001</c:v>
                </c:pt>
                <c:pt idx="657">
                  <c:v>5.34</c:v>
                </c:pt>
                <c:pt idx="658">
                  <c:v>5.3470000000000004</c:v>
                </c:pt>
                <c:pt idx="659">
                  <c:v>5.3730000000000002</c:v>
                </c:pt>
                <c:pt idx="660">
                  <c:v>5.6139999999999999</c:v>
                </c:pt>
                <c:pt idx="661">
                  <c:v>5.7009999999999996</c:v>
                </c:pt>
                <c:pt idx="662">
                  <c:v>5.7149999999999999</c:v>
                </c:pt>
                <c:pt idx="663">
                  <c:v>5.6440000000000001</c:v>
                </c:pt>
                <c:pt idx="664">
                  <c:v>5.5789999999999997</c:v>
                </c:pt>
                <c:pt idx="665">
                  <c:v>5.5519999999999996</c:v>
                </c:pt>
                <c:pt idx="666">
                  <c:v>5.5469999999999997</c:v>
                </c:pt>
                <c:pt idx="667">
                  <c:v>5.5330000000000004</c:v>
                </c:pt>
                <c:pt idx="668">
                  <c:v>5.5250000000000004</c:v>
                </c:pt>
                <c:pt idx="669">
                  <c:v>5.5220000000000002</c:v>
                </c:pt>
                <c:pt idx="670">
                  <c:v>5.5170000000000003</c:v>
                </c:pt>
                <c:pt idx="671">
                  <c:v>5.5209999999999999</c:v>
                </c:pt>
                <c:pt idx="672">
                  <c:v>5.51</c:v>
                </c:pt>
                <c:pt idx="673">
                  <c:v>5.5039999999999996</c:v>
                </c:pt>
                <c:pt idx="674">
                  <c:v>5.508</c:v>
                </c:pt>
                <c:pt idx="675">
                  <c:v>5.5309999999999997</c:v>
                </c:pt>
                <c:pt idx="676">
                  <c:v>5.5449999999999999</c:v>
                </c:pt>
                <c:pt idx="677">
                  <c:v>5.5510000000000002</c:v>
                </c:pt>
                <c:pt idx="678">
                  <c:v>5.5389999999999997</c:v>
                </c:pt>
                <c:pt idx="679">
                  <c:v>5.55</c:v>
                </c:pt>
                <c:pt idx="680">
                  <c:v>5.5679999999999996</c:v>
                </c:pt>
                <c:pt idx="681">
                  <c:v>5.5739999999999998</c:v>
                </c:pt>
                <c:pt idx="682">
                  <c:v>5.5890000000000004</c:v>
                </c:pt>
                <c:pt idx="683">
                  <c:v>5.5869999999999997</c:v>
                </c:pt>
                <c:pt idx="684">
                  <c:v>5.5839999999999996</c:v>
                </c:pt>
                <c:pt idx="685">
                  <c:v>5.609</c:v>
                </c:pt>
                <c:pt idx="686">
                  <c:v>5.6</c:v>
                </c:pt>
                <c:pt idx="687">
                  <c:v>5.6040000000000001</c:v>
                </c:pt>
                <c:pt idx="688">
                  <c:v>5.5979999999999999</c:v>
                </c:pt>
                <c:pt idx="689">
                  <c:v>5.5960000000000001</c:v>
                </c:pt>
                <c:pt idx="690">
                  <c:v>5.702</c:v>
                </c:pt>
                <c:pt idx="691">
                  <c:v>5.7030000000000003</c:v>
                </c:pt>
                <c:pt idx="692">
                  <c:v>5.7089999999999996</c:v>
                </c:pt>
                <c:pt idx="693">
                  <c:v>5.7140000000000004</c:v>
                </c:pt>
                <c:pt idx="694">
                  <c:v>5.7140000000000004</c:v>
                </c:pt>
                <c:pt idx="695">
                  <c:v>5.7389999999999999</c:v>
                </c:pt>
                <c:pt idx="696">
                  <c:v>5.7359999999999998</c:v>
                </c:pt>
                <c:pt idx="697">
                  <c:v>5.74</c:v>
                </c:pt>
                <c:pt idx="698">
                  <c:v>5.7359999999999998</c:v>
                </c:pt>
                <c:pt idx="699">
                  <c:v>5.7389999999999999</c:v>
                </c:pt>
                <c:pt idx="700">
                  <c:v>5.7489999999999997</c:v>
                </c:pt>
                <c:pt idx="701">
                  <c:v>5.7670000000000003</c:v>
                </c:pt>
                <c:pt idx="702">
                  <c:v>5.7729999999999997</c:v>
                </c:pt>
                <c:pt idx="703">
                  <c:v>5.78</c:v>
                </c:pt>
                <c:pt idx="704">
                  <c:v>5.774</c:v>
                </c:pt>
                <c:pt idx="705">
                  <c:v>5.819</c:v>
                </c:pt>
                <c:pt idx="706">
                  <c:v>5.8109999999999999</c:v>
                </c:pt>
                <c:pt idx="707">
                  <c:v>5.82</c:v>
                </c:pt>
                <c:pt idx="708">
                  <c:v>5.8410000000000002</c:v>
                </c:pt>
                <c:pt idx="709">
                  <c:v>5.859</c:v>
                </c:pt>
                <c:pt idx="710">
                  <c:v>5.8680000000000003</c:v>
                </c:pt>
                <c:pt idx="711">
                  <c:v>5.8650000000000002</c:v>
                </c:pt>
                <c:pt idx="712">
                  <c:v>5.8620000000000001</c:v>
                </c:pt>
                <c:pt idx="713">
                  <c:v>5.8559999999999999</c:v>
                </c:pt>
                <c:pt idx="714">
                  <c:v>5.8819999999999997</c:v>
                </c:pt>
                <c:pt idx="715">
                  <c:v>5.8879999999999999</c:v>
                </c:pt>
                <c:pt idx="716">
                  <c:v>5.9009999999999998</c:v>
                </c:pt>
                <c:pt idx="717">
                  <c:v>5.9020000000000001</c:v>
                </c:pt>
                <c:pt idx="718">
                  <c:v>5.9349999999999996</c:v>
                </c:pt>
                <c:pt idx="719">
                  <c:v>5.9580000000000002</c:v>
                </c:pt>
                <c:pt idx="720">
                  <c:v>6.2569999999999997</c:v>
                </c:pt>
                <c:pt idx="721">
                  <c:v>6.4269999999999996</c:v>
                </c:pt>
                <c:pt idx="722">
                  <c:v>6.4470000000000001</c:v>
                </c:pt>
                <c:pt idx="723">
                  <c:v>6.3609999999999998</c:v>
                </c:pt>
                <c:pt idx="724">
                  <c:v>6.2910000000000004</c:v>
                </c:pt>
                <c:pt idx="725">
                  <c:v>6.29</c:v>
                </c:pt>
                <c:pt idx="726">
                  <c:v>6.2889999999999997</c:v>
                </c:pt>
                <c:pt idx="727">
                  <c:v>6.2770000000000001</c:v>
                </c:pt>
                <c:pt idx="728">
                  <c:v>6.2789999999999999</c:v>
                </c:pt>
                <c:pt idx="729">
                  <c:v>6.2850000000000001</c:v>
                </c:pt>
                <c:pt idx="730">
                  <c:v>6.2859999999999996</c:v>
                </c:pt>
                <c:pt idx="731">
                  <c:v>6.274</c:v>
                </c:pt>
                <c:pt idx="732">
                  <c:v>6.2830000000000004</c:v>
                </c:pt>
                <c:pt idx="733">
                  <c:v>6.2750000000000004</c:v>
                </c:pt>
                <c:pt idx="734">
                  <c:v>6.2910000000000004</c:v>
                </c:pt>
                <c:pt idx="735">
                  <c:v>6.3040000000000003</c:v>
                </c:pt>
                <c:pt idx="736">
                  <c:v>6.3129999999999997</c:v>
                </c:pt>
                <c:pt idx="737">
                  <c:v>6.32</c:v>
                </c:pt>
                <c:pt idx="738">
                  <c:v>6.3239999999999998</c:v>
                </c:pt>
                <c:pt idx="739">
                  <c:v>6.32</c:v>
                </c:pt>
                <c:pt idx="740">
                  <c:v>6.3390000000000004</c:v>
                </c:pt>
                <c:pt idx="741">
                  <c:v>6.335</c:v>
                </c:pt>
                <c:pt idx="742">
                  <c:v>6.3280000000000003</c:v>
                </c:pt>
                <c:pt idx="743">
                  <c:v>6.3250000000000002</c:v>
                </c:pt>
                <c:pt idx="744">
                  <c:v>6.3369999999999997</c:v>
                </c:pt>
                <c:pt idx="745">
                  <c:v>6.3419999999999996</c:v>
                </c:pt>
                <c:pt idx="746">
                  <c:v>6.3440000000000003</c:v>
                </c:pt>
                <c:pt idx="747">
                  <c:v>6.3579999999999997</c:v>
                </c:pt>
                <c:pt idx="748">
                  <c:v>6.3639999999999999</c:v>
                </c:pt>
                <c:pt idx="749">
                  <c:v>6.3570000000000002</c:v>
                </c:pt>
                <c:pt idx="750">
                  <c:v>6.4660000000000002</c:v>
                </c:pt>
                <c:pt idx="751">
                  <c:v>6.4779999999999998</c:v>
                </c:pt>
                <c:pt idx="752">
                  <c:v>6.4829999999999997</c:v>
                </c:pt>
                <c:pt idx="753">
                  <c:v>6.5019999999999998</c:v>
                </c:pt>
                <c:pt idx="754">
                  <c:v>6.5140000000000002</c:v>
                </c:pt>
                <c:pt idx="755">
                  <c:v>6.5229999999999997</c:v>
                </c:pt>
                <c:pt idx="756">
                  <c:v>6.5389999999999997</c:v>
                </c:pt>
                <c:pt idx="757">
                  <c:v>6.5490000000000004</c:v>
                </c:pt>
                <c:pt idx="758">
                  <c:v>6.5419999999999998</c:v>
                </c:pt>
                <c:pt idx="759">
                  <c:v>6.5369999999999999</c:v>
                </c:pt>
                <c:pt idx="760">
                  <c:v>6.5419999999999998</c:v>
                </c:pt>
                <c:pt idx="761">
                  <c:v>6.5419999999999998</c:v>
                </c:pt>
                <c:pt idx="762">
                  <c:v>6.54</c:v>
                </c:pt>
                <c:pt idx="763">
                  <c:v>6.54</c:v>
                </c:pt>
                <c:pt idx="764">
                  <c:v>6.5659999999999998</c:v>
                </c:pt>
                <c:pt idx="765">
                  <c:v>6.5890000000000004</c:v>
                </c:pt>
                <c:pt idx="766">
                  <c:v>6.5910000000000002</c:v>
                </c:pt>
                <c:pt idx="767">
                  <c:v>6.5910000000000002</c:v>
                </c:pt>
                <c:pt idx="768">
                  <c:v>6.6120000000000001</c:v>
                </c:pt>
                <c:pt idx="769">
                  <c:v>6.6230000000000002</c:v>
                </c:pt>
                <c:pt idx="770">
                  <c:v>6.6310000000000002</c:v>
                </c:pt>
                <c:pt idx="771">
                  <c:v>6.6509999999999998</c:v>
                </c:pt>
                <c:pt idx="772">
                  <c:v>6.6449999999999996</c:v>
                </c:pt>
                <c:pt idx="773">
                  <c:v>6.6280000000000001</c:v>
                </c:pt>
                <c:pt idx="774">
                  <c:v>6.6420000000000003</c:v>
                </c:pt>
                <c:pt idx="775">
                  <c:v>6.66</c:v>
                </c:pt>
                <c:pt idx="776">
                  <c:v>6.6680000000000001</c:v>
                </c:pt>
                <c:pt idx="777">
                  <c:v>6.6740000000000004</c:v>
                </c:pt>
                <c:pt idx="778">
                  <c:v>6.6849999999999996</c:v>
                </c:pt>
                <c:pt idx="779">
                  <c:v>6.7549999999999999</c:v>
                </c:pt>
                <c:pt idx="780">
                  <c:v>7.0759999999999996</c:v>
                </c:pt>
                <c:pt idx="781">
                  <c:v>7.2130000000000001</c:v>
                </c:pt>
                <c:pt idx="782">
                  <c:v>7.2220000000000004</c:v>
                </c:pt>
                <c:pt idx="783">
                  <c:v>7.133</c:v>
                </c:pt>
                <c:pt idx="784">
                  <c:v>7.0640000000000001</c:v>
                </c:pt>
                <c:pt idx="785">
                  <c:v>7.077</c:v>
                </c:pt>
                <c:pt idx="786">
                  <c:v>7.0659999999999998</c:v>
                </c:pt>
                <c:pt idx="787">
                  <c:v>7.0570000000000004</c:v>
                </c:pt>
                <c:pt idx="788">
                  <c:v>7.0529999999999999</c:v>
                </c:pt>
                <c:pt idx="789">
                  <c:v>7.0640000000000001</c:v>
                </c:pt>
                <c:pt idx="790">
                  <c:v>7.077</c:v>
                </c:pt>
                <c:pt idx="791">
                  <c:v>7.0830000000000002</c:v>
                </c:pt>
                <c:pt idx="792">
                  <c:v>7.0880000000000001</c:v>
                </c:pt>
                <c:pt idx="793">
                  <c:v>7.0949999999999998</c:v>
                </c:pt>
                <c:pt idx="794">
                  <c:v>7.1070000000000002</c:v>
                </c:pt>
                <c:pt idx="795">
                  <c:v>7.1369999999999996</c:v>
                </c:pt>
                <c:pt idx="796">
                  <c:v>7.149</c:v>
                </c:pt>
                <c:pt idx="797">
                  <c:v>7.1630000000000003</c:v>
                </c:pt>
                <c:pt idx="798">
                  <c:v>7.1950000000000003</c:v>
                </c:pt>
                <c:pt idx="799">
                  <c:v>7.2050000000000001</c:v>
                </c:pt>
                <c:pt idx="800">
                  <c:v>7.2389999999999999</c:v>
                </c:pt>
                <c:pt idx="801">
                  <c:v>7.2409999999999997</c:v>
                </c:pt>
                <c:pt idx="802">
                  <c:v>7.242</c:v>
                </c:pt>
                <c:pt idx="803">
                  <c:v>7.23</c:v>
                </c:pt>
                <c:pt idx="804">
                  <c:v>7.2409999999999997</c:v>
                </c:pt>
                <c:pt idx="805">
                  <c:v>7.3170000000000002</c:v>
                </c:pt>
                <c:pt idx="806">
                  <c:v>7.3579999999999997</c:v>
                </c:pt>
                <c:pt idx="807">
                  <c:v>7.3920000000000003</c:v>
                </c:pt>
                <c:pt idx="808">
                  <c:v>7.4029999999999996</c:v>
                </c:pt>
                <c:pt idx="809">
                  <c:v>7.4370000000000003</c:v>
                </c:pt>
                <c:pt idx="810">
                  <c:v>7.5460000000000003</c:v>
                </c:pt>
                <c:pt idx="811">
                  <c:v>7.5810000000000004</c:v>
                </c:pt>
                <c:pt idx="812">
                  <c:v>7.6180000000000003</c:v>
                </c:pt>
                <c:pt idx="813">
                  <c:v>7.6390000000000002</c:v>
                </c:pt>
                <c:pt idx="814">
                  <c:v>7.6559999999999997</c:v>
                </c:pt>
                <c:pt idx="815">
                  <c:v>7.6859999999999999</c:v>
                </c:pt>
                <c:pt idx="816">
                  <c:v>7.6950000000000003</c:v>
                </c:pt>
                <c:pt idx="817">
                  <c:v>7.7060000000000004</c:v>
                </c:pt>
                <c:pt idx="818">
                  <c:v>7.7130000000000001</c:v>
                </c:pt>
                <c:pt idx="819">
                  <c:v>7.7480000000000002</c:v>
                </c:pt>
                <c:pt idx="820">
                  <c:v>7.7770000000000001</c:v>
                </c:pt>
                <c:pt idx="821">
                  <c:v>7.7830000000000004</c:v>
                </c:pt>
                <c:pt idx="822">
                  <c:v>7.798</c:v>
                </c:pt>
                <c:pt idx="823">
                  <c:v>7.843</c:v>
                </c:pt>
                <c:pt idx="824">
                  <c:v>7.867</c:v>
                </c:pt>
                <c:pt idx="825">
                  <c:v>7.93</c:v>
                </c:pt>
                <c:pt idx="826">
                  <c:v>7.9429999999999996</c:v>
                </c:pt>
                <c:pt idx="827">
                  <c:v>7.968</c:v>
                </c:pt>
                <c:pt idx="828">
                  <c:v>7.9989999999999997</c:v>
                </c:pt>
                <c:pt idx="829">
                  <c:v>8.0229999999999997</c:v>
                </c:pt>
                <c:pt idx="830">
                  <c:v>8.0269999999999992</c:v>
                </c:pt>
                <c:pt idx="831">
                  <c:v>8.0329999999999995</c:v>
                </c:pt>
                <c:pt idx="832">
                  <c:v>8.0259999999999998</c:v>
                </c:pt>
                <c:pt idx="833">
                  <c:v>8.0239999999999991</c:v>
                </c:pt>
                <c:pt idx="834">
                  <c:v>8.0530000000000008</c:v>
                </c:pt>
                <c:pt idx="835">
                  <c:v>8.0649999999999995</c:v>
                </c:pt>
                <c:pt idx="836">
                  <c:v>8.0640000000000001</c:v>
                </c:pt>
                <c:pt idx="837">
                  <c:v>8.0670000000000002</c:v>
                </c:pt>
                <c:pt idx="838">
                  <c:v>8.1059999999999999</c:v>
                </c:pt>
                <c:pt idx="839">
                  <c:v>8.1539999999999999</c:v>
                </c:pt>
                <c:pt idx="840">
                  <c:v>8.4499999999999993</c:v>
                </c:pt>
                <c:pt idx="841">
                  <c:v>8.6199999999999992</c:v>
                </c:pt>
                <c:pt idx="842">
                  <c:v>8.6869999999999994</c:v>
                </c:pt>
                <c:pt idx="843">
                  <c:v>8.641</c:v>
                </c:pt>
                <c:pt idx="844">
                  <c:v>8.6110000000000007</c:v>
                </c:pt>
                <c:pt idx="845">
                  <c:v>8.6259999999999994</c:v>
                </c:pt>
                <c:pt idx="846">
                  <c:v>8.641</c:v>
                </c:pt>
                <c:pt idx="847">
                  <c:v>8.6539999999999999</c:v>
                </c:pt>
                <c:pt idx="848">
                  <c:v>8.657</c:v>
                </c:pt>
                <c:pt idx="849">
                  <c:v>8.6609999999999996</c:v>
                </c:pt>
                <c:pt idx="850">
                  <c:v>8.6980000000000004</c:v>
                </c:pt>
                <c:pt idx="851">
                  <c:v>8.7029999999999994</c:v>
                </c:pt>
                <c:pt idx="852">
                  <c:v>8.7029999999999994</c:v>
                </c:pt>
                <c:pt idx="853">
                  <c:v>8.6959999999999997</c:v>
                </c:pt>
                <c:pt idx="854">
                  <c:v>8.7010000000000005</c:v>
                </c:pt>
                <c:pt idx="855">
                  <c:v>8.7129999999999992</c:v>
                </c:pt>
                <c:pt idx="856">
                  <c:v>8.7289999999999992</c:v>
                </c:pt>
                <c:pt idx="857">
                  <c:v>8.7420000000000009</c:v>
                </c:pt>
                <c:pt idx="858">
                  <c:v>8.7390000000000008</c:v>
                </c:pt>
                <c:pt idx="859">
                  <c:v>8.7680000000000007</c:v>
                </c:pt>
                <c:pt idx="860">
                  <c:v>8.7910000000000004</c:v>
                </c:pt>
                <c:pt idx="861">
                  <c:v>8.8089999999999993</c:v>
                </c:pt>
                <c:pt idx="862">
                  <c:v>8.8219999999999992</c:v>
                </c:pt>
                <c:pt idx="863">
                  <c:v>8.8119999999999994</c:v>
                </c:pt>
                <c:pt idx="864">
                  <c:v>8.8079999999999998</c:v>
                </c:pt>
                <c:pt idx="865">
                  <c:v>8.7959999999999994</c:v>
                </c:pt>
                <c:pt idx="866">
                  <c:v>8.7929999999999993</c:v>
                </c:pt>
                <c:pt idx="867">
                  <c:v>8.8059999999999992</c:v>
                </c:pt>
                <c:pt idx="868">
                  <c:v>8.8160000000000007</c:v>
                </c:pt>
                <c:pt idx="869">
                  <c:v>8.8249999999999993</c:v>
                </c:pt>
                <c:pt idx="870">
                  <c:v>8.9510000000000005</c:v>
                </c:pt>
                <c:pt idx="871">
                  <c:v>8.9879999999999995</c:v>
                </c:pt>
                <c:pt idx="872">
                  <c:v>9.0229999999999997</c:v>
                </c:pt>
                <c:pt idx="873">
                  <c:v>9.0289999999999999</c:v>
                </c:pt>
                <c:pt idx="874">
                  <c:v>9.0500000000000007</c:v>
                </c:pt>
                <c:pt idx="875">
                  <c:v>9.0630000000000006</c:v>
                </c:pt>
                <c:pt idx="876">
                  <c:v>9.0749999999999993</c:v>
                </c:pt>
                <c:pt idx="877">
                  <c:v>9.0869999999999997</c:v>
                </c:pt>
                <c:pt idx="878">
                  <c:v>9.1120000000000001</c:v>
                </c:pt>
                <c:pt idx="879">
                  <c:v>9.1340000000000003</c:v>
                </c:pt>
                <c:pt idx="880">
                  <c:v>9.1329999999999991</c:v>
                </c:pt>
                <c:pt idx="881">
                  <c:v>9.1389999999999993</c:v>
                </c:pt>
                <c:pt idx="882">
                  <c:v>9.1460000000000008</c:v>
                </c:pt>
                <c:pt idx="883">
                  <c:v>9.1229999999999993</c:v>
                </c:pt>
                <c:pt idx="884">
                  <c:v>9.1180000000000003</c:v>
                </c:pt>
                <c:pt idx="885">
                  <c:v>9.125</c:v>
                </c:pt>
                <c:pt idx="886">
                  <c:v>9.1300000000000008</c:v>
                </c:pt>
                <c:pt idx="887">
                  <c:v>9.16</c:v>
                </c:pt>
                <c:pt idx="888">
                  <c:v>9.1809999999999992</c:v>
                </c:pt>
                <c:pt idx="889">
                  <c:v>9.2479999999999993</c:v>
                </c:pt>
                <c:pt idx="890">
                  <c:v>9.2970000000000006</c:v>
                </c:pt>
                <c:pt idx="891">
                  <c:v>9.327</c:v>
                </c:pt>
                <c:pt idx="892">
                  <c:v>9.3420000000000005</c:v>
                </c:pt>
                <c:pt idx="893">
                  <c:v>9.3740000000000006</c:v>
                </c:pt>
                <c:pt idx="894">
                  <c:v>9.42</c:v>
                </c:pt>
                <c:pt idx="895">
                  <c:v>9.4390000000000001</c:v>
                </c:pt>
                <c:pt idx="896">
                  <c:v>9.4670000000000005</c:v>
                </c:pt>
                <c:pt idx="897">
                  <c:v>9.516</c:v>
                </c:pt>
                <c:pt idx="898">
                  <c:v>9.5850000000000009</c:v>
                </c:pt>
                <c:pt idx="899">
                  <c:v>9.7240000000000002</c:v>
                </c:pt>
                <c:pt idx="900">
                  <c:v>10.28</c:v>
                </c:pt>
                <c:pt idx="901">
                  <c:v>10.509</c:v>
                </c:pt>
                <c:pt idx="902">
                  <c:v>10.57</c:v>
                </c:pt>
                <c:pt idx="903">
                  <c:v>10.582000000000001</c:v>
                </c:pt>
                <c:pt idx="904">
                  <c:v>10.583</c:v>
                </c:pt>
                <c:pt idx="905">
                  <c:v>10.622999999999999</c:v>
                </c:pt>
                <c:pt idx="906">
                  <c:v>10.667999999999999</c:v>
                </c:pt>
                <c:pt idx="907">
                  <c:v>10.718999999999999</c:v>
                </c:pt>
                <c:pt idx="908">
                  <c:v>10.765000000000001</c:v>
                </c:pt>
                <c:pt idx="909">
                  <c:v>10.794</c:v>
                </c:pt>
                <c:pt idx="910">
                  <c:v>10.82</c:v>
                </c:pt>
                <c:pt idx="911">
                  <c:v>10.845000000000001</c:v>
                </c:pt>
                <c:pt idx="912">
                  <c:v>10.878</c:v>
                </c:pt>
                <c:pt idx="913">
                  <c:v>10.895</c:v>
                </c:pt>
                <c:pt idx="914">
                  <c:v>10.952</c:v>
                </c:pt>
                <c:pt idx="915">
                  <c:v>10.988</c:v>
                </c:pt>
                <c:pt idx="916">
                  <c:v>11.009</c:v>
                </c:pt>
                <c:pt idx="917">
                  <c:v>11.076000000000001</c:v>
                </c:pt>
                <c:pt idx="918">
                  <c:v>11.097</c:v>
                </c:pt>
                <c:pt idx="919">
                  <c:v>11.143000000000001</c:v>
                </c:pt>
                <c:pt idx="920">
                  <c:v>11.186999999999999</c:v>
                </c:pt>
                <c:pt idx="921">
                  <c:v>11.224</c:v>
                </c:pt>
                <c:pt idx="922">
                  <c:v>11.252000000000001</c:v>
                </c:pt>
                <c:pt idx="923">
                  <c:v>11.287000000000001</c:v>
                </c:pt>
                <c:pt idx="924">
                  <c:v>11.308999999999999</c:v>
                </c:pt>
                <c:pt idx="925">
                  <c:v>11.353999999999999</c:v>
                </c:pt>
                <c:pt idx="926">
                  <c:v>11.430999999999999</c:v>
                </c:pt>
                <c:pt idx="927">
                  <c:v>11.51</c:v>
                </c:pt>
                <c:pt idx="928">
                  <c:v>11.625</c:v>
                </c:pt>
                <c:pt idx="929">
                  <c:v>11.821999999999999</c:v>
                </c:pt>
                <c:pt idx="930">
                  <c:v>12.534000000000001</c:v>
                </c:pt>
                <c:pt idx="931">
                  <c:v>12.647</c:v>
                </c:pt>
                <c:pt idx="932">
                  <c:v>12.728999999999999</c:v>
                </c:pt>
                <c:pt idx="933">
                  <c:v>12.789</c:v>
                </c:pt>
                <c:pt idx="934">
                  <c:v>12.835000000000001</c:v>
                </c:pt>
                <c:pt idx="935">
                  <c:v>12.894</c:v>
                </c:pt>
                <c:pt idx="936">
                  <c:v>12.91</c:v>
                </c:pt>
                <c:pt idx="937">
                  <c:v>12.936999999999999</c:v>
                </c:pt>
                <c:pt idx="938">
                  <c:v>12.968</c:v>
                </c:pt>
                <c:pt idx="939">
                  <c:v>13.003</c:v>
                </c:pt>
                <c:pt idx="940">
                  <c:v>13.041</c:v>
                </c:pt>
                <c:pt idx="941">
                  <c:v>13.073</c:v>
                </c:pt>
                <c:pt idx="942">
                  <c:v>13.12</c:v>
                </c:pt>
                <c:pt idx="943">
                  <c:v>13.119</c:v>
                </c:pt>
                <c:pt idx="944">
                  <c:v>13.103999999999999</c:v>
                </c:pt>
                <c:pt idx="945">
                  <c:v>13.044</c:v>
                </c:pt>
                <c:pt idx="946">
                  <c:v>13.084</c:v>
                </c:pt>
                <c:pt idx="947">
                  <c:v>13.143000000000001</c:v>
                </c:pt>
                <c:pt idx="948">
                  <c:v>13.128</c:v>
                </c:pt>
                <c:pt idx="949">
                  <c:v>13.124000000000001</c:v>
                </c:pt>
                <c:pt idx="950">
                  <c:v>13.202</c:v>
                </c:pt>
                <c:pt idx="951">
                  <c:v>13.212999999999999</c:v>
                </c:pt>
                <c:pt idx="952">
                  <c:v>13.404</c:v>
                </c:pt>
                <c:pt idx="953">
                  <c:v>13.518000000000001</c:v>
                </c:pt>
                <c:pt idx="954">
                  <c:v>13.613</c:v>
                </c:pt>
                <c:pt idx="955">
                  <c:v>13.74</c:v>
                </c:pt>
                <c:pt idx="956">
                  <c:v>13.848000000000001</c:v>
                </c:pt>
                <c:pt idx="957">
                  <c:v>13.996</c:v>
                </c:pt>
                <c:pt idx="958">
                  <c:v>14.28</c:v>
                </c:pt>
                <c:pt idx="959">
                  <c:v>14.837999999999999</c:v>
                </c:pt>
                <c:pt idx="960">
                  <c:v>16.536000000000001</c:v>
                </c:pt>
                <c:pt idx="961">
                  <c:v>17.094999999999999</c:v>
                </c:pt>
                <c:pt idx="962">
                  <c:v>17.326000000000001</c:v>
                </c:pt>
                <c:pt idx="963">
                  <c:v>17.396999999999998</c:v>
                </c:pt>
                <c:pt idx="964">
                  <c:v>17.454999999999998</c:v>
                </c:pt>
                <c:pt idx="965">
                  <c:v>17.506</c:v>
                </c:pt>
                <c:pt idx="966">
                  <c:v>17.533999999999999</c:v>
                </c:pt>
                <c:pt idx="967">
                  <c:v>17.588000000000001</c:v>
                </c:pt>
                <c:pt idx="968">
                  <c:v>17.648</c:v>
                </c:pt>
                <c:pt idx="969">
                  <c:v>17.678000000000001</c:v>
                </c:pt>
                <c:pt idx="970">
                  <c:v>17.709</c:v>
                </c:pt>
                <c:pt idx="971">
                  <c:v>17.748000000000001</c:v>
                </c:pt>
                <c:pt idx="972">
                  <c:v>17.754000000000001</c:v>
                </c:pt>
                <c:pt idx="973">
                  <c:v>17.754999999999999</c:v>
                </c:pt>
                <c:pt idx="974">
                  <c:v>17.788</c:v>
                </c:pt>
                <c:pt idx="975">
                  <c:v>17.844000000000001</c:v>
                </c:pt>
                <c:pt idx="976">
                  <c:v>17.881</c:v>
                </c:pt>
                <c:pt idx="977">
                  <c:v>17.908999999999999</c:v>
                </c:pt>
                <c:pt idx="978">
                  <c:v>17.919</c:v>
                </c:pt>
                <c:pt idx="979">
                  <c:v>17.936</c:v>
                </c:pt>
                <c:pt idx="980">
                  <c:v>17.951000000000001</c:v>
                </c:pt>
                <c:pt idx="981">
                  <c:v>17.946999999999999</c:v>
                </c:pt>
                <c:pt idx="982">
                  <c:v>17.908999999999999</c:v>
                </c:pt>
                <c:pt idx="983">
                  <c:v>17.803999999999998</c:v>
                </c:pt>
                <c:pt idx="984">
                  <c:v>17.745999999999999</c:v>
                </c:pt>
                <c:pt idx="985">
                  <c:v>17.754999999999999</c:v>
                </c:pt>
                <c:pt idx="986">
                  <c:v>17.722999999999999</c:v>
                </c:pt>
                <c:pt idx="987">
                  <c:v>17.686</c:v>
                </c:pt>
                <c:pt idx="988">
                  <c:v>17.643000000000001</c:v>
                </c:pt>
                <c:pt idx="989">
                  <c:v>17.675000000000001</c:v>
                </c:pt>
                <c:pt idx="990">
                  <c:v>18.088999999999999</c:v>
                </c:pt>
                <c:pt idx="991">
                  <c:v>18.318000000000001</c:v>
                </c:pt>
                <c:pt idx="992">
                  <c:v>18.46</c:v>
                </c:pt>
                <c:pt idx="993">
                  <c:v>18.506</c:v>
                </c:pt>
                <c:pt idx="994">
                  <c:v>18.515999999999998</c:v>
                </c:pt>
                <c:pt idx="995">
                  <c:v>18.515000000000001</c:v>
                </c:pt>
                <c:pt idx="996">
                  <c:v>18.503</c:v>
                </c:pt>
                <c:pt idx="997">
                  <c:v>18.478000000000002</c:v>
                </c:pt>
                <c:pt idx="998">
                  <c:v>18.440000000000001</c:v>
                </c:pt>
                <c:pt idx="999">
                  <c:v>18.332999999999998</c:v>
                </c:pt>
                <c:pt idx="1000">
                  <c:v>18.305</c:v>
                </c:pt>
                <c:pt idx="1001">
                  <c:v>18.260000000000002</c:v>
                </c:pt>
                <c:pt idx="1002">
                  <c:v>18.193999999999999</c:v>
                </c:pt>
                <c:pt idx="1003">
                  <c:v>18.097000000000001</c:v>
                </c:pt>
                <c:pt idx="1004">
                  <c:v>17.95</c:v>
                </c:pt>
                <c:pt idx="1005">
                  <c:v>18.106000000000002</c:v>
                </c:pt>
                <c:pt idx="1006">
                  <c:v>18.109000000000002</c:v>
                </c:pt>
                <c:pt idx="1007">
                  <c:v>18.111000000000001</c:v>
                </c:pt>
                <c:pt idx="1008">
                  <c:v>18.079000000000001</c:v>
                </c:pt>
                <c:pt idx="1009">
                  <c:v>18.003</c:v>
                </c:pt>
                <c:pt idx="1010">
                  <c:v>18.010000000000002</c:v>
                </c:pt>
                <c:pt idx="1011">
                  <c:v>17.943999999999999</c:v>
                </c:pt>
                <c:pt idx="1012">
                  <c:v>17.878</c:v>
                </c:pt>
                <c:pt idx="1013">
                  <c:v>17.84</c:v>
                </c:pt>
                <c:pt idx="1014">
                  <c:v>17.841999999999999</c:v>
                </c:pt>
                <c:pt idx="1015">
                  <c:v>17.800999999999998</c:v>
                </c:pt>
                <c:pt idx="1016">
                  <c:v>17.774999999999999</c:v>
                </c:pt>
                <c:pt idx="1017">
                  <c:v>17.82</c:v>
                </c:pt>
                <c:pt idx="1018">
                  <c:v>17.972000000000001</c:v>
                </c:pt>
                <c:pt idx="1019">
                  <c:v>18.039000000000001</c:v>
                </c:pt>
                <c:pt idx="1020">
                  <c:v>19.39</c:v>
                </c:pt>
                <c:pt idx="1021">
                  <c:v>20.016999999999999</c:v>
                </c:pt>
                <c:pt idx="1022">
                  <c:v>20.190999999999999</c:v>
                </c:pt>
                <c:pt idx="1023">
                  <c:v>20.186</c:v>
                </c:pt>
                <c:pt idx="1024">
                  <c:v>20.149999999999999</c:v>
                </c:pt>
                <c:pt idx="1025">
                  <c:v>20.167999999999999</c:v>
                </c:pt>
                <c:pt idx="1026">
                  <c:v>20.189</c:v>
                </c:pt>
                <c:pt idx="1027">
                  <c:v>20.189</c:v>
                </c:pt>
                <c:pt idx="1028">
                  <c:v>20.21</c:v>
                </c:pt>
                <c:pt idx="1029">
                  <c:v>20.213999999999999</c:v>
                </c:pt>
                <c:pt idx="1030">
                  <c:v>20.145</c:v>
                </c:pt>
                <c:pt idx="1031">
                  <c:v>20.033000000000001</c:v>
                </c:pt>
                <c:pt idx="1032">
                  <c:v>19.904</c:v>
                </c:pt>
                <c:pt idx="1033">
                  <c:v>19.806000000000001</c:v>
                </c:pt>
                <c:pt idx="1034">
                  <c:v>19.739000000000001</c:v>
                </c:pt>
                <c:pt idx="1035">
                  <c:v>19.765000000000001</c:v>
                </c:pt>
                <c:pt idx="1036">
                  <c:v>19.844999999999999</c:v>
                </c:pt>
                <c:pt idx="1037">
                  <c:v>19.969000000000001</c:v>
                </c:pt>
                <c:pt idx="1038">
                  <c:v>20.097999999999999</c:v>
                </c:pt>
                <c:pt idx="1039">
                  <c:v>20.193999999999999</c:v>
                </c:pt>
                <c:pt idx="1040">
                  <c:v>20.213000000000001</c:v>
                </c:pt>
                <c:pt idx="1041">
                  <c:v>20.065000000000001</c:v>
                </c:pt>
                <c:pt idx="1042">
                  <c:v>19.751999999999999</c:v>
                </c:pt>
                <c:pt idx="1043">
                  <c:v>19.393000000000001</c:v>
                </c:pt>
                <c:pt idx="1044">
                  <c:v>19.195</c:v>
                </c:pt>
                <c:pt idx="1045">
                  <c:v>19.106999999999999</c:v>
                </c:pt>
                <c:pt idx="1046">
                  <c:v>18.963000000000001</c:v>
                </c:pt>
                <c:pt idx="1047">
                  <c:v>18.872</c:v>
                </c:pt>
                <c:pt idx="1048">
                  <c:v>18.902999999999999</c:v>
                </c:pt>
                <c:pt idx="1049">
                  <c:v>19.271000000000001</c:v>
                </c:pt>
                <c:pt idx="1050">
                  <c:v>20.170000000000002</c:v>
                </c:pt>
                <c:pt idx="1051">
                  <c:v>20.658999999999999</c:v>
                </c:pt>
                <c:pt idx="1052">
                  <c:v>20.97</c:v>
                </c:pt>
                <c:pt idx="1053">
                  <c:v>21.062999999999999</c:v>
                </c:pt>
                <c:pt idx="1054">
                  <c:v>21.1</c:v>
                </c:pt>
                <c:pt idx="1055">
                  <c:v>21.141999999999999</c:v>
                </c:pt>
                <c:pt idx="1056">
                  <c:v>21.158999999999999</c:v>
                </c:pt>
                <c:pt idx="1057">
                  <c:v>21.149000000000001</c:v>
                </c:pt>
                <c:pt idx="1058">
                  <c:v>21.111999999999998</c:v>
                </c:pt>
                <c:pt idx="1059">
                  <c:v>21.033000000000001</c:v>
                </c:pt>
                <c:pt idx="1060">
                  <c:v>20.899000000000001</c:v>
                </c:pt>
                <c:pt idx="1061">
                  <c:v>20.707000000000001</c:v>
                </c:pt>
                <c:pt idx="1062">
                  <c:v>20.532</c:v>
                </c:pt>
                <c:pt idx="1063">
                  <c:v>20.579000000000001</c:v>
                </c:pt>
                <c:pt idx="1064">
                  <c:v>20.725000000000001</c:v>
                </c:pt>
                <c:pt idx="1065">
                  <c:v>20.873000000000001</c:v>
                </c:pt>
                <c:pt idx="1066">
                  <c:v>20.85</c:v>
                </c:pt>
                <c:pt idx="1067">
                  <c:v>20.788</c:v>
                </c:pt>
                <c:pt idx="1068">
                  <c:v>20.722999999999999</c:v>
                </c:pt>
                <c:pt idx="1069">
                  <c:v>20.65</c:v>
                </c:pt>
                <c:pt idx="1070">
                  <c:v>20.59</c:v>
                </c:pt>
                <c:pt idx="1071">
                  <c:v>20.484000000000002</c:v>
                </c:pt>
                <c:pt idx="1072">
                  <c:v>20.372</c:v>
                </c:pt>
                <c:pt idx="1073">
                  <c:v>20.318999999999999</c:v>
                </c:pt>
                <c:pt idx="1074">
                  <c:v>20.361000000000001</c:v>
                </c:pt>
                <c:pt idx="1075">
                  <c:v>19.992999999999999</c:v>
                </c:pt>
                <c:pt idx="1076">
                  <c:v>19.800999999999998</c:v>
                </c:pt>
                <c:pt idx="1077">
                  <c:v>19.914000000000001</c:v>
                </c:pt>
                <c:pt idx="1078">
                  <c:v>20.052</c:v>
                </c:pt>
                <c:pt idx="1079">
                  <c:v>20.404</c:v>
                </c:pt>
                <c:pt idx="1080">
                  <c:v>21.923999999999999</c:v>
                </c:pt>
                <c:pt idx="1081">
                  <c:v>22.332000000000001</c:v>
                </c:pt>
                <c:pt idx="1082">
                  <c:v>22.489000000000001</c:v>
                </c:pt>
                <c:pt idx="1083">
                  <c:v>22.513000000000002</c:v>
                </c:pt>
                <c:pt idx="1084">
                  <c:v>22.471</c:v>
                </c:pt>
                <c:pt idx="1085">
                  <c:v>22.433</c:v>
                </c:pt>
                <c:pt idx="1086">
                  <c:v>22.350999999999999</c:v>
                </c:pt>
                <c:pt idx="1087">
                  <c:v>22.234999999999999</c:v>
                </c:pt>
                <c:pt idx="1088">
                  <c:v>22.097000000000001</c:v>
                </c:pt>
                <c:pt idx="1089">
                  <c:v>21.971</c:v>
                </c:pt>
                <c:pt idx="1090">
                  <c:v>21.872</c:v>
                </c:pt>
                <c:pt idx="1091">
                  <c:v>21.79</c:v>
                </c:pt>
                <c:pt idx="1092">
                  <c:v>21.751999999999999</c:v>
                </c:pt>
                <c:pt idx="1093">
                  <c:v>21.727</c:v>
                </c:pt>
                <c:pt idx="1094">
                  <c:v>21.718</c:v>
                </c:pt>
                <c:pt idx="1095">
                  <c:v>21.774999999999999</c:v>
                </c:pt>
                <c:pt idx="1096">
                  <c:v>21.824000000000002</c:v>
                </c:pt>
                <c:pt idx="1097">
                  <c:v>21.893000000000001</c:v>
                </c:pt>
                <c:pt idx="1098">
                  <c:v>21.858000000000001</c:v>
                </c:pt>
                <c:pt idx="1099">
                  <c:v>21.731000000000002</c:v>
                </c:pt>
                <c:pt idx="1100">
                  <c:v>21.844000000000001</c:v>
                </c:pt>
                <c:pt idx="1101">
                  <c:v>21.881</c:v>
                </c:pt>
                <c:pt idx="1102">
                  <c:v>21.756</c:v>
                </c:pt>
                <c:pt idx="1103">
                  <c:v>21.582999999999998</c:v>
                </c:pt>
                <c:pt idx="1104">
                  <c:v>21.466000000000001</c:v>
                </c:pt>
                <c:pt idx="1105">
                  <c:v>21.44</c:v>
                </c:pt>
                <c:pt idx="1106">
                  <c:v>21.334</c:v>
                </c:pt>
                <c:pt idx="1107">
                  <c:v>21.135000000000002</c:v>
                </c:pt>
                <c:pt idx="1108">
                  <c:v>20.885999999999999</c:v>
                </c:pt>
                <c:pt idx="1109">
                  <c:v>20.914999999999999</c:v>
                </c:pt>
                <c:pt idx="1110">
                  <c:v>21.114999999999998</c:v>
                </c:pt>
                <c:pt idx="1111">
                  <c:v>21.111999999999998</c:v>
                </c:pt>
                <c:pt idx="1112">
                  <c:v>21.163</c:v>
                </c:pt>
                <c:pt idx="1113">
                  <c:v>21.172999999999998</c:v>
                </c:pt>
                <c:pt idx="1114">
                  <c:v>21.141999999999999</c:v>
                </c:pt>
                <c:pt idx="1115">
                  <c:v>21.123999999999999</c:v>
                </c:pt>
                <c:pt idx="1116">
                  <c:v>21.007999999999999</c:v>
                </c:pt>
                <c:pt idx="1117">
                  <c:v>20.898</c:v>
                </c:pt>
                <c:pt idx="1118">
                  <c:v>20.907</c:v>
                </c:pt>
                <c:pt idx="1119">
                  <c:v>20.888999999999999</c:v>
                </c:pt>
                <c:pt idx="1120">
                  <c:v>20.99</c:v>
                </c:pt>
                <c:pt idx="1121">
                  <c:v>20.86</c:v>
                </c:pt>
                <c:pt idx="1122">
                  <c:v>20.774999999999999</c:v>
                </c:pt>
                <c:pt idx="1123">
                  <c:v>20.866</c:v>
                </c:pt>
                <c:pt idx="1124">
                  <c:v>21.366</c:v>
                </c:pt>
                <c:pt idx="1125">
                  <c:v>21.556999999999999</c:v>
                </c:pt>
                <c:pt idx="1126">
                  <c:v>21.494</c:v>
                </c:pt>
                <c:pt idx="1127">
                  <c:v>21.384</c:v>
                </c:pt>
                <c:pt idx="1128">
                  <c:v>21.332000000000001</c:v>
                </c:pt>
                <c:pt idx="1129">
                  <c:v>21.282</c:v>
                </c:pt>
                <c:pt idx="1130">
                  <c:v>21.120999999999999</c:v>
                </c:pt>
                <c:pt idx="1131">
                  <c:v>20.981999999999999</c:v>
                </c:pt>
                <c:pt idx="1132">
                  <c:v>20.832999999999998</c:v>
                </c:pt>
                <c:pt idx="1133">
                  <c:v>20.702999999999999</c:v>
                </c:pt>
                <c:pt idx="1134">
                  <c:v>20.64</c:v>
                </c:pt>
                <c:pt idx="1135">
                  <c:v>20.667000000000002</c:v>
                </c:pt>
                <c:pt idx="1136">
                  <c:v>20.683</c:v>
                </c:pt>
                <c:pt idx="1137">
                  <c:v>20.675999999999998</c:v>
                </c:pt>
                <c:pt idx="1138">
                  <c:v>20.672999999999998</c:v>
                </c:pt>
                <c:pt idx="1139">
                  <c:v>20.698</c:v>
                </c:pt>
                <c:pt idx="1140">
                  <c:v>20.940999999999999</c:v>
                </c:pt>
                <c:pt idx="1141">
                  <c:v>20.983000000000001</c:v>
                </c:pt>
                <c:pt idx="1142">
                  <c:v>20.876000000000001</c:v>
                </c:pt>
                <c:pt idx="1143">
                  <c:v>20.692</c:v>
                </c:pt>
                <c:pt idx="1144">
                  <c:v>20.495999999999999</c:v>
                </c:pt>
                <c:pt idx="1145">
                  <c:v>20.231999999999999</c:v>
                </c:pt>
                <c:pt idx="1146">
                  <c:v>19.815000000000001</c:v>
                </c:pt>
                <c:pt idx="1147">
                  <c:v>19.434999999999999</c:v>
                </c:pt>
                <c:pt idx="1148">
                  <c:v>19.152000000000001</c:v>
                </c:pt>
                <c:pt idx="1149">
                  <c:v>18.916</c:v>
                </c:pt>
                <c:pt idx="1150">
                  <c:v>18.695</c:v>
                </c:pt>
                <c:pt idx="1151">
                  <c:v>18.452000000000002</c:v>
                </c:pt>
                <c:pt idx="1152">
                  <c:v>18.376000000000001</c:v>
                </c:pt>
                <c:pt idx="1153">
                  <c:v>18.417999999999999</c:v>
                </c:pt>
                <c:pt idx="1154">
                  <c:v>18.452000000000002</c:v>
                </c:pt>
                <c:pt idx="1155">
                  <c:v>18.462</c:v>
                </c:pt>
                <c:pt idx="1156">
                  <c:v>18.431000000000001</c:v>
                </c:pt>
                <c:pt idx="1157">
                  <c:v>18.411000000000001</c:v>
                </c:pt>
                <c:pt idx="1158">
                  <c:v>18.416</c:v>
                </c:pt>
                <c:pt idx="1159">
                  <c:v>18.384</c:v>
                </c:pt>
                <c:pt idx="1160">
                  <c:v>18.291</c:v>
                </c:pt>
                <c:pt idx="1161">
                  <c:v>18.155999999999999</c:v>
                </c:pt>
                <c:pt idx="1162">
                  <c:v>18.04</c:v>
                </c:pt>
                <c:pt idx="1163">
                  <c:v>17.867000000000001</c:v>
                </c:pt>
                <c:pt idx="1164">
                  <c:v>17.748999999999999</c:v>
                </c:pt>
                <c:pt idx="1165">
                  <c:v>17.63</c:v>
                </c:pt>
                <c:pt idx="1166">
                  <c:v>17.541</c:v>
                </c:pt>
                <c:pt idx="1167">
                  <c:v>17.475999999999999</c:v>
                </c:pt>
                <c:pt idx="1168">
                  <c:v>17.437999999999999</c:v>
                </c:pt>
                <c:pt idx="1169">
                  <c:v>17.367999999999999</c:v>
                </c:pt>
                <c:pt idx="1170">
                  <c:v>17.343</c:v>
                </c:pt>
                <c:pt idx="1171">
                  <c:v>17.283999999999999</c:v>
                </c:pt>
                <c:pt idx="1172">
                  <c:v>17.242000000000001</c:v>
                </c:pt>
                <c:pt idx="1173">
                  <c:v>17.158999999999999</c:v>
                </c:pt>
                <c:pt idx="1174">
                  <c:v>17.082999999999998</c:v>
                </c:pt>
                <c:pt idx="1175">
                  <c:v>16.975000000000001</c:v>
                </c:pt>
                <c:pt idx="1176">
                  <c:v>16.785</c:v>
                </c:pt>
                <c:pt idx="1177">
                  <c:v>16.539000000000001</c:v>
                </c:pt>
                <c:pt idx="1178">
                  <c:v>16.221</c:v>
                </c:pt>
                <c:pt idx="1179">
                  <c:v>15.942</c:v>
                </c:pt>
                <c:pt idx="1180">
                  <c:v>15.763999999999999</c:v>
                </c:pt>
                <c:pt idx="1181">
                  <c:v>15.596</c:v>
                </c:pt>
                <c:pt idx="1182">
                  <c:v>15.444000000000001</c:v>
                </c:pt>
                <c:pt idx="1183">
                  <c:v>15.333</c:v>
                </c:pt>
                <c:pt idx="1184">
                  <c:v>15.239000000000001</c:v>
                </c:pt>
                <c:pt idx="1185">
                  <c:v>15.154</c:v>
                </c:pt>
                <c:pt idx="1186">
                  <c:v>15.05</c:v>
                </c:pt>
                <c:pt idx="1187">
                  <c:v>14.96</c:v>
                </c:pt>
                <c:pt idx="1188">
                  <c:v>14.875</c:v>
                </c:pt>
                <c:pt idx="1189">
                  <c:v>14.772</c:v>
                </c:pt>
                <c:pt idx="1190">
                  <c:v>14.672000000000001</c:v>
                </c:pt>
                <c:pt idx="1191">
                  <c:v>14.569000000000001</c:v>
                </c:pt>
                <c:pt idx="1192">
                  <c:v>14.496</c:v>
                </c:pt>
                <c:pt idx="1193">
                  <c:v>14.426</c:v>
                </c:pt>
                <c:pt idx="1194">
                  <c:v>14.368</c:v>
                </c:pt>
                <c:pt idx="1195">
                  <c:v>14.321</c:v>
                </c:pt>
                <c:pt idx="1196">
                  <c:v>14.268000000000001</c:v>
                </c:pt>
                <c:pt idx="1197">
                  <c:v>14.26</c:v>
                </c:pt>
                <c:pt idx="1198">
                  <c:v>14.260999999999999</c:v>
                </c:pt>
                <c:pt idx="1199">
                  <c:v>14.335000000000001</c:v>
                </c:pt>
                <c:pt idx="1200">
                  <c:v>14.762</c:v>
                </c:pt>
                <c:pt idx="1201">
                  <c:v>14.815</c:v>
                </c:pt>
                <c:pt idx="1202">
                  <c:v>14.818</c:v>
                </c:pt>
                <c:pt idx="1203">
                  <c:v>14.738</c:v>
                </c:pt>
                <c:pt idx="1204">
                  <c:v>14.644</c:v>
                </c:pt>
                <c:pt idx="1205">
                  <c:v>14.609</c:v>
                </c:pt>
                <c:pt idx="1206">
                  <c:v>14.52</c:v>
                </c:pt>
                <c:pt idx="1207">
                  <c:v>14.397</c:v>
                </c:pt>
                <c:pt idx="1208">
                  <c:v>14.271000000000001</c:v>
                </c:pt>
                <c:pt idx="1209">
                  <c:v>14.141</c:v>
                </c:pt>
                <c:pt idx="1210">
                  <c:v>13.955</c:v>
                </c:pt>
                <c:pt idx="1211">
                  <c:v>13.757</c:v>
                </c:pt>
                <c:pt idx="1212">
                  <c:v>13.579000000000001</c:v>
                </c:pt>
                <c:pt idx="1213">
                  <c:v>13.391999999999999</c:v>
                </c:pt>
                <c:pt idx="1214">
                  <c:v>13.122999999999999</c:v>
                </c:pt>
                <c:pt idx="1215">
                  <c:v>12.824999999999999</c:v>
                </c:pt>
                <c:pt idx="1216">
                  <c:v>12.507</c:v>
                </c:pt>
                <c:pt idx="1217">
                  <c:v>12.254</c:v>
                </c:pt>
                <c:pt idx="1218">
                  <c:v>12.016</c:v>
                </c:pt>
                <c:pt idx="1219">
                  <c:v>11.785</c:v>
                </c:pt>
                <c:pt idx="1220">
                  <c:v>11.587</c:v>
                </c:pt>
                <c:pt idx="1221">
                  <c:v>11.369</c:v>
                </c:pt>
                <c:pt idx="1222">
                  <c:v>11.167999999999999</c:v>
                </c:pt>
                <c:pt idx="1223">
                  <c:v>10.967000000000001</c:v>
                </c:pt>
                <c:pt idx="1224">
                  <c:v>10.782</c:v>
                </c:pt>
                <c:pt idx="1225">
                  <c:v>10.603</c:v>
                </c:pt>
                <c:pt idx="1226">
                  <c:v>10.477</c:v>
                </c:pt>
                <c:pt idx="1227">
                  <c:v>10.334</c:v>
                </c:pt>
                <c:pt idx="1228">
                  <c:v>10.214</c:v>
                </c:pt>
                <c:pt idx="1229">
                  <c:v>10.08</c:v>
                </c:pt>
                <c:pt idx="1230">
                  <c:v>10.013</c:v>
                </c:pt>
                <c:pt idx="1231">
                  <c:v>9.9130000000000003</c:v>
                </c:pt>
                <c:pt idx="1232">
                  <c:v>9.8010000000000002</c:v>
                </c:pt>
                <c:pt idx="1233">
                  <c:v>9.6920000000000002</c:v>
                </c:pt>
                <c:pt idx="1234">
                  <c:v>9.5860000000000003</c:v>
                </c:pt>
                <c:pt idx="1235">
                  <c:v>9.4649999999999999</c:v>
                </c:pt>
                <c:pt idx="1236">
                  <c:v>9.3330000000000002</c:v>
                </c:pt>
                <c:pt idx="1237">
                  <c:v>9.2080000000000002</c:v>
                </c:pt>
                <c:pt idx="1238">
                  <c:v>9.1020000000000003</c:v>
                </c:pt>
                <c:pt idx="1239">
                  <c:v>8.9600000000000009</c:v>
                </c:pt>
                <c:pt idx="1240">
                  <c:v>8.8620000000000001</c:v>
                </c:pt>
                <c:pt idx="1241">
                  <c:v>8.7539999999999996</c:v>
                </c:pt>
                <c:pt idx="1242">
                  <c:v>8.6609999999999996</c:v>
                </c:pt>
                <c:pt idx="1243">
                  <c:v>8.57</c:v>
                </c:pt>
                <c:pt idx="1244">
                  <c:v>8.4710000000000001</c:v>
                </c:pt>
                <c:pt idx="1245">
                  <c:v>8.3670000000000009</c:v>
                </c:pt>
                <c:pt idx="1246">
                  <c:v>8.2710000000000008</c:v>
                </c:pt>
                <c:pt idx="1247">
                  <c:v>8.1660000000000004</c:v>
                </c:pt>
                <c:pt idx="1248">
                  <c:v>8.06</c:v>
                </c:pt>
                <c:pt idx="1249">
                  <c:v>7.9710000000000001</c:v>
                </c:pt>
                <c:pt idx="1250">
                  <c:v>7.8970000000000002</c:v>
                </c:pt>
                <c:pt idx="1251">
                  <c:v>7.8049999999999997</c:v>
                </c:pt>
                <c:pt idx="1252">
                  <c:v>7.7160000000000002</c:v>
                </c:pt>
                <c:pt idx="1253">
                  <c:v>7.6280000000000001</c:v>
                </c:pt>
                <c:pt idx="1254">
                  <c:v>7.548</c:v>
                </c:pt>
                <c:pt idx="1255">
                  <c:v>7.4790000000000001</c:v>
                </c:pt>
                <c:pt idx="1256">
                  <c:v>7.4119999999999999</c:v>
                </c:pt>
                <c:pt idx="1257">
                  <c:v>7.3380000000000001</c:v>
                </c:pt>
                <c:pt idx="1258">
                  <c:v>7.25</c:v>
                </c:pt>
                <c:pt idx="1259">
                  <c:v>7.1820000000000004</c:v>
                </c:pt>
                <c:pt idx="1260">
                  <c:v>7.1539999999999999</c:v>
                </c:pt>
                <c:pt idx="1261">
                  <c:v>7.069</c:v>
                </c:pt>
                <c:pt idx="1262">
                  <c:v>6.9809999999999999</c:v>
                </c:pt>
                <c:pt idx="1263">
                  <c:v>6.8639999999999999</c:v>
                </c:pt>
                <c:pt idx="1264">
                  <c:v>6.7759999999999998</c:v>
                </c:pt>
                <c:pt idx="1265">
                  <c:v>6.6890000000000001</c:v>
                </c:pt>
                <c:pt idx="1266">
                  <c:v>6.5940000000000003</c:v>
                </c:pt>
                <c:pt idx="1267">
                  <c:v>6.4889999999999999</c:v>
                </c:pt>
                <c:pt idx="1268">
                  <c:v>6.3959999999999999</c:v>
                </c:pt>
                <c:pt idx="1269">
                  <c:v>6.3109999999999999</c:v>
                </c:pt>
                <c:pt idx="1270">
                  <c:v>6.2320000000000002</c:v>
                </c:pt>
                <c:pt idx="1271">
                  <c:v>6.141</c:v>
                </c:pt>
                <c:pt idx="1272">
                  <c:v>6.0759999999999996</c:v>
                </c:pt>
                <c:pt idx="1273">
                  <c:v>6.0209999999999999</c:v>
                </c:pt>
                <c:pt idx="1274">
                  <c:v>5.94</c:v>
                </c:pt>
                <c:pt idx="1275">
                  <c:v>5.8860000000000001</c:v>
                </c:pt>
                <c:pt idx="1276">
                  <c:v>5.8380000000000001</c:v>
                </c:pt>
                <c:pt idx="1277">
                  <c:v>5.7809999999999997</c:v>
                </c:pt>
                <c:pt idx="1278">
                  <c:v>5.7140000000000004</c:v>
                </c:pt>
                <c:pt idx="1279">
                  <c:v>5.641</c:v>
                </c:pt>
                <c:pt idx="1280">
                  <c:v>5.5759999999999996</c:v>
                </c:pt>
                <c:pt idx="1281">
                  <c:v>5.5</c:v>
                </c:pt>
                <c:pt idx="1282">
                  <c:v>5.43</c:v>
                </c:pt>
                <c:pt idx="1283">
                  <c:v>5.3680000000000003</c:v>
                </c:pt>
                <c:pt idx="1284">
                  <c:v>5.3040000000000003</c:v>
                </c:pt>
                <c:pt idx="1285">
                  <c:v>5.2510000000000003</c:v>
                </c:pt>
                <c:pt idx="1286">
                  <c:v>5.2009999999999996</c:v>
                </c:pt>
                <c:pt idx="1287">
                  <c:v>5.1340000000000003</c:v>
                </c:pt>
                <c:pt idx="1288">
                  <c:v>5.077</c:v>
                </c:pt>
                <c:pt idx="1289">
                  <c:v>5.0209999999999999</c:v>
                </c:pt>
                <c:pt idx="1290">
                  <c:v>4.9939999999999998</c:v>
                </c:pt>
                <c:pt idx="1291">
                  <c:v>4.9450000000000003</c:v>
                </c:pt>
                <c:pt idx="1292">
                  <c:v>4.8899999999999997</c:v>
                </c:pt>
                <c:pt idx="1293">
                  <c:v>4.8470000000000004</c:v>
                </c:pt>
                <c:pt idx="1294">
                  <c:v>4.798</c:v>
                </c:pt>
                <c:pt idx="1295">
                  <c:v>4.7409999999999997</c:v>
                </c:pt>
                <c:pt idx="1296">
                  <c:v>4.6829999999999998</c:v>
                </c:pt>
                <c:pt idx="1297">
                  <c:v>4.6189999999999998</c:v>
                </c:pt>
                <c:pt idx="1298">
                  <c:v>4.5519999999999996</c:v>
                </c:pt>
                <c:pt idx="1299">
                  <c:v>4.4909999999999997</c:v>
                </c:pt>
                <c:pt idx="1300">
                  <c:v>4.4550000000000001</c:v>
                </c:pt>
                <c:pt idx="1301">
                  <c:v>4.391</c:v>
                </c:pt>
                <c:pt idx="1302">
                  <c:v>4.3540000000000001</c:v>
                </c:pt>
                <c:pt idx="1303">
                  <c:v>4.298</c:v>
                </c:pt>
                <c:pt idx="1304">
                  <c:v>4.2489999999999997</c:v>
                </c:pt>
                <c:pt idx="1305">
                  <c:v>4.2110000000000003</c:v>
                </c:pt>
                <c:pt idx="1306">
                  <c:v>4.1639999999999997</c:v>
                </c:pt>
                <c:pt idx="1307">
                  <c:v>4.1210000000000004</c:v>
                </c:pt>
                <c:pt idx="1308">
                  <c:v>4.07</c:v>
                </c:pt>
                <c:pt idx="1309">
                  <c:v>4.0229999999999997</c:v>
                </c:pt>
                <c:pt idx="1310">
                  <c:v>3.9870000000000001</c:v>
                </c:pt>
                <c:pt idx="1311">
                  <c:v>3.9289999999999998</c:v>
                </c:pt>
                <c:pt idx="1312">
                  <c:v>3.8820000000000001</c:v>
                </c:pt>
                <c:pt idx="1313">
                  <c:v>3.85</c:v>
                </c:pt>
                <c:pt idx="1314">
                  <c:v>3.819</c:v>
                </c:pt>
                <c:pt idx="1315">
                  <c:v>3.7690000000000001</c:v>
                </c:pt>
                <c:pt idx="1316">
                  <c:v>3.722</c:v>
                </c:pt>
                <c:pt idx="1317">
                  <c:v>3.6760000000000002</c:v>
                </c:pt>
                <c:pt idx="1318">
                  <c:v>3.64</c:v>
                </c:pt>
                <c:pt idx="1319">
                  <c:v>3.6080000000000001</c:v>
                </c:pt>
                <c:pt idx="1320">
                  <c:v>3.63</c:v>
                </c:pt>
                <c:pt idx="1321">
                  <c:v>3.5920000000000001</c:v>
                </c:pt>
                <c:pt idx="1322">
                  <c:v>3.5609999999999999</c:v>
                </c:pt>
                <c:pt idx="1323">
                  <c:v>3.5089999999999999</c:v>
                </c:pt>
                <c:pt idx="1324">
                  <c:v>3.46</c:v>
                </c:pt>
                <c:pt idx="1325">
                  <c:v>3.4169999999999998</c:v>
                </c:pt>
                <c:pt idx="1326">
                  <c:v>3.3730000000000002</c:v>
                </c:pt>
                <c:pt idx="1327">
                  <c:v>3.3330000000000002</c:v>
                </c:pt>
                <c:pt idx="1328">
                  <c:v>3.2989999999999999</c:v>
                </c:pt>
                <c:pt idx="1329">
                  <c:v>3.258</c:v>
                </c:pt>
                <c:pt idx="1330">
                  <c:v>3.2189999999999999</c:v>
                </c:pt>
                <c:pt idx="1331">
                  <c:v>3.1859999999999999</c:v>
                </c:pt>
                <c:pt idx="1332">
                  <c:v>3.149</c:v>
                </c:pt>
                <c:pt idx="1333">
                  <c:v>3.1040000000000001</c:v>
                </c:pt>
                <c:pt idx="1334">
                  <c:v>3.0550000000000002</c:v>
                </c:pt>
                <c:pt idx="1335">
                  <c:v>3.0259999999999998</c:v>
                </c:pt>
                <c:pt idx="1336">
                  <c:v>2.9980000000000002</c:v>
                </c:pt>
                <c:pt idx="1337">
                  <c:v>2.9630000000000001</c:v>
                </c:pt>
                <c:pt idx="1338">
                  <c:v>2.931</c:v>
                </c:pt>
                <c:pt idx="1339">
                  <c:v>2.9060000000000001</c:v>
                </c:pt>
                <c:pt idx="1340">
                  <c:v>2.8740000000000001</c:v>
                </c:pt>
                <c:pt idx="1341">
                  <c:v>2.8530000000000002</c:v>
                </c:pt>
                <c:pt idx="1342">
                  <c:v>2.8149999999999999</c:v>
                </c:pt>
                <c:pt idx="1343">
                  <c:v>2.78</c:v>
                </c:pt>
                <c:pt idx="1344">
                  <c:v>2.7469999999999999</c:v>
                </c:pt>
                <c:pt idx="1345">
                  <c:v>2.718</c:v>
                </c:pt>
                <c:pt idx="1346">
                  <c:v>2.6850000000000001</c:v>
                </c:pt>
                <c:pt idx="1347">
                  <c:v>2.66</c:v>
                </c:pt>
                <c:pt idx="1348">
                  <c:v>2.629</c:v>
                </c:pt>
                <c:pt idx="1349">
                  <c:v>2.5910000000000002</c:v>
                </c:pt>
                <c:pt idx="1350">
                  <c:v>2.5710000000000002</c:v>
                </c:pt>
                <c:pt idx="1351">
                  <c:v>2.5419999999999998</c:v>
                </c:pt>
                <c:pt idx="1352">
                  <c:v>2.5190000000000001</c:v>
                </c:pt>
                <c:pt idx="1353">
                  <c:v>2.4889999999999999</c:v>
                </c:pt>
                <c:pt idx="1354">
                  <c:v>2.4580000000000002</c:v>
                </c:pt>
                <c:pt idx="1355">
                  <c:v>2.4319999999999999</c:v>
                </c:pt>
                <c:pt idx="1356">
                  <c:v>2.4</c:v>
                </c:pt>
                <c:pt idx="1357">
                  <c:v>2.3769999999999998</c:v>
                </c:pt>
                <c:pt idx="1358">
                  <c:v>2.3490000000000002</c:v>
                </c:pt>
                <c:pt idx="1359">
                  <c:v>2.3239999999999998</c:v>
                </c:pt>
                <c:pt idx="1360">
                  <c:v>2.2949999999999999</c:v>
                </c:pt>
                <c:pt idx="1361">
                  <c:v>2.2719999999999998</c:v>
                </c:pt>
                <c:pt idx="1362">
                  <c:v>2.2389999999999999</c:v>
                </c:pt>
                <c:pt idx="1363">
                  <c:v>2.2189999999999999</c:v>
                </c:pt>
                <c:pt idx="1364">
                  <c:v>2.1909999999999998</c:v>
                </c:pt>
                <c:pt idx="1365">
                  <c:v>2.1680000000000001</c:v>
                </c:pt>
                <c:pt idx="1366">
                  <c:v>2.1480000000000001</c:v>
                </c:pt>
                <c:pt idx="1367">
                  <c:v>2.1280000000000001</c:v>
                </c:pt>
                <c:pt idx="1368">
                  <c:v>2.109</c:v>
                </c:pt>
                <c:pt idx="1369">
                  <c:v>2.0830000000000002</c:v>
                </c:pt>
                <c:pt idx="1370">
                  <c:v>2.0680000000000001</c:v>
                </c:pt>
                <c:pt idx="1371">
                  <c:v>2.0579999999999998</c:v>
                </c:pt>
                <c:pt idx="1372">
                  <c:v>2.036</c:v>
                </c:pt>
                <c:pt idx="1373">
                  <c:v>2.0270000000000001</c:v>
                </c:pt>
                <c:pt idx="1374">
                  <c:v>2.0099999999999998</c:v>
                </c:pt>
                <c:pt idx="1375">
                  <c:v>1.9830000000000001</c:v>
                </c:pt>
                <c:pt idx="1376">
                  <c:v>1.9670000000000001</c:v>
                </c:pt>
                <c:pt idx="1377">
                  <c:v>1.9470000000000001</c:v>
                </c:pt>
                <c:pt idx="1378">
                  <c:v>1.9259999999999999</c:v>
                </c:pt>
                <c:pt idx="1379">
                  <c:v>1.907</c:v>
                </c:pt>
                <c:pt idx="1380">
                  <c:v>1.91</c:v>
                </c:pt>
                <c:pt idx="1381">
                  <c:v>1.91</c:v>
                </c:pt>
                <c:pt idx="1382">
                  <c:v>1.89</c:v>
                </c:pt>
                <c:pt idx="1383">
                  <c:v>1.861</c:v>
                </c:pt>
                <c:pt idx="1384">
                  <c:v>1.8320000000000001</c:v>
                </c:pt>
                <c:pt idx="1385">
                  <c:v>1.8129999999999999</c:v>
                </c:pt>
                <c:pt idx="1386">
                  <c:v>1.786</c:v>
                </c:pt>
                <c:pt idx="1387">
                  <c:v>1.7669999999999999</c:v>
                </c:pt>
                <c:pt idx="1388">
                  <c:v>1.746</c:v>
                </c:pt>
                <c:pt idx="1389">
                  <c:v>1.7270000000000001</c:v>
                </c:pt>
                <c:pt idx="1390">
                  <c:v>1.7130000000000001</c:v>
                </c:pt>
                <c:pt idx="1391">
                  <c:v>1.694</c:v>
                </c:pt>
                <c:pt idx="1392">
                  <c:v>1.673</c:v>
                </c:pt>
                <c:pt idx="1393">
                  <c:v>1.6539999999999999</c:v>
                </c:pt>
                <c:pt idx="1394">
                  <c:v>1.635</c:v>
                </c:pt>
                <c:pt idx="1395">
                  <c:v>1.623</c:v>
                </c:pt>
                <c:pt idx="1396">
                  <c:v>1.6080000000000001</c:v>
                </c:pt>
                <c:pt idx="1397">
                  <c:v>1.597</c:v>
                </c:pt>
                <c:pt idx="1398">
                  <c:v>1.583</c:v>
                </c:pt>
                <c:pt idx="1399">
                  <c:v>1.5740000000000001</c:v>
                </c:pt>
                <c:pt idx="1400">
                  <c:v>1.5669999999999999</c:v>
                </c:pt>
                <c:pt idx="1401">
                  <c:v>1.56</c:v>
                </c:pt>
                <c:pt idx="1402">
                  <c:v>1.5469999999999999</c:v>
                </c:pt>
                <c:pt idx="1403">
                  <c:v>1.53</c:v>
                </c:pt>
                <c:pt idx="1404">
                  <c:v>1.5209999999999999</c:v>
                </c:pt>
                <c:pt idx="1405">
                  <c:v>1.514</c:v>
                </c:pt>
                <c:pt idx="1406">
                  <c:v>1.498</c:v>
                </c:pt>
                <c:pt idx="1407">
                  <c:v>1.4890000000000001</c:v>
                </c:pt>
                <c:pt idx="1408">
                  <c:v>1.4770000000000001</c:v>
                </c:pt>
                <c:pt idx="1409">
                  <c:v>1.462</c:v>
                </c:pt>
                <c:pt idx="1410">
                  <c:v>1.4710000000000001</c:v>
                </c:pt>
                <c:pt idx="1411">
                  <c:v>1.4690000000000001</c:v>
                </c:pt>
                <c:pt idx="1412">
                  <c:v>1.4730000000000001</c:v>
                </c:pt>
                <c:pt idx="1413">
                  <c:v>1.474</c:v>
                </c:pt>
                <c:pt idx="1414">
                  <c:v>1.468</c:v>
                </c:pt>
                <c:pt idx="1415">
                  <c:v>1.472</c:v>
                </c:pt>
                <c:pt idx="1416">
                  <c:v>1.4670000000000001</c:v>
                </c:pt>
                <c:pt idx="1417">
                  <c:v>1.4570000000000001</c:v>
                </c:pt>
                <c:pt idx="1418">
                  <c:v>1.4450000000000001</c:v>
                </c:pt>
                <c:pt idx="1419">
                  <c:v>1.4390000000000001</c:v>
                </c:pt>
                <c:pt idx="1420">
                  <c:v>1.4419999999999999</c:v>
                </c:pt>
                <c:pt idx="1421">
                  <c:v>1.446</c:v>
                </c:pt>
                <c:pt idx="1422">
                  <c:v>1.4550000000000001</c:v>
                </c:pt>
                <c:pt idx="1423">
                  <c:v>1.4610000000000001</c:v>
                </c:pt>
                <c:pt idx="1424">
                  <c:v>1.462</c:v>
                </c:pt>
                <c:pt idx="1425">
                  <c:v>1.468</c:v>
                </c:pt>
                <c:pt idx="1426">
                  <c:v>1.462</c:v>
                </c:pt>
                <c:pt idx="1427">
                  <c:v>1.4570000000000001</c:v>
                </c:pt>
                <c:pt idx="1428">
                  <c:v>1.4490000000000001</c:v>
                </c:pt>
                <c:pt idx="1429">
                  <c:v>1.4410000000000001</c:v>
                </c:pt>
                <c:pt idx="1430">
                  <c:v>1.4139999999999999</c:v>
                </c:pt>
                <c:pt idx="1431">
                  <c:v>1.411</c:v>
                </c:pt>
                <c:pt idx="1432">
                  <c:v>1.407</c:v>
                </c:pt>
                <c:pt idx="1433">
                  <c:v>1.4019999999999999</c:v>
                </c:pt>
                <c:pt idx="1434">
                  <c:v>1.3979999999999999</c:v>
                </c:pt>
                <c:pt idx="1435">
                  <c:v>1.3839999999999999</c:v>
                </c:pt>
                <c:pt idx="1436">
                  <c:v>1.381</c:v>
                </c:pt>
                <c:pt idx="1437">
                  <c:v>1.36</c:v>
                </c:pt>
                <c:pt idx="1438">
                  <c:v>1.3360000000000001</c:v>
                </c:pt>
                <c:pt idx="1439">
                  <c:v>1.242</c:v>
                </c:pt>
              </c:numCache>
            </c:numRef>
          </c:val>
          <c:smooth val="0"/>
          <c:extLst>
            <c:ext xmlns:c16="http://schemas.microsoft.com/office/drawing/2014/chart" uri="{C3380CC4-5D6E-409C-BE32-E72D297353CC}">
              <c16:uniqueId val="{00000003-DBA6-40A0-862F-9E1790DC73A2}"/>
            </c:ext>
          </c:extLst>
        </c:ser>
        <c:dLbls>
          <c:showLegendKey val="0"/>
          <c:showVal val="0"/>
          <c:showCatName val="0"/>
          <c:showSerName val="0"/>
          <c:showPercent val="0"/>
          <c:showBubbleSize val="0"/>
        </c:dLbls>
        <c:smooth val="0"/>
        <c:axId val="365583272"/>
        <c:axId val="365584056"/>
      </c:lineChart>
      <c:catAx>
        <c:axId val="365583272"/>
        <c:scaling>
          <c:orientation val="minMax"/>
        </c:scaling>
        <c:delete val="0"/>
        <c:axPos val="b"/>
        <c:numFmt formatCode="h:mm" sourceLinked="1"/>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en-US"/>
          </a:p>
        </c:txPr>
        <c:crossAx val="365584056"/>
        <c:crosses val="autoZero"/>
        <c:auto val="0"/>
        <c:lblAlgn val="ctr"/>
        <c:lblOffset val="100"/>
        <c:tickLblSkip val="60"/>
        <c:noMultiLvlLbl val="0"/>
      </c:catAx>
      <c:valAx>
        <c:axId val="365584056"/>
        <c:scaling>
          <c:orientation val="minMax"/>
          <c:max val="35"/>
          <c:min val="0"/>
        </c:scaling>
        <c:delete val="0"/>
        <c:axPos val="l"/>
        <c:numFmt formatCode="#,##0" sourceLinked="0"/>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en-US"/>
          </a:p>
        </c:txPr>
        <c:crossAx val="365583272"/>
        <c:crosses val="autoZero"/>
        <c:crossBetween val="between"/>
      </c:valAx>
      <c:spPr>
        <a:noFill/>
        <a:ln w="25400">
          <a:noFill/>
        </a:ln>
        <a:effectLst/>
      </c:spPr>
    </c:plotArea>
    <c:legend>
      <c:legendPos val="b"/>
      <c:layout>
        <c:manualLayout>
          <c:xMode val="edge"/>
          <c:yMode val="edge"/>
          <c:x val="0.27117798005123456"/>
          <c:y val="0.90865852973815997"/>
          <c:w val="0.45470479097400113"/>
          <c:h val="4.6673471962189239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000">
          <a:latin typeface="+mj-lt"/>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187496593448523E-2"/>
          <c:y val="3.1163350555774419E-2"/>
          <c:w val="0.93162958521829187"/>
          <c:h val="0.78927191157336285"/>
        </c:manualLayout>
      </c:layout>
      <c:barChart>
        <c:barDir val="col"/>
        <c:grouping val="percentStacked"/>
        <c:varyColors val="0"/>
        <c:ser>
          <c:idx val="0"/>
          <c:order val="0"/>
          <c:tx>
            <c:strRef>
              <c:f>Sheet1!$A$2</c:f>
              <c:strCache>
                <c:ptCount val="1"/>
                <c:pt idx="0">
                  <c:v>Drama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Sheet1!$B$2:$E$2</c:f>
              <c:numCache>
                <c:formatCode>0%</c:formatCode>
                <c:ptCount val="4"/>
                <c:pt idx="0">
                  <c:v>0.13494497564495761</c:v>
                </c:pt>
                <c:pt idx="1">
                  <c:v>0.2077586206896552</c:v>
                </c:pt>
                <c:pt idx="2">
                  <c:v>0.3477434679334917</c:v>
                </c:pt>
                <c:pt idx="3">
                  <c:v>0.19525485299125891</c:v>
                </c:pt>
              </c:numCache>
            </c:numRef>
          </c:val>
          <c:extLst>
            <c:ext xmlns:c16="http://schemas.microsoft.com/office/drawing/2014/chart" uri="{C3380CC4-5D6E-409C-BE32-E72D297353CC}">
              <c16:uniqueId val="{00000000-7627-4C95-87AC-C6F5E66E36CF}"/>
            </c:ext>
          </c:extLst>
        </c:ser>
        <c:ser>
          <c:idx val="1"/>
          <c:order val="1"/>
          <c:tx>
            <c:strRef>
              <c:f>Sheet1!$A$3</c:f>
              <c:strCache>
                <c:ptCount val="1"/>
                <c:pt idx="0">
                  <c:v>Underholdning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Sheet1!$B$3:$E$3</c:f>
              <c:numCache>
                <c:formatCode>0%</c:formatCode>
                <c:ptCount val="4"/>
                <c:pt idx="0">
                  <c:v>0.16813999639184557</c:v>
                </c:pt>
                <c:pt idx="1">
                  <c:v>0.32155172413793104</c:v>
                </c:pt>
                <c:pt idx="2">
                  <c:v>0.35011876484560567</c:v>
                </c:pt>
                <c:pt idx="3">
                  <c:v>0.2318083777954365</c:v>
                </c:pt>
              </c:numCache>
            </c:numRef>
          </c:val>
          <c:extLst>
            <c:ext xmlns:c16="http://schemas.microsoft.com/office/drawing/2014/chart" uri="{C3380CC4-5D6E-409C-BE32-E72D297353CC}">
              <c16:uniqueId val="{00000001-7627-4C95-87AC-C6F5E66E36CF}"/>
            </c:ext>
          </c:extLst>
        </c:ser>
        <c:ser>
          <c:idx val="2"/>
          <c:order val="2"/>
          <c:tx>
            <c:strRef>
              <c:f>Sheet1!$A$4</c:f>
              <c:strCache>
                <c:ptCount val="1"/>
                <c:pt idx="0">
                  <c:v>Sport</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Sheet1!$B$4:$E$4</c:f>
              <c:numCache>
                <c:formatCode>0%</c:formatCode>
                <c:ptCount val="4"/>
                <c:pt idx="0">
                  <c:v>0.19177340790185821</c:v>
                </c:pt>
                <c:pt idx="1">
                  <c:v>8.1034482758620685E-2</c:v>
                </c:pt>
                <c:pt idx="2">
                  <c:v>2.1377672209026127E-2</c:v>
                </c:pt>
                <c:pt idx="3">
                  <c:v>0.13645135656714721</c:v>
                </c:pt>
              </c:numCache>
            </c:numRef>
          </c:val>
          <c:extLst>
            <c:ext xmlns:c16="http://schemas.microsoft.com/office/drawing/2014/chart" uri="{C3380CC4-5D6E-409C-BE32-E72D297353CC}">
              <c16:uniqueId val="{00000002-7627-4C95-87AC-C6F5E66E36CF}"/>
            </c:ext>
          </c:extLst>
        </c:ser>
        <c:ser>
          <c:idx val="3"/>
          <c:order val="3"/>
          <c:tx>
            <c:strRef>
              <c:f>Sheet1!$A$5</c:f>
              <c:strCache>
                <c:ptCount val="1"/>
                <c:pt idx="0">
                  <c:v>Nyheter</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Sheet1!$B$5:$E$5</c:f>
              <c:numCache>
                <c:formatCode>0%</c:formatCode>
                <c:ptCount val="4"/>
                <c:pt idx="0">
                  <c:v>0.2807144145769439</c:v>
                </c:pt>
                <c:pt idx="1">
                  <c:v>0.18620689655172415</c:v>
                </c:pt>
                <c:pt idx="2">
                  <c:v>3.1353919239904986E-2</c:v>
                </c:pt>
                <c:pt idx="3">
                  <c:v>0.20876376433193325</c:v>
                </c:pt>
              </c:numCache>
            </c:numRef>
          </c:val>
          <c:extLst>
            <c:ext xmlns:c16="http://schemas.microsoft.com/office/drawing/2014/chart" uri="{C3380CC4-5D6E-409C-BE32-E72D297353CC}">
              <c16:uniqueId val="{00000003-7627-4C95-87AC-C6F5E66E36CF}"/>
            </c:ext>
          </c:extLst>
        </c:ser>
        <c:ser>
          <c:idx val="4"/>
          <c:order val="4"/>
          <c:tx>
            <c:strRef>
              <c:f>Sheet1!$A$6</c:f>
              <c:strCache>
                <c:ptCount val="1"/>
                <c:pt idx="0">
                  <c:v>Informasjon</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Sheet1!$B$6:$E$6</c:f>
              <c:numCache>
                <c:formatCode>0%</c:formatCode>
                <c:ptCount val="4"/>
                <c:pt idx="0">
                  <c:v>0.14793433158939201</c:v>
                </c:pt>
                <c:pt idx="1">
                  <c:v>0.14827586206896551</c:v>
                </c:pt>
                <c:pt idx="2">
                  <c:v>0.10308788598574821</c:v>
                </c:pt>
                <c:pt idx="3">
                  <c:v>0.1373595186740833</c:v>
                </c:pt>
              </c:numCache>
            </c:numRef>
          </c:val>
          <c:extLst>
            <c:ext xmlns:c16="http://schemas.microsoft.com/office/drawing/2014/chart" uri="{C3380CC4-5D6E-409C-BE32-E72D297353CC}">
              <c16:uniqueId val="{00000004-7627-4C95-87AC-C6F5E66E36CF}"/>
            </c:ext>
          </c:extLst>
        </c:ser>
        <c:ser>
          <c:idx val="5"/>
          <c:order val="5"/>
          <c:tx>
            <c:strRef>
              <c:f>Sheet1!$A$7</c:f>
              <c:strCache>
                <c:ptCount val="1"/>
                <c:pt idx="0">
                  <c:v>Annet</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Live</c:v>
                </c:pt>
                <c:pt idx="1">
                  <c:v>Playback inntil 7 dager</c:v>
                </c:pt>
                <c:pt idx="2">
                  <c:v>VOD</c:v>
                </c:pt>
                <c:pt idx="3">
                  <c:v>Total TVOV</c:v>
                </c:pt>
              </c:strCache>
            </c:strRef>
          </c:cat>
          <c:val>
            <c:numRef>
              <c:f>Sheet1!$B$7:$E$7</c:f>
              <c:numCache>
                <c:formatCode>0%</c:formatCode>
                <c:ptCount val="4"/>
                <c:pt idx="0">
                  <c:v>7.6492873895002714E-2</c:v>
                </c:pt>
                <c:pt idx="1">
                  <c:v>5.6034482758620691E-2</c:v>
                </c:pt>
                <c:pt idx="2">
                  <c:v>0.14631828978622327</c:v>
                </c:pt>
                <c:pt idx="3">
                  <c:v>9.0362129640140759E-2</c:v>
                </c:pt>
              </c:numCache>
            </c:numRef>
          </c:val>
          <c:extLst>
            <c:ext xmlns:c16="http://schemas.microsoft.com/office/drawing/2014/chart" uri="{C3380CC4-5D6E-409C-BE32-E72D297353CC}">
              <c16:uniqueId val="{00000001-5188-44C3-9B34-97520BDADE82}"/>
            </c:ext>
          </c:extLst>
        </c:ser>
        <c:dLbls>
          <c:dLblPos val="ctr"/>
          <c:showLegendKey val="0"/>
          <c:showVal val="1"/>
          <c:showCatName val="0"/>
          <c:showSerName val="0"/>
          <c:showPercent val="0"/>
          <c:showBubbleSize val="0"/>
        </c:dLbls>
        <c:gapWidth val="219"/>
        <c:overlap val="100"/>
        <c:axId val="523585736"/>
        <c:axId val="513935128"/>
      </c:barChart>
      <c:catAx>
        <c:axId val="523585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13935128"/>
        <c:crosses val="autoZero"/>
        <c:auto val="1"/>
        <c:lblAlgn val="ctr"/>
        <c:lblOffset val="100"/>
        <c:noMultiLvlLbl val="0"/>
      </c:catAx>
      <c:valAx>
        <c:axId val="51393512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23585736"/>
        <c:crosses val="autoZero"/>
        <c:crossBetween val="between"/>
      </c:valAx>
      <c:spPr>
        <a:noFill/>
        <a:ln>
          <a:noFill/>
        </a:ln>
        <a:effectLst/>
      </c:spPr>
    </c:plotArea>
    <c:legend>
      <c:legendPos val="b"/>
      <c:layout>
        <c:manualLayout>
          <c:xMode val="edge"/>
          <c:yMode val="edge"/>
          <c:x val="0.3055241292854417"/>
          <c:y val="0.91737046222833962"/>
          <c:w val="0.3889516542213986"/>
          <c:h val="4.6898711439491328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824245341209475E-2"/>
          <c:y val="4.3128305935025396E-2"/>
          <c:w val="0.94645514020346089"/>
          <c:h val="0.73892537209915821"/>
        </c:manualLayout>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Exit (S03E01)</c:v>
                </c:pt>
                <c:pt idx="1">
                  <c:v>Exit (S03E03)</c:v>
                </c:pt>
                <c:pt idx="2">
                  <c:v>Exit (S03E02)</c:v>
                </c:pt>
                <c:pt idx="3">
                  <c:v>Exit (S03E05)</c:v>
                </c:pt>
                <c:pt idx="4">
                  <c:v>Exit (S03E04)</c:v>
                </c:pt>
                <c:pt idx="5">
                  <c:v>Exit (S03E06)</c:v>
                </c:pt>
                <c:pt idx="6">
                  <c:v>Mesternes mester (S14E01)</c:v>
                </c:pt>
                <c:pt idx="7">
                  <c:v>Mesternes mester (S14E02)</c:v>
                </c:pt>
                <c:pt idx="8">
                  <c:v>Exit (S03E07)</c:v>
                </c:pt>
                <c:pt idx="9">
                  <c:v>Exit (S03E08)</c:v>
                </c:pt>
              </c:strCache>
            </c:strRef>
          </c:cat>
          <c:val>
            <c:numRef>
              <c:f>Sheet1!$B$2:$B$11</c:f>
              <c:numCache>
                <c:formatCode>General</c:formatCode>
                <c:ptCount val="10"/>
                <c:pt idx="0">
                  <c:v>216</c:v>
                </c:pt>
                <c:pt idx="1">
                  <c:v>112</c:v>
                </c:pt>
                <c:pt idx="2">
                  <c:v>121</c:v>
                </c:pt>
                <c:pt idx="3">
                  <c:v>75</c:v>
                </c:pt>
                <c:pt idx="4">
                  <c:v>90</c:v>
                </c:pt>
                <c:pt idx="5">
                  <c:v>68</c:v>
                </c:pt>
                <c:pt idx="6">
                  <c:v>637</c:v>
                </c:pt>
                <c:pt idx="7">
                  <c:v>607</c:v>
                </c:pt>
                <c:pt idx="8">
                  <c:v>66</c:v>
                </c:pt>
                <c:pt idx="9">
                  <c:v>78</c:v>
                </c:pt>
              </c:numCache>
            </c:numRef>
          </c:val>
          <c:extLst>
            <c:ext xmlns:c16="http://schemas.microsoft.com/office/drawing/2014/chart" uri="{C3380CC4-5D6E-409C-BE32-E72D297353CC}">
              <c16:uniqueId val="{00000000-0E46-453D-96E9-1AF5B94B4C17}"/>
            </c:ext>
          </c:extLst>
        </c:ser>
        <c:ser>
          <c:idx val="1"/>
          <c:order val="1"/>
          <c:tx>
            <c:strRef>
              <c:f>Sheet1!$C$1</c:f>
              <c:strCache>
                <c:ptCount val="1"/>
                <c:pt idx="0">
                  <c:v>Playback inntil 99 dager</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1-B504-4EBC-8F57-CA7A8DBD9FE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Exit (S03E01)</c:v>
                </c:pt>
                <c:pt idx="1">
                  <c:v>Exit (S03E03)</c:v>
                </c:pt>
                <c:pt idx="2">
                  <c:v>Exit (S03E02)</c:v>
                </c:pt>
                <c:pt idx="3">
                  <c:v>Exit (S03E05)</c:v>
                </c:pt>
                <c:pt idx="4">
                  <c:v>Exit (S03E04)</c:v>
                </c:pt>
                <c:pt idx="5">
                  <c:v>Exit (S03E06)</c:v>
                </c:pt>
                <c:pt idx="6">
                  <c:v>Mesternes mester (S14E01)</c:v>
                </c:pt>
                <c:pt idx="7">
                  <c:v>Mesternes mester (S14E02)</c:v>
                </c:pt>
                <c:pt idx="8">
                  <c:v>Exit (S03E07)</c:v>
                </c:pt>
                <c:pt idx="9">
                  <c:v>Exit (S03E08)</c:v>
                </c:pt>
              </c:strCache>
            </c:strRef>
          </c:cat>
          <c:val>
            <c:numRef>
              <c:f>Sheet1!$C$2:$C$11</c:f>
              <c:numCache>
                <c:formatCode>General</c:formatCode>
                <c:ptCount val="10"/>
                <c:pt idx="0">
                  <c:v>61</c:v>
                </c:pt>
                <c:pt idx="1">
                  <c:v>46</c:v>
                </c:pt>
                <c:pt idx="2">
                  <c:v>59</c:v>
                </c:pt>
                <c:pt idx="3">
                  <c:v>36</c:v>
                </c:pt>
                <c:pt idx="4">
                  <c:v>54</c:v>
                </c:pt>
                <c:pt idx="5">
                  <c:v>41</c:v>
                </c:pt>
                <c:pt idx="6">
                  <c:v>269</c:v>
                </c:pt>
                <c:pt idx="7">
                  <c:v>205</c:v>
                </c:pt>
                <c:pt idx="8">
                  <c:v>35</c:v>
                </c:pt>
                <c:pt idx="9">
                  <c:v>34</c:v>
                </c:pt>
              </c:numCache>
            </c:numRef>
          </c:val>
          <c:extLst>
            <c:ext xmlns:c16="http://schemas.microsoft.com/office/drawing/2014/chart" uri="{C3380CC4-5D6E-409C-BE32-E72D297353CC}">
              <c16:uniqueId val="{00000001-0E46-453D-96E9-1AF5B94B4C17}"/>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Exit (S03E01)</c:v>
                </c:pt>
                <c:pt idx="1">
                  <c:v>Exit (S03E03)</c:v>
                </c:pt>
                <c:pt idx="2">
                  <c:v>Exit (S03E02)</c:v>
                </c:pt>
                <c:pt idx="3">
                  <c:v>Exit (S03E05)</c:v>
                </c:pt>
                <c:pt idx="4">
                  <c:v>Exit (S03E04)</c:v>
                </c:pt>
                <c:pt idx="5">
                  <c:v>Exit (S03E06)</c:v>
                </c:pt>
                <c:pt idx="6">
                  <c:v>Mesternes mester (S14E01)</c:v>
                </c:pt>
                <c:pt idx="7">
                  <c:v>Mesternes mester (S14E02)</c:v>
                </c:pt>
                <c:pt idx="8">
                  <c:v>Exit (S03E07)</c:v>
                </c:pt>
                <c:pt idx="9">
                  <c:v>Exit (S03E08)</c:v>
                </c:pt>
              </c:strCache>
            </c:strRef>
          </c:cat>
          <c:val>
            <c:numRef>
              <c:f>Sheet1!$D$2:$D$11</c:f>
              <c:numCache>
                <c:formatCode>General</c:formatCode>
                <c:ptCount val="10"/>
                <c:pt idx="0">
                  <c:v>1547</c:v>
                </c:pt>
                <c:pt idx="1">
                  <c:v>1553</c:v>
                </c:pt>
                <c:pt idx="2">
                  <c:v>1477</c:v>
                </c:pt>
                <c:pt idx="3">
                  <c:v>1492</c:v>
                </c:pt>
                <c:pt idx="4">
                  <c:v>1453</c:v>
                </c:pt>
                <c:pt idx="5">
                  <c:v>1466</c:v>
                </c:pt>
                <c:pt idx="6">
                  <c:v>639</c:v>
                </c:pt>
                <c:pt idx="7">
                  <c:v>710</c:v>
                </c:pt>
                <c:pt idx="8">
                  <c:v>1348</c:v>
                </c:pt>
                <c:pt idx="9">
                  <c:v>1335</c:v>
                </c:pt>
              </c:numCache>
            </c:numRef>
          </c:val>
          <c:extLst>
            <c:ext xmlns:c16="http://schemas.microsoft.com/office/drawing/2014/chart" uri="{C3380CC4-5D6E-409C-BE32-E72D297353CC}">
              <c16:uniqueId val="{00000004-0E46-453D-96E9-1AF5B94B4C17}"/>
            </c:ext>
          </c:extLst>
        </c:ser>
        <c:dLbls>
          <c:dLblPos val="ctr"/>
          <c:showLegendKey val="0"/>
          <c:showVal val="1"/>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layout>
        <c:manualLayout>
          <c:xMode val="edge"/>
          <c:yMode val="edge"/>
          <c:x val="0.28232906779887906"/>
          <c:y val="0.90124227710840865"/>
          <c:w val="0.32037091897170555"/>
          <c:h val="5.042829642100325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Kompani Lauritzen (S04E01)</c:v>
                </c:pt>
                <c:pt idx="1">
                  <c:v>Kompani Lauritzen (S04E02)</c:v>
                </c:pt>
                <c:pt idx="2">
                  <c:v>Kompani Lauritzen (S04E05)</c:v>
                </c:pt>
                <c:pt idx="3">
                  <c:v>Kompani Lauritzen (S04E04)</c:v>
                </c:pt>
                <c:pt idx="4">
                  <c:v>Kompani Lauritzen (S04E09)</c:v>
                </c:pt>
                <c:pt idx="5">
                  <c:v>Kompani Lauritzen (S04E08)</c:v>
                </c:pt>
                <c:pt idx="6">
                  <c:v>Hver gang vi møtes (S13E02)</c:v>
                </c:pt>
                <c:pt idx="7">
                  <c:v>Kompani Lauritzen (S04E07)</c:v>
                </c:pt>
                <c:pt idx="8">
                  <c:v>Kompani Lauritzen (S04E03)</c:v>
                </c:pt>
                <c:pt idx="9">
                  <c:v>Kompani Lauritzen (S04E11)</c:v>
                </c:pt>
              </c:strCache>
            </c:strRef>
          </c:cat>
          <c:val>
            <c:numRef>
              <c:f>Sheet1!$B$2:$B$12</c:f>
              <c:numCache>
                <c:formatCode>General</c:formatCode>
                <c:ptCount val="11"/>
                <c:pt idx="0">
                  <c:v>270</c:v>
                </c:pt>
                <c:pt idx="1">
                  <c:v>251</c:v>
                </c:pt>
                <c:pt idx="2">
                  <c:v>313</c:v>
                </c:pt>
                <c:pt idx="3">
                  <c:v>269</c:v>
                </c:pt>
                <c:pt idx="4">
                  <c:v>281</c:v>
                </c:pt>
                <c:pt idx="5">
                  <c:v>213</c:v>
                </c:pt>
                <c:pt idx="6">
                  <c:v>422</c:v>
                </c:pt>
                <c:pt idx="7">
                  <c:v>176</c:v>
                </c:pt>
                <c:pt idx="8">
                  <c:v>237</c:v>
                </c:pt>
                <c:pt idx="9">
                  <c:v>228</c:v>
                </c:pt>
              </c:numCache>
            </c:numRef>
          </c:val>
          <c:extLst>
            <c:ext xmlns:c16="http://schemas.microsoft.com/office/drawing/2014/chart" uri="{C3380CC4-5D6E-409C-BE32-E72D297353CC}">
              <c16:uniqueId val="{00000000-7DBA-426E-BB88-0F08EC69AFEF}"/>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1B45-4669-B6F8-4E8747C16798}"/>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Kompani Lauritzen (S04E01)</c:v>
                </c:pt>
                <c:pt idx="1">
                  <c:v>Kompani Lauritzen (S04E02)</c:v>
                </c:pt>
                <c:pt idx="2">
                  <c:v>Kompani Lauritzen (S04E05)</c:v>
                </c:pt>
                <c:pt idx="3">
                  <c:v>Kompani Lauritzen (S04E04)</c:v>
                </c:pt>
                <c:pt idx="4">
                  <c:v>Kompani Lauritzen (S04E09)</c:v>
                </c:pt>
                <c:pt idx="5">
                  <c:v>Kompani Lauritzen (S04E08)</c:v>
                </c:pt>
                <c:pt idx="6">
                  <c:v>Hver gang vi møtes (S13E02)</c:v>
                </c:pt>
                <c:pt idx="7">
                  <c:v>Kompani Lauritzen (S04E07)</c:v>
                </c:pt>
                <c:pt idx="8">
                  <c:v>Kompani Lauritzen (S04E03)</c:v>
                </c:pt>
                <c:pt idx="9">
                  <c:v>Kompani Lauritzen (S04E11)</c:v>
                </c:pt>
              </c:strCache>
            </c:strRef>
          </c:cat>
          <c:val>
            <c:numRef>
              <c:f>Sheet1!$C$2:$C$12</c:f>
              <c:numCache>
                <c:formatCode>General</c:formatCode>
                <c:ptCount val="11"/>
                <c:pt idx="0">
                  <c:v>404</c:v>
                </c:pt>
                <c:pt idx="1">
                  <c:v>360</c:v>
                </c:pt>
                <c:pt idx="2">
                  <c:v>348</c:v>
                </c:pt>
                <c:pt idx="3">
                  <c:v>352</c:v>
                </c:pt>
                <c:pt idx="4">
                  <c:v>288</c:v>
                </c:pt>
                <c:pt idx="5">
                  <c:v>314</c:v>
                </c:pt>
                <c:pt idx="6">
                  <c:v>294</c:v>
                </c:pt>
                <c:pt idx="7">
                  <c:v>349</c:v>
                </c:pt>
                <c:pt idx="8">
                  <c:v>258</c:v>
                </c:pt>
                <c:pt idx="9">
                  <c:v>260</c:v>
                </c:pt>
              </c:numCache>
            </c:numRef>
          </c:val>
          <c:extLst>
            <c:ext xmlns:c16="http://schemas.microsoft.com/office/drawing/2014/chart" uri="{C3380CC4-5D6E-409C-BE32-E72D297353CC}">
              <c16:uniqueId val="{00000001-7DBA-426E-BB88-0F08EC69AFEF}"/>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0"/>
                <c:pt idx="0">
                  <c:v>Kompani Lauritzen (S04E01)</c:v>
                </c:pt>
                <c:pt idx="1">
                  <c:v>Kompani Lauritzen (S04E02)</c:v>
                </c:pt>
                <c:pt idx="2">
                  <c:v>Kompani Lauritzen (S04E05)</c:v>
                </c:pt>
                <c:pt idx="3">
                  <c:v>Kompani Lauritzen (S04E04)</c:v>
                </c:pt>
                <c:pt idx="4">
                  <c:v>Kompani Lauritzen (S04E09)</c:v>
                </c:pt>
                <c:pt idx="5">
                  <c:v>Kompani Lauritzen (S04E08)</c:v>
                </c:pt>
                <c:pt idx="6">
                  <c:v>Hver gang vi møtes (S13E02)</c:v>
                </c:pt>
                <c:pt idx="7">
                  <c:v>Kompani Lauritzen (S04E07)</c:v>
                </c:pt>
                <c:pt idx="8">
                  <c:v>Kompani Lauritzen (S04E03)</c:v>
                </c:pt>
                <c:pt idx="9">
                  <c:v>Kompani Lauritzen (S04E11)</c:v>
                </c:pt>
              </c:strCache>
            </c:strRef>
          </c:cat>
          <c:val>
            <c:numRef>
              <c:f>Sheet1!$D$2:$D$12</c:f>
              <c:numCache>
                <c:formatCode>General</c:formatCode>
                <c:ptCount val="11"/>
                <c:pt idx="0">
                  <c:v>646</c:v>
                </c:pt>
                <c:pt idx="1">
                  <c:v>659</c:v>
                </c:pt>
                <c:pt idx="2">
                  <c:v>598</c:v>
                </c:pt>
                <c:pt idx="3">
                  <c:v>595</c:v>
                </c:pt>
                <c:pt idx="4">
                  <c:v>567</c:v>
                </c:pt>
                <c:pt idx="5">
                  <c:v>600</c:v>
                </c:pt>
                <c:pt idx="6">
                  <c:v>396</c:v>
                </c:pt>
                <c:pt idx="7">
                  <c:v>577</c:v>
                </c:pt>
                <c:pt idx="8">
                  <c:v>601</c:v>
                </c:pt>
                <c:pt idx="9">
                  <c:v>589</c:v>
                </c:pt>
              </c:numCache>
            </c:numRef>
          </c:val>
          <c:extLst>
            <c:ext xmlns:c16="http://schemas.microsoft.com/office/drawing/2014/chart" uri="{C3380CC4-5D6E-409C-BE32-E72D297353CC}">
              <c16:uniqueId val="{00000004-7DBA-426E-BB88-0F08EC69AFEF}"/>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385664"/>
        <c:crosses val="autoZero"/>
        <c:crossBetween val="between"/>
      </c:valAx>
      <c:spPr>
        <a:noFill/>
        <a:ln w="25400">
          <a:noFill/>
        </a:ln>
        <a:effectLst/>
      </c:spPr>
    </c:plotArea>
    <c:legend>
      <c:legendPos val="b"/>
      <c:layout>
        <c:manualLayout>
          <c:xMode val="edge"/>
          <c:yMode val="edge"/>
          <c:x val="0.18818830350494045"/>
          <c:y val="0.94752604398797946"/>
          <c:w val="0.59925065870192495"/>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773870221440531E-2"/>
          <c:y val="4.0917751882055493E-2"/>
          <c:w val="0.95261305372668792"/>
          <c:h val="0.77372955750189931"/>
        </c:manualLayout>
      </c:layout>
      <c:barChart>
        <c:barDir val="col"/>
        <c:grouping val="stacked"/>
        <c:varyColors val="0"/>
        <c:ser>
          <c:idx val="0"/>
          <c:order val="0"/>
          <c:tx>
            <c:strRef>
              <c:f>Sheet1!$B$1</c:f>
              <c:strCache>
                <c:ptCount val="1"/>
                <c:pt idx="0">
                  <c:v>Live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Kongen befaler (S07E01)</c:v>
                </c:pt>
                <c:pt idx="1">
                  <c:v>Kongen befaler (S07E02)</c:v>
                </c:pt>
                <c:pt idx="2">
                  <c:v>71° nord - team (S02E02)</c:v>
                </c:pt>
                <c:pt idx="3">
                  <c:v>71° nord - team (S02E03)</c:v>
                </c:pt>
                <c:pt idx="4">
                  <c:v>Kongen befaler (S07E03)</c:v>
                </c:pt>
                <c:pt idx="5">
                  <c:v>71° nord - Norges tøffeste kjendis (S15E01)</c:v>
                </c:pt>
                <c:pt idx="6">
                  <c:v>Kongen befaler (S07E04)</c:v>
                </c:pt>
                <c:pt idx="7">
                  <c:v>71° nord - team (S02E12)</c:v>
                </c:pt>
                <c:pt idx="8">
                  <c:v>71° nord - team (S02E05)</c:v>
                </c:pt>
                <c:pt idx="9">
                  <c:v>71° nord - team (S02E20)</c:v>
                </c:pt>
              </c:strCache>
            </c:strRef>
          </c:cat>
          <c:val>
            <c:numRef>
              <c:f>Sheet1!$B$2:$B$11</c:f>
              <c:numCache>
                <c:formatCode>General</c:formatCode>
                <c:ptCount val="10"/>
                <c:pt idx="0">
                  <c:v>192</c:v>
                </c:pt>
                <c:pt idx="1">
                  <c:v>151</c:v>
                </c:pt>
                <c:pt idx="2">
                  <c:v>202</c:v>
                </c:pt>
                <c:pt idx="3">
                  <c:v>193</c:v>
                </c:pt>
                <c:pt idx="4">
                  <c:v>175</c:v>
                </c:pt>
                <c:pt idx="5">
                  <c:v>193</c:v>
                </c:pt>
                <c:pt idx="6">
                  <c:v>155</c:v>
                </c:pt>
                <c:pt idx="7">
                  <c:v>170</c:v>
                </c:pt>
                <c:pt idx="8">
                  <c:v>153</c:v>
                </c:pt>
                <c:pt idx="9">
                  <c:v>196</c:v>
                </c:pt>
              </c:numCache>
            </c:numRef>
          </c:val>
          <c:extLst>
            <c:ext xmlns:c16="http://schemas.microsoft.com/office/drawing/2014/chart" uri="{C3380CC4-5D6E-409C-BE32-E72D297353CC}">
              <c16:uniqueId val="{00000000-53B4-4221-9957-4131A4B8C939}"/>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DEC6-4B79-84D8-5B139F3C835E}"/>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Kongen befaler (S07E01)</c:v>
                </c:pt>
                <c:pt idx="1">
                  <c:v>Kongen befaler (S07E02)</c:v>
                </c:pt>
                <c:pt idx="2">
                  <c:v>71° nord - team (S02E02)</c:v>
                </c:pt>
                <c:pt idx="3">
                  <c:v>71° nord - team (S02E03)</c:v>
                </c:pt>
                <c:pt idx="4">
                  <c:v>Kongen befaler (S07E03)</c:v>
                </c:pt>
                <c:pt idx="5">
                  <c:v>71° nord - Norges tøffeste kjendis (S15E01)</c:v>
                </c:pt>
                <c:pt idx="6">
                  <c:v>Kongen befaler (S07E04)</c:v>
                </c:pt>
                <c:pt idx="7">
                  <c:v>71° nord - team (S02E12)</c:v>
                </c:pt>
                <c:pt idx="8">
                  <c:v>71° nord - team (S02E05)</c:v>
                </c:pt>
                <c:pt idx="9">
                  <c:v>71° nord - team (S02E20)</c:v>
                </c:pt>
              </c:strCache>
            </c:strRef>
          </c:cat>
          <c:val>
            <c:numRef>
              <c:f>Sheet1!$C$2:$C$11</c:f>
              <c:numCache>
                <c:formatCode>General</c:formatCode>
                <c:ptCount val="10"/>
                <c:pt idx="0">
                  <c:v>297</c:v>
                </c:pt>
                <c:pt idx="1">
                  <c:v>264</c:v>
                </c:pt>
                <c:pt idx="2">
                  <c:v>278</c:v>
                </c:pt>
                <c:pt idx="3">
                  <c:v>285</c:v>
                </c:pt>
                <c:pt idx="4">
                  <c:v>221</c:v>
                </c:pt>
                <c:pt idx="5">
                  <c:v>273</c:v>
                </c:pt>
                <c:pt idx="6">
                  <c:v>265</c:v>
                </c:pt>
                <c:pt idx="7">
                  <c:v>307</c:v>
                </c:pt>
                <c:pt idx="8">
                  <c:v>290</c:v>
                </c:pt>
                <c:pt idx="9">
                  <c:v>271</c:v>
                </c:pt>
              </c:numCache>
            </c:numRef>
          </c:val>
          <c:extLst>
            <c:ext xmlns:c16="http://schemas.microsoft.com/office/drawing/2014/chart" uri="{C3380CC4-5D6E-409C-BE32-E72D297353CC}">
              <c16:uniqueId val="{0000000B-E960-4409-A972-37FF878A6B43}"/>
            </c:ext>
          </c:extLst>
        </c:ser>
        <c:ser>
          <c:idx val="2"/>
          <c:order val="2"/>
          <c:tx>
            <c:strRef>
              <c:f>Sheet1!$D$1</c:f>
              <c:strCache>
                <c:ptCount val="1"/>
                <c:pt idx="0">
                  <c:v>VOD</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Kongen befaler (S07E01)</c:v>
                </c:pt>
                <c:pt idx="1">
                  <c:v>Kongen befaler (S07E02)</c:v>
                </c:pt>
                <c:pt idx="2">
                  <c:v>71° nord - team (S02E02)</c:v>
                </c:pt>
                <c:pt idx="3">
                  <c:v>71° nord - team (S02E03)</c:v>
                </c:pt>
                <c:pt idx="4">
                  <c:v>Kongen befaler (S07E03)</c:v>
                </c:pt>
                <c:pt idx="5">
                  <c:v>71° nord - Norges tøffeste kjendis (S15E01)</c:v>
                </c:pt>
                <c:pt idx="6">
                  <c:v>Kongen befaler (S07E04)</c:v>
                </c:pt>
                <c:pt idx="7">
                  <c:v>71° nord - team (S02E12)</c:v>
                </c:pt>
                <c:pt idx="8">
                  <c:v>71° nord - team (S02E05)</c:v>
                </c:pt>
                <c:pt idx="9">
                  <c:v>71° nord - team (S02E20)</c:v>
                </c:pt>
              </c:strCache>
            </c:strRef>
          </c:cat>
          <c:val>
            <c:numRef>
              <c:f>Sheet1!$D$2:$D$11</c:f>
              <c:numCache>
                <c:formatCode>General</c:formatCode>
                <c:ptCount val="10"/>
                <c:pt idx="0">
                  <c:v>238</c:v>
                </c:pt>
                <c:pt idx="1">
                  <c:v>241</c:v>
                </c:pt>
                <c:pt idx="2">
                  <c:v>144</c:v>
                </c:pt>
                <c:pt idx="3">
                  <c:v>143</c:v>
                </c:pt>
                <c:pt idx="4">
                  <c:v>204</c:v>
                </c:pt>
                <c:pt idx="5">
                  <c:v>123</c:v>
                </c:pt>
                <c:pt idx="6">
                  <c:v>165</c:v>
                </c:pt>
                <c:pt idx="7">
                  <c:v>101</c:v>
                </c:pt>
                <c:pt idx="8">
                  <c:v>130</c:v>
                </c:pt>
                <c:pt idx="9">
                  <c:v>101</c:v>
                </c:pt>
              </c:numCache>
            </c:numRef>
          </c:val>
          <c:extLst>
            <c:ext xmlns:c16="http://schemas.microsoft.com/office/drawing/2014/chart" uri="{C3380CC4-5D6E-409C-BE32-E72D297353CC}">
              <c16:uniqueId val="{0000000C-E960-4409-A972-37FF878A6B43}"/>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layout>
        <c:manualLayout>
          <c:xMode val="edge"/>
          <c:yMode val="edge"/>
          <c:x val="0.23027476283634829"/>
          <c:y val="0.94041344327500098"/>
          <c:w val="0.59925065870192495"/>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254398955041876E-2"/>
          <c:y val="4.6373452132996228E-2"/>
          <c:w val="0.94645514020346089"/>
          <c:h val="0.74235906626764159"/>
        </c:manualLayout>
      </c:layout>
      <c:barChart>
        <c:barDir val="col"/>
        <c:grouping val="stacked"/>
        <c:varyColors val="0"/>
        <c:ser>
          <c:idx val="0"/>
          <c:order val="0"/>
          <c:tx>
            <c:strRef>
              <c:f>Sheet1!$B$1</c:f>
              <c:strCache>
                <c:ptCount val="1"/>
                <c:pt idx="0">
                  <c:v>Live </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Håndball-VM Kvinner Frankrike - Norge Finale</c:v>
                </c:pt>
                <c:pt idx="1">
                  <c:v>Håndball-VM Kvinner Nederland - Norge</c:v>
                </c:pt>
                <c:pt idx="2">
                  <c:v>Håndball-VM Kvinner Frankrike - Norge</c:v>
                </c:pt>
                <c:pt idx="3">
                  <c:v>Håndball-VM Kvinner Danmark - Norge</c:v>
                </c:pt>
                <c:pt idx="4">
                  <c:v>Tour de Ski Monsterbakken menn</c:v>
                </c:pt>
                <c:pt idx="5">
                  <c:v>Hoppuka 2022 / 2023</c:v>
                </c:pt>
                <c:pt idx="6">
                  <c:v>Tour de Ski 10 km menn</c:v>
                </c:pt>
                <c:pt idx="7">
                  <c:v>Håndball-VM Menn Tyskland - Norge</c:v>
                </c:pt>
                <c:pt idx="8">
                  <c:v>Håndball-VM Kvinner Slovenia - Norge</c:v>
                </c:pt>
                <c:pt idx="9">
                  <c:v>Tour de Ski Monsterbakken kvinner</c:v>
                </c:pt>
              </c:strCache>
            </c:strRef>
          </c:cat>
          <c:val>
            <c:numRef>
              <c:f>Sheet1!$B$2:$B$11</c:f>
              <c:numCache>
                <c:formatCode>General</c:formatCode>
                <c:ptCount val="10"/>
                <c:pt idx="0">
                  <c:v>829</c:v>
                </c:pt>
                <c:pt idx="1">
                  <c:v>555</c:v>
                </c:pt>
                <c:pt idx="2">
                  <c:v>538</c:v>
                </c:pt>
                <c:pt idx="3">
                  <c:v>481</c:v>
                </c:pt>
                <c:pt idx="4">
                  <c:v>461</c:v>
                </c:pt>
                <c:pt idx="5">
                  <c:v>463</c:v>
                </c:pt>
                <c:pt idx="6">
                  <c:v>438</c:v>
                </c:pt>
                <c:pt idx="7">
                  <c:v>436</c:v>
                </c:pt>
                <c:pt idx="8">
                  <c:v>408</c:v>
                </c:pt>
                <c:pt idx="9">
                  <c:v>387</c:v>
                </c:pt>
              </c:numCache>
            </c:numRef>
          </c:val>
          <c:extLst>
            <c:ext xmlns:c16="http://schemas.microsoft.com/office/drawing/2014/chart" uri="{C3380CC4-5D6E-409C-BE32-E72D297353CC}">
              <c16:uniqueId val="{00000000-53B4-4221-9957-4131A4B8C939}"/>
            </c:ext>
          </c:extLst>
        </c:ser>
        <c:ser>
          <c:idx val="1"/>
          <c:order val="1"/>
          <c:tx>
            <c:strRef>
              <c:f>Sheet1!$C$1</c:f>
              <c:strCache>
                <c:ptCount val="1"/>
                <c:pt idx="0">
                  <c:v>Playback inntil 99 dager</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1-DEC6-4B79-84D8-5B139F3C835E}"/>
              </c:ext>
            </c:extLst>
          </c:dPt>
          <c:dLbls>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Håndball-VM Kvinner Frankrike - Norge Finale</c:v>
                </c:pt>
                <c:pt idx="1">
                  <c:v>Håndball-VM Kvinner Nederland - Norge</c:v>
                </c:pt>
                <c:pt idx="2">
                  <c:v>Håndball-VM Kvinner Frankrike - Norge</c:v>
                </c:pt>
                <c:pt idx="3">
                  <c:v>Håndball-VM Kvinner Danmark - Norge</c:v>
                </c:pt>
                <c:pt idx="4">
                  <c:v>Tour de Ski Monsterbakken menn</c:v>
                </c:pt>
                <c:pt idx="5">
                  <c:v>Hoppuka 2022 / 2023</c:v>
                </c:pt>
                <c:pt idx="6">
                  <c:v>Tour de Ski 10 km menn</c:v>
                </c:pt>
                <c:pt idx="7">
                  <c:v>Håndball-VM Menn Tyskland - Norge</c:v>
                </c:pt>
                <c:pt idx="8">
                  <c:v>Håndball-VM Kvinner Slovenia - Norge</c:v>
                </c:pt>
                <c:pt idx="9">
                  <c:v>Tour de Ski Monsterbakken kvinner</c:v>
                </c:pt>
              </c:strCache>
            </c:strRef>
          </c:cat>
          <c:val>
            <c:numRef>
              <c:f>Sheet1!$C$2:$C$11</c:f>
              <c:numCache>
                <c:formatCode>General</c:formatCode>
                <c:ptCount val="10"/>
                <c:pt idx="0">
                  <c:v>78</c:v>
                </c:pt>
                <c:pt idx="1">
                  <c:v>48</c:v>
                </c:pt>
                <c:pt idx="2">
                  <c:v>45</c:v>
                </c:pt>
                <c:pt idx="3">
                  <c:v>56</c:v>
                </c:pt>
                <c:pt idx="4">
                  <c:v>53</c:v>
                </c:pt>
                <c:pt idx="5">
                  <c:v>35</c:v>
                </c:pt>
                <c:pt idx="6">
                  <c:v>49</c:v>
                </c:pt>
                <c:pt idx="7">
                  <c:v>42</c:v>
                </c:pt>
                <c:pt idx="8">
                  <c:v>38</c:v>
                </c:pt>
                <c:pt idx="9">
                  <c:v>34</c:v>
                </c:pt>
              </c:numCache>
            </c:numRef>
          </c:val>
          <c:extLst>
            <c:ext xmlns:c16="http://schemas.microsoft.com/office/drawing/2014/chart" uri="{C3380CC4-5D6E-409C-BE32-E72D297353CC}">
              <c16:uniqueId val="{0000000B-E960-4409-A972-37FF878A6B43}"/>
            </c:ext>
          </c:extLst>
        </c:ser>
        <c:ser>
          <c:idx val="2"/>
          <c:order val="2"/>
          <c:tx>
            <c:strRef>
              <c:f>Sheet1!$D$1</c:f>
              <c:strCache>
                <c:ptCount val="1"/>
                <c:pt idx="0">
                  <c:v>VOD</c:v>
                </c:pt>
              </c:strCache>
            </c:strRef>
          </c:tx>
          <c:spPr>
            <a:solidFill>
              <a:schemeClr val="tx2"/>
            </a:solidFill>
            <a:ln>
              <a:noFill/>
            </a:ln>
            <a:effectLst/>
          </c:spPr>
          <c:invertIfNegative val="0"/>
          <c:cat>
            <c:strRef>
              <c:f>Sheet1!$A$2:$A$11</c:f>
              <c:strCache>
                <c:ptCount val="10"/>
                <c:pt idx="0">
                  <c:v>Håndball-VM Kvinner Frankrike - Norge Finale</c:v>
                </c:pt>
                <c:pt idx="1">
                  <c:v>Håndball-VM Kvinner Nederland - Norge</c:v>
                </c:pt>
                <c:pt idx="2">
                  <c:v>Håndball-VM Kvinner Frankrike - Norge</c:v>
                </c:pt>
                <c:pt idx="3">
                  <c:v>Håndball-VM Kvinner Danmark - Norge</c:v>
                </c:pt>
                <c:pt idx="4">
                  <c:v>Tour de Ski Monsterbakken menn</c:v>
                </c:pt>
                <c:pt idx="5">
                  <c:v>Hoppuka 2022 / 2023</c:v>
                </c:pt>
                <c:pt idx="6">
                  <c:v>Tour de Ski 10 km menn</c:v>
                </c:pt>
                <c:pt idx="7">
                  <c:v>Håndball-VM Menn Tyskland - Norge</c:v>
                </c:pt>
                <c:pt idx="8">
                  <c:v>Håndball-VM Kvinner Slovenia - Norge</c:v>
                </c:pt>
                <c:pt idx="9">
                  <c:v>Tour de Ski Monsterbakken kvinner</c:v>
                </c:pt>
              </c:strCache>
            </c:strRef>
          </c:cat>
          <c:val>
            <c:numRef>
              <c:f>Sheet1!$D$2:$D$11</c:f>
              <c:numCache>
                <c:formatCode>General</c:formatCode>
                <c:ptCount val="10"/>
              </c:numCache>
            </c:numRef>
          </c:val>
          <c:extLst>
            <c:ext xmlns:c16="http://schemas.microsoft.com/office/drawing/2014/chart" uri="{C3380CC4-5D6E-409C-BE32-E72D297353CC}">
              <c16:uniqueId val="{00000002-8C7D-4FC5-86B4-B76E4907E653}"/>
            </c:ext>
          </c:extLst>
        </c:ser>
        <c:dLbls>
          <c:showLegendKey val="0"/>
          <c:showVal val="0"/>
          <c:showCatName val="0"/>
          <c:showSerName val="0"/>
          <c:showPercent val="0"/>
          <c:showBubbleSize val="0"/>
        </c:dLbls>
        <c:gapWidth val="1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layout>
        <c:manualLayout>
          <c:xMode val="edge"/>
          <c:yMode val="edge"/>
          <c:x val="0.25685568451934271"/>
          <c:y val="0.94586914352594154"/>
          <c:w val="0.28493448648720299"/>
          <c:h val="5.247395601202057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Dagsrevyen</c:v>
                </c:pt>
                <c:pt idx="1">
                  <c:v>NRK nyheter</c:v>
                </c:pt>
                <c:pt idx="2">
                  <c:v>Dagsnytt 18</c:v>
                </c:pt>
                <c:pt idx="3">
                  <c:v>Distriktsnyheter</c:v>
                </c:pt>
                <c:pt idx="4">
                  <c:v>Kveldsnytt</c:v>
                </c:pt>
                <c:pt idx="5">
                  <c:v>VM på ski</c:v>
                </c:pt>
                <c:pt idx="6">
                  <c:v>Med hjartet på rette staden</c:v>
                </c:pt>
                <c:pt idx="7">
                  <c:v>Dagsrevyen 21</c:v>
                </c:pt>
                <c:pt idx="8">
                  <c:v>Nyhetsmorgen</c:v>
                </c:pt>
                <c:pt idx="9">
                  <c:v>Debatten</c:v>
                </c:pt>
              </c:strCache>
            </c:strRef>
          </c:cat>
          <c:val>
            <c:numRef>
              <c:f>Sheet1!$B$2:$B$11</c:f>
              <c:numCache>
                <c:formatCode>General</c:formatCode>
                <c:ptCount val="10"/>
                <c:pt idx="0">
                  <c:v>7543</c:v>
                </c:pt>
                <c:pt idx="1">
                  <c:v>5454</c:v>
                </c:pt>
                <c:pt idx="2">
                  <c:v>2534</c:v>
                </c:pt>
                <c:pt idx="3">
                  <c:v>1534</c:v>
                </c:pt>
                <c:pt idx="4">
                  <c:v>1421</c:v>
                </c:pt>
                <c:pt idx="5">
                  <c:v>1373</c:v>
                </c:pt>
                <c:pt idx="6">
                  <c:v>1259</c:v>
                </c:pt>
                <c:pt idx="7">
                  <c:v>1218</c:v>
                </c:pt>
                <c:pt idx="8">
                  <c:v>1103</c:v>
                </c:pt>
                <c:pt idx="9">
                  <c:v>1090</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God morgen Norge</c:v>
                </c:pt>
                <c:pt idx="1">
                  <c:v>Nyhetene 21:00</c:v>
                </c:pt>
                <c:pt idx="2">
                  <c:v>Nyhetene - hjulet</c:v>
                </c:pt>
                <c:pt idx="3">
                  <c:v>Forræder</c:v>
                </c:pt>
                <c:pt idx="4">
                  <c:v>Kompani Lauritzen</c:v>
                </c:pt>
                <c:pt idx="5">
                  <c:v>Eliteserien</c:v>
                </c:pt>
                <c:pt idx="6">
                  <c:v>Farmen</c:v>
                </c:pt>
                <c:pt idx="7">
                  <c:v>Sommerhytta</c:v>
                </c:pt>
                <c:pt idx="8">
                  <c:v>Nyhetene 18:30</c:v>
                </c:pt>
                <c:pt idx="9">
                  <c:v>Huskestue</c:v>
                </c:pt>
              </c:strCache>
            </c:strRef>
          </c:cat>
          <c:val>
            <c:numRef>
              <c:f>Sheet1!$B$2:$B$11</c:f>
              <c:numCache>
                <c:formatCode>General</c:formatCode>
                <c:ptCount val="10"/>
                <c:pt idx="0">
                  <c:v>1523</c:v>
                </c:pt>
                <c:pt idx="1">
                  <c:v>1383</c:v>
                </c:pt>
                <c:pt idx="2">
                  <c:v>1275</c:v>
                </c:pt>
                <c:pt idx="3">
                  <c:v>1013</c:v>
                </c:pt>
                <c:pt idx="4">
                  <c:v>969</c:v>
                </c:pt>
                <c:pt idx="5">
                  <c:v>908</c:v>
                </c:pt>
                <c:pt idx="6">
                  <c:v>905</c:v>
                </c:pt>
                <c:pt idx="7">
                  <c:v>874</c:v>
                </c:pt>
                <c:pt idx="8">
                  <c:v>853</c:v>
                </c:pt>
                <c:pt idx="9">
                  <c:v>805</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Alle mot alle</c:v>
                </c:pt>
                <c:pt idx="1">
                  <c:v>Kongen befaler</c:v>
                </c:pt>
                <c:pt idx="2">
                  <c:v>71° nord - team</c:v>
                </c:pt>
                <c:pt idx="3">
                  <c:v>The Big Bang Theory</c:v>
                </c:pt>
                <c:pt idx="4">
                  <c:v>71° nord - Norges tøffeste kjendis</c:v>
                </c:pt>
                <c:pt idx="5">
                  <c:v>Lottomillionærenes husjakt</c:v>
                </c:pt>
                <c:pt idx="6">
                  <c:v>Neste sommer</c:v>
                </c:pt>
                <c:pt idx="7">
                  <c:v>Brille</c:v>
                </c:pt>
                <c:pt idx="8">
                  <c:v>Mord og mysterier</c:v>
                </c:pt>
                <c:pt idx="9">
                  <c:v>Sinnasnekker'n</c:v>
                </c:pt>
              </c:strCache>
            </c:strRef>
          </c:cat>
          <c:val>
            <c:numRef>
              <c:f>Sheet1!$B$2:$B$11</c:f>
              <c:numCache>
                <c:formatCode>General</c:formatCode>
                <c:ptCount val="10"/>
                <c:pt idx="0">
                  <c:v>1291</c:v>
                </c:pt>
                <c:pt idx="1">
                  <c:v>576</c:v>
                </c:pt>
                <c:pt idx="2">
                  <c:v>451</c:v>
                </c:pt>
                <c:pt idx="3">
                  <c:v>383</c:v>
                </c:pt>
                <c:pt idx="4">
                  <c:v>370</c:v>
                </c:pt>
                <c:pt idx="5">
                  <c:v>317</c:v>
                </c:pt>
                <c:pt idx="6">
                  <c:v>309</c:v>
                </c:pt>
                <c:pt idx="7">
                  <c:v>267</c:v>
                </c:pt>
                <c:pt idx="8">
                  <c:v>262</c:v>
                </c:pt>
                <c:pt idx="9">
                  <c:v>261</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Sheet1!$B$1</c:f>
              <c:strCache>
                <c:ptCount val="1"/>
                <c:pt idx="0">
                  <c:v>Totalt antall minutter sett*</c:v>
                </c:pt>
              </c:strCache>
            </c:strRef>
          </c:tx>
          <c:spPr>
            <a:solidFill>
              <a:srgbClr val="FF662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Sheet1!$A$2:$A$11</c:f>
              <c:strCache>
                <c:ptCount val="10"/>
                <c:pt idx="0">
                  <c:v>Eventyrlig oppussing</c:v>
                </c:pt>
                <c:pt idx="1">
                  <c:v>Viaplay Vinter FIS Ski World Cup Studio</c:v>
                </c:pt>
                <c:pt idx="2">
                  <c:v>Friends</c:v>
                </c:pt>
                <c:pt idx="3">
                  <c:v>Doc Martin</c:v>
                </c:pt>
                <c:pt idx="4">
                  <c:v>NCIS: Los Angeles</c:v>
                </c:pt>
                <c:pt idx="5">
                  <c:v>Dr. Phil</c:v>
                </c:pt>
                <c:pt idx="6">
                  <c:v>Luksusfellen</c:v>
                </c:pt>
                <c:pt idx="7">
                  <c:v>Håndball-VM Frankrike - Norge</c:v>
                </c:pt>
                <c:pt idx="8">
                  <c:v>NCIS</c:v>
                </c:pt>
                <c:pt idx="9">
                  <c:v>Viaplay Vinter Studio</c:v>
                </c:pt>
              </c:strCache>
            </c:strRef>
          </c:cat>
          <c:val>
            <c:numRef>
              <c:f>Sheet1!$B$2:$B$11</c:f>
              <c:numCache>
                <c:formatCode>General</c:formatCode>
                <c:ptCount val="10"/>
                <c:pt idx="0">
                  <c:v>234</c:v>
                </c:pt>
                <c:pt idx="1">
                  <c:v>223</c:v>
                </c:pt>
                <c:pt idx="2">
                  <c:v>187</c:v>
                </c:pt>
                <c:pt idx="3">
                  <c:v>161</c:v>
                </c:pt>
                <c:pt idx="4">
                  <c:v>160</c:v>
                </c:pt>
                <c:pt idx="5">
                  <c:v>157</c:v>
                </c:pt>
                <c:pt idx="6">
                  <c:v>138</c:v>
                </c:pt>
                <c:pt idx="7">
                  <c:v>127</c:v>
                </c:pt>
                <c:pt idx="8">
                  <c:v>123</c:v>
                </c:pt>
                <c:pt idx="9">
                  <c:v>122</c:v>
                </c:pt>
              </c:numCache>
            </c:numRef>
          </c:val>
          <c:extLst>
            <c:ext xmlns:c16="http://schemas.microsoft.com/office/drawing/2014/chart" uri="{C3380CC4-5D6E-409C-BE32-E72D297353CC}">
              <c16:uniqueId val="{00000000-53B4-4221-9957-4131A4B8C939}"/>
            </c:ext>
          </c:extLst>
        </c:ser>
        <c:dLbls>
          <c:dLblPos val="ctr"/>
          <c:showLegendKey val="0"/>
          <c:showVal val="1"/>
          <c:showCatName val="0"/>
          <c:showSerName val="0"/>
          <c:showPercent val="0"/>
          <c:showBubbleSize val="0"/>
        </c:dLbls>
        <c:gapWidth val="50"/>
        <c:overlap val="100"/>
        <c:axId val="419385664"/>
        <c:axId val="419694160"/>
      </c:barChart>
      <c:catAx>
        <c:axId val="419385664"/>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headEnd type="none" w="sm" len="sm"/>
            <a:tailEnd type="none" w="sm" len="sm"/>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19694160"/>
        <c:crosses val="autoZero"/>
        <c:auto val="1"/>
        <c:lblAlgn val="ctr"/>
        <c:lblOffset val="100"/>
        <c:noMultiLvlLbl val="0"/>
      </c:catAx>
      <c:valAx>
        <c:axId val="419694160"/>
        <c:scaling>
          <c:orientation val="minMax"/>
        </c:scaling>
        <c:delete val="0"/>
        <c:axPos val="l"/>
        <c:majorGridlines>
          <c:spPr>
            <a:ln w="9525" cap="flat" cmpd="sng" algn="ctr">
              <a:gradFill>
                <a:gsLst>
                  <a:gs pos="0">
                    <a:schemeClr val="tx1">
                      <a:lumMod val="5000"/>
                      <a:lumOff val="95000"/>
                    </a:schemeClr>
                  </a:gs>
                  <a:gs pos="100000">
                    <a:schemeClr val="tx1">
                      <a:lumMod val="15000"/>
                      <a:lumOff val="8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19385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9548372056880878"/>
          <c:y val="1.5611558709350934E-3"/>
          <c:w val="0.76284853351292081"/>
          <c:h val="0.99843892042656801"/>
        </c:manualLayout>
      </c:layout>
      <c:barChart>
        <c:barDir val="bar"/>
        <c:grouping val="clustered"/>
        <c:varyColors val="0"/>
        <c:ser>
          <c:idx val="1"/>
          <c:order val="0"/>
          <c:tx>
            <c:strRef>
              <c:f>'Ark1'!$B$1</c:f>
              <c:strCache>
                <c:ptCount val="1"/>
                <c:pt idx="0">
                  <c:v>2018</c:v>
                </c:pt>
              </c:strCache>
            </c:strRef>
          </c:tx>
          <c:spPr>
            <a:solidFill>
              <a:schemeClr val="accent5">
                <a:shade val="7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'Ark1'!$B$2:$B$9</c:f>
              <c:numCache>
                <c:formatCode>0</c:formatCode>
                <c:ptCount val="8"/>
                <c:pt idx="0">
                  <c:v>264</c:v>
                </c:pt>
                <c:pt idx="1">
                  <c:v>231</c:v>
                </c:pt>
                <c:pt idx="2">
                  <c:v>190</c:v>
                </c:pt>
                <c:pt idx="3">
                  <c:v>132</c:v>
                </c:pt>
                <c:pt idx="4">
                  <c:v>90</c:v>
                </c:pt>
                <c:pt idx="5">
                  <c:v>64</c:v>
                </c:pt>
                <c:pt idx="6">
                  <c:v>46</c:v>
                </c:pt>
                <c:pt idx="7">
                  <c:v>135</c:v>
                </c:pt>
              </c:numCache>
            </c:numRef>
          </c:val>
          <c:extLst>
            <c:ext xmlns:c16="http://schemas.microsoft.com/office/drawing/2014/chart" uri="{C3380CC4-5D6E-409C-BE32-E72D297353CC}">
              <c16:uniqueId val="{00000000-FF9B-4358-8D7C-65BF2051DD56}"/>
            </c:ext>
          </c:extLst>
        </c:ser>
        <c:ser>
          <c:idx val="0"/>
          <c:order val="1"/>
          <c:tx>
            <c:strRef>
              <c:f>'Ark1'!$C$1</c:f>
              <c:strCache>
                <c:ptCount val="1"/>
                <c:pt idx="0">
                  <c:v>2019</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'Ark1'!$C$2:$C$9</c:f>
              <c:numCache>
                <c:formatCode>0</c:formatCode>
                <c:ptCount val="8"/>
                <c:pt idx="0">
                  <c:v>258</c:v>
                </c:pt>
                <c:pt idx="1">
                  <c:v>217</c:v>
                </c:pt>
                <c:pt idx="2">
                  <c:v>175</c:v>
                </c:pt>
                <c:pt idx="3">
                  <c:v>127</c:v>
                </c:pt>
                <c:pt idx="4">
                  <c:v>82</c:v>
                </c:pt>
                <c:pt idx="5">
                  <c:v>60</c:v>
                </c:pt>
                <c:pt idx="6">
                  <c:v>42</c:v>
                </c:pt>
                <c:pt idx="7">
                  <c:v>128</c:v>
                </c:pt>
              </c:numCache>
            </c:numRef>
          </c:val>
          <c:extLst>
            <c:ext xmlns:c16="http://schemas.microsoft.com/office/drawing/2014/chart" uri="{C3380CC4-5D6E-409C-BE32-E72D297353CC}">
              <c16:uniqueId val="{00000001-FF9B-4358-8D7C-65BF2051DD56}"/>
            </c:ext>
          </c:extLst>
        </c:ser>
        <c:ser>
          <c:idx val="2"/>
          <c:order val="2"/>
          <c:tx>
            <c:strRef>
              <c:f>'Ark1'!$D$1</c:f>
              <c:strCache>
                <c:ptCount val="1"/>
                <c:pt idx="0">
                  <c:v>2020</c:v>
                </c:pt>
              </c:strCache>
            </c:strRef>
          </c:tx>
          <c:spPr>
            <a:solidFill>
              <a:srgbClr val="8E2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'Ark1'!$D$2:$D$9</c:f>
              <c:numCache>
                <c:formatCode>General</c:formatCode>
                <c:ptCount val="8"/>
                <c:pt idx="0">
                  <c:v>289</c:v>
                </c:pt>
                <c:pt idx="1">
                  <c:v>236</c:v>
                </c:pt>
                <c:pt idx="2">
                  <c:v>189</c:v>
                </c:pt>
                <c:pt idx="3">
                  <c:v>126</c:v>
                </c:pt>
                <c:pt idx="4">
                  <c:v>86</c:v>
                </c:pt>
                <c:pt idx="5">
                  <c:v>54</c:v>
                </c:pt>
                <c:pt idx="6">
                  <c:v>40</c:v>
                </c:pt>
                <c:pt idx="7">
                  <c:v>135</c:v>
                </c:pt>
              </c:numCache>
            </c:numRef>
          </c:val>
          <c:extLst>
            <c:ext xmlns:c16="http://schemas.microsoft.com/office/drawing/2014/chart" uri="{C3380CC4-5D6E-409C-BE32-E72D297353CC}">
              <c16:uniqueId val="{00000000-EDAD-4196-B5D0-49F6C24BCFA1}"/>
            </c:ext>
          </c:extLst>
        </c:ser>
        <c:ser>
          <c:idx val="3"/>
          <c:order val="3"/>
          <c:tx>
            <c:strRef>
              <c:f>'Ark1'!$E$1</c:f>
              <c:strCache>
                <c:ptCount val="1"/>
                <c:pt idx="0">
                  <c:v>2021</c:v>
                </c:pt>
              </c:strCache>
            </c:strRef>
          </c:tx>
          <c:spPr>
            <a:solidFill>
              <a:schemeClr val="accent5">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'Ark1'!$E$2:$E$9</c:f>
              <c:numCache>
                <c:formatCode>General</c:formatCode>
                <c:ptCount val="8"/>
                <c:pt idx="0">
                  <c:v>276</c:v>
                </c:pt>
                <c:pt idx="1">
                  <c:v>223</c:v>
                </c:pt>
                <c:pt idx="2">
                  <c:v>172</c:v>
                </c:pt>
                <c:pt idx="3">
                  <c:v>114</c:v>
                </c:pt>
                <c:pt idx="4">
                  <c:v>79</c:v>
                </c:pt>
                <c:pt idx="5">
                  <c:v>53</c:v>
                </c:pt>
                <c:pt idx="6">
                  <c:v>36</c:v>
                </c:pt>
                <c:pt idx="7">
                  <c:v>127</c:v>
                </c:pt>
              </c:numCache>
            </c:numRef>
          </c:val>
          <c:extLst>
            <c:ext xmlns:c16="http://schemas.microsoft.com/office/drawing/2014/chart" uri="{C3380CC4-5D6E-409C-BE32-E72D297353CC}">
              <c16:uniqueId val="{00000001-8393-4699-8CA1-CEF96C525B06}"/>
            </c:ext>
          </c:extLst>
        </c:ser>
        <c:ser>
          <c:idx val="4"/>
          <c:order val="4"/>
          <c:tx>
            <c:strRef>
              <c:f>'Ark1'!$F$1</c:f>
              <c:strCache>
                <c:ptCount val="1"/>
                <c:pt idx="0">
                  <c:v>2022</c:v>
                </c:pt>
              </c:strCache>
            </c:strRef>
          </c:tx>
          <c:spPr>
            <a:solidFill>
              <a:schemeClr val="accent5">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'Ark1'!$F$2:$F$9</c:f>
              <c:numCache>
                <c:formatCode>General</c:formatCode>
                <c:ptCount val="8"/>
                <c:pt idx="0">
                  <c:v>245</c:v>
                </c:pt>
                <c:pt idx="1">
                  <c:v>197</c:v>
                </c:pt>
                <c:pt idx="2">
                  <c:v>150</c:v>
                </c:pt>
                <c:pt idx="3">
                  <c:v>86</c:v>
                </c:pt>
                <c:pt idx="4">
                  <c:v>68</c:v>
                </c:pt>
                <c:pt idx="5">
                  <c:v>38</c:v>
                </c:pt>
                <c:pt idx="6">
                  <c:v>28</c:v>
                </c:pt>
                <c:pt idx="7">
                  <c:v>108</c:v>
                </c:pt>
              </c:numCache>
            </c:numRef>
          </c:val>
          <c:extLst>
            <c:ext xmlns:c16="http://schemas.microsoft.com/office/drawing/2014/chart" uri="{C3380CC4-5D6E-409C-BE32-E72D297353CC}">
              <c16:uniqueId val="{00000000-F304-417F-82FB-97D5563023D4}"/>
            </c:ext>
          </c:extLst>
        </c:ser>
        <c:ser>
          <c:idx val="5"/>
          <c:order val="5"/>
          <c:tx>
            <c:strRef>
              <c:f>'Ark1'!$G$1</c:f>
              <c:strCache>
                <c:ptCount val="1"/>
                <c:pt idx="0">
                  <c:v>2023</c:v>
                </c:pt>
              </c:strCache>
            </c:strRef>
          </c:tx>
          <c:spPr>
            <a:solidFill>
              <a:schemeClr val="accent5">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'Ark1'!$A$2:$A$9</c:f>
              <c:strCache>
                <c:ptCount val="8"/>
                <c:pt idx="0">
                  <c:v> 70-79 år</c:v>
                </c:pt>
                <c:pt idx="1">
                  <c:v> 60-69 år</c:v>
                </c:pt>
                <c:pt idx="2">
                  <c:v> 50-59 år</c:v>
                </c:pt>
                <c:pt idx="3">
                  <c:v> 40-49 år</c:v>
                </c:pt>
                <c:pt idx="4">
                  <c:v> 30-39 år</c:v>
                </c:pt>
                <c:pt idx="5">
                  <c:v> 20-29 år</c:v>
                </c:pt>
                <c:pt idx="6">
                  <c:v>10-19 år</c:v>
                </c:pt>
                <c:pt idx="7">
                  <c:v>Alle</c:v>
                </c:pt>
              </c:strCache>
            </c:strRef>
          </c:cat>
          <c:val>
            <c:numRef>
              <c:f>'Ark1'!$G$2:$G$9</c:f>
              <c:numCache>
                <c:formatCode>General</c:formatCode>
                <c:ptCount val="8"/>
                <c:pt idx="0">
                  <c:v>241</c:v>
                </c:pt>
                <c:pt idx="1">
                  <c:v>204</c:v>
                </c:pt>
                <c:pt idx="2">
                  <c:v>141</c:v>
                </c:pt>
                <c:pt idx="3">
                  <c:v>76</c:v>
                </c:pt>
                <c:pt idx="4">
                  <c:v>60</c:v>
                </c:pt>
                <c:pt idx="5">
                  <c:v>32</c:v>
                </c:pt>
                <c:pt idx="6">
                  <c:v>28</c:v>
                </c:pt>
                <c:pt idx="7">
                  <c:v>103</c:v>
                </c:pt>
              </c:numCache>
            </c:numRef>
          </c:val>
          <c:extLst>
            <c:ext xmlns:c16="http://schemas.microsoft.com/office/drawing/2014/chart" uri="{C3380CC4-5D6E-409C-BE32-E72D297353CC}">
              <c16:uniqueId val="{00000000-1A91-4CED-B062-1166E3778566}"/>
            </c:ext>
          </c:extLst>
        </c:ser>
        <c:dLbls>
          <c:dLblPos val="inEnd"/>
          <c:showLegendKey val="0"/>
          <c:showVal val="1"/>
          <c:showCatName val="0"/>
          <c:showSerName val="0"/>
          <c:showPercent val="0"/>
          <c:showBubbleSize val="0"/>
        </c:dLbls>
        <c:gapWidth val="20"/>
        <c:axId val="424084856"/>
        <c:axId val="424084464"/>
      </c:barChart>
      <c:catAx>
        <c:axId val="424084856"/>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24084464"/>
        <c:crosses val="autoZero"/>
        <c:auto val="1"/>
        <c:lblAlgn val="ctr"/>
        <c:lblOffset val="100"/>
        <c:noMultiLvlLbl val="0"/>
      </c:catAx>
      <c:valAx>
        <c:axId val="424084464"/>
        <c:scaling>
          <c:orientation val="minMax"/>
        </c:scaling>
        <c:delete val="1"/>
        <c:axPos val="b"/>
        <c:numFmt formatCode="0" sourceLinked="1"/>
        <c:majorTickMark val="out"/>
        <c:minorTickMark val="none"/>
        <c:tickLblPos val="nextTo"/>
        <c:crossAx val="424084856"/>
        <c:crosses val="autoZero"/>
        <c:crossBetween val="between"/>
        <c:majorUnit val="1"/>
      </c:valAx>
      <c:spPr>
        <a:noFill/>
        <a:ln>
          <a:noFill/>
        </a:ln>
        <a:effectLst/>
      </c:spPr>
    </c:plotArea>
    <c:legend>
      <c:legendPos val="r"/>
      <c:layout>
        <c:manualLayout>
          <c:xMode val="edge"/>
          <c:yMode val="edge"/>
          <c:x val="0.74537469647271082"/>
          <c:y val="0.17376679746622686"/>
          <c:w val="9.8180640816432255E-2"/>
          <c:h val="0.30944519245941915"/>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400"/>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1121639122585448"/>
          <c:y val="0"/>
          <c:w val="0.65091060064834749"/>
          <c:h val="0.99843892042656801"/>
        </c:manualLayout>
      </c:layout>
      <c:barChart>
        <c:barDir val="bar"/>
        <c:grouping val="clustered"/>
        <c:varyColors val="0"/>
        <c:ser>
          <c:idx val="0"/>
          <c:order val="0"/>
          <c:tx>
            <c:strRef>
              <c:f>'Ark1'!$B$1</c:f>
              <c:strCache>
                <c:ptCount val="1"/>
                <c:pt idx="0">
                  <c:v>2018</c:v>
                </c:pt>
              </c:strCache>
            </c:strRef>
          </c:tx>
          <c:spPr>
            <a:solidFill>
              <a:srgbClr val="84CA84"/>
            </a:solidFill>
            <a:ln>
              <a:noFill/>
            </a:ln>
            <a:effectLst/>
          </c:spPr>
          <c:invertIfNegative val="0"/>
          <c:dPt>
            <c:idx val="0"/>
            <c:invertIfNegative val="0"/>
            <c:bubble3D val="0"/>
            <c:spPr>
              <a:solidFill>
                <a:srgbClr val="84CA84"/>
              </a:solidFill>
              <a:ln>
                <a:noFill/>
              </a:ln>
              <a:effectLst/>
            </c:spPr>
            <c:extLst>
              <c:ext xmlns:c16="http://schemas.microsoft.com/office/drawing/2014/chart" uri="{C3380CC4-5D6E-409C-BE32-E72D297353CC}">
                <c16:uniqueId val="{00000001-8CAB-4A6E-B95E-B902A83DC00C}"/>
              </c:ext>
            </c:extLst>
          </c:dPt>
          <c:dPt>
            <c:idx val="1"/>
            <c:invertIfNegative val="0"/>
            <c:bubble3D val="0"/>
            <c:spPr>
              <a:solidFill>
                <a:srgbClr val="84CA84"/>
              </a:solidFill>
              <a:ln>
                <a:noFill/>
              </a:ln>
              <a:effectLst/>
            </c:spPr>
            <c:extLst>
              <c:ext xmlns:c16="http://schemas.microsoft.com/office/drawing/2014/chart" uri="{C3380CC4-5D6E-409C-BE32-E72D297353CC}">
                <c16:uniqueId val="{00000003-8CAB-4A6E-B95E-B902A83DC00C}"/>
              </c:ext>
            </c:extLst>
          </c:dPt>
          <c:dPt>
            <c:idx val="2"/>
            <c:invertIfNegative val="0"/>
            <c:bubble3D val="0"/>
            <c:spPr>
              <a:solidFill>
                <a:srgbClr val="84CA84"/>
              </a:solidFill>
              <a:ln>
                <a:noFill/>
              </a:ln>
              <a:effectLst/>
            </c:spPr>
            <c:extLst>
              <c:ext xmlns:c16="http://schemas.microsoft.com/office/drawing/2014/chart" uri="{C3380CC4-5D6E-409C-BE32-E72D297353CC}">
                <c16:uniqueId val="{00000005-8CAB-4A6E-B95E-B902A83DC00C}"/>
              </c:ext>
            </c:extLst>
          </c:dPt>
          <c:dPt>
            <c:idx val="3"/>
            <c:invertIfNegative val="0"/>
            <c:bubble3D val="0"/>
            <c:spPr>
              <a:solidFill>
                <a:srgbClr val="84CA84"/>
              </a:solidFill>
              <a:ln>
                <a:noFill/>
              </a:ln>
              <a:effectLst/>
            </c:spPr>
            <c:extLst>
              <c:ext xmlns:c16="http://schemas.microsoft.com/office/drawing/2014/chart" uri="{C3380CC4-5D6E-409C-BE32-E72D297353CC}">
                <c16:uniqueId val="{00000007-8CAB-4A6E-B95E-B902A83DC00C}"/>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'Ark1'!$A$4:$A$7</c:f>
              <c:strCache>
                <c:ptCount val="4"/>
                <c:pt idx="0">
                  <c:v>VOD</c:v>
                </c:pt>
                <c:pt idx="1">
                  <c:v> Playback 0-7 dager</c:v>
                </c:pt>
                <c:pt idx="2">
                  <c:v> Live (broadcast &amp; online)</c:v>
                </c:pt>
                <c:pt idx="3">
                  <c:v> Totalt (TVOV)</c:v>
                </c:pt>
              </c:strCache>
            </c:strRef>
          </c:cat>
          <c:val>
            <c:numRef>
              <c:f>'Ark1'!$B$4:$B$7</c:f>
              <c:numCache>
                <c:formatCode>0</c:formatCode>
                <c:ptCount val="4"/>
                <c:pt idx="0">
                  <c:v>8</c:v>
                </c:pt>
                <c:pt idx="1">
                  <c:v>12</c:v>
                </c:pt>
                <c:pt idx="2">
                  <c:v>115</c:v>
                </c:pt>
                <c:pt idx="3">
                  <c:v>135</c:v>
                </c:pt>
              </c:numCache>
            </c:numRef>
          </c:val>
          <c:extLst>
            <c:ext xmlns:c16="http://schemas.microsoft.com/office/drawing/2014/chart" uri="{C3380CC4-5D6E-409C-BE32-E72D297353CC}">
              <c16:uniqueId val="{00000008-8CAB-4A6E-B95E-B902A83DC00C}"/>
            </c:ext>
          </c:extLst>
        </c:ser>
        <c:ser>
          <c:idx val="1"/>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'Ark1'!$C$4:$C$7</c:f>
              <c:numCache>
                <c:formatCode>0</c:formatCode>
                <c:ptCount val="4"/>
                <c:pt idx="0">
                  <c:v>11</c:v>
                </c:pt>
                <c:pt idx="1">
                  <c:v>13</c:v>
                </c:pt>
                <c:pt idx="2">
                  <c:v>104</c:v>
                </c:pt>
                <c:pt idx="3">
                  <c:v>128</c:v>
                </c:pt>
              </c:numCache>
            </c:numRef>
          </c:val>
          <c:extLst>
            <c:ext xmlns:c16="http://schemas.microsoft.com/office/drawing/2014/chart" uri="{C3380CC4-5D6E-409C-BE32-E72D297353CC}">
              <c16:uniqueId val="{00000009-8CAB-4A6E-B95E-B902A83DC00C}"/>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'Ark1'!$D$4:$D$7</c:f>
              <c:numCache>
                <c:formatCode>General</c:formatCode>
                <c:ptCount val="4"/>
                <c:pt idx="0">
                  <c:v>17</c:v>
                </c:pt>
                <c:pt idx="1">
                  <c:v>16</c:v>
                </c:pt>
                <c:pt idx="2">
                  <c:v>102</c:v>
                </c:pt>
                <c:pt idx="3">
                  <c:v>135</c:v>
                </c:pt>
              </c:numCache>
            </c:numRef>
          </c:val>
          <c:extLst>
            <c:ext xmlns:c16="http://schemas.microsoft.com/office/drawing/2014/chart" uri="{C3380CC4-5D6E-409C-BE32-E72D297353CC}">
              <c16:uniqueId val="{00000008-84A4-4AD8-B8F1-30690BC58B1C}"/>
            </c:ext>
          </c:extLst>
        </c:ser>
        <c:ser>
          <c:idx val="3"/>
          <c:order val="3"/>
          <c:tx>
            <c:strRef>
              <c:f>'Ark1'!$E$1</c:f>
              <c:strCache>
                <c:ptCount val="1"/>
                <c:pt idx="0">
                  <c:v>2021</c:v>
                </c:pt>
              </c:strCache>
            </c:strRef>
          </c:tx>
          <c:spPr>
            <a:solidFill>
              <a:schemeClr val="accent3">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'Ark1'!$E$4:$E$7</c:f>
              <c:numCache>
                <c:formatCode>General</c:formatCode>
                <c:ptCount val="4"/>
                <c:pt idx="0">
                  <c:v>19</c:v>
                </c:pt>
                <c:pt idx="1">
                  <c:v>16</c:v>
                </c:pt>
                <c:pt idx="2">
                  <c:v>92</c:v>
                </c:pt>
                <c:pt idx="3">
                  <c:v>127</c:v>
                </c:pt>
              </c:numCache>
            </c:numRef>
          </c:val>
          <c:extLst>
            <c:ext xmlns:c16="http://schemas.microsoft.com/office/drawing/2014/chart" uri="{C3380CC4-5D6E-409C-BE32-E72D297353CC}">
              <c16:uniqueId val="{00000009-ED61-441F-ABB6-1D12963C2DAF}"/>
            </c:ext>
          </c:extLst>
        </c:ser>
        <c:ser>
          <c:idx val="4"/>
          <c:order val="4"/>
          <c:tx>
            <c:strRef>
              <c:f>'Ark1'!$F$1</c:f>
              <c:strCache>
                <c:ptCount val="1"/>
                <c:pt idx="0">
                  <c:v>2022</c:v>
                </c:pt>
              </c:strCache>
            </c:strRef>
          </c:tx>
          <c:spPr>
            <a:solidFill>
              <a:schemeClr val="accent3">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'Ark1'!$F$4:$F$7</c:f>
              <c:numCache>
                <c:formatCode>General</c:formatCode>
                <c:ptCount val="4"/>
                <c:pt idx="0">
                  <c:v>18</c:v>
                </c:pt>
                <c:pt idx="1">
                  <c:v>15</c:v>
                </c:pt>
                <c:pt idx="2">
                  <c:v>75</c:v>
                </c:pt>
                <c:pt idx="3">
                  <c:v>108</c:v>
                </c:pt>
              </c:numCache>
            </c:numRef>
          </c:val>
          <c:extLst>
            <c:ext xmlns:c16="http://schemas.microsoft.com/office/drawing/2014/chart" uri="{C3380CC4-5D6E-409C-BE32-E72D297353CC}">
              <c16:uniqueId val="{00000008-1679-492F-A957-9B949F43B5C6}"/>
            </c:ext>
          </c:extLst>
        </c:ser>
        <c:ser>
          <c:idx val="5"/>
          <c:order val="5"/>
          <c:tx>
            <c:strRef>
              <c:f>'Ark1'!$G$1</c:f>
              <c:strCache>
                <c:ptCount val="1"/>
                <c:pt idx="0">
                  <c:v>2023</c:v>
                </c:pt>
              </c:strCache>
            </c:strRef>
          </c:tx>
          <c:spPr>
            <a:solidFill>
              <a:schemeClr val="accent3">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'Ark1'!$A$4:$A$7</c:f>
              <c:strCache>
                <c:ptCount val="4"/>
                <c:pt idx="0">
                  <c:v>VOD</c:v>
                </c:pt>
                <c:pt idx="1">
                  <c:v> Playback 0-7 dager</c:v>
                </c:pt>
                <c:pt idx="2">
                  <c:v> Live (broadcast &amp; online)</c:v>
                </c:pt>
                <c:pt idx="3">
                  <c:v> Totalt (TVOV)</c:v>
                </c:pt>
              </c:strCache>
            </c:strRef>
          </c:cat>
          <c:val>
            <c:numRef>
              <c:f>'Ark1'!$G$4:$G$7</c:f>
              <c:numCache>
                <c:formatCode>General</c:formatCode>
                <c:ptCount val="4"/>
                <c:pt idx="0">
                  <c:v>21</c:v>
                </c:pt>
                <c:pt idx="1">
                  <c:v>14</c:v>
                </c:pt>
                <c:pt idx="2">
                  <c:v>68</c:v>
                </c:pt>
                <c:pt idx="3">
                  <c:v>103</c:v>
                </c:pt>
              </c:numCache>
            </c:numRef>
          </c:val>
          <c:extLst>
            <c:ext xmlns:c16="http://schemas.microsoft.com/office/drawing/2014/chart" uri="{C3380CC4-5D6E-409C-BE32-E72D297353CC}">
              <c16:uniqueId val="{00000008-375F-4C40-8DA4-9EE9EC35B394}"/>
            </c:ext>
          </c:extLst>
        </c:ser>
        <c:dLbls>
          <c:dLblPos val="inEnd"/>
          <c:showLegendKey val="0"/>
          <c:showVal val="1"/>
          <c:showCatName val="0"/>
          <c:showSerName val="0"/>
          <c:showPercent val="0"/>
          <c:showBubbleSize val="0"/>
        </c:dLbls>
        <c:gapWidth val="20"/>
        <c:axId val="692816232"/>
        <c:axId val="692809568"/>
      </c:barChart>
      <c:catAx>
        <c:axId val="692816232"/>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92809568"/>
        <c:crosses val="autoZero"/>
        <c:auto val="1"/>
        <c:lblAlgn val="ctr"/>
        <c:lblOffset val="100"/>
        <c:noMultiLvlLbl val="0"/>
      </c:catAx>
      <c:valAx>
        <c:axId val="692809568"/>
        <c:scaling>
          <c:orientation val="minMax"/>
        </c:scaling>
        <c:delete val="1"/>
        <c:axPos val="b"/>
        <c:numFmt formatCode="0" sourceLinked="1"/>
        <c:majorTickMark val="out"/>
        <c:minorTickMark val="none"/>
        <c:tickLblPos val="nextTo"/>
        <c:crossAx val="692816232"/>
        <c:crosses val="autoZero"/>
        <c:crossBetween val="between"/>
        <c:majorUnit val="1"/>
      </c:valAx>
      <c:spPr>
        <a:noFill/>
        <a:ln>
          <a:noFill/>
        </a:ln>
        <a:effectLst/>
      </c:spPr>
    </c:plotArea>
    <c:legend>
      <c:legendPos val="r"/>
      <c:layout>
        <c:manualLayout>
          <c:xMode val="edge"/>
          <c:yMode val="edge"/>
          <c:x val="0.73147175735562242"/>
          <c:y val="0.54470871491485529"/>
          <c:w val="9.4196930695874273E-2"/>
          <c:h val="0.36915820085567502"/>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400"/>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nb-NO" sz="1400" b="1">
                <a:solidFill>
                  <a:schemeClr val="tx1"/>
                </a:solidFill>
              </a:rPr>
              <a:t>Andel i prosent 2023</a:t>
            </a:r>
          </a:p>
        </c:rich>
      </c:tx>
      <c:layout>
        <c:manualLayout>
          <c:xMode val="edge"/>
          <c:yMode val="edge"/>
          <c:x val="2.4036188889383501E-2"/>
          <c:y val="0.93098815853398287"/>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824146955659911"/>
          <c:y val="0.15408227155750409"/>
          <c:w val="0.56467865961856201"/>
          <c:h val="0.72351757739776867"/>
        </c:manualLayout>
      </c:layout>
      <c:pieChart>
        <c:varyColors val="1"/>
        <c:ser>
          <c:idx val="0"/>
          <c:order val="0"/>
          <c:tx>
            <c:strRef>
              <c:f>Sheet1!$B$1</c:f>
              <c:strCache>
                <c:ptCount val="1"/>
                <c:pt idx="0">
                  <c:v>Column1</c:v>
                </c:pt>
              </c:strCache>
            </c:strRef>
          </c:tx>
          <c:explosion val="3"/>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87E-442D-84BD-97005A360344}"/>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087E-442D-84BD-97005A360344}"/>
              </c:ext>
            </c:extLst>
          </c:dPt>
          <c:dPt>
            <c:idx val="2"/>
            <c:bubble3D val="0"/>
            <c:explosion val="8"/>
            <c:spPr>
              <a:solidFill>
                <a:srgbClr val="FF5000"/>
              </a:solidFill>
              <a:ln w="19050">
                <a:solidFill>
                  <a:schemeClr val="lt1"/>
                </a:solidFill>
              </a:ln>
              <a:effectLst/>
            </c:spPr>
            <c:extLst>
              <c:ext xmlns:c16="http://schemas.microsoft.com/office/drawing/2014/chart" uri="{C3380CC4-5D6E-409C-BE32-E72D297353CC}">
                <c16:uniqueId val="{00000005-087E-442D-84BD-97005A360344}"/>
              </c:ext>
            </c:extLst>
          </c:dPt>
          <c:dLbls>
            <c:dLbl>
              <c:idx val="0"/>
              <c:layout>
                <c:manualLayout>
                  <c:x val="1.5754345403269868E-2"/>
                  <c:y val="4.640802983506311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87E-442D-84BD-97005A360344}"/>
                </c:ext>
              </c:extLst>
            </c:dLbl>
            <c:dLbl>
              <c:idx val="1"/>
              <c:layout>
                <c:manualLayout>
                  <c:x val="-5.7669800879614633E-3"/>
                  <c:y val="3.540379262905064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87E-442D-84BD-97005A360344}"/>
                </c:ext>
              </c:extLst>
            </c:dLbl>
            <c:dLbl>
              <c:idx val="2"/>
              <c:layout>
                <c:manualLayout>
                  <c:x val="-1.0854700854700855E-2"/>
                  <c:y val="1.2874155133569359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87E-442D-84BD-97005A360344}"/>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Live</c:v>
                </c:pt>
                <c:pt idx="1">
                  <c:v>Playback 0-7 dager</c:v>
                </c:pt>
                <c:pt idx="2">
                  <c:v>VOD</c:v>
                </c:pt>
              </c:strCache>
            </c:strRef>
          </c:cat>
          <c:val>
            <c:numRef>
              <c:f>Sheet1!$B$2:$B$4</c:f>
              <c:numCache>
                <c:formatCode>0.0\ %</c:formatCode>
                <c:ptCount val="3"/>
                <c:pt idx="0">
                  <c:v>0.66</c:v>
                </c:pt>
                <c:pt idx="1">
                  <c:v>0.13600000000000001</c:v>
                </c:pt>
                <c:pt idx="2">
                  <c:v>0.20399999999999999</c:v>
                </c:pt>
              </c:numCache>
            </c:numRef>
          </c:val>
          <c:extLst>
            <c:ext xmlns:c16="http://schemas.microsoft.com/office/drawing/2014/chart" uri="{C3380CC4-5D6E-409C-BE32-E72D297353CC}">
              <c16:uniqueId val="{00000006-087E-442D-84BD-97005A360344}"/>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29364529945544454"/>
          <c:y val="0"/>
          <c:w val="0.7063547005445554"/>
          <c:h val="0.99843892042656801"/>
        </c:manualLayout>
      </c:layout>
      <c:barChart>
        <c:barDir val="bar"/>
        <c:grouping val="clustered"/>
        <c:varyColors val="0"/>
        <c:ser>
          <c:idx val="1"/>
          <c:order val="0"/>
          <c:tx>
            <c:strRef>
              <c:f>'Ark1'!$B$1</c:f>
              <c:strCache>
                <c:ptCount val="1"/>
                <c:pt idx="0">
                  <c:v>2018</c:v>
                </c:pt>
              </c:strCache>
            </c:strRef>
          </c:tx>
          <c:spPr>
            <a:solidFill>
              <a:srgbClr val="84CA8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'Ark1'!$B$2:$B$4</c:f>
              <c:numCache>
                <c:formatCode>General</c:formatCode>
                <c:ptCount val="3"/>
                <c:pt idx="0">
                  <c:v>16</c:v>
                </c:pt>
                <c:pt idx="1">
                  <c:v>4</c:v>
                </c:pt>
                <c:pt idx="2">
                  <c:v>115</c:v>
                </c:pt>
              </c:numCache>
            </c:numRef>
          </c:val>
          <c:extLst>
            <c:ext xmlns:c16="http://schemas.microsoft.com/office/drawing/2014/chart" uri="{C3380CC4-5D6E-409C-BE32-E72D297353CC}">
              <c16:uniqueId val="{00000000-00D1-4C3A-8F60-43C5E8494ECA}"/>
            </c:ext>
          </c:extLst>
        </c:ser>
        <c:ser>
          <c:idx val="0"/>
          <c:order val="1"/>
          <c:tx>
            <c:strRef>
              <c:f>'Ark1'!$C$1</c:f>
              <c:strCache>
                <c:ptCount val="1"/>
                <c:pt idx="0">
                  <c:v>2019</c:v>
                </c:pt>
              </c:strCache>
            </c:strRef>
          </c:tx>
          <c:spPr>
            <a:solidFill>
              <a:srgbClr val="00B6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'Ark1'!$C$2:$C$4</c:f>
              <c:numCache>
                <c:formatCode>General</c:formatCode>
                <c:ptCount val="3"/>
                <c:pt idx="0">
                  <c:v>15</c:v>
                </c:pt>
                <c:pt idx="1">
                  <c:v>4</c:v>
                </c:pt>
                <c:pt idx="2">
                  <c:v>108</c:v>
                </c:pt>
              </c:numCache>
            </c:numRef>
          </c:val>
          <c:extLst>
            <c:ext xmlns:c16="http://schemas.microsoft.com/office/drawing/2014/chart" uri="{C3380CC4-5D6E-409C-BE32-E72D297353CC}">
              <c16:uniqueId val="{00000001-00D1-4C3A-8F60-43C5E8494ECA}"/>
            </c:ext>
          </c:extLst>
        </c:ser>
        <c:ser>
          <c:idx val="2"/>
          <c:order val="2"/>
          <c:tx>
            <c:strRef>
              <c:f>'Ark1'!$D$1</c:f>
              <c:strCache>
                <c:ptCount val="1"/>
                <c:pt idx="0">
                  <c:v>2020</c:v>
                </c:pt>
              </c:strCache>
            </c:strRef>
          </c:tx>
          <c:spPr>
            <a:solidFill>
              <a:srgbClr val="0088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'Ark1'!$D$2:$D$4</c:f>
              <c:numCache>
                <c:formatCode>0</c:formatCode>
                <c:ptCount val="3"/>
                <c:pt idx="0">
                  <c:v>14</c:v>
                </c:pt>
                <c:pt idx="1">
                  <c:v>5</c:v>
                </c:pt>
                <c:pt idx="2">
                  <c:v>115</c:v>
                </c:pt>
              </c:numCache>
            </c:numRef>
          </c:val>
          <c:extLst>
            <c:ext xmlns:c16="http://schemas.microsoft.com/office/drawing/2014/chart" uri="{C3380CC4-5D6E-409C-BE32-E72D297353CC}">
              <c16:uniqueId val="{00000000-DEA4-4083-830D-56B7D35A6247}"/>
            </c:ext>
          </c:extLst>
        </c:ser>
        <c:ser>
          <c:idx val="3"/>
          <c:order val="3"/>
          <c:tx>
            <c:strRef>
              <c:f>'Ark1'!$E$1</c:f>
              <c:strCache>
                <c:ptCount val="1"/>
                <c:pt idx="0">
                  <c:v>2021</c:v>
                </c:pt>
              </c:strCache>
            </c:strRef>
          </c:tx>
          <c:spPr>
            <a:solidFill>
              <a:schemeClr val="accent3">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'Ark1'!$E$2:$E$4</c:f>
              <c:numCache>
                <c:formatCode>General</c:formatCode>
                <c:ptCount val="3"/>
                <c:pt idx="0">
                  <c:v>18</c:v>
                </c:pt>
                <c:pt idx="1">
                  <c:v>7</c:v>
                </c:pt>
                <c:pt idx="2">
                  <c:v>103</c:v>
                </c:pt>
              </c:numCache>
            </c:numRef>
          </c:val>
          <c:extLst>
            <c:ext xmlns:c16="http://schemas.microsoft.com/office/drawing/2014/chart" uri="{C3380CC4-5D6E-409C-BE32-E72D297353CC}">
              <c16:uniqueId val="{00000001-0D0D-4265-BF30-B3331058EE5A}"/>
            </c:ext>
          </c:extLst>
        </c:ser>
        <c:ser>
          <c:idx val="4"/>
          <c:order val="4"/>
          <c:tx>
            <c:strRef>
              <c:f>'Ark1'!$F$1</c:f>
              <c:strCache>
                <c:ptCount val="1"/>
                <c:pt idx="0">
                  <c:v>2022</c:v>
                </c:pt>
              </c:strCache>
            </c:strRef>
          </c:tx>
          <c:spPr>
            <a:solidFill>
              <a:schemeClr val="accent3">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'Ark1'!$F$2:$F$4</c:f>
              <c:numCache>
                <c:formatCode>General</c:formatCode>
                <c:ptCount val="3"/>
                <c:pt idx="0">
                  <c:v>15</c:v>
                </c:pt>
                <c:pt idx="1">
                  <c:v>5</c:v>
                </c:pt>
                <c:pt idx="2">
                  <c:v>89</c:v>
                </c:pt>
              </c:numCache>
            </c:numRef>
          </c:val>
          <c:extLst>
            <c:ext xmlns:c16="http://schemas.microsoft.com/office/drawing/2014/chart" uri="{C3380CC4-5D6E-409C-BE32-E72D297353CC}">
              <c16:uniqueId val="{00000000-91DA-4556-A442-1E7004CEE9F5}"/>
            </c:ext>
          </c:extLst>
        </c:ser>
        <c:ser>
          <c:idx val="5"/>
          <c:order val="5"/>
          <c:tx>
            <c:strRef>
              <c:f>'Ark1'!$G$1</c:f>
              <c:strCache>
                <c:ptCount val="1"/>
                <c:pt idx="0">
                  <c:v>2023</c:v>
                </c:pt>
              </c:strCache>
            </c:strRef>
          </c:tx>
          <c:spPr>
            <a:solidFill>
              <a:schemeClr val="accent3">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'Ark1'!$A$2:$A$4</c:f>
              <c:strCache>
                <c:ptCount val="3"/>
                <c:pt idx="0">
                  <c:v>Utenfor hjemmet</c:v>
                </c:pt>
                <c:pt idx="1">
                  <c:v>PC, nettbrett, mobil </c:v>
                </c:pt>
                <c:pt idx="2">
                  <c:v>TV-skjermer (hjemme)</c:v>
                </c:pt>
              </c:strCache>
            </c:strRef>
          </c:cat>
          <c:val>
            <c:numRef>
              <c:f>'Ark1'!$G$2:$G$4</c:f>
              <c:numCache>
                <c:formatCode>General</c:formatCode>
                <c:ptCount val="3"/>
                <c:pt idx="0">
                  <c:v>15</c:v>
                </c:pt>
                <c:pt idx="1">
                  <c:v>5</c:v>
                </c:pt>
                <c:pt idx="2">
                  <c:v>84</c:v>
                </c:pt>
              </c:numCache>
            </c:numRef>
          </c:val>
          <c:extLst>
            <c:ext xmlns:c16="http://schemas.microsoft.com/office/drawing/2014/chart" uri="{C3380CC4-5D6E-409C-BE32-E72D297353CC}">
              <c16:uniqueId val="{00000000-40AB-46D5-A813-7AD1DCC3EA47}"/>
            </c:ext>
          </c:extLst>
        </c:ser>
        <c:dLbls>
          <c:dLblPos val="outEnd"/>
          <c:showLegendKey val="0"/>
          <c:showVal val="1"/>
          <c:showCatName val="0"/>
          <c:showSerName val="0"/>
          <c:showPercent val="0"/>
          <c:showBubbleSize val="0"/>
        </c:dLbls>
        <c:gapWidth val="20"/>
        <c:axId val="424091520"/>
        <c:axId val="424090344"/>
      </c:barChart>
      <c:catAx>
        <c:axId val="424091520"/>
        <c:scaling>
          <c:orientation val="minMax"/>
        </c:scaling>
        <c:delete val="0"/>
        <c:axPos val="l"/>
        <c:numFmt formatCode="General" sourceLinked="0"/>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424090344"/>
        <c:crosses val="autoZero"/>
        <c:auto val="1"/>
        <c:lblAlgn val="ctr"/>
        <c:lblOffset val="100"/>
        <c:noMultiLvlLbl val="0"/>
      </c:catAx>
      <c:valAx>
        <c:axId val="424090344"/>
        <c:scaling>
          <c:orientation val="minMax"/>
          <c:max val="150"/>
        </c:scaling>
        <c:delete val="1"/>
        <c:axPos val="b"/>
        <c:numFmt formatCode="General" sourceLinked="1"/>
        <c:majorTickMark val="out"/>
        <c:minorTickMark val="none"/>
        <c:tickLblPos val="nextTo"/>
        <c:crossAx val="424091520"/>
        <c:crosses val="autoZero"/>
        <c:crossBetween val="between"/>
        <c:majorUnit val="30"/>
      </c:valAx>
      <c:spPr>
        <a:noFill/>
        <a:ln>
          <a:noFill/>
        </a:ln>
        <a:effectLst/>
      </c:spPr>
    </c:plotArea>
    <c:legend>
      <c:legendPos val="r"/>
      <c:layout>
        <c:manualLayout>
          <c:xMode val="edge"/>
          <c:yMode val="edge"/>
          <c:x val="0.70005859101283308"/>
          <c:y val="0.42074504562096821"/>
          <c:w val="8.8929614456745881E-2"/>
          <c:h val="0.36902047366903062"/>
        </c:manualLayout>
      </c:layout>
      <c:overlay val="0"/>
      <c:spPr>
        <a:noFill/>
        <a:ln>
          <a:solidFill>
            <a:schemeClr val="bg1"/>
          </a:solid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75000"/>
                  </a:schemeClr>
                </a:solidFill>
                <a:latin typeface="+mn-lt"/>
                <a:ea typeface="+mn-ea"/>
                <a:cs typeface="+mn-cs"/>
              </a:defRPr>
            </a:pPr>
            <a:r>
              <a:rPr lang="nb-NO" sz="1400" b="1"/>
              <a:t>Andel i prosent 2023</a:t>
            </a:r>
          </a:p>
        </c:rich>
      </c:tx>
      <c:layout>
        <c:manualLayout>
          <c:xMode val="edge"/>
          <c:yMode val="edge"/>
          <c:x val="0.63804630231542614"/>
          <c:y val="0.91409634779517757"/>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75000"/>
                </a:schemeClr>
              </a:solidFill>
              <a:latin typeface="+mn-lt"/>
              <a:ea typeface="+mn-ea"/>
              <a:cs typeface="+mn-cs"/>
            </a:defRPr>
          </a:pPr>
          <a:endParaRPr lang="en-US"/>
        </a:p>
      </c:txPr>
    </c:title>
    <c:autoTitleDeleted val="0"/>
    <c:plotArea>
      <c:layout>
        <c:manualLayout>
          <c:layoutTarget val="inner"/>
          <c:xMode val="edge"/>
          <c:yMode val="edge"/>
          <c:x val="0.17824146955659911"/>
          <c:y val="0.15408227155750409"/>
          <c:w val="0.56467865961856201"/>
          <c:h val="0.72351757739776867"/>
        </c:manualLayout>
      </c:layout>
      <c:pieChart>
        <c:varyColors val="1"/>
        <c:ser>
          <c:idx val="0"/>
          <c:order val="0"/>
          <c:tx>
            <c:strRef>
              <c:f>Sheet1!$B$1</c:f>
              <c:strCache>
                <c:ptCount val="1"/>
                <c:pt idx="0">
                  <c:v>Column1</c:v>
                </c:pt>
              </c:strCache>
            </c:strRef>
          </c:tx>
          <c:spPr>
            <a:solidFill>
              <a:schemeClr val="accent1"/>
            </a:solidFill>
          </c:spPr>
          <c:dPt>
            <c:idx val="0"/>
            <c:bubble3D val="0"/>
            <c:spPr>
              <a:solidFill>
                <a:srgbClr val="FF5000"/>
              </a:solidFill>
              <a:ln w="19050">
                <a:solidFill>
                  <a:schemeClr val="lt1"/>
                </a:solidFill>
              </a:ln>
              <a:effectLst/>
            </c:spPr>
            <c:extLst>
              <c:ext xmlns:c16="http://schemas.microsoft.com/office/drawing/2014/chart" uri="{C3380CC4-5D6E-409C-BE32-E72D297353CC}">
                <c16:uniqueId val="{00000001-538B-433D-9672-FC24A0F1C51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38B-433D-9672-FC24A0F1C511}"/>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538B-433D-9672-FC24A0F1C511}"/>
              </c:ext>
            </c:extLst>
          </c:dPt>
          <c:dLbls>
            <c:dLbl>
              <c:idx val="0"/>
              <c:layout>
                <c:manualLayout>
                  <c:x val="-4.2382714102281324E-2"/>
                  <c:y val="-6.4371220438305971E-3"/>
                </c:manualLayout>
              </c:layout>
              <c:tx>
                <c:rich>
                  <a:bodyPr/>
                  <a:lstStyle/>
                  <a:p>
                    <a:r>
                      <a:rPr lang="en-US" baseline="0" err="1"/>
                      <a:t>Utenfor</a:t>
                    </a:r>
                    <a:r>
                      <a:rPr lang="en-US" baseline="0"/>
                      <a:t> </a:t>
                    </a:r>
                    <a:r>
                      <a:rPr lang="en-US" baseline="0" err="1"/>
                      <a:t>hjemmet</a:t>
                    </a:r>
                    <a:r>
                      <a:rPr lang="en-US" baseline="0"/>
                      <a:t>
</a:t>
                    </a:r>
                    <a:fld id="{1043BDF7-61DF-4E2A-ACF0-908A1E07EB51}" type="PERCENTAGE">
                      <a:rPr lang="en-US" baseline="0"/>
                      <a:pPr/>
                      <a:t>[PERCENTAGE]</a:t>
                    </a:fld>
                    <a:endParaRPr lang="en-US"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38B-433D-9672-FC24A0F1C511}"/>
                </c:ext>
              </c:extLst>
            </c:dLbl>
            <c:dLbl>
              <c:idx val="1"/>
              <c:layout>
                <c:manualLayout>
                  <c:x val="-2.5569942623089158E-2"/>
                  <c:y val="4.2939965790602989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667047278287421"/>
                      <c:h val="0.35600944423675768"/>
                    </c:manualLayout>
                  </c15:layout>
                </c:ext>
                <c:ext xmlns:c16="http://schemas.microsoft.com/office/drawing/2014/chart" uri="{C3380CC4-5D6E-409C-BE32-E72D297353CC}">
                  <c16:uniqueId val="{00000003-538B-433D-9672-FC24A0F1C511}"/>
                </c:ext>
              </c:extLst>
            </c:dLbl>
            <c:dLbl>
              <c:idx val="2"/>
              <c:delete val="1"/>
              <c:extLst>
                <c:ext xmlns:c15="http://schemas.microsoft.com/office/drawing/2012/chart" uri="{CE6537A1-D6FC-4f65-9D91-7224C49458BB}"/>
                <c:ext xmlns:c16="http://schemas.microsoft.com/office/drawing/2014/chart" uri="{C3380CC4-5D6E-409C-BE32-E72D297353CC}">
                  <c16:uniqueId val="{00000005-538B-433D-9672-FC24A0F1C51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Andre steder</c:v>
                </c:pt>
                <c:pt idx="1">
                  <c:v> PC/Mac, nettbrett, mobil</c:v>
                </c:pt>
                <c:pt idx="2">
                  <c:v> TV-skjermer hjemme</c:v>
                </c:pt>
              </c:strCache>
            </c:strRef>
          </c:cat>
          <c:val>
            <c:numRef>
              <c:f>Sheet1!$B$2:$B$4</c:f>
              <c:numCache>
                <c:formatCode>0%</c:formatCode>
                <c:ptCount val="3"/>
                <c:pt idx="0">
                  <c:v>0.14000000000000001</c:v>
                </c:pt>
                <c:pt idx="1">
                  <c:v>0.05</c:v>
                </c:pt>
                <c:pt idx="2">
                  <c:v>0.81</c:v>
                </c:pt>
              </c:numCache>
            </c:numRef>
          </c:val>
          <c:extLst>
            <c:ext xmlns:c16="http://schemas.microsoft.com/office/drawing/2014/chart" uri="{C3380CC4-5D6E-409C-BE32-E72D297353CC}">
              <c16:uniqueId val="{00000006-538B-433D-9672-FC24A0F1C511}"/>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000">
          <a:solidFill>
            <a:schemeClr val="tx1">
              <a:lumMod val="75000"/>
            </a:schemeClr>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Sheet1!$B$1</c:f>
              <c:strCache>
                <c:ptCount val="1"/>
                <c:pt idx="0">
                  <c:v>2018</c:v>
                </c:pt>
              </c:strCache>
            </c:strRef>
          </c:tx>
          <c:spPr>
            <a:solidFill>
              <a:schemeClr val="accent5">
                <a:lumMod val="40000"/>
                <a:lumOff val="60000"/>
              </a:schemeClr>
            </a:solidFill>
            <a:ln>
              <a:noFill/>
            </a:ln>
            <a:effectLst/>
          </c:spPr>
          <c:invertIfNegative val="0"/>
          <c:dPt>
            <c:idx val="1"/>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1-9D6F-46D4-A6CB-28C7FF5AF424}"/>
              </c:ext>
            </c:extLst>
          </c:dPt>
          <c:dPt>
            <c:idx val="2"/>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3-9D6F-46D4-A6CB-28C7FF5AF424}"/>
              </c:ext>
            </c:extLst>
          </c:dPt>
          <c:dPt>
            <c:idx val="4"/>
            <c:invertIfNegative val="0"/>
            <c:bubble3D val="0"/>
            <c:spPr>
              <a:solidFill>
                <a:schemeClr val="accent5">
                  <a:lumMod val="40000"/>
                  <a:lumOff val="60000"/>
                </a:schemeClr>
              </a:solidFill>
              <a:ln>
                <a:noFill/>
              </a:ln>
              <a:effectLst/>
            </c:spPr>
            <c:extLst>
              <c:ext xmlns:c16="http://schemas.microsoft.com/office/drawing/2014/chart" uri="{C3380CC4-5D6E-409C-BE32-E72D297353CC}">
                <c16:uniqueId val="{00000007-9D6F-46D4-A6CB-28C7FF5AF42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Sheet1!$B$2:$B$6</c:f>
              <c:numCache>
                <c:formatCode>0</c:formatCode>
                <c:ptCount val="5"/>
                <c:pt idx="0">
                  <c:v>39</c:v>
                </c:pt>
                <c:pt idx="1">
                  <c:v>27</c:v>
                </c:pt>
                <c:pt idx="2">
                  <c:v>18</c:v>
                </c:pt>
                <c:pt idx="3">
                  <c:v>8</c:v>
                </c:pt>
                <c:pt idx="4">
                  <c:v>8</c:v>
                </c:pt>
              </c:numCache>
            </c:numRef>
          </c:val>
          <c:extLst>
            <c:ext xmlns:c16="http://schemas.microsoft.com/office/drawing/2014/chart" uri="{C3380CC4-5D6E-409C-BE32-E72D297353CC}">
              <c16:uniqueId val="{00000008-9D6F-46D4-A6CB-28C7FF5AF424}"/>
            </c:ext>
          </c:extLst>
        </c:ser>
        <c:ser>
          <c:idx val="1"/>
          <c:order val="1"/>
          <c:tx>
            <c:strRef>
              <c:f>Sheet1!$C$1</c:f>
              <c:strCache>
                <c:ptCount val="1"/>
                <c:pt idx="0">
                  <c:v>2019</c:v>
                </c:pt>
              </c:strCache>
            </c:strRef>
          </c:tx>
          <c:spPr>
            <a:solidFill>
              <a:srgbClr val="FF662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Sheet1!$C$2:$C$6</c:f>
              <c:numCache>
                <c:formatCode>0</c:formatCode>
                <c:ptCount val="5"/>
                <c:pt idx="0">
                  <c:v>39.5</c:v>
                </c:pt>
                <c:pt idx="1">
                  <c:v>27.9</c:v>
                </c:pt>
                <c:pt idx="2">
                  <c:v>16.100000000000001</c:v>
                </c:pt>
                <c:pt idx="3">
                  <c:v>7.6</c:v>
                </c:pt>
                <c:pt idx="4">
                  <c:v>8.9000000000000057</c:v>
                </c:pt>
              </c:numCache>
            </c:numRef>
          </c:val>
          <c:extLst>
            <c:ext xmlns:c16="http://schemas.microsoft.com/office/drawing/2014/chart" uri="{C3380CC4-5D6E-409C-BE32-E72D297353CC}">
              <c16:uniqueId val="{00000006-A270-4FED-9764-44FBCE31A73E}"/>
            </c:ext>
          </c:extLst>
        </c:ser>
        <c:ser>
          <c:idx val="2"/>
          <c:order val="2"/>
          <c:tx>
            <c:strRef>
              <c:f>Sheet1!$D$1</c:f>
              <c:strCache>
                <c:ptCount val="1"/>
                <c:pt idx="0">
                  <c:v>2020</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Sheet1!$D$2:$D$6</c:f>
              <c:numCache>
                <c:formatCode>0</c:formatCode>
                <c:ptCount val="5"/>
                <c:pt idx="0">
                  <c:v>42.7</c:v>
                </c:pt>
                <c:pt idx="1">
                  <c:v>25.8</c:v>
                </c:pt>
                <c:pt idx="2">
                  <c:v>15</c:v>
                </c:pt>
                <c:pt idx="3">
                  <c:v>7</c:v>
                </c:pt>
                <c:pt idx="4">
                  <c:v>9</c:v>
                </c:pt>
              </c:numCache>
            </c:numRef>
          </c:val>
          <c:extLst>
            <c:ext xmlns:c16="http://schemas.microsoft.com/office/drawing/2014/chart" uri="{C3380CC4-5D6E-409C-BE32-E72D297353CC}">
              <c16:uniqueId val="{00000007-A270-4FED-9764-44FBCE31A73E}"/>
            </c:ext>
          </c:extLst>
        </c:ser>
        <c:ser>
          <c:idx val="3"/>
          <c:order val="3"/>
          <c:tx>
            <c:strRef>
              <c:f>Sheet1!$E$1</c:f>
              <c:strCache>
                <c:ptCount val="1"/>
                <c:pt idx="0">
                  <c:v>2021</c:v>
                </c:pt>
              </c:strCache>
            </c:strRef>
          </c:tx>
          <c:spPr>
            <a:solidFill>
              <a:schemeClr val="accent5">
                <a:tint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Sheet1!$E$2:$E$6</c:f>
              <c:numCache>
                <c:formatCode>0</c:formatCode>
                <c:ptCount val="5"/>
                <c:pt idx="0">
                  <c:v>42.8</c:v>
                </c:pt>
                <c:pt idx="1">
                  <c:v>27</c:v>
                </c:pt>
                <c:pt idx="2">
                  <c:v>14</c:v>
                </c:pt>
                <c:pt idx="3">
                  <c:v>8</c:v>
                </c:pt>
                <c:pt idx="4">
                  <c:v>8</c:v>
                </c:pt>
              </c:numCache>
            </c:numRef>
          </c:val>
          <c:extLst>
            <c:ext xmlns:c16="http://schemas.microsoft.com/office/drawing/2014/chart" uri="{C3380CC4-5D6E-409C-BE32-E72D297353CC}">
              <c16:uniqueId val="{00000007-6464-44B7-9C4C-B188D2DC00EE}"/>
            </c:ext>
          </c:extLst>
        </c:ser>
        <c:ser>
          <c:idx val="4"/>
          <c:order val="4"/>
          <c:tx>
            <c:strRef>
              <c:f>Sheet1!$F$1</c:f>
              <c:strCache>
                <c:ptCount val="1"/>
                <c:pt idx="0">
                  <c:v>2022</c:v>
                </c:pt>
              </c:strCache>
            </c:strRef>
          </c:tx>
          <c:spPr>
            <a:solidFill>
              <a:schemeClr val="accent5">
                <a:tint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0000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Sheet1!$F$2:$F$6</c:f>
              <c:numCache>
                <c:formatCode>General</c:formatCode>
                <c:ptCount val="5"/>
                <c:pt idx="0">
                  <c:v>42</c:v>
                </c:pt>
                <c:pt idx="1">
                  <c:v>26</c:v>
                </c:pt>
                <c:pt idx="2">
                  <c:v>16</c:v>
                </c:pt>
                <c:pt idx="3">
                  <c:v>9</c:v>
                </c:pt>
                <c:pt idx="4">
                  <c:v>8</c:v>
                </c:pt>
              </c:numCache>
            </c:numRef>
          </c:val>
          <c:extLst>
            <c:ext xmlns:c16="http://schemas.microsoft.com/office/drawing/2014/chart" uri="{C3380CC4-5D6E-409C-BE32-E72D297353CC}">
              <c16:uniqueId val="{00000006-AAB7-45D7-AB8C-12A2CC8534FA}"/>
            </c:ext>
          </c:extLst>
        </c:ser>
        <c:ser>
          <c:idx val="5"/>
          <c:order val="5"/>
          <c:tx>
            <c:strRef>
              <c:f>Sheet1!$G$1</c:f>
              <c:strCache>
                <c:ptCount val="1"/>
                <c:pt idx="0">
                  <c:v>2023</c:v>
                </c:pt>
              </c:strCache>
            </c:strRef>
          </c:tx>
          <c:spPr>
            <a:solidFill>
              <a:schemeClr val="accent5">
                <a:tint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000000"/>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NRK Total</c:v>
                </c:pt>
                <c:pt idx="1">
                  <c:v>TV 2 Total</c:v>
                </c:pt>
                <c:pt idx="2">
                  <c:v>Discovery Total</c:v>
                </c:pt>
                <c:pt idx="3">
                  <c:v>Viaplay Group</c:v>
                </c:pt>
                <c:pt idx="4">
                  <c:v>Andre kanaler</c:v>
                </c:pt>
              </c:strCache>
            </c:strRef>
          </c:cat>
          <c:val>
            <c:numRef>
              <c:f>Sheet1!$G$2:$G$6</c:f>
              <c:numCache>
                <c:formatCode>0</c:formatCode>
                <c:ptCount val="5"/>
                <c:pt idx="0" formatCode="General">
                  <c:v>42</c:v>
                </c:pt>
                <c:pt idx="1">
                  <c:v>28</c:v>
                </c:pt>
                <c:pt idx="2" formatCode="General">
                  <c:v>14</c:v>
                </c:pt>
                <c:pt idx="3" formatCode="General">
                  <c:v>10</c:v>
                </c:pt>
                <c:pt idx="4" formatCode="General">
                  <c:v>7</c:v>
                </c:pt>
              </c:numCache>
            </c:numRef>
          </c:val>
          <c:extLst>
            <c:ext xmlns:c16="http://schemas.microsoft.com/office/drawing/2014/chart" uri="{C3380CC4-5D6E-409C-BE32-E72D297353CC}">
              <c16:uniqueId val="{00000006-A71E-47AF-B6D5-0BC8ACCE87A0}"/>
            </c:ext>
          </c:extLst>
        </c:ser>
        <c:dLbls>
          <c:dLblPos val="outEnd"/>
          <c:showLegendKey val="0"/>
          <c:showVal val="1"/>
          <c:showCatName val="0"/>
          <c:showSerName val="0"/>
          <c:showPercent val="0"/>
          <c:showBubbleSize val="0"/>
        </c:dLbls>
        <c:gapWidth val="219"/>
        <c:overlap val="-27"/>
        <c:axId val="465443464"/>
        <c:axId val="459398288"/>
      </c:barChart>
      <c:catAx>
        <c:axId val="465443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crossAx val="459398288"/>
        <c:crosses val="autoZero"/>
        <c:auto val="1"/>
        <c:lblAlgn val="ctr"/>
        <c:lblOffset val="100"/>
        <c:noMultiLvlLbl val="0"/>
      </c:catAx>
      <c:valAx>
        <c:axId val="459398288"/>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654434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solidFill>
            <a:srgbClr val="000000"/>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1.2182918188259661E-2"/>
          <c:y val="3.0290415045901797E-2"/>
          <c:w val="0.97563416362348065"/>
          <c:h val="0.75454789875152306"/>
        </c:manualLayout>
      </c:layout>
      <c:barChart>
        <c:barDir val="col"/>
        <c:grouping val="clustered"/>
        <c:varyColors val="0"/>
        <c:ser>
          <c:idx val="0"/>
          <c:order val="0"/>
          <c:tx>
            <c:strRef>
              <c:f>Sheet1!$B$1</c:f>
              <c:strCache>
                <c:ptCount val="1"/>
                <c:pt idx="0">
                  <c:v>2018</c:v>
                </c:pt>
              </c:strCache>
            </c:strRef>
          </c:tx>
          <c:spPr>
            <a:solidFill>
              <a:schemeClr val="accent5">
                <a:lumMod val="60000"/>
                <a:lumOff val="40000"/>
              </a:schemeClr>
            </a:solidFill>
            <a:ln>
              <a:noFill/>
            </a:ln>
            <a:effectLst/>
          </c:spPr>
          <c:invertIfNegative val="0"/>
          <c:dPt>
            <c:idx val="1"/>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1-4F8D-4FC0-AA55-04DABA01F5E9}"/>
              </c:ext>
            </c:extLst>
          </c:dPt>
          <c:dPt>
            <c:idx val="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4F8D-4FC0-AA55-04DABA01F5E9}"/>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0E18-4FF8-AC09-A4B469CD7312}"/>
              </c:ext>
            </c:extLst>
          </c:dPt>
          <c:dPt>
            <c:idx val="5"/>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7-6814-4B82-9A26-9EA855484160}"/>
              </c:ext>
            </c:extLst>
          </c:dPt>
          <c:dLbls>
            <c:spPr>
              <a:noFill/>
              <a:ln>
                <a:noFill/>
              </a:ln>
              <a:effectLst/>
            </c:spPr>
            <c:txPr>
              <a:bodyPr rot="-5400000" spcFirstLastPara="1" vertOverflow="ellipsis" wrap="square" anchor="ctr" anchorCtr="1"/>
              <a:lstStyle/>
              <a:p>
                <a:pPr>
                  <a:defRPr sz="800" b="0"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Sheet1!$B$2:$B$22</c:f>
              <c:numCache>
                <c:formatCode>0.0</c:formatCode>
                <c:ptCount val="21"/>
                <c:pt idx="0">
                  <c:v>30.528929999999999</c:v>
                </c:pt>
                <c:pt idx="1">
                  <c:v>19.026009999999999</c:v>
                </c:pt>
                <c:pt idx="2">
                  <c:v>3.92719</c:v>
                </c:pt>
                <c:pt idx="3">
                  <c:v>7.8973800000000001</c:v>
                </c:pt>
                <c:pt idx="4">
                  <c:v>4.9751799999999999</c:v>
                </c:pt>
                <c:pt idx="5">
                  <c:v>3.7221299999999999</c:v>
                </c:pt>
                <c:pt idx="6">
                  <c:v>1.64177</c:v>
                </c:pt>
                <c:pt idx="7">
                  <c:v>2.84518</c:v>
                </c:pt>
                <c:pt idx="8">
                  <c:v>1.9709300000000001</c:v>
                </c:pt>
                <c:pt idx="9">
                  <c:v>1.9422299999999999</c:v>
                </c:pt>
                <c:pt idx="10">
                  <c:v>2.1036100000000002</c:v>
                </c:pt>
                <c:pt idx="11">
                  <c:v>1.0361100000000001</c:v>
                </c:pt>
                <c:pt idx="12">
                  <c:v>1.6005100000000001</c:v>
                </c:pt>
                <c:pt idx="13">
                  <c:v>2.3495599999999999</c:v>
                </c:pt>
                <c:pt idx="14">
                  <c:v>0.1</c:v>
                </c:pt>
                <c:pt idx="15">
                  <c:v>0.93315999999999999</c:v>
                </c:pt>
                <c:pt idx="16">
                  <c:v>0.88444</c:v>
                </c:pt>
                <c:pt idx="17">
                  <c:v>0.98919999999999997</c:v>
                </c:pt>
                <c:pt idx="18">
                  <c:v>0.1</c:v>
                </c:pt>
                <c:pt idx="19">
                  <c:v>0.57404999999999995</c:v>
                </c:pt>
                <c:pt idx="20">
                  <c:v>9.4</c:v>
                </c:pt>
              </c:numCache>
            </c:numRef>
          </c:val>
          <c:extLst>
            <c:ext xmlns:c16="http://schemas.microsoft.com/office/drawing/2014/chart" uri="{C3380CC4-5D6E-409C-BE32-E72D297353CC}">
              <c16:uniqueId val="{00000008-4F8D-4FC0-AA55-04DABA01F5E9}"/>
            </c:ext>
          </c:extLst>
        </c:ser>
        <c:ser>
          <c:idx val="1"/>
          <c:order val="1"/>
          <c:tx>
            <c:strRef>
              <c:f>Sheet1!$C$1</c:f>
              <c:strCache>
                <c:ptCount val="1"/>
                <c:pt idx="0">
                  <c:v>2019</c:v>
                </c:pt>
              </c:strCache>
            </c:strRef>
          </c:tx>
          <c:spPr>
            <a:solidFill>
              <a:srgbClr val="FF6621"/>
            </a:solidFill>
            <a:ln>
              <a:noFill/>
            </a:ln>
            <a:effectLst/>
          </c:spPr>
          <c:invertIfNegative val="0"/>
          <c:dLbls>
            <c:delete val="1"/>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Sheet1!$C$2:$C$22</c:f>
              <c:numCache>
                <c:formatCode>0.0</c:formatCode>
                <c:ptCount val="21"/>
                <c:pt idx="0">
                  <c:v>31.924520000000001</c:v>
                </c:pt>
                <c:pt idx="1">
                  <c:v>18.67287</c:v>
                </c:pt>
                <c:pt idx="2">
                  <c:v>4.1631</c:v>
                </c:pt>
                <c:pt idx="3">
                  <c:v>5.6219799999999998</c:v>
                </c:pt>
                <c:pt idx="4">
                  <c:v>5.3322399999999996</c:v>
                </c:pt>
                <c:pt idx="5">
                  <c:v>3.4476399999999998</c:v>
                </c:pt>
                <c:pt idx="6">
                  <c:v>1.8552</c:v>
                </c:pt>
                <c:pt idx="7">
                  <c:v>2.6159300000000001</c:v>
                </c:pt>
                <c:pt idx="8">
                  <c:v>2.1341899999999998</c:v>
                </c:pt>
                <c:pt idx="9">
                  <c:v>1.93828</c:v>
                </c:pt>
                <c:pt idx="10">
                  <c:v>2.42909</c:v>
                </c:pt>
                <c:pt idx="11">
                  <c:v>1.17248</c:v>
                </c:pt>
                <c:pt idx="12">
                  <c:v>1.5211699999999999</c:v>
                </c:pt>
                <c:pt idx="13">
                  <c:v>2.1759900000000001</c:v>
                </c:pt>
                <c:pt idx="14">
                  <c:v>0.6</c:v>
                </c:pt>
                <c:pt idx="15">
                  <c:v>0.91842000000000001</c:v>
                </c:pt>
                <c:pt idx="16">
                  <c:v>0.89258000000000004</c:v>
                </c:pt>
                <c:pt idx="17">
                  <c:v>1.06277</c:v>
                </c:pt>
                <c:pt idx="18">
                  <c:v>0.7</c:v>
                </c:pt>
                <c:pt idx="19">
                  <c:v>0.69621999999999995</c:v>
                </c:pt>
                <c:pt idx="20">
                  <c:v>9.6</c:v>
                </c:pt>
              </c:numCache>
            </c:numRef>
          </c:val>
          <c:extLst>
            <c:ext xmlns:c16="http://schemas.microsoft.com/office/drawing/2014/chart" uri="{C3380CC4-5D6E-409C-BE32-E72D297353CC}">
              <c16:uniqueId val="{00000008-8D46-44F5-83AA-792AFC2B8D95}"/>
            </c:ext>
          </c:extLst>
        </c:ser>
        <c:ser>
          <c:idx val="2"/>
          <c:order val="2"/>
          <c:tx>
            <c:strRef>
              <c:f>Sheet1!$D$1</c:f>
              <c:strCache>
                <c:ptCount val="1"/>
                <c:pt idx="0">
                  <c:v>2020</c:v>
                </c:pt>
              </c:strCache>
            </c:strRef>
          </c:tx>
          <c:spPr>
            <a:solidFill>
              <a:schemeClr val="accent5">
                <a:lumMod val="75000"/>
              </a:schemeClr>
            </a:solidFill>
            <a:ln>
              <a:noFill/>
            </a:ln>
            <a:effectLst/>
          </c:spPr>
          <c:invertIfNegative val="0"/>
          <c:dLbls>
            <c:delete val="1"/>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Sheet1!$D$2:$D$22</c:f>
              <c:numCache>
                <c:formatCode>0.0</c:formatCode>
                <c:ptCount val="21"/>
                <c:pt idx="0">
                  <c:v>35.679499999999997</c:v>
                </c:pt>
                <c:pt idx="1">
                  <c:v>16.933430000000001</c:v>
                </c:pt>
                <c:pt idx="2">
                  <c:v>4.14351</c:v>
                </c:pt>
                <c:pt idx="3">
                  <c:v>5.1980599999999999</c:v>
                </c:pt>
                <c:pt idx="4">
                  <c:v>5.1245200000000004</c:v>
                </c:pt>
                <c:pt idx="5">
                  <c:v>4.3373100000000004</c:v>
                </c:pt>
                <c:pt idx="6">
                  <c:v>1.6349800000000001</c:v>
                </c:pt>
                <c:pt idx="7">
                  <c:v>2.2593000000000001</c:v>
                </c:pt>
                <c:pt idx="8">
                  <c:v>1.9297200000000001</c:v>
                </c:pt>
                <c:pt idx="9">
                  <c:v>1.6758999999999999</c:v>
                </c:pt>
                <c:pt idx="10">
                  <c:v>2.3638499999999998</c:v>
                </c:pt>
                <c:pt idx="11">
                  <c:v>0.96728999999999998</c:v>
                </c:pt>
                <c:pt idx="12">
                  <c:v>1.32528</c:v>
                </c:pt>
                <c:pt idx="13">
                  <c:v>1.8563799999999999</c:v>
                </c:pt>
                <c:pt idx="14">
                  <c:v>0.6</c:v>
                </c:pt>
                <c:pt idx="15">
                  <c:v>1.0618700000000001</c:v>
                </c:pt>
                <c:pt idx="16">
                  <c:v>0.92107000000000006</c:v>
                </c:pt>
                <c:pt idx="17">
                  <c:v>1.0422</c:v>
                </c:pt>
                <c:pt idx="18">
                  <c:v>0.5</c:v>
                </c:pt>
                <c:pt idx="19">
                  <c:v>1.01552</c:v>
                </c:pt>
                <c:pt idx="20">
                  <c:v>8.8000000000000007</c:v>
                </c:pt>
              </c:numCache>
            </c:numRef>
          </c:val>
          <c:extLst>
            <c:ext xmlns:c16="http://schemas.microsoft.com/office/drawing/2014/chart" uri="{C3380CC4-5D6E-409C-BE32-E72D297353CC}">
              <c16:uniqueId val="{00000009-8D46-44F5-83AA-792AFC2B8D95}"/>
            </c:ext>
          </c:extLst>
        </c:ser>
        <c:ser>
          <c:idx val="3"/>
          <c:order val="3"/>
          <c:tx>
            <c:strRef>
              <c:f>Sheet1!$E$1</c:f>
              <c:strCache>
                <c:ptCount val="1"/>
                <c:pt idx="0">
                  <c:v>2021</c:v>
                </c:pt>
              </c:strCache>
            </c:strRef>
          </c:tx>
          <c:spPr>
            <a:gradFill rotWithShape="1">
              <a:gsLst>
                <a:gs pos="0">
                  <a:schemeClr val="accent5">
                    <a:tint val="90000"/>
                    <a:satMod val="103000"/>
                    <a:lumMod val="102000"/>
                    <a:tint val="94000"/>
                  </a:schemeClr>
                </a:gs>
                <a:gs pos="50000">
                  <a:schemeClr val="accent5">
                    <a:tint val="90000"/>
                    <a:satMod val="110000"/>
                    <a:lumMod val="100000"/>
                    <a:shade val="100000"/>
                  </a:schemeClr>
                </a:gs>
                <a:gs pos="100000">
                  <a:schemeClr val="accent5">
                    <a:tint val="90000"/>
                    <a:lumMod val="99000"/>
                    <a:satMod val="120000"/>
                    <a:shade val="78000"/>
                  </a:schemeClr>
                </a:gs>
              </a:gsLst>
              <a:lin ang="5400000" scaled="0"/>
            </a:gradFill>
            <a:ln>
              <a:noFill/>
            </a:ln>
            <a:effectLst/>
          </c:spPr>
          <c:invertIfNegative val="0"/>
          <c:dLbls>
            <c:delete val="1"/>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Sheet1!$E$2:$E$22</c:f>
              <c:numCache>
                <c:formatCode>0.0</c:formatCode>
                <c:ptCount val="21"/>
                <c:pt idx="0">
                  <c:v>35.9</c:v>
                </c:pt>
                <c:pt idx="1">
                  <c:v>17.8</c:v>
                </c:pt>
                <c:pt idx="2">
                  <c:v>4.2</c:v>
                </c:pt>
                <c:pt idx="3">
                  <c:v>5.7</c:v>
                </c:pt>
                <c:pt idx="4">
                  <c:v>5.2</c:v>
                </c:pt>
                <c:pt idx="5">
                  <c:v>4.5</c:v>
                </c:pt>
                <c:pt idx="6">
                  <c:v>1.8</c:v>
                </c:pt>
                <c:pt idx="7">
                  <c:v>1.9</c:v>
                </c:pt>
                <c:pt idx="8">
                  <c:v>1.5</c:v>
                </c:pt>
                <c:pt idx="9">
                  <c:v>1.8</c:v>
                </c:pt>
                <c:pt idx="10">
                  <c:v>1.6</c:v>
                </c:pt>
                <c:pt idx="11">
                  <c:v>1</c:v>
                </c:pt>
                <c:pt idx="12">
                  <c:v>1.7</c:v>
                </c:pt>
                <c:pt idx="13">
                  <c:v>1.6</c:v>
                </c:pt>
                <c:pt idx="14">
                  <c:v>0.5</c:v>
                </c:pt>
                <c:pt idx="15">
                  <c:v>0.9</c:v>
                </c:pt>
                <c:pt idx="16">
                  <c:v>1</c:v>
                </c:pt>
                <c:pt idx="17">
                  <c:v>1.1000000000000001</c:v>
                </c:pt>
                <c:pt idx="18">
                  <c:v>0.5</c:v>
                </c:pt>
                <c:pt idx="19">
                  <c:v>0.9</c:v>
                </c:pt>
                <c:pt idx="20">
                  <c:v>8.3000000000000007</c:v>
                </c:pt>
              </c:numCache>
            </c:numRef>
          </c:val>
          <c:extLst>
            <c:ext xmlns:c16="http://schemas.microsoft.com/office/drawing/2014/chart" uri="{C3380CC4-5D6E-409C-BE32-E72D297353CC}">
              <c16:uniqueId val="{00000009-0159-4871-B143-980B2EC7797F}"/>
            </c:ext>
          </c:extLst>
        </c:ser>
        <c:ser>
          <c:idx val="4"/>
          <c:order val="4"/>
          <c:tx>
            <c:strRef>
              <c:f>Sheet1!$F$1</c:f>
              <c:strCache>
                <c:ptCount val="1"/>
                <c:pt idx="0">
                  <c:v>2022</c:v>
                </c:pt>
              </c:strCache>
            </c:strRef>
          </c:tx>
          <c:spPr>
            <a:gradFill rotWithShape="1">
              <a:gsLst>
                <a:gs pos="0">
                  <a:schemeClr val="accent5">
                    <a:tint val="70000"/>
                    <a:satMod val="103000"/>
                    <a:lumMod val="102000"/>
                    <a:tint val="94000"/>
                  </a:schemeClr>
                </a:gs>
                <a:gs pos="50000">
                  <a:schemeClr val="accent5">
                    <a:tint val="70000"/>
                    <a:satMod val="110000"/>
                    <a:lumMod val="100000"/>
                    <a:shade val="100000"/>
                  </a:schemeClr>
                </a:gs>
                <a:gs pos="100000">
                  <a:schemeClr val="accent5">
                    <a:tint val="70000"/>
                    <a:lumMod val="99000"/>
                    <a:satMod val="120000"/>
                    <a:shade val="78000"/>
                  </a:schemeClr>
                </a:gs>
              </a:gsLst>
              <a:lin ang="5400000" scaled="0"/>
            </a:gradFill>
            <a:ln>
              <a:noFill/>
            </a:ln>
            <a:effectLst/>
          </c:spPr>
          <c:invertIfNegative val="0"/>
          <c:dLbls>
            <c:delete val="1"/>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Sheet1!$F$2:$F$22</c:f>
              <c:numCache>
                <c:formatCode>0.0</c:formatCode>
                <c:ptCount val="21"/>
                <c:pt idx="0">
                  <c:v>35.1</c:v>
                </c:pt>
                <c:pt idx="1">
                  <c:v>17</c:v>
                </c:pt>
                <c:pt idx="2">
                  <c:v>4.8</c:v>
                </c:pt>
                <c:pt idx="3">
                  <c:v>6.7</c:v>
                </c:pt>
                <c:pt idx="4">
                  <c:v>5.0999999999999996</c:v>
                </c:pt>
                <c:pt idx="5">
                  <c:v>3.9</c:v>
                </c:pt>
                <c:pt idx="6">
                  <c:v>2</c:v>
                </c:pt>
                <c:pt idx="7">
                  <c:v>2.4</c:v>
                </c:pt>
                <c:pt idx="8">
                  <c:v>1.7</c:v>
                </c:pt>
                <c:pt idx="9">
                  <c:v>2.1</c:v>
                </c:pt>
                <c:pt idx="10">
                  <c:v>1.7</c:v>
                </c:pt>
                <c:pt idx="11">
                  <c:v>1.3</c:v>
                </c:pt>
                <c:pt idx="12">
                  <c:v>1.6</c:v>
                </c:pt>
                <c:pt idx="13">
                  <c:v>1.5</c:v>
                </c:pt>
                <c:pt idx="14">
                  <c:v>0.5</c:v>
                </c:pt>
                <c:pt idx="15">
                  <c:v>1</c:v>
                </c:pt>
                <c:pt idx="16">
                  <c:v>1</c:v>
                </c:pt>
                <c:pt idx="17">
                  <c:v>0.8</c:v>
                </c:pt>
                <c:pt idx="18">
                  <c:v>0.5</c:v>
                </c:pt>
                <c:pt idx="19">
                  <c:v>0.8</c:v>
                </c:pt>
                <c:pt idx="20">
                  <c:v>8.1999999999999993</c:v>
                </c:pt>
              </c:numCache>
            </c:numRef>
          </c:val>
          <c:extLst>
            <c:ext xmlns:c16="http://schemas.microsoft.com/office/drawing/2014/chart" uri="{C3380CC4-5D6E-409C-BE32-E72D297353CC}">
              <c16:uniqueId val="{00000008-34AD-473B-945A-F5BD3EE34317}"/>
            </c:ext>
          </c:extLst>
        </c:ser>
        <c:ser>
          <c:idx val="5"/>
          <c:order val="5"/>
          <c:tx>
            <c:strRef>
              <c:f>Sheet1!$G$1</c:f>
              <c:strCache>
                <c:ptCount val="1"/>
                <c:pt idx="0">
                  <c:v>2023</c:v>
                </c:pt>
              </c:strCache>
            </c:strRef>
          </c:tx>
          <c:spPr>
            <a:gradFill rotWithShape="1">
              <a:gsLst>
                <a:gs pos="0">
                  <a:schemeClr val="accent5">
                    <a:tint val="50000"/>
                    <a:satMod val="103000"/>
                    <a:lumMod val="102000"/>
                    <a:tint val="94000"/>
                  </a:schemeClr>
                </a:gs>
                <a:gs pos="50000">
                  <a:schemeClr val="accent5">
                    <a:tint val="50000"/>
                    <a:satMod val="110000"/>
                    <a:lumMod val="100000"/>
                    <a:shade val="100000"/>
                  </a:schemeClr>
                </a:gs>
                <a:gs pos="100000">
                  <a:schemeClr val="accent5">
                    <a:tint val="50000"/>
                    <a:lumMod val="99000"/>
                    <a:satMod val="120000"/>
                    <a:shade val="78000"/>
                  </a:schemeClr>
                </a:gs>
              </a:gsLst>
              <a:lin ang="5400000" scaled="0"/>
            </a:gradFill>
            <a:ln>
              <a:noFill/>
            </a:ln>
            <a:effectLst/>
          </c:spPr>
          <c:invertIfNegative val="0"/>
          <c:dLbls>
            <c:spPr>
              <a:noFill/>
              <a:ln>
                <a:noFill/>
              </a:ln>
              <a:effectLst/>
            </c:spPr>
            <c:txPr>
              <a:bodyPr rot="-5400000" spcFirstLastPara="1" vertOverflow="ellipsis" wrap="square" lIns="38100" tIns="19050" rIns="38100" bIns="19050" anchor="ctr" anchorCtr="0">
                <a:spAutoFit/>
              </a:bodyPr>
              <a:lstStyle/>
              <a:p>
                <a:pPr algn="ctr">
                  <a:defRPr lang="en-US" sz="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Sheet1!$A$2:$A$22</c:f>
              <c:strCache>
                <c:ptCount val="21"/>
                <c:pt idx="0">
                  <c:v>NRK1</c:v>
                </c:pt>
                <c:pt idx="1">
                  <c:v>TV 2 Direkte</c:v>
                </c:pt>
                <c:pt idx="2">
                  <c:v>TV3</c:v>
                </c:pt>
                <c:pt idx="3">
                  <c:v>TVNorge</c:v>
                </c:pt>
                <c:pt idx="4">
                  <c:v>NRK2</c:v>
                </c:pt>
                <c:pt idx="5">
                  <c:v>TV 2 Nyhetskanalen</c:v>
                </c:pt>
                <c:pt idx="6">
                  <c:v>TV 2 Zebra</c:v>
                </c:pt>
                <c:pt idx="7">
                  <c:v>MAX</c:v>
                </c:pt>
                <c:pt idx="8">
                  <c:v>FEM</c:v>
                </c:pt>
                <c:pt idx="9">
                  <c:v>TV3+ / V4</c:v>
                </c:pt>
                <c:pt idx="10">
                  <c:v>VOX</c:v>
                </c:pt>
                <c:pt idx="11">
                  <c:v>TV 2 Livsstil</c:v>
                </c:pt>
                <c:pt idx="12">
                  <c:v>TV6</c:v>
                </c:pt>
                <c:pt idx="13">
                  <c:v>NRK3/Super</c:v>
                </c:pt>
                <c:pt idx="14">
                  <c:v>TV 2 Sport 1</c:v>
                </c:pt>
                <c:pt idx="15">
                  <c:v>TLC</c:v>
                </c:pt>
                <c:pt idx="16">
                  <c:v>National Geographic</c:v>
                </c:pt>
                <c:pt idx="17">
                  <c:v>Discovery Channel</c:v>
                </c:pt>
                <c:pt idx="18">
                  <c:v>TV 2 Sport 2</c:v>
                </c:pt>
                <c:pt idx="19">
                  <c:v>Investigation Discovery</c:v>
                </c:pt>
                <c:pt idx="20">
                  <c:v>Andre</c:v>
                </c:pt>
              </c:strCache>
            </c:strRef>
          </c:cat>
          <c:val>
            <c:numRef>
              <c:f>Sheet1!$G$2:$G$22</c:f>
              <c:numCache>
                <c:formatCode>General</c:formatCode>
                <c:ptCount val="21"/>
                <c:pt idx="0">
                  <c:v>35.200000000000003</c:v>
                </c:pt>
                <c:pt idx="1">
                  <c:v>17.2</c:v>
                </c:pt>
                <c:pt idx="2">
                  <c:v>5.7</c:v>
                </c:pt>
                <c:pt idx="3">
                  <c:v>5.5</c:v>
                </c:pt>
                <c:pt idx="4">
                  <c:v>5.0999999999999996</c:v>
                </c:pt>
                <c:pt idx="5">
                  <c:v>4.0999999999999996</c:v>
                </c:pt>
                <c:pt idx="6">
                  <c:v>2.6</c:v>
                </c:pt>
                <c:pt idx="7">
                  <c:v>2</c:v>
                </c:pt>
                <c:pt idx="8">
                  <c:v>1.9</c:v>
                </c:pt>
                <c:pt idx="9">
                  <c:v>1.8</c:v>
                </c:pt>
                <c:pt idx="10">
                  <c:v>1.7</c:v>
                </c:pt>
                <c:pt idx="11">
                  <c:v>1.5</c:v>
                </c:pt>
                <c:pt idx="12">
                  <c:v>1.4</c:v>
                </c:pt>
                <c:pt idx="13">
                  <c:v>1.3</c:v>
                </c:pt>
                <c:pt idx="14">
                  <c:v>1.1000000000000001</c:v>
                </c:pt>
                <c:pt idx="15">
                  <c:v>1</c:v>
                </c:pt>
                <c:pt idx="16">
                  <c:v>0.8</c:v>
                </c:pt>
                <c:pt idx="17">
                  <c:v>0.8</c:v>
                </c:pt>
                <c:pt idx="18">
                  <c:v>0.7</c:v>
                </c:pt>
                <c:pt idx="19">
                  <c:v>0.6</c:v>
                </c:pt>
                <c:pt idx="20" formatCode="0.0">
                  <c:v>8</c:v>
                </c:pt>
              </c:numCache>
            </c:numRef>
          </c:val>
          <c:extLst>
            <c:ext xmlns:c16="http://schemas.microsoft.com/office/drawing/2014/chart" uri="{C3380CC4-5D6E-409C-BE32-E72D297353CC}">
              <c16:uniqueId val="{00000008-6357-4BF9-AB29-373FEDC643A0}"/>
            </c:ext>
          </c:extLst>
        </c:ser>
        <c:dLbls>
          <c:dLblPos val="outEnd"/>
          <c:showLegendKey val="0"/>
          <c:showVal val="1"/>
          <c:showCatName val="0"/>
          <c:showSerName val="0"/>
          <c:showPercent val="0"/>
          <c:showBubbleSize val="0"/>
        </c:dLbls>
        <c:gapWidth val="100"/>
        <c:overlap val="-24"/>
        <c:axId val="465443464"/>
        <c:axId val="459398288"/>
      </c:barChart>
      <c:catAx>
        <c:axId val="46544346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459398288"/>
        <c:crosses val="autoZero"/>
        <c:auto val="1"/>
        <c:lblAlgn val="ctr"/>
        <c:lblOffset val="100"/>
        <c:noMultiLvlLbl val="0"/>
      </c:catAx>
      <c:valAx>
        <c:axId val="459398288"/>
        <c:scaling>
          <c:orientation val="minMax"/>
        </c:scaling>
        <c:delete val="1"/>
        <c:axPos val="l"/>
        <c:majorGridlines>
          <c:spPr>
            <a:ln w="9525" cap="flat" cmpd="sng" algn="ctr">
              <a:solidFill>
                <a:schemeClr val="tx2">
                  <a:lumMod val="15000"/>
                  <a:lumOff val="85000"/>
                </a:schemeClr>
              </a:solidFill>
              <a:round/>
            </a:ln>
            <a:effectLst/>
          </c:spPr>
        </c:majorGridlines>
        <c:numFmt formatCode="0.0" sourceLinked="1"/>
        <c:majorTickMark val="none"/>
        <c:minorTickMark val="none"/>
        <c:tickLblPos val="nextTo"/>
        <c:crossAx val="465443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4069330135717E-2"/>
          <c:y val="0.1005966419555232"/>
          <c:w val="0.93847495503352052"/>
          <c:h val="0.69788260274471625"/>
        </c:manualLayout>
      </c:layout>
      <c:lineChart>
        <c:grouping val="standard"/>
        <c:varyColors val="0"/>
        <c:ser>
          <c:idx val="0"/>
          <c:order val="0"/>
          <c:tx>
            <c:strRef>
              <c:f>'Ark1'!$B$1</c:f>
              <c:strCache>
                <c:ptCount val="1"/>
                <c:pt idx="0">
                  <c:v>Hele uken</c:v>
                </c:pt>
              </c:strCache>
            </c:strRef>
          </c:tx>
          <c:spPr>
            <a:ln w="19050" cap="rnd" cmpd="sng" algn="ctr">
              <a:solidFill>
                <a:schemeClr val="accent1"/>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'Ark1'!$B$2:$B$1441</c:f>
              <c:numCache>
                <c:formatCode>0.000;\-0.000</c:formatCode>
                <c:ptCount val="1440"/>
                <c:pt idx="0">
                  <c:v>1.4890000000000001</c:v>
                </c:pt>
                <c:pt idx="1">
                  <c:v>1.458</c:v>
                </c:pt>
                <c:pt idx="2">
                  <c:v>1.4379999999999999</c:v>
                </c:pt>
                <c:pt idx="3">
                  <c:v>1.409</c:v>
                </c:pt>
                <c:pt idx="4">
                  <c:v>1.389</c:v>
                </c:pt>
                <c:pt idx="5">
                  <c:v>1.373</c:v>
                </c:pt>
                <c:pt idx="6">
                  <c:v>1.36</c:v>
                </c:pt>
                <c:pt idx="7">
                  <c:v>1.34</c:v>
                </c:pt>
                <c:pt idx="8">
                  <c:v>1.325</c:v>
                </c:pt>
                <c:pt idx="9">
                  <c:v>1.3120000000000001</c:v>
                </c:pt>
                <c:pt idx="10">
                  <c:v>1.298</c:v>
                </c:pt>
                <c:pt idx="11">
                  <c:v>1.288</c:v>
                </c:pt>
                <c:pt idx="12">
                  <c:v>1.2729999999999999</c:v>
                </c:pt>
                <c:pt idx="13">
                  <c:v>1.2569999999999999</c:v>
                </c:pt>
                <c:pt idx="14">
                  <c:v>1.2390000000000001</c:v>
                </c:pt>
                <c:pt idx="15">
                  <c:v>1.2170000000000001</c:v>
                </c:pt>
                <c:pt idx="16">
                  <c:v>1.2010000000000001</c:v>
                </c:pt>
                <c:pt idx="17">
                  <c:v>1.179</c:v>
                </c:pt>
                <c:pt idx="18">
                  <c:v>1.1579999999999999</c:v>
                </c:pt>
                <c:pt idx="19">
                  <c:v>1.139</c:v>
                </c:pt>
                <c:pt idx="20">
                  <c:v>1.1259999999999999</c:v>
                </c:pt>
                <c:pt idx="21">
                  <c:v>1.119</c:v>
                </c:pt>
                <c:pt idx="22">
                  <c:v>1.1100000000000001</c:v>
                </c:pt>
                <c:pt idx="23">
                  <c:v>1.105</c:v>
                </c:pt>
                <c:pt idx="24">
                  <c:v>1.0900000000000001</c:v>
                </c:pt>
                <c:pt idx="25">
                  <c:v>1.07</c:v>
                </c:pt>
                <c:pt idx="26">
                  <c:v>1.05</c:v>
                </c:pt>
                <c:pt idx="27">
                  <c:v>1.032</c:v>
                </c:pt>
                <c:pt idx="28">
                  <c:v>1.012</c:v>
                </c:pt>
                <c:pt idx="29">
                  <c:v>0.99099999999999999</c:v>
                </c:pt>
                <c:pt idx="30">
                  <c:v>0.98699999999999999</c:v>
                </c:pt>
                <c:pt idx="31">
                  <c:v>0.98299999999999998</c:v>
                </c:pt>
                <c:pt idx="32">
                  <c:v>0.97599999999999998</c:v>
                </c:pt>
                <c:pt idx="33">
                  <c:v>0.96699999999999997</c:v>
                </c:pt>
                <c:pt idx="34">
                  <c:v>0.96799999999999997</c:v>
                </c:pt>
                <c:pt idx="35">
                  <c:v>0.96599999999999997</c:v>
                </c:pt>
                <c:pt idx="36">
                  <c:v>0.96099999999999997</c:v>
                </c:pt>
                <c:pt idx="37">
                  <c:v>0.95499999999999996</c:v>
                </c:pt>
                <c:pt idx="38">
                  <c:v>0.95299999999999996</c:v>
                </c:pt>
                <c:pt idx="39">
                  <c:v>0.94599999999999995</c:v>
                </c:pt>
                <c:pt idx="40">
                  <c:v>0.93600000000000005</c:v>
                </c:pt>
                <c:pt idx="41">
                  <c:v>0.92900000000000005</c:v>
                </c:pt>
                <c:pt idx="42">
                  <c:v>0.92300000000000004</c:v>
                </c:pt>
                <c:pt idx="43">
                  <c:v>0.92200000000000004</c:v>
                </c:pt>
                <c:pt idx="44">
                  <c:v>0.91700000000000004</c:v>
                </c:pt>
                <c:pt idx="45">
                  <c:v>0.91200000000000003</c:v>
                </c:pt>
                <c:pt idx="46">
                  <c:v>0.90800000000000003</c:v>
                </c:pt>
                <c:pt idx="47">
                  <c:v>0.90600000000000003</c:v>
                </c:pt>
                <c:pt idx="48">
                  <c:v>0.90100000000000002</c:v>
                </c:pt>
                <c:pt idx="49">
                  <c:v>0.89600000000000002</c:v>
                </c:pt>
                <c:pt idx="50">
                  <c:v>0.89400000000000002</c:v>
                </c:pt>
                <c:pt idx="51">
                  <c:v>0.89500000000000002</c:v>
                </c:pt>
                <c:pt idx="52">
                  <c:v>0.89300000000000002</c:v>
                </c:pt>
                <c:pt idx="53">
                  <c:v>0.88700000000000001</c:v>
                </c:pt>
                <c:pt idx="54">
                  <c:v>0.88400000000000001</c:v>
                </c:pt>
                <c:pt idx="55">
                  <c:v>0.88100000000000001</c:v>
                </c:pt>
                <c:pt idx="56">
                  <c:v>0.877</c:v>
                </c:pt>
                <c:pt idx="57">
                  <c:v>0.871</c:v>
                </c:pt>
                <c:pt idx="58">
                  <c:v>0.85799999999999998</c:v>
                </c:pt>
                <c:pt idx="59">
                  <c:v>0.85599999999999998</c:v>
                </c:pt>
                <c:pt idx="60">
                  <c:v>0.87</c:v>
                </c:pt>
                <c:pt idx="61">
                  <c:v>0.88</c:v>
                </c:pt>
                <c:pt idx="62">
                  <c:v>0.88100000000000001</c:v>
                </c:pt>
                <c:pt idx="63">
                  <c:v>0.86899999999999999</c:v>
                </c:pt>
                <c:pt idx="64">
                  <c:v>0.86099999999999999</c:v>
                </c:pt>
                <c:pt idx="65">
                  <c:v>0.85399999999999998</c:v>
                </c:pt>
                <c:pt idx="66">
                  <c:v>0.85199999999999998</c:v>
                </c:pt>
                <c:pt idx="67">
                  <c:v>0.84399999999999997</c:v>
                </c:pt>
                <c:pt idx="68">
                  <c:v>0.83799999999999997</c:v>
                </c:pt>
                <c:pt idx="69">
                  <c:v>0.84099999999999997</c:v>
                </c:pt>
                <c:pt idx="70">
                  <c:v>0.84499999999999997</c:v>
                </c:pt>
                <c:pt idx="71">
                  <c:v>0.84499999999999997</c:v>
                </c:pt>
                <c:pt idx="72">
                  <c:v>0.83799999999999997</c:v>
                </c:pt>
                <c:pt idx="73">
                  <c:v>0.83499999999999996</c:v>
                </c:pt>
                <c:pt idx="74">
                  <c:v>0.82699999999999996</c:v>
                </c:pt>
                <c:pt idx="75">
                  <c:v>0.82499999999999996</c:v>
                </c:pt>
                <c:pt idx="76">
                  <c:v>0.82099999999999995</c:v>
                </c:pt>
                <c:pt idx="77">
                  <c:v>0.81899999999999995</c:v>
                </c:pt>
                <c:pt idx="78">
                  <c:v>0.81399999999999995</c:v>
                </c:pt>
                <c:pt idx="79">
                  <c:v>0.80800000000000005</c:v>
                </c:pt>
                <c:pt idx="80">
                  <c:v>0.80600000000000005</c:v>
                </c:pt>
                <c:pt idx="81">
                  <c:v>0.8</c:v>
                </c:pt>
                <c:pt idx="82">
                  <c:v>0.78800000000000003</c:v>
                </c:pt>
                <c:pt idx="83">
                  <c:v>0.78800000000000003</c:v>
                </c:pt>
                <c:pt idx="84">
                  <c:v>0.78400000000000003</c:v>
                </c:pt>
                <c:pt idx="85">
                  <c:v>0.78100000000000003</c:v>
                </c:pt>
                <c:pt idx="86">
                  <c:v>0.77800000000000002</c:v>
                </c:pt>
                <c:pt idx="87">
                  <c:v>0.77300000000000002</c:v>
                </c:pt>
                <c:pt idx="88">
                  <c:v>0.76800000000000002</c:v>
                </c:pt>
                <c:pt idx="89">
                  <c:v>0.75700000000000001</c:v>
                </c:pt>
                <c:pt idx="90">
                  <c:v>0.75600000000000001</c:v>
                </c:pt>
                <c:pt idx="91">
                  <c:v>0.753</c:v>
                </c:pt>
                <c:pt idx="92">
                  <c:v>0.753</c:v>
                </c:pt>
                <c:pt idx="93">
                  <c:v>0.752</c:v>
                </c:pt>
                <c:pt idx="94">
                  <c:v>0.75</c:v>
                </c:pt>
                <c:pt idx="95">
                  <c:v>0.745</c:v>
                </c:pt>
                <c:pt idx="96">
                  <c:v>0.74199999999999999</c:v>
                </c:pt>
                <c:pt idx="97">
                  <c:v>0.74099999999999999</c:v>
                </c:pt>
                <c:pt idx="98">
                  <c:v>0.73399999999999999</c:v>
                </c:pt>
                <c:pt idx="99">
                  <c:v>0.72699999999999998</c:v>
                </c:pt>
                <c:pt idx="100">
                  <c:v>0.72199999999999998</c:v>
                </c:pt>
                <c:pt idx="101">
                  <c:v>0.71699999999999997</c:v>
                </c:pt>
                <c:pt idx="102">
                  <c:v>0.71399999999999997</c:v>
                </c:pt>
                <c:pt idx="103">
                  <c:v>0.70899999999999996</c:v>
                </c:pt>
                <c:pt idx="104">
                  <c:v>0.70599999999999996</c:v>
                </c:pt>
                <c:pt idx="105">
                  <c:v>0.70399999999999996</c:v>
                </c:pt>
                <c:pt idx="106">
                  <c:v>0.70399999999999996</c:v>
                </c:pt>
                <c:pt idx="107">
                  <c:v>0.70399999999999996</c:v>
                </c:pt>
                <c:pt idx="108">
                  <c:v>0.70299999999999996</c:v>
                </c:pt>
                <c:pt idx="109">
                  <c:v>0.69699999999999995</c:v>
                </c:pt>
                <c:pt idx="110">
                  <c:v>0.69599999999999995</c:v>
                </c:pt>
                <c:pt idx="111">
                  <c:v>0.69399999999999995</c:v>
                </c:pt>
                <c:pt idx="112">
                  <c:v>0.69299999999999995</c:v>
                </c:pt>
                <c:pt idx="113">
                  <c:v>0.69299999999999995</c:v>
                </c:pt>
                <c:pt idx="114">
                  <c:v>0.69199999999999995</c:v>
                </c:pt>
                <c:pt idx="115">
                  <c:v>0.69099999999999995</c:v>
                </c:pt>
                <c:pt idx="116">
                  <c:v>0.68600000000000005</c:v>
                </c:pt>
                <c:pt idx="117">
                  <c:v>0.68200000000000005</c:v>
                </c:pt>
                <c:pt idx="118">
                  <c:v>0.67800000000000005</c:v>
                </c:pt>
                <c:pt idx="119">
                  <c:v>0.67800000000000005</c:v>
                </c:pt>
                <c:pt idx="120">
                  <c:v>0.69399999999999995</c:v>
                </c:pt>
                <c:pt idx="121">
                  <c:v>0.7</c:v>
                </c:pt>
                <c:pt idx="122">
                  <c:v>0.69599999999999995</c:v>
                </c:pt>
                <c:pt idx="123">
                  <c:v>0.68899999999999995</c:v>
                </c:pt>
                <c:pt idx="124">
                  <c:v>0.68500000000000005</c:v>
                </c:pt>
                <c:pt idx="125">
                  <c:v>0.68200000000000005</c:v>
                </c:pt>
                <c:pt idx="126">
                  <c:v>0.67600000000000005</c:v>
                </c:pt>
                <c:pt idx="127">
                  <c:v>0.67100000000000004</c:v>
                </c:pt>
                <c:pt idx="128">
                  <c:v>0.67200000000000004</c:v>
                </c:pt>
                <c:pt idx="129">
                  <c:v>0.66900000000000004</c:v>
                </c:pt>
                <c:pt idx="130">
                  <c:v>0.66700000000000004</c:v>
                </c:pt>
                <c:pt idx="131">
                  <c:v>0.66600000000000004</c:v>
                </c:pt>
                <c:pt idx="132">
                  <c:v>0.66400000000000003</c:v>
                </c:pt>
                <c:pt idx="133">
                  <c:v>0.66</c:v>
                </c:pt>
                <c:pt idx="134">
                  <c:v>0.65900000000000003</c:v>
                </c:pt>
                <c:pt idx="135">
                  <c:v>0.65600000000000003</c:v>
                </c:pt>
                <c:pt idx="136">
                  <c:v>0.65600000000000003</c:v>
                </c:pt>
                <c:pt idx="137">
                  <c:v>0.65600000000000003</c:v>
                </c:pt>
                <c:pt idx="138">
                  <c:v>0.65300000000000002</c:v>
                </c:pt>
                <c:pt idx="139">
                  <c:v>0.65300000000000002</c:v>
                </c:pt>
                <c:pt idx="140">
                  <c:v>0.65200000000000002</c:v>
                </c:pt>
                <c:pt idx="141">
                  <c:v>0.65500000000000003</c:v>
                </c:pt>
                <c:pt idx="142">
                  <c:v>0.65300000000000002</c:v>
                </c:pt>
                <c:pt idx="143">
                  <c:v>0.65700000000000003</c:v>
                </c:pt>
                <c:pt idx="144">
                  <c:v>0.65800000000000003</c:v>
                </c:pt>
                <c:pt idx="145">
                  <c:v>0.66200000000000003</c:v>
                </c:pt>
                <c:pt idx="146">
                  <c:v>0.66100000000000003</c:v>
                </c:pt>
                <c:pt idx="147">
                  <c:v>0.66100000000000003</c:v>
                </c:pt>
                <c:pt idx="148">
                  <c:v>0.65900000000000003</c:v>
                </c:pt>
                <c:pt idx="149">
                  <c:v>0.65200000000000002</c:v>
                </c:pt>
                <c:pt idx="150">
                  <c:v>0.67500000000000004</c:v>
                </c:pt>
                <c:pt idx="151">
                  <c:v>0.67700000000000005</c:v>
                </c:pt>
                <c:pt idx="152">
                  <c:v>0.67700000000000005</c:v>
                </c:pt>
                <c:pt idx="153">
                  <c:v>0.67600000000000005</c:v>
                </c:pt>
                <c:pt idx="154">
                  <c:v>0.67500000000000004</c:v>
                </c:pt>
                <c:pt idx="155">
                  <c:v>0.67300000000000004</c:v>
                </c:pt>
                <c:pt idx="156">
                  <c:v>0.67600000000000005</c:v>
                </c:pt>
                <c:pt idx="157">
                  <c:v>0.67600000000000005</c:v>
                </c:pt>
                <c:pt idx="158">
                  <c:v>0.67700000000000005</c:v>
                </c:pt>
                <c:pt idx="159">
                  <c:v>0.68200000000000005</c:v>
                </c:pt>
                <c:pt idx="160">
                  <c:v>0.67900000000000005</c:v>
                </c:pt>
                <c:pt idx="161">
                  <c:v>0.67800000000000005</c:v>
                </c:pt>
                <c:pt idx="162">
                  <c:v>0.68100000000000005</c:v>
                </c:pt>
                <c:pt idx="163">
                  <c:v>0.68200000000000005</c:v>
                </c:pt>
                <c:pt idx="164">
                  <c:v>0.68200000000000005</c:v>
                </c:pt>
                <c:pt idx="165">
                  <c:v>0.69</c:v>
                </c:pt>
                <c:pt idx="166">
                  <c:v>0.69599999999999995</c:v>
                </c:pt>
                <c:pt idx="167">
                  <c:v>0.70499999999999996</c:v>
                </c:pt>
                <c:pt idx="168">
                  <c:v>0.71099999999999997</c:v>
                </c:pt>
                <c:pt idx="169">
                  <c:v>0.71699999999999997</c:v>
                </c:pt>
                <c:pt idx="170">
                  <c:v>0.71699999999999997</c:v>
                </c:pt>
                <c:pt idx="171">
                  <c:v>0.71399999999999997</c:v>
                </c:pt>
                <c:pt idx="172">
                  <c:v>0.70499999999999996</c:v>
                </c:pt>
                <c:pt idx="173">
                  <c:v>0.69499999999999995</c:v>
                </c:pt>
                <c:pt idx="174">
                  <c:v>0.69099999999999995</c:v>
                </c:pt>
                <c:pt idx="175">
                  <c:v>0.68899999999999995</c:v>
                </c:pt>
                <c:pt idx="176">
                  <c:v>0.68200000000000005</c:v>
                </c:pt>
                <c:pt idx="177">
                  <c:v>0.67300000000000004</c:v>
                </c:pt>
                <c:pt idx="178">
                  <c:v>0.66500000000000004</c:v>
                </c:pt>
                <c:pt idx="179">
                  <c:v>0.66700000000000004</c:v>
                </c:pt>
                <c:pt idx="180">
                  <c:v>0.73199999999999998</c:v>
                </c:pt>
                <c:pt idx="181">
                  <c:v>0.76300000000000001</c:v>
                </c:pt>
                <c:pt idx="182">
                  <c:v>0.77700000000000002</c:v>
                </c:pt>
                <c:pt idx="183">
                  <c:v>0.77700000000000002</c:v>
                </c:pt>
                <c:pt idx="184">
                  <c:v>0.78500000000000003</c:v>
                </c:pt>
                <c:pt idx="185">
                  <c:v>0.79700000000000004</c:v>
                </c:pt>
                <c:pt idx="186">
                  <c:v>0.80400000000000005</c:v>
                </c:pt>
                <c:pt idx="187">
                  <c:v>0.81299999999999994</c:v>
                </c:pt>
                <c:pt idx="188">
                  <c:v>0.82099999999999995</c:v>
                </c:pt>
                <c:pt idx="189">
                  <c:v>0.83099999999999996</c:v>
                </c:pt>
                <c:pt idx="190">
                  <c:v>0.83899999999999997</c:v>
                </c:pt>
                <c:pt idx="191">
                  <c:v>0.84399999999999997</c:v>
                </c:pt>
                <c:pt idx="192">
                  <c:v>0.84</c:v>
                </c:pt>
                <c:pt idx="193">
                  <c:v>0.84</c:v>
                </c:pt>
                <c:pt idx="194">
                  <c:v>0.84299999999999997</c:v>
                </c:pt>
                <c:pt idx="195">
                  <c:v>0.84799999999999998</c:v>
                </c:pt>
                <c:pt idx="196">
                  <c:v>0.85599999999999998</c:v>
                </c:pt>
                <c:pt idx="197">
                  <c:v>0.86599999999999999</c:v>
                </c:pt>
                <c:pt idx="198">
                  <c:v>0.877</c:v>
                </c:pt>
                <c:pt idx="199">
                  <c:v>0.88600000000000001</c:v>
                </c:pt>
                <c:pt idx="200">
                  <c:v>0.89500000000000002</c:v>
                </c:pt>
                <c:pt idx="201">
                  <c:v>0.90600000000000003</c:v>
                </c:pt>
                <c:pt idx="202">
                  <c:v>0.91600000000000004</c:v>
                </c:pt>
                <c:pt idx="203">
                  <c:v>0.92600000000000005</c:v>
                </c:pt>
                <c:pt idx="204">
                  <c:v>0.94</c:v>
                </c:pt>
                <c:pt idx="205">
                  <c:v>0.95599999999999996</c:v>
                </c:pt>
                <c:pt idx="206">
                  <c:v>0.96599999999999997</c:v>
                </c:pt>
                <c:pt idx="207">
                  <c:v>0.98199999999999998</c:v>
                </c:pt>
                <c:pt idx="208">
                  <c:v>0.98899999999999999</c:v>
                </c:pt>
                <c:pt idx="209">
                  <c:v>0.99199999999999999</c:v>
                </c:pt>
                <c:pt idx="210">
                  <c:v>1.097</c:v>
                </c:pt>
                <c:pt idx="211">
                  <c:v>1.135</c:v>
                </c:pt>
                <c:pt idx="212">
                  <c:v>1.157</c:v>
                </c:pt>
                <c:pt idx="213">
                  <c:v>1.17</c:v>
                </c:pt>
                <c:pt idx="214">
                  <c:v>1.1759999999999999</c:v>
                </c:pt>
                <c:pt idx="215">
                  <c:v>1.1759999999999999</c:v>
                </c:pt>
                <c:pt idx="216">
                  <c:v>1.175</c:v>
                </c:pt>
                <c:pt idx="217">
                  <c:v>1.1830000000000001</c:v>
                </c:pt>
                <c:pt idx="218">
                  <c:v>1.1930000000000001</c:v>
                </c:pt>
                <c:pt idx="219">
                  <c:v>1.204</c:v>
                </c:pt>
                <c:pt idx="220">
                  <c:v>1.214</c:v>
                </c:pt>
                <c:pt idx="221">
                  <c:v>1.23</c:v>
                </c:pt>
                <c:pt idx="222">
                  <c:v>1.244</c:v>
                </c:pt>
                <c:pt idx="223">
                  <c:v>1.258</c:v>
                </c:pt>
                <c:pt idx="224">
                  <c:v>1.272</c:v>
                </c:pt>
                <c:pt idx="225">
                  <c:v>1.286</c:v>
                </c:pt>
                <c:pt idx="226">
                  <c:v>1.292</c:v>
                </c:pt>
                <c:pt idx="227">
                  <c:v>1.306</c:v>
                </c:pt>
                <c:pt idx="228">
                  <c:v>1.3220000000000001</c:v>
                </c:pt>
                <c:pt idx="229">
                  <c:v>1.337</c:v>
                </c:pt>
                <c:pt idx="230">
                  <c:v>1.353</c:v>
                </c:pt>
                <c:pt idx="231">
                  <c:v>1.377</c:v>
                </c:pt>
                <c:pt idx="232">
                  <c:v>1.3879999999999999</c:v>
                </c:pt>
                <c:pt idx="233">
                  <c:v>1.405</c:v>
                </c:pt>
                <c:pt idx="234">
                  <c:v>1.4350000000000001</c:v>
                </c:pt>
                <c:pt idx="235">
                  <c:v>1.468</c:v>
                </c:pt>
                <c:pt idx="236">
                  <c:v>1.4990000000000001</c:v>
                </c:pt>
                <c:pt idx="237">
                  <c:v>1.5209999999999999</c:v>
                </c:pt>
                <c:pt idx="238">
                  <c:v>1.5329999999999999</c:v>
                </c:pt>
                <c:pt idx="239">
                  <c:v>1.5509999999999999</c:v>
                </c:pt>
                <c:pt idx="240">
                  <c:v>1.7150000000000001</c:v>
                </c:pt>
                <c:pt idx="241">
                  <c:v>1.766</c:v>
                </c:pt>
                <c:pt idx="242">
                  <c:v>1.78</c:v>
                </c:pt>
                <c:pt idx="243">
                  <c:v>1.7949999999999999</c:v>
                </c:pt>
                <c:pt idx="244">
                  <c:v>1.7989999999999999</c:v>
                </c:pt>
                <c:pt idx="245">
                  <c:v>1.8089999999999999</c:v>
                </c:pt>
                <c:pt idx="246">
                  <c:v>1.93</c:v>
                </c:pt>
                <c:pt idx="247">
                  <c:v>1.9730000000000001</c:v>
                </c:pt>
                <c:pt idx="248">
                  <c:v>2.004</c:v>
                </c:pt>
                <c:pt idx="249">
                  <c:v>2.02</c:v>
                </c:pt>
                <c:pt idx="250">
                  <c:v>2.0339999999999998</c:v>
                </c:pt>
                <c:pt idx="251">
                  <c:v>2.0390000000000001</c:v>
                </c:pt>
                <c:pt idx="252">
                  <c:v>2.0470000000000002</c:v>
                </c:pt>
                <c:pt idx="253">
                  <c:v>2.0590000000000002</c:v>
                </c:pt>
                <c:pt idx="254">
                  <c:v>2.0710000000000002</c:v>
                </c:pt>
                <c:pt idx="255">
                  <c:v>2.0870000000000002</c:v>
                </c:pt>
                <c:pt idx="256">
                  <c:v>2.1019999999999999</c:v>
                </c:pt>
                <c:pt idx="257">
                  <c:v>2.1240000000000001</c:v>
                </c:pt>
                <c:pt idx="258">
                  <c:v>2.1320000000000001</c:v>
                </c:pt>
                <c:pt idx="259">
                  <c:v>2.16</c:v>
                </c:pt>
                <c:pt idx="260">
                  <c:v>2.1789999999999998</c:v>
                </c:pt>
                <c:pt idx="261">
                  <c:v>2.1819999999999999</c:v>
                </c:pt>
                <c:pt idx="262">
                  <c:v>2.1779999999999999</c:v>
                </c:pt>
                <c:pt idx="263">
                  <c:v>2.1469999999999998</c:v>
                </c:pt>
                <c:pt idx="264">
                  <c:v>2.1440000000000001</c:v>
                </c:pt>
                <c:pt idx="265">
                  <c:v>2.16</c:v>
                </c:pt>
                <c:pt idx="266">
                  <c:v>2.1659999999999999</c:v>
                </c:pt>
                <c:pt idx="267">
                  <c:v>2.1829999999999998</c:v>
                </c:pt>
                <c:pt idx="268">
                  <c:v>2.1960000000000002</c:v>
                </c:pt>
                <c:pt idx="269">
                  <c:v>2.1579999999999999</c:v>
                </c:pt>
                <c:pt idx="270">
                  <c:v>2.339</c:v>
                </c:pt>
                <c:pt idx="271">
                  <c:v>2.3650000000000002</c:v>
                </c:pt>
                <c:pt idx="272">
                  <c:v>2.403</c:v>
                </c:pt>
                <c:pt idx="273">
                  <c:v>2.4180000000000001</c:v>
                </c:pt>
                <c:pt idx="274">
                  <c:v>2.41</c:v>
                </c:pt>
                <c:pt idx="275">
                  <c:v>2.3940000000000001</c:v>
                </c:pt>
                <c:pt idx="276">
                  <c:v>2.444</c:v>
                </c:pt>
                <c:pt idx="277">
                  <c:v>2.4260000000000002</c:v>
                </c:pt>
                <c:pt idx="278">
                  <c:v>2.3660000000000001</c:v>
                </c:pt>
                <c:pt idx="279">
                  <c:v>2.4950000000000001</c:v>
                </c:pt>
                <c:pt idx="280">
                  <c:v>2.5299999999999998</c:v>
                </c:pt>
                <c:pt idx="281">
                  <c:v>2.548</c:v>
                </c:pt>
                <c:pt idx="282">
                  <c:v>2.5609999999999999</c:v>
                </c:pt>
                <c:pt idx="283">
                  <c:v>2.5720000000000001</c:v>
                </c:pt>
                <c:pt idx="284">
                  <c:v>2.5910000000000002</c:v>
                </c:pt>
                <c:pt idx="285">
                  <c:v>2.6520000000000001</c:v>
                </c:pt>
                <c:pt idx="286">
                  <c:v>2.6739999999999999</c:v>
                </c:pt>
                <c:pt idx="287">
                  <c:v>2.673</c:v>
                </c:pt>
                <c:pt idx="288">
                  <c:v>2.68</c:v>
                </c:pt>
                <c:pt idx="289">
                  <c:v>2.6909999999999998</c:v>
                </c:pt>
                <c:pt idx="290">
                  <c:v>2.698</c:v>
                </c:pt>
                <c:pt idx="291">
                  <c:v>2.6890000000000001</c:v>
                </c:pt>
                <c:pt idx="292">
                  <c:v>2.673</c:v>
                </c:pt>
                <c:pt idx="293">
                  <c:v>2.6469999999999998</c:v>
                </c:pt>
                <c:pt idx="294">
                  <c:v>2.649</c:v>
                </c:pt>
                <c:pt idx="295">
                  <c:v>2.6680000000000001</c:v>
                </c:pt>
                <c:pt idx="296">
                  <c:v>2.6789999999999998</c:v>
                </c:pt>
                <c:pt idx="297">
                  <c:v>2.694</c:v>
                </c:pt>
                <c:pt idx="298">
                  <c:v>2.6970000000000001</c:v>
                </c:pt>
                <c:pt idx="299">
                  <c:v>2.68</c:v>
                </c:pt>
                <c:pt idx="300">
                  <c:v>3.0070000000000001</c:v>
                </c:pt>
                <c:pt idx="301">
                  <c:v>3.0459999999999998</c:v>
                </c:pt>
                <c:pt idx="302">
                  <c:v>3.0489999999999999</c:v>
                </c:pt>
                <c:pt idx="303">
                  <c:v>2.9990000000000001</c:v>
                </c:pt>
                <c:pt idx="304">
                  <c:v>2.952</c:v>
                </c:pt>
                <c:pt idx="305">
                  <c:v>2.9580000000000002</c:v>
                </c:pt>
                <c:pt idx="306">
                  <c:v>2.96</c:v>
                </c:pt>
                <c:pt idx="307">
                  <c:v>2.9289999999999998</c:v>
                </c:pt>
                <c:pt idx="308">
                  <c:v>2.93</c:v>
                </c:pt>
                <c:pt idx="309">
                  <c:v>2.9420000000000002</c:v>
                </c:pt>
                <c:pt idx="310">
                  <c:v>2.9060000000000001</c:v>
                </c:pt>
                <c:pt idx="311">
                  <c:v>3.0129999999999999</c:v>
                </c:pt>
                <c:pt idx="312">
                  <c:v>3.0489999999999999</c:v>
                </c:pt>
                <c:pt idx="313">
                  <c:v>3.0790000000000002</c:v>
                </c:pt>
                <c:pt idx="314">
                  <c:v>3.0910000000000002</c:v>
                </c:pt>
                <c:pt idx="315">
                  <c:v>3.1</c:v>
                </c:pt>
                <c:pt idx="316">
                  <c:v>3.1139999999999999</c:v>
                </c:pt>
                <c:pt idx="317">
                  <c:v>3.1139999999999999</c:v>
                </c:pt>
                <c:pt idx="318">
                  <c:v>3.1339999999999999</c:v>
                </c:pt>
                <c:pt idx="319">
                  <c:v>3.1589999999999998</c:v>
                </c:pt>
                <c:pt idx="320">
                  <c:v>3.1629999999999998</c:v>
                </c:pt>
                <c:pt idx="321">
                  <c:v>3.177</c:v>
                </c:pt>
                <c:pt idx="322">
                  <c:v>3.1909999999999998</c:v>
                </c:pt>
                <c:pt idx="323">
                  <c:v>3.1949999999999998</c:v>
                </c:pt>
                <c:pt idx="324">
                  <c:v>3.2120000000000002</c:v>
                </c:pt>
                <c:pt idx="325">
                  <c:v>3.1920000000000002</c:v>
                </c:pt>
                <c:pt idx="326">
                  <c:v>3.1819999999999999</c:v>
                </c:pt>
                <c:pt idx="327">
                  <c:v>3.2029999999999998</c:v>
                </c:pt>
                <c:pt idx="328">
                  <c:v>3.21</c:v>
                </c:pt>
                <c:pt idx="329">
                  <c:v>3.1680000000000001</c:v>
                </c:pt>
                <c:pt idx="330">
                  <c:v>3.3959999999999999</c:v>
                </c:pt>
                <c:pt idx="331">
                  <c:v>3.4119999999999999</c:v>
                </c:pt>
                <c:pt idx="332">
                  <c:v>3.431</c:v>
                </c:pt>
                <c:pt idx="333">
                  <c:v>3.4180000000000001</c:v>
                </c:pt>
                <c:pt idx="334">
                  <c:v>3.4020000000000001</c:v>
                </c:pt>
                <c:pt idx="335">
                  <c:v>3.3919999999999999</c:v>
                </c:pt>
                <c:pt idx="336">
                  <c:v>3.391</c:v>
                </c:pt>
                <c:pt idx="337">
                  <c:v>3.4209999999999998</c:v>
                </c:pt>
                <c:pt idx="338">
                  <c:v>3.4460000000000002</c:v>
                </c:pt>
                <c:pt idx="339">
                  <c:v>3.41</c:v>
                </c:pt>
                <c:pt idx="340">
                  <c:v>3.5350000000000001</c:v>
                </c:pt>
                <c:pt idx="341">
                  <c:v>3.56</c:v>
                </c:pt>
                <c:pt idx="342">
                  <c:v>3.5910000000000002</c:v>
                </c:pt>
                <c:pt idx="343">
                  <c:v>3.605</c:v>
                </c:pt>
                <c:pt idx="344">
                  <c:v>3.6240000000000001</c:v>
                </c:pt>
                <c:pt idx="345">
                  <c:v>3.6840000000000002</c:v>
                </c:pt>
                <c:pt idx="346">
                  <c:v>3.6960000000000002</c:v>
                </c:pt>
                <c:pt idx="347">
                  <c:v>3.71</c:v>
                </c:pt>
                <c:pt idx="348">
                  <c:v>3.72</c:v>
                </c:pt>
                <c:pt idx="349">
                  <c:v>3.7450000000000001</c:v>
                </c:pt>
                <c:pt idx="350">
                  <c:v>3.7759999999999998</c:v>
                </c:pt>
                <c:pt idx="351">
                  <c:v>3.7909999999999999</c:v>
                </c:pt>
                <c:pt idx="352">
                  <c:v>3.7949999999999999</c:v>
                </c:pt>
                <c:pt idx="353">
                  <c:v>3.8149999999999999</c:v>
                </c:pt>
                <c:pt idx="354">
                  <c:v>3.8380000000000001</c:v>
                </c:pt>
                <c:pt idx="355">
                  <c:v>3.83</c:v>
                </c:pt>
                <c:pt idx="356">
                  <c:v>3.8220000000000001</c:v>
                </c:pt>
                <c:pt idx="357">
                  <c:v>3.8460000000000001</c:v>
                </c:pt>
                <c:pt idx="358">
                  <c:v>3.8809999999999998</c:v>
                </c:pt>
                <c:pt idx="359">
                  <c:v>3.88</c:v>
                </c:pt>
                <c:pt idx="360">
                  <c:v>4.2960000000000003</c:v>
                </c:pt>
                <c:pt idx="361">
                  <c:v>4.3529999999999998</c:v>
                </c:pt>
                <c:pt idx="362">
                  <c:v>4.3890000000000002</c:v>
                </c:pt>
                <c:pt idx="363">
                  <c:v>4.3719999999999999</c:v>
                </c:pt>
                <c:pt idx="364">
                  <c:v>4.3380000000000001</c:v>
                </c:pt>
                <c:pt idx="365">
                  <c:v>4.343</c:v>
                </c:pt>
                <c:pt idx="366">
                  <c:v>4.3819999999999997</c:v>
                </c:pt>
                <c:pt idx="367">
                  <c:v>4.3620000000000001</c:v>
                </c:pt>
                <c:pt idx="368">
                  <c:v>4.3710000000000004</c:v>
                </c:pt>
                <c:pt idx="369">
                  <c:v>4.3760000000000003</c:v>
                </c:pt>
                <c:pt idx="370">
                  <c:v>4.3520000000000003</c:v>
                </c:pt>
                <c:pt idx="371">
                  <c:v>4.4489999999999998</c:v>
                </c:pt>
                <c:pt idx="372">
                  <c:v>4.484</c:v>
                </c:pt>
                <c:pt idx="373">
                  <c:v>4.5019999999999998</c:v>
                </c:pt>
                <c:pt idx="374">
                  <c:v>4.5060000000000002</c:v>
                </c:pt>
                <c:pt idx="375">
                  <c:v>4.5140000000000002</c:v>
                </c:pt>
                <c:pt idx="376">
                  <c:v>4.5250000000000004</c:v>
                </c:pt>
                <c:pt idx="377">
                  <c:v>4.5449999999999999</c:v>
                </c:pt>
                <c:pt idx="378">
                  <c:v>4.5629999999999997</c:v>
                </c:pt>
                <c:pt idx="379">
                  <c:v>4.5709999999999997</c:v>
                </c:pt>
                <c:pt idx="380">
                  <c:v>4.5759999999999996</c:v>
                </c:pt>
                <c:pt idx="381">
                  <c:v>4.593</c:v>
                </c:pt>
                <c:pt idx="382">
                  <c:v>4.5949999999999998</c:v>
                </c:pt>
                <c:pt idx="383">
                  <c:v>4.58</c:v>
                </c:pt>
                <c:pt idx="384">
                  <c:v>4.569</c:v>
                </c:pt>
                <c:pt idx="385">
                  <c:v>4.5590000000000002</c:v>
                </c:pt>
                <c:pt idx="386">
                  <c:v>4.5449999999999999</c:v>
                </c:pt>
                <c:pt idx="387">
                  <c:v>4.5510000000000002</c:v>
                </c:pt>
                <c:pt idx="388">
                  <c:v>4.5590000000000002</c:v>
                </c:pt>
                <c:pt idx="389">
                  <c:v>4.4870000000000001</c:v>
                </c:pt>
                <c:pt idx="390">
                  <c:v>4.6900000000000004</c:v>
                </c:pt>
                <c:pt idx="391">
                  <c:v>4.6879999999999997</c:v>
                </c:pt>
                <c:pt idx="392">
                  <c:v>4.6989999999999998</c:v>
                </c:pt>
                <c:pt idx="393">
                  <c:v>4.694</c:v>
                </c:pt>
                <c:pt idx="394">
                  <c:v>4.7060000000000004</c:v>
                </c:pt>
                <c:pt idx="395">
                  <c:v>4.6989999999999998</c:v>
                </c:pt>
                <c:pt idx="396">
                  <c:v>4.7119999999999997</c:v>
                </c:pt>
                <c:pt idx="397">
                  <c:v>4.7160000000000002</c:v>
                </c:pt>
                <c:pt idx="398">
                  <c:v>4.7149999999999999</c:v>
                </c:pt>
                <c:pt idx="399">
                  <c:v>4.7290000000000001</c:v>
                </c:pt>
                <c:pt idx="400">
                  <c:v>4.7359999999999998</c:v>
                </c:pt>
                <c:pt idx="401">
                  <c:v>4.7089999999999996</c:v>
                </c:pt>
                <c:pt idx="402">
                  <c:v>4.8140000000000001</c:v>
                </c:pt>
                <c:pt idx="403">
                  <c:v>4.8250000000000002</c:v>
                </c:pt>
                <c:pt idx="404">
                  <c:v>4.8120000000000003</c:v>
                </c:pt>
                <c:pt idx="405">
                  <c:v>4.859</c:v>
                </c:pt>
                <c:pt idx="406">
                  <c:v>4.8600000000000003</c:v>
                </c:pt>
                <c:pt idx="407">
                  <c:v>4.8719999999999999</c:v>
                </c:pt>
                <c:pt idx="408">
                  <c:v>4.8499999999999996</c:v>
                </c:pt>
                <c:pt idx="409">
                  <c:v>4.8579999999999997</c:v>
                </c:pt>
                <c:pt idx="410">
                  <c:v>4.8600000000000003</c:v>
                </c:pt>
                <c:pt idx="411">
                  <c:v>4.8600000000000003</c:v>
                </c:pt>
                <c:pt idx="412">
                  <c:v>4.851</c:v>
                </c:pt>
                <c:pt idx="413">
                  <c:v>4.8339999999999996</c:v>
                </c:pt>
                <c:pt idx="414">
                  <c:v>4.83</c:v>
                </c:pt>
                <c:pt idx="415">
                  <c:v>4.8179999999999996</c:v>
                </c:pt>
                <c:pt idx="416">
                  <c:v>4.79</c:v>
                </c:pt>
                <c:pt idx="417">
                  <c:v>4.7539999999999996</c:v>
                </c:pt>
                <c:pt idx="418">
                  <c:v>4.76</c:v>
                </c:pt>
                <c:pt idx="419">
                  <c:v>4.7960000000000003</c:v>
                </c:pt>
                <c:pt idx="420">
                  <c:v>5.0529999999999999</c:v>
                </c:pt>
                <c:pt idx="421">
                  <c:v>5.1470000000000002</c:v>
                </c:pt>
                <c:pt idx="422">
                  <c:v>5.1589999999999998</c:v>
                </c:pt>
                <c:pt idx="423">
                  <c:v>5.101</c:v>
                </c:pt>
                <c:pt idx="424">
                  <c:v>5.048</c:v>
                </c:pt>
                <c:pt idx="425">
                  <c:v>5.0309999999999997</c:v>
                </c:pt>
                <c:pt idx="426">
                  <c:v>5.04</c:v>
                </c:pt>
                <c:pt idx="427">
                  <c:v>5.03</c:v>
                </c:pt>
                <c:pt idx="428">
                  <c:v>5.0270000000000001</c:v>
                </c:pt>
                <c:pt idx="429">
                  <c:v>5.0449999999999999</c:v>
                </c:pt>
                <c:pt idx="430">
                  <c:v>5.0609999999999999</c:v>
                </c:pt>
                <c:pt idx="431">
                  <c:v>5.0609999999999999</c:v>
                </c:pt>
                <c:pt idx="432">
                  <c:v>5.0590000000000002</c:v>
                </c:pt>
                <c:pt idx="433">
                  <c:v>5.0679999999999996</c:v>
                </c:pt>
                <c:pt idx="434">
                  <c:v>5.0609999999999999</c:v>
                </c:pt>
                <c:pt idx="435">
                  <c:v>5.0519999999999996</c:v>
                </c:pt>
                <c:pt idx="436">
                  <c:v>5.0640000000000001</c:v>
                </c:pt>
                <c:pt idx="437">
                  <c:v>5.0659999999999998</c:v>
                </c:pt>
                <c:pt idx="438">
                  <c:v>5.0590000000000002</c:v>
                </c:pt>
                <c:pt idx="439">
                  <c:v>5.0640000000000001</c:v>
                </c:pt>
                <c:pt idx="440">
                  <c:v>5.0570000000000004</c:v>
                </c:pt>
                <c:pt idx="441">
                  <c:v>5.056</c:v>
                </c:pt>
                <c:pt idx="442">
                  <c:v>5.0380000000000003</c:v>
                </c:pt>
                <c:pt idx="443">
                  <c:v>5.0460000000000003</c:v>
                </c:pt>
                <c:pt idx="444">
                  <c:v>5.0750000000000002</c:v>
                </c:pt>
                <c:pt idx="445">
                  <c:v>5.0759999999999996</c:v>
                </c:pt>
                <c:pt idx="446">
                  <c:v>5.0709999999999997</c:v>
                </c:pt>
                <c:pt idx="447">
                  <c:v>5.0759999999999996</c:v>
                </c:pt>
                <c:pt idx="448">
                  <c:v>5.0570000000000004</c:v>
                </c:pt>
                <c:pt idx="449">
                  <c:v>5.032</c:v>
                </c:pt>
                <c:pt idx="450">
                  <c:v>5.1559999999999997</c:v>
                </c:pt>
                <c:pt idx="451">
                  <c:v>5.1420000000000003</c:v>
                </c:pt>
                <c:pt idx="452">
                  <c:v>5.1550000000000002</c:v>
                </c:pt>
                <c:pt idx="453">
                  <c:v>5.149</c:v>
                </c:pt>
                <c:pt idx="454">
                  <c:v>5.14</c:v>
                </c:pt>
                <c:pt idx="455">
                  <c:v>5.1390000000000002</c:v>
                </c:pt>
                <c:pt idx="456">
                  <c:v>5.1459999999999999</c:v>
                </c:pt>
                <c:pt idx="457">
                  <c:v>5.1470000000000002</c:v>
                </c:pt>
                <c:pt idx="458">
                  <c:v>5.1360000000000001</c:v>
                </c:pt>
                <c:pt idx="459">
                  <c:v>5.1550000000000002</c:v>
                </c:pt>
                <c:pt idx="460">
                  <c:v>5.16</c:v>
                </c:pt>
                <c:pt idx="461">
                  <c:v>5.1239999999999997</c:v>
                </c:pt>
                <c:pt idx="462">
                  <c:v>5.1449999999999996</c:v>
                </c:pt>
                <c:pt idx="463">
                  <c:v>5.1609999999999996</c:v>
                </c:pt>
                <c:pt idx="464">
                  <c:v>5.1520000000000001</c:v>
                </c:pt>
                <c:pt idx="465">
                  <c:v>5.1749999999999998</c:v>
                </c:pt>
                <c:pt idx="466">
                  <c:v>5.157</c:v>
                </c:pt>
                <c:pt idx="467">
                  <c:v>5.15</c:v>
                </c:pt>
                <c:pt idx="468">
                  <c:v>5.1379999999999999</c:v>
                </c:pt>
                <c:pt idx="469">
                  <c:v>5.14</c:v>
                </c:pt>
                <c:pt idx="470">
                  <c:v>5.1580000000000004</c:v>
                </c:pt>
                <c:pt idx="471">
                  <c:v>5.1660000000000004</c:v>
                </c:pt>
                <c:pt idx="472">
                  <c:v>5.1479999999999997</c:v>
                </c:pt>
                <c:pt idx="473">
                  <c:v>5.1180000000000003</c:v>
                </c:pt>
                <c:pt idx="474">
                  <c:v>5.109</c:v>
                </c:pt>
                <c:pt idx="475">
                  <c:v>5.1150000000000002</c:v>
                </c:pt>
                <c:pt idx="476">
                  <c:v>5.1059999999999999</c:v>
                </c:pt>
                <c:pt idx="477">
                  <c:v>5.093</c:v>
                </c:pt>
                <c:pt idx="478">
                  <c:v>5.069</c:v>
                </c:pt>
                <c:pt idx="479">
                  <c:v>5.1029999999999998</c:v>
                </c:pt>
                <c:pt idx="480">
                  <c:v>5.3369999999999997</c:v>
                </c:pt>
                <c:pt idx="481">
                  <c:v>5.359</c:v>
                </c:pt>
                <c:pt idx="482">
                  <c:v>5.38</c:v>
                </c:pt>
                <c:pt idx="483">
                  <c:v>5.3319999999999999</c:v>
                </c:pt>
                <c:pt idx="484">
                  <c:v>5.2809999999999997</c:v>
                </c:pt>
                <c:pt idx="485">
                  <c:v>5.2380000000000004</c:v>
                </c:pt>
                <c:pt idx="486">
                  <c:v>5.2329999999999997</c:v>
                </c:pt>
                <c:pt idx="487">
                  <c:v>5.2270000000000003</c:v>
                </c:pt>
                <c:pt idx="488">
                  <c:v>5.2089999999999996</c:v>
                </c:pt>
                <c:pt idx="489">
                  <c:v>5.1870000000000003</c:v>
                </c:pt>
                <c:pt idx="490">
                  <c:v>5.1779999999999999</c:v>
                </c:pt>
                <c:pt idx="491">
                  <c:v>5.1689999999999996</c:v>
                </c:pt>
                <c:pt idx="492">
                  <c:v>5.1609999999999996</c:v>
                </c:pt>
                <c:pt idx="493">
                  <c:v>5.1539999999999999</c:v>
                </c:pt>
                <c:pt idx="494">
                  <c:v>5.1580000000000004</c:v>
                </c:pt>
                <c:pt idx="495">
                  <c:v>5.157</c:v>
                </c:pt>
                <c:pt idx="496">
                  <c:v>5.1529999999999996</c:v>
                </c:pt>
                <c:pt idx="497">
                  <c:v>5.1520000000000001</c:v>
                </c:pt>
                <c:pt idx="498">
                  <c:v>5.1520000000000001</c:v>
                </c:pt>
                <c:pt idx="499">
                  <c:v>5.1440000000000001</c:v>
                </c:pt>
                <c:pt idx="500">
                  <c:v>5.133</c:v>
                </c:pt>
                <c:pt idx="501">
                  <c:v>5.1189999999999998</c:v>
                </c:pt>
                <c:pt idx="502">
                  <c:v>5.1390000000000002</c:v>
                </c:pt>
                <c:pt idx="503">
                  <c:v>5.1509999999999998</c:v>
                </c:pt>
                <c:pt idx="504">
                  <c:v>5.1420000000000003</c:v>
                </c:pt>
                <c:pt idx="505">
                  <c:v>5.1539999999999999</c:v>
                </c:pt>
                <c:pt idx="506">
                  <c:v>5.15</c:v>
                </c:pt>
                <c:pt idx="507">
                  <c:v>5.149</c:v>
                </c:pt>
                <c:pt idx="508">
                  <c:v>5.1340000000000003</c:v>
                </c:pt>
                <c:pt idx="509">
                  <c:v>5.109</c:v>
                </c:pt>
                <c:pt idx="510">
                  <c:v>5.1929999999999996</c:v>
                </c:pt>
                <c:pt idx="511">
                  <c:v>5.1790000000000003</c:v>
                </c:pt>
                <c:pt idx="512">
                  <c:v>5.1920000000000002</c:v>
                </c:pt>
                <c:pt idx="513">
                  <c:v>5.1929999999999996</c:v>
                </c:pt>
                <c:pt idx="514">
                  <c:v>5.1959999999999997</c:v>
                </c:pt>
                <c:pt idx="515">
                  <c:v>5.2060000000000004</c:v>
                </c:pt>
                <c:pt idx="516">
                  <c:v>5.2</c:v>
                </c:pt>
                <c:pt idx="517">
                  <c:v>5.21</c:v>
                </c:pt>
                <c:pt idx="518">
                  <c:v>5.2080000000000002</c:v>
                </c:pt>
                <c:pt idx="519">
                  <c:v>5.1970000000000001</c:v>
                </c:pt>
                <c:pt idx="520">
                  <c:v>5.1790000000000003</c:v>
                </c:pt>
                <c:pt idx="521">
                  <c:v>5.1970000000000001</c:v>
                </c:pt>
                <c:pt idx="522">
                  <c:v>5.1909999999999998</c:v>
                </c:pt>
                <c:pt idx="523">
                  <c:v>5.1920000000000002</c:v>
                </c:pt>
                <c:pt idx="524">
                  <c:v>5.1779999999999999</c:v>
                </c:pt>
                <c:pt idx="525">
                  <c:v>5.2110000000000003</c:v>
                </c:pt>
                <c:pt idx="526">
                  <c:v>5.2089999999999996</c:v>
                </c:pt>
                <c:pt idx="527">
                  <c:v>5.2030000000000003</c:v>
                </c:pt>
                <c:pt idx="528">
                  <c:v>5.2030000000000003</c:v>
                </c:pt>
                <c:pt idx="529">
                  <c:v>5.2089999999999996</c:v>
                </c:pt>
                <c:pt idx="530">
                  <c:v>5.2130000000000001</c:v>
                </c:pt>
                <c:pt idx="531">
                  <c:v>5.23</c:v>
                </c:pt>
                <c:pt idx="532">
                  <c:v>5.2140000000000004</c:v>
                </c:pt>
                <c:pt idx="533">
                  <c:v>5.2110000000000003</c:v>
                </c:pt>
                <c:pt idx="534">
                  <c:v>5.2069999999999999</c:v>
                </c:pt>
                <c:pt idx="535">
                  <c:v>5.2039999999999997</c:v>
                </c:pt>
                <c:pt idx="536">
                  <c:v>5.1989999999999998</c:v>
                </c:pt>
                <c:pt idx="537">
                  <c:v>5.1890000000000001</c:v>
                </c:pt>
                <c:pt idx="538">
                  <c:v>5.1929999999999996</c:v>
                </c:pt>
                <c:pt idx="539">
                  <c:v>5.194</c:v>
                </c:pt>
                <c:pt idx="540">
                  <c:v>5.5309999999999997</c:v>
                </c:pt>
                <c:pt idx="541">
                  <c:v>5.6660000000000004</c:v>
                </c:pt>
                <c:pt idx="542">
                  <c:v>5.68</c:v>
                </c:pt>
                <c:pt idx="543">
                  <c:v>5.593</c:v>
                </c:pt>
                <c:pt idx="544">
                  <c:v>5.5179999999999998</c:v>
                </c:pt>
                <c:pt idx="545">
                  <c:v>5.4950000000000001</c:v>
                </c:pt>
                <c:pt idx="546">
                  <c:v>5.4720000000000004</c:v>
                </c:pt>
                <c:pt idx="547">
                  <c:v>5.4470000000000001</c:v>
                </c:pt>
                <c:pt idx="548">
                  <c:v>5.42</c:v>
                </c:pt>
                <c:pt idx="549">
                  <c:v>5.4240000000000004</c:v>
                </c:pt>
                <c:pt idx="550">
                  <c:v>5.4059999999999997</c:v>
                </c:pt>
                <c:pt idx="551">
                  <c:v>5.3879999999999999</c:v>
                </c:pt>
                <c:pt idx="552">
                  <c:v>5.3630000000000004</c:v>
                </c:pt>
                <c:pt idx="553">
                  <c:v>5.3529999999999998</c:v>
                </c:pt>
                <c:pt idx="554">
                  <c:v>5.3390000000000004</c:v>
                </c:pt>
                <c:pt idx="555">
                  <c:v>5.3490000000000002</c:v>
                </c:pt>
                <c:pt idx="556">
                  <c:v>5.3470000000000004</c:v>
                </c:pt>
                <c:pt idx="557">
                  <c:v>5.3289999999999997</c:v>
                </c:pt>
                <c:pt idx="558">
                  <c:v>5.3230000000000004</c:v>
                </c:pt>
                <c:pt idx="559">
                  <c:v>5.3159999999999998</c:v>
                </c:pt>
                <c:pt idx="560">
                  <c:v>5.3109999999999999</c:v>
                </c:pt>
                <c:pt idx="561">
                  <c:v>5.2949999999999999</c:v>
                </c:pt>
                <c:pt idx="562">
                  <c:v>5.2649999999999997</c:v>
                </c:pt>
                <c:pt idx="563">
                  <c:v>5.2539999999999996</c:v>
                </c:pt>
                <c:pt idx="564">
                  <c:v>5.2519999999999998</c:v>
                </c:pt>
                <c:pt idx="565">
                  <c:v>5.2460000000000004</c:v>
                </c:pt>
                <c:pt idx="566">
                  <c:v>5.2240000000000002</c:v>
                </c:pt>
                <c:pt idx="567">
                  <c:v>5.2149999999999999</c:v>
                </c:pt>
                <c:pt idx="568">
                  <c:v>5.2089999999999996</c:v>
                </c:pt>
                <c:pt idx="569">
                  <c:v>5.2009999999999996</c:v>
                </c:pt>
                <c:pt idx="570">
                  <c:v>5.2960000000000003</c:v>
                </c:pt>
                <c:pt idx="571">
                  <c:v>5.28</c:v>
                </c:pt>
                <c:pt idx="572">
                  <c:v>5.2839999999999998</c:v>
                </c:pt>
                <c:pt idx="573">
                  <c:v>5.274</c:v>
                </c:pt>
                <c:pt idx="574">
                  <c:v>5.2629999999999999</c:v>
                </c:pt>
                <c:pt idx="575">
                  <c:v>5.2640000000000002</c:v>
                </c:pt>
                <c:pt idx="576">
                  <c:v>5.25</c:v>
                </c:pt>
                <c:pt idx="577">
                  <c:v>5.2450000000000001</c:v>
                </c:pt>
                <c:pt idx="578">
                  <c:v>5.2380000000000004</c:v>
                </c:pt>
                <c:pt idx="579">
                  <c:v>5.2279999999999998</c:v>
                </c:pt>
                <c:pt idx="580">
                  <c:v>5.2469999999999999</c:v>
                </c:pt>
                <c:pt idx="581">
                  <c:v>5.2320000000000002</c:v>
                </c:pt>
                <c:pt idx="582">
                  <c:v>5.226</c:v>
                </c:pt>
                <c:pt idx="583">
                  <c:v>5.2220000000000004</c:v>
                </c:pt>
                <c:pt idx="584">
                  <c:v>5.2220000000000004</c:v>
                </c:pt>
                <c:pt idx="585">
                  <c:v>5.2530000000000001</c:v>
                </c:pt>
                <c:pt idx="586">
                  <c:v>5.2279999999999998</c:v>
                </c:pt>
                <c:pt idx="587">
                  <c:v>5.2030000000000003</c:v>
                </c:pt>
                <c:pt idx="588">
                  <c:v>5.1929999999999996</c:v>
                </c:pt>
                <c:pt idx="589">
                  <c:v>5.173</c:v>
                </c:pt>
                <c:pt idx="590">
                  <c:v>5.1790000000000003</c:v>
                </c:pt>
                <c:pt idx="591">
                  <c:v>5.19</c:v>
                </c:pt>
                <c:pt idx="592">
                  <c:v>5.1909999999999998</c:v>
                </c:pt>
                <c:pt idx="593">
                  <c:v>5.1740000000000004</c:v>
                </c:pt>
                <c:pt idx="594">
                  <c:v>5.1790000000000003</c:v>
                </c:pt>
                <c:pt idx="595">
                  <c:v>5.18</c:v>
                </c:pt>
                <c:pt idx="596">
                  <c:v>5.1719999999999997</c:v>
                </c:pt>
                <c:pt idx="597">
                  <c:v>5.17</c:v>
                </c:pt>
                <c:pt idx="598">
                  <c:v>5.1740000000000004</c:v>
                </c:pt>
                <c:pt idx="599">
                  <c:v>5.149</c:v>
                </c:pt>
                <c:pt idx="600">
                  <c:v>5.335</c:v>
                </c:pt>
                <c:pt idx="601">
                  <c:v>5.4269999999999996</c:v>
                </c:pt>
                <c:pt idx="602">
                  <c:v>5.4630000000000001</c:v>
                </c:pt>
                <c:pt idx="603">
                  <c:v>5.4109999999999996</c:v>
                </c:pt>
                <c:pt idx="604">
                  <c:v>5.3540000000000001</c:v>
                </c:pt>
                <c:pt idx="605">
                  <c:v>5.3319999999999999</c:v>
                </c:pt>
                <c:pt idx="606">
                  <c:v>5.3140000000000001</c:v>
                </c:pt>
                <c:pt idx="607">
                  <c:v>5.3079999999999998</c:v>
                </c:pt>
                <c:pt idx="608">
                  <c:v>5.2789999999999999</c:v>
                </c:pt>
                <c:pt idx="609">
                  <c:v>5.2569999999999997</c:v>
                </c:pt>
                <c:pt idx="610">
                  <c:v>5.2380000000000004</c:v>
                </c:pt>
                <c:pt idx="611">
                  <c:v>5.2549999999999999</c:v>
                </c:pt>
                <c:pt idx="612">
                  <c:v>5.2329999999999997</c:v>
                </c:pt>
                <c:pt idx="613">
                  <c:v>5.2279999999999998</c:v>
                </c:pt>
                <c:pt idx="614">
                  <c:v>5.23</c:v>
                </c:pt>
                <c:pt idx="615">
                  <c:v>5.23</c:v>
                </c:pt>
                <c:pt idx="616">
                  <c:v>5.2370000000000001</c:v>
                </c:pt>
                <c:pt idx="617">
                  <c:v>5.24</c:v>
                </c:pt>
                <c:pt idx="618">
                  <c:v>5.2309999999999999</c:v>
                </c:pt>
                <c:pt idx="619">
                  <c:v>5.226</c:v>
                </c:pt>
                <c:pt idx="620">
                  <c:v>5.2320000000000002</c:v>
                </c:pt>
                <c:pt idx="621">
                  <c:v>5.2489999999999997</c:v>
                </c:pt>
                <c:pt idx="622">
                  <c:v>5.2549999999999999</c:v>
                </c:pt>
                <c:pt idx="623">
                  <c:v>5.2560000000000002</c:v>
                </c:pt>
                <c:pt idx="624">
                  <c:v>5.2350000000000003</c:v>
                </c:pt>
                <c:pt idx="625">
                  <c:v>5.2270000000000003</c:v>
                </c:pt>
                <c:pt idx="626">
                  <c:v>5.2140000000000004</c:v>
                </c:pt>
                <c:pt idx="627">
                  <c:v>5.2160000000000002</c:v>
                </c:pt>
                <c:pt idx="628">
                  <c:v>5.2229999999999999</c:v>
                </c:pt>
                <c:pt idx="629">
                  <c:v>5.2149999999999999</c:v>
                </c:pt>
                <c:pt idx="630">
                  <c:v>5.2839999999999998</c:v>
                </c:pt>
                <c:pt idx="631">
                  <c:v>5.2709999999999999</c:v>
                </c:pt>
                <c:pt idx="632">
                  <c:v>5.2720000000000002</c:v>
                </c:pt>
                <c:pt idx="633">
                  <c:v>5.2649999999999997</c:v>
                </c:pt>
                <c:pt idx="634">
                  <c:v>5.2690000000000001</c:v>
                </c:pt>
                <c:pt idx="635">
                  <c:v>5.258</c:v>
                </c:pt>
                <c:pt idx="636">
                  <c:v>5.2539999999999996</c:v>
                </c:pt>
                <c:pt idx="637">
                  <c:v>5.2619999999999996</c:v>
                </c:pt>
                <c:pt idx="638">
                  <c:v>5.2750000000000004</c:v>
                </c:pt>
                <c:pt idx="639">
                  <c:v>5.2839999999999998</c:v>
                </c:pt>
                <c:pt idx="640">
                  <c:v>5.2830000000000004</c:v>
                </c:pt>
                <c:pt idx="641">
                  <c:v>5.2889999999999997</c:v>
                </c:pt>
                <c:pt idx="642">
                  <c:v>5.2919999999999998</c:v>
                </c:pt>
                <c:pt idx="643">
                  <c:v>5.2880000000000003</c:v>
                </c:pt>
                <c:pt idx="644">
                  <c:v>5.2770000000000001</c:v>
                </c:pt>
                <c:pt idx="645">
                  <c:v>5.306</c:v>
                </c:pt>
                <c:pt idx="646">
                  <c:v>5.3070000000000004</c:v>
                </c:pt>
                <c:pt idx="647">
                  <c:v>5.3230000000000004</c:v>
                </c:pt>
                <c:pt idx="648">
                  <c:v>5.3209999999999997</c:v>
                </c:pt>
                <c:pt idx="649">
                  <c:v>5.3220000000000001</c:v>
                </c:pt>
                <c:pt idx="650">
                  <c:v>5.3310000000000004</c:v>
                </c:pt>
                <c:pt idx="651">
                  <c:v>5.33</c:v>
                </c:pt>
                <c:pt idx="652">
                  <c:v>5.3239999999999998</c:v>
                </c:pt>
                <c:pt idx="653">
                  <c:v>5.3159999999999998</c:v>
                </c:pt>
                <c:pt idx="654">
                  <c:v>5.3230000000000004</c:v>
                </c:pt>
                <c:pt idx="655">
                  <c:v>5.3310000000000004</c:v>
                </c:pt>
                <c:pt idx="656">
                  <c:v>5.3380000000000001</c:v>
                </c:pt>
                <c:pt idx="657">
                  <c:v>5.34</c:v>
                </c:pt>
                <c:pt idx="658">
                  <c:v>5.3470000000000004</c:v>
                </c:pt>
                <c:pt idx="659">
                  <c:v>5.3730000000000002</c:v>
                </c:pt>
                <c:pt idx="660">
                  <c:v>5.6139999999999999</c:v>
                </c:pt>
                <c:pt idx="661">
                  <c:v>5.7009999999999996</c:v>
                </c:pt>
                <c:pt idx="662">
                  <c:v>5.7149999999999999</c:v>
                </c:pt>
                <c:pt idx="663">
                  <c:v>5.6440000000000001</c:v>
                </c:pt>
                <c:pt idx="664">
                  <c:v>5.5789999999999997</c:v>
                </c:pt>
                <c:pt idx="665">
                  <c:v>5.5519999999999996</c:v>
                </c:pt>
                <c:pt idx="666">
                  <c:v>5.5469999999999997</c:v>
                </c:pt>
                <c:pt idx="667">
                  <c:v>5.5330000000000004</c:v>
                </c:pt>
                <c:pt idx="668">
                  <c:v>5.5250000000000004</c:v>
                </c:pt>
                <c:pt idx="669">
                  <c:v>5.5220000000000002</c:v>
                </c:pt>
                <c:pt idx="670">
                  <c:v>5.5170000000000003</c:v>
                </c:pt>
                <c:pt idx="671">
                  <c:v>5.5209999999999999</c:v>
                </c:pt>
                <c:pt idx="672">
                  <c:v>5.51</c:v>
                </c:pt>
                <c:pt idx="673">
                  <c:v>5.5039999999999996</c:v>
                </c:pt>
                <c:pt idx="674">
                  <c:v>5.508</c:v>
                </c:pt>
                <c:pt idx="675">
                  <c:v>5.5309999999999997</c:v>
                </c:pt>
                <c:pt idx="676">
                  <c:v>5.5449999999999999</c:v>
                </c:pt>
                <c:pt idx="677">
                  <c:v>5.5510000000000002</c:v>
                </c:pt>
                <c:pt idx="678">
                  <c:v>5.5389999999999997</c:v>
                </c:pt>
                <c:pt idx="679">
                  <c:v>5.55</c:v>
                </c:pt>
                <c:pt idx="680">
                  <c:v>5.5679999999999996</c:v>
                </c:pt>
                <c:pt idx="681">
                  <c:v>5.5739999999999998</c:v>
                </c:pt>
                <c:pt idx="682">
                  <c:v>5.5890000000000004</c:v>
                </c:pt>
                <c:pt idx="683">
                  <c:v>5.5869999999999997</c:v>
                </c:pt>
                <c:pt idx="684">
                  <c:v>5.5839999999999996</c:v>
                </c:pt>
                <c:pt idx="685">
                  <c:v>5.609</c:v>
                </c:pt>
                <c:pt idx="686">
                  <c:v>5.6</c:v>
                </c:pt>
                <c:pt idx="687">
                  <c:v>5.6040000000000001</c:v>
                </c:pt>
                <c:pt idx="688">
                  <c:v>5.5979999999999999</c:v>
                </c:pt>
                <c:pt idx="689">
                  <c:v>5.5960000000000001</c:v>
                </c:pt>
                <c:pt idx="690">
                  <c:v>5.702</c:v>
                </c:pt>
                <c:pt idx="691">
                  <c:v>5.7030000000000003</c:v>
                </c:pt>
                <c:pt idx="692">
                  <c:v>5.7089999999999996</c:v>
                </c:pt>
                <c:pt idx="693">
                  <c:v>5.7140000000000004</c:v>
                </c:pt>
                <c:pt idx="694">
                  <c:v>5.7140000000000004</c:v>
                </c:pt>
                <c:pt idx="695">
                  <c:v>5.7389999999999999</c:v>
                </c:pt>
                <c:pt idx="696">
                  <c:v>5.7359999999999998</c:v>
                </c:pt>
                <c:pt idx="697">
                  <c:v>5.74</c:v>
                </c:pt>
                <c:pt idx="698">
                  <c:v>5.7359999999999998</c:v>
                </c:pt>
                <c:pt idx="699">
                  <c:v>5.7389999999999999</c:v>
                </c:pt>
                <c:pt idx="700">
                  <c:v>5.7489999999999997</c:v>
                </c:pt>
                <c:pt idx="701">
                  <c:v>5.7670000000000003</c:v>
                </c:pt>
                <c:pt idx="702">
                  <c:v>5.7729999999999997</c:v>
                </c:pt>
                <c:pt idx="703">
                  <c:v>5.78</c:v>
                </c:pt>
                <c:pt idx="704">
                  <c:v>5.774</c:v>
                </c:pt>
                <c:pt idx="705">
                  <c:v>5.819</c:v>
                </c:pt>
                <c:pt idx="706">
                  <c:v>5.8109999999999999</c:v>
                </c:pt>
                <c:pt idx="707">
                  <c:v>5.82</c:v>
                </c:pt>
                <c:pt idx="708">
                  <c:v>5.8410000000000002</c:v>
                </c:pt>
                <c:pt idx="709">
                  <c:v>5.859</c:v>
                </c:pt>
                <c:pt idx="710">
                  <c:v>5.8680000000000003</c:v>
                </c:pt>
                <c:pt idx="711">
                  <c:v>5.8650000000000002</c:v>
                </c:pt>
                <c:pt idx="712">
                  <c:v>5.8620000000000001</c:v>
                </c:pt>
                <c:pt idx="713">
                  <c:v>5.8559999999999999</c:v>
                </c:pt>
                <c:pt idx="714">
                  <c:v>5.8819999999999997</c:v>
                </c:pt>
                <c:pt idx="715">
                  <c:v>5.8879999999999999</c:v>
                </c:pt>
                <c:pt idx="716">
                  <c:v>5.9009999999999998</c:v>
                </c:pt>
                <c:pt idx="717">
                  <c:v>5.9020000000000001</c:v>
                </c:pt>
                <c:pt idx="718">
                  <c:v>5.9349999999999996</c:v>
                </c:pt>
                <c:pt idx="719">
                  <c:v>5.9580000000000002</c:v>
                </c:pt>
                <c:pt idx="720">
                  <c:v>6.2569999999999997</c:v>
                </c:pt>
                <c:pt idx="721">
                  <c:v>6.4269999999999996</c:v>
                </c:pt>
                <c:pt idx="722">
                  <c:v>6.4470000000000001</c:v>
                </c:pt>
                <c:pt idx="723">
                  <c:v>6.3609999999999998</c:v>
                </c:pt>
                <c:pt idx="724">
                  <c:v>6.2910000000000004</c:v>
                </c:pt>
                <c:pt idx="725">
                  <c:v>6.29</c:v>
                </c:pt>
                <c:pt idx="726">
                  <c:v>6.2889999999999997</c:v>
                </c:pt>
                <c:pt idx="727">
                  <c:v>6.2770000000000001</c:v>
                </c:pt>
                <c:pt idx="728">
                  <c:v>6.2789999999999999</c:v>
                </c:pt>
                <c:pt idx="729">
                  <c:v>6.2850000000000001</c:v>
                </c:pt>
                <c:pt idx="730">
                  <c:v>6.2859999999999996</c:v>
                </c:pt>
                <c:pt idx="731">
                  <c:v>6.274</c:v>
                </c:pt>
                <c:pt idx="732">
                  <c:v>6.2830000000000004</c:v>
                </c:pt>
                <c:pt idx="733">
                  <c:v>6.2750000000000004</c:v>
                </c:pt>
                <c:pt idx="734">
                  <c:v>6.2910000000000004</c:v>
                </c:pt>
                <c:pt idx="735">
                  <c:v>6.3040000000000003</c:v>
                </c:pt>
                <c:pt idx="736">
                  <c:v>6.3129999999999997</c:v>
                </c:pt>
                <c:pt idx="737">
                  <c:v>6.32</c:v>
                </c:pt>
                <c:pt idx="738">
                  <c:v>6.3239999999999998</c:v>
                </c:pt>
                <c:pt idx="739">
                  <c:v>6.32</c:v>
                </c:pt>
                <c:pt idx="740">
                  <c:v>6.3390000000000004</c:v>
                </c:pt>
                <c:pt idx="741">
                  <c:v>6.335</c:v>
                </c:pt>
                <c:pt idx="742">
                  <c:v>6.3280000000000003</c:v>
                </c:pt>
                <c:pt idx="743">
                  <c:v>6.3250000000000002</c:v>
                </c:pt>
                <c:pt idx="744">
                  <c:v>6.3369999999999997</c:v>
                </c:pt>
                <c:pt idx="745">
                  <c:v>6.3419999999999996</c:v>
                </c:pt>
                <c:pt idx="746">
                  <c:v>6.3440000000000003</c:v>
                </c:pt>
                <c:pt idx="747">
                  <c:v>6.3579999999999997</c:v>
                </c:pt>
                <c:pt idx="748">
                  <c:v>6.3639999999999999</c:v>
                </c:pt>
                <c:pt idx="749">
                  <c:v>6.3570000000000002</c:v>
                </c:pt>
                <c:pt idx="750">
                  <c:v>6.4660000000000002</c:v>
                </c:pt>
                <c:pt idx="751">
                  <c:v>6.4779999999999998</c:v>
                </c:pt>
                <c:pt idx="752">
                  <c:v>6.4829999999999997</c:v>
                </c:pt>
                <c:pt idx="753">
                  <c:v>6.5019999999999998</c:v>
                </c:pt>
                <c:pt idx="754">
                  <c:v>6.5140000000000002</c:v>
                </c:pt>
                <c:pt idx="755">
                  <c:v>6.5229999999999997</c:v>
                </c:pt>
                <c:pt idx="756">
                  <c:v>6.5389999999999997</c:v>
                </c:pt>
                <c:pt idx="757">
                  <c:v>6.5490000000000004</c:v>
                </c:pt>
                <c:pt idx="758">
                  <c:v>6.5419999999999998</c:v>
                </c:pt>
                <c:pt idx="759">
                  <c:v>6.5369999999999999</c:v>
                </c:pt>
                <c:pt idx="760">
                  <c:v>6.5419999999999998</c:v>
                </c:pt>
                <c:pt idx="761">
                  <c:v>6.5419999999999998</c:v>
                </c:pt>
                <c:pt idx="762">
                  <c:v>6.54</c:v>
                </c:pt>
                <c:pt idx="763">
                  <c:v>6.54</c:v>
                </c:pt>
                <c:pt idx="764">
                  <c:v>6.5659999999999998</c:v>
                </c:pt>
                <c:pt idx="765">
                  <c:v>6.5890000000000004</c:v>
                </c:pt>
                <c:pt idx="766">
                  <c:v>6.5910000000000002</c:v>
                </c:pt>
                <c:pt idx="767">
                  <c:v>6.5910000000000002</c:v>
                </c:pt>
                <c:pt idx="768">
                  <c:v>6.6120000000000001</c:v>
                </c:pt>
                <c:pt idx="769">
                  <c:v>6.6230000000000002</c:v>
                </c:pt>
                <c:pt idx="770">
                  <c:v>6.6310000000000002</c:v>
                </c:pt>
                <c:pt idx="771">
                  <c:v>6.6509999999999998</c:v>
                </c:pt>
                <c:pt idx="772">
                  <c:v>6.6449999999999996</c:v>
                </c:pt>
                <c:pt idx="773">
                  <c:v>6.6280000000000001</c:v>
                </c:pt>
                <c:pt idx="774">
                  <c:v>6.6420000000000003</c:v>
                </c:pt>
                <c:pt idx="775">
                  <c:v>6.66</c:v>
                </c:pt>
                <c:pt idx="776">
                  <c:v>6.6680000000000001</c:v>
                </c:pt>
                <c:pt idx="777">
                  <c:v>6.6740000000000004</c:v>
                </c:pt>
                <c:pt idx="778">
                  <c:v>6.6849999999999996</c:v>
                </c:pt>
                <c:pt idx="779">
                  <c:v>6.7549999999999999</c:v>
                </c:pt>
                <c:pt idx="780">
                  <c:v>7.0759999999999996</c:v>
                </c:pt>
                <c:pt idx="781">
                  <c:v>7.2130000000000001</c:v>
                </c:pt>
                <c:pt idx="782">
                  <c:v>7.2220000000000004</c:v>
                </c:pt>
                <c:pt idx="783">
                  <c:v>7.133</c:v>
                </c:pt>
                <c:pt idx="784">
                  <c:v>7.0640000000000001</c:v>
                </c:pt>
                <c:pt idx="785">
                  <c:v>7.077</c:v>
                </c:pt>
                <c:pt idx="786">
                  <c:v>7.0659999999999998</c:v>
                </c:pt>
                <c:pt idx="787">
                  <c:v>7.0570000000000004</c:v>
                </c:pt>
                <c:pt idx="788">
                  <c:v>7.0529999999999999</c:v>
                </c:pt>
                <c:pt idx="789">
                  <c:v>7.0640000000000001</c:v>
                </c:pt>
                <c:pt idx="790">
                  <c:v>7.077</c:v>
                </c:pt>
                <c:pt idx="791">
                  <c:v>7.0830000000000002</c:v>
                </c:pt>
                <c:pt idx="792">
                  <c:v>7.0880000000000001</c:v>
                </c:pt>
                <c:pt idx="793">
                  <c:v>7.0949999999999998</c:v>
                </c:pt>
                <c:pt idx="794">
                  <c:v>7.1070000000000002</c:v>
                </c:pt>
                <c:pt idx="795">
                  <c:v>7.1369999999999996</c:v>
                </c:pt>
                <c:pt idx="796">
                  <c:v>7.149</c:v>
                </c:pt>
                <c:pt idx="797">
                  <c:v>7.1630000000000003</c:v>
                </c:pt>
                <c:pt idx="798">
                  <c:v>7.1950000000000003</c:v>
                </c:pt>
                <c:pt idx="799">
                  <c:v>7.2050000000000001</c:v>
                </c:pt>
                <c:pt idx="800">
                  <c:v>7.2389999999999999</c:v>
                </c:pt>
                <c:pt idx="801">
                  <c:v>7.2409999999999997</c:v>
                </c:pt>
                <c:pt idx="802">
                  <c:v>7.242</c:v>
                </c:pt>
                <c:pt idx="803">
                  <c:v>7.23</c:v>
                </c:pt>
                <c:pt idx="804">
                  <c:v>7.2409999999999997</c:v>
                </c:pt>
                <c:pt idx="805">
                  <c:v>7.3170000000000002</c:v>
                </c:pt>
                <c:pt idx="806">
                  <c:v>7.3579999999999997</c:v>
                </c:pt>
                <c:pt idx="807">
                  <c:v>7.3920000000000003</c:v>
                </c:pt>
                <c:pt idx="808">
                  <c:v>7.4029999999999996</c:v>
                </c:pt>
                <c:pt idx="809">
                  <c:v>7.4370000000000003</c:v>
                </c:pt>
                <c:pt idx="810">
                  <c:v>7.5460000000000003</c:v>
                </c:pt>
                <c:pt idx="811">
                  <c:v>7.5810000000000004</c:v>
                </c:pt>
                <c:pt idx="812">
                  <c:v>7.6180000000000003</c:v>
                </c:pt>
                <c:pt idx="813">
                  <c:v>7.6390000000000002</c:v>
                </c:pt>
                <c:pt idx="814">
                  <c:v>7.6559999999999997</c:v>
                </c:pt>
                <c:pt idx="815">
                  <c:v>7.6859999999999999</c:v>
                </c:pt>
                <c:pt idx="816">
                  <c:v>7.6950000000000003</c:v>
                </c:pt>
                <c:pt idx="817">
                  <c:v>7.7060000000000004</c:v>
                </c:pt>
                <c:pt idx="818">
                  <c:v>7.7130000000000001</c:v>
                </c:pt>
                <c:pt idx="819">
                  <c:v>7.7480000000000002</c:v>
                </c:pt>
                <c:pt idx="820">
                  <c:v>7.7770000000000001</c:v>
                </c:pt>
                <c:pt idx="821">
                  <c:v>7.7830000000000004</c:v>
                </c:pt>
                <c:pt idx="822">
                  <c:v>7.798</c:v>
                </c:pt>
                <c:pt idx="823">
                  <c:v>7.843</c:v>
                </c:pt>
                <c:pt idx="824">
                  <c:v>7.867</c:v>
                </c:pt>
                <c:pt idx="825">
                  <c:v>7.93</c:v>
                </c:pt>
                <c:pt idx="826">
                  <c:v>7.9429999999999996</c:v>
                </c:pt>
                <c:pt idx="827">
                  <c:v>7.968</c:v>
                </c:pt>
                <c:pt idx="828">
                  <c:v>7.9989999999999997</c:v>
                </c:pt>
                <c:pt idx="829">
                  <c:v>8.0229999999999997</c:v>
                </c:pt>
                <c:pt idx="830">
                  <c:v>8.0269999999999992</c:v>
                </c:pt>
                <c:pt idx="831">
                  <c:v>8.0329999999999995</c:v>
                </c:pt>
                <c:pt idx="832">
                  <c:v>8.0259999999999998</c:v>
                </c:pt>
                <c:pt idx="833">
                  <c:v>8.0239999999999991</c:v>
                </c:pt>
                <c:pt idx="834">
                  <c:v>8.0530000000000008</c:v>
                </c:pt>
                <c:pt idx="835">
                  <c:v>8.0649999999999995</c:v>
                </c:pt>
                <c:pt idx="836">
                  <c:v>8.0640000000000001</c:v>
                </c:pt>
                <c:pt idx="837">
                  <c:v>8.0670000000000002</c:v>
                </c:pt>
                <c:pt idx="838">
                  <c:v>8.1059999999999999</c:v>
                </c:pt>
                <c:pt idx="839">
                  <c:v>8.1539999999999999</c:v>
                </c:pt>
                <c:pt idx="840">
                  <c:v>8.4499999999999993</c:v>
                </c:pt>
                <c:pt idx="841">
                  <c:v>8.6199999999999992</c:v>
                </c:pt>
                <c:pt idx="842">
                  <c:v>8.6869999999999994</c:v>
                </c:pt>
                <c:pt idx="843">
                  <c:v>8.641</c:v>
                </c:pt>
                <c:pt idx="844">
                  <c:v>8.6110000000000007</c:v>
                </c:pt>
                <c:pt idx="845">
                  <c:v>8.6259999999999994</c:v>
                </c:pt>
                <c:pt idx="846">
                  <c:v>8.641</c:v>
                </c:pt>
                <c:pt idx="847">
                  <c:v>8.6539999999999999</c:v>
                </c:pt>
                <c:pt idx="848">
                  <c:v>8.657</c:v>
                </c:pt>
                <c:pt idx="849">
                  <c:v>8.6609999999999996</c:v>
                </c:pt>
                <c:pt idx="850">
                  <c:v>8.6980000000000004</c:v>
                </c:pt>
                <c:pt idx="851">
                  <c:v>8.7029999999999994</c:v>
                </c:pt>
                <c:pt idx="852">
                  <c:v>8.7029999999999994</c:v>
                </c:pt>
                <c:pt idx="853">
                  <c:v>8.6959999999999997</c:v>
                </c:pt>
                <c:pt idx="854">
                  <c:v>8.7010000000000005</c:v>
                </c:pt>
                <c:pt idx="855">
                  <c:v>8.7129999999999992</c:v>
                </c:pt>
                <c:pt idx="856">
                  <c:v>8.7289999999999992</c:v>
                </c:pt>
                <c:pt idx="857">
                  <c:v>8.7420000000000009</c:v>
                </c:pt>
                <c:pt idx="858">
                  <c:v>8.7390000000000008</c:v>
                </c:pt>
                <c:pt idx="859">
                  <c:v>8.7680000000000007</c:v>
                </c:pt>
                <c:pt idx="860">
                  <c:v>8.7910000000000004</c:v>
                </c:pt>
                <c:pt idx="861">
                  <c:v>8.8089999999999993</c:v>
                </c:pt>
                <c:pt idx="862">
                  <c:v>8.8219999999999992</c:v>
                </c:pt>
                <c:pt idx="863">
                  <c:v>8.8119999999999994</c:v>
                </c:pt>
                <c:pt idx="864">
                  <c:v>8.8079999999999998</c:v>
                </c:pt>
                <c:pt idx="865">
                  <c:v>8.7959999999999994</c:v>
                </c:pt>
                <c:pt idx="866">
                  <c:v>8.7929999999999993</c:v>
                </c:pt>
                <c:pt idx="867">
                  <c:v>8.8059999999999992</c:v>
                </c:pt>
                <c:pt idx="868">
                  <c:v>8.8160000000000007</c:v>
                </c:pt>
                <c:pt idx="869">
                  <c:v>8.8249999999999993</c:v>
                </c:pt>
                <c:pt idx="870">
                  <c:v>8.9510000000000005</c:v>
                </c:pt>
                <c:pt idx="871">
                  <c:v>8.9879999999999995</c:v>
                </c:pt>
                <c:pt idx="872">
                  <c:v>9.0229999999999997</c:v>
                </c:pt>
                <c:pt idx="873">
                  <c:v>9.0289999999999999</c:v>
                </c:pt>
                <c:pt idx="874">
                  <c:v>9.0500000000000007</c:v>
                </c:pt>
                <c:pt idx="875">
                  <c:v>9.0630000000000006</c:v>
                </c:pt>
                <c:pt idx="876">
                  <c:v>9.0749999999999993</c:v>
                </c:pt>
                <c:pt idx="877">
                  <c:v>9.0869999999999997</c:v>
                </c:pt>
                <c:pt idx="878">
                  <c:v>9.1120000000000001</c:v>
                </c:pt>
                <c:pt idx="879">
                  <c:v>9.1340000000000003</c:v>
                </c:pt>
                <c:pt idx="880">
                  <c:v>9.1329999999999991</c:v>
                </c:pt>
                <c:pt idx="881">
                  <c:v>9.1389999999999993</c:v>
                </c:pt>
                <c:pt idx="882">
                  <c:v>9.1460000000000008</c:v>
                </c:pt>
                <c:pt idx="883">
                  <c:v>9.1229999999999993</c:v>
                </c:pt>
                <c:pt idx="884">
                  <c:v>9.1180000000000003</c:v>
                </c:pt>
                <c:pt idx="885">
                  <c:v>9.125</c:v>
                </c:pt>
                <c:pt idx="886">
                  <c:v>9.1300000000000008</c:v>
                </c:pt>
                <c:pt idx="887">
                  <c:v>9.16</c:v>
                </c:pt>
                <c:pt idx="888">
                  <c:v>9.1809999999999992</c:v>
                </c:pt>
                <c:pt idx="889">
                  <c:v>9.2479999999999993</c:v>
                </c:pt>
                <c:pt idx="890">
                  <c:v>9.2970000000000006</c:v>
                </c:pt>
                <c:pt idx="891">
                  <c:v>9.327</c:v>
                </c:pt>
                <c:pt idx="892">
                  <c:v>9.3420000000000005</c:v>
                </c:pt>
                <c:pt idx="893">
                  <c:v>9.3740000000000006</c:v>
                </c:pt>
                <c:pt idx="894">
                  <c:v>9.42</c:v>
                </c:pt>
                <c:pt idx="895">
                  <c:v>9.4390000000000001</c:v>
                </c:pt>
                <c:pt idx="896">
                  <c:v>9.4670000000000005</c:v>
                </c:pt>
                <c:pt idx="897">
                  <c:v>9.516</c:v>
                </c:pt>
                <c:pt idx="898">
                  <c:v>9.5850000000000009</c:v>
                </c:pt>
                <c:pt idx="899">
                  <c:v>9.7240000000000002</c:v>
                </c:pt>
                <c:pt idx="900">
                  <c:v>10.28</c:v>
                </c:pt>
                <c:pt idx="901">
                  <c:v>10.509</c:v>
                </c:pt>
                <c:pt idx="902">
                  <c:v>10.57</c:v>
                </c:pt>
                <c:pt idx="903">
                  <c:v>10.582000000000001</c:v>
                </c:pt>
                <c:pt idx="904">
                  <c:v>10.583</c:v>
                </c:pt>
                <c:pt idx="905">
                  <c:v>10.622999999999999</c:v>
                </c:pt>
                <c:pt idx="906">
                  <c:v>10.667999999999999</c:v>
                </c:pt>
                <c:pt idx="907">
                  <c:v>10.718999999999999</c:v>
                </c:pt>
                <c:pt idx="908">
                  <c:v>10.765000000000001</c:v>
                </c:pt>
                <c:pt idx="909">
                  <c:v>10.794</c:v>
                </c:pt>
                <c:pt idx="910">
                  <c:v>10.82</c:v>
                </c:pt>
                <c:pt idx="911">
                  <c:v>10.845000000000001</c:v>
                </c:pt>
                <c:pt idx="912">
                  <c:v>10.878</c:v>
                </c:pt>
                <c:pt idx="913">
                  <c:v>10.895</c:v>
                </c:pt>
                <c:pt idx="914">
                  <c:v>10.952</c:v>
                </c:pt>
                <c:pt idx="915">
                  <c:v>10.988</c:v>
                </c:pt>
                <c:pt idx="916">
                  <c:v>11.009</c:v>
                </c:pt>
                <c:pt idx="917">
                  <c:v>11.076000000000001</c:v>
                </c:pt>
                <c:pt idx="918">
                  <c:v>11.097</c:v>
                </c:pt>
                <c:pt idx="919">
                  <c:v>11.143000000000001</c:v>
                </c:pt>
                <c:pt idx="920">
                  <c:v>11.186999999999999</c:v>
                </c:pt>
                <c:pt idx="921">
                  <c:v>11.224</c:v>
                </c:pt>
                <c:pt idx="922">
                  <c:v>11.252000000000001</c:v>
                </c:pt>
                <c:pt idx="923">
                  <c:v>11.287000000000001</c:v>
                </c:pt>
                <c:pt idx="924">
                  <c:v>11.308999999999999</c:v>
                </c:pt>
                <c:pt idx="925">
                  <c:v>11.353999999999999</c:v>
                </c:pt>
                <c:pt idx="926">
                  <c:v>11.430999999999999</c:v>
                </c:pt>
                <c:pt idx="927">
                  <c:v>11.51</c:v>
                </c:pt>
                <c:pt idx="928">
                  <c:v>11.625</c:v>
                </c:pt>
                <c:pt idx="929">
                  <c:v>11.821999999999999</c:v>
                </c:pt>
                <c:pt idx="930">
                  <c:v>12.534000000000001</c:v>
                </c:pt>
                <c:pt idx="931">
                  <c:v>12.647</c:v>
                </c:pt>
                <c:pt idx="932">
                  <c:v>12.728999999999999</c:v>
                </c:pt>
                <c:pt idx="933">
                  <c:v>12.789</c:v>
                </c:pt>
                <c:pt idx="934">
                  <c:v>12.835000000000001</c:v>
                </c:pt>
                <c:pt idx="935">
                  <c:v>12.894</c:v>
                </c:pt>
                <c:pt idx="936">
                  <c:v>12.91</c:v>
                </c:pt>
                <c:pt idx="937">
                  <c:v>12.936999999999999</c:v>
                </c:pt>
                <c:pt idx="938">
                  <c:v>12.968</c:v>
                </c:pt>
                <c:pt idx="939">
                  <c:v>13.003</c:v>
                </c:pt>
                <c:pt idx="940">
                  <c:v>13.041</c:v>
                </c:pt>
                <c:pt idx="941">
                  <c:v>13.073</c:v>
                </c:pt>
                <c:pt idx="942">
                  <c:v>13.12</c:v>
                </c:pt>
                <c:pt idx="943">
                  <c:v>13.119</c:v>
                </c:pt>
                <c:pt idx="944">
                  <c:v>13.103999999999999</c:v>
                </c:pt>
                <c:pt idx="945">
                  <c:v>13.044</c:v>
                </c:pt>
                <c:pt idx="946">
                  <c:v>13.084</c:v>
                </c:pt>
                <c:pt idx="947">
                  <c:v>13.143000000000001</c:v>
                </c:pt>
                <c:pt idx="948">
                  <c:v>13.128</c:v>
                </c:pt>
                <c:pt idx="949">
                  <c:v>13.124000000000001</c:v>
                </c:pt>
                <c:pt idx="950">
                  <c:v>13.202</c:v>
                </c:pt>
                <c:pt idx="951">
                  <c:v>13.212999999999999</c:v>
                </c:pt>
                <c:pt idx="952">
                  <c:v>13.404</c:v>
                </c:pt>
                <c:pt idx="953">
                  <c:v>13.518000000000001</c:v>
                </c:pt>
                <c:pt idx="954">
                  <c:v>13.613</c:v>
                </c:pt>
                <c:pt idx="955">
                  <c:v>13.74</c:v>
                </c:pt>
                <c:pt idx="956">
                  <c:v>13.848000000000001</c:v>
                </c:pt>
                <c:pt idx="957">
                  <c:v>13.996</c:v>
                </c:pt>
                <c:pt idx="958">
                  <c:v>14.28</c:v>
                </c:pt>
                <c:pt idx="959">
                  <c:v>14.837999999999999</c:v>
                </c:pt>
                <c:pt idx="960">
                  <c:v>16.536000000000001</c:v>
                </c:pt>
                <c:pt idx="961">
                  <c:v>17.094999999999999</c:v>
                </c:pt>
                <c:pt idx="962">
                  <c:v>17.326000000000001</c:v>
                </c:pt>
                <c:pt idx="963">
                  <c:v>17.396999999999998</c:v>
                </c:pt>
                <c:pt idx="964">
                  <c:v>17.454999999999998</c:v>
                </c:pt>
                <c:pt idx="965">
                  <c:v>17.506</c:v>
                </c:pt>
                <c:pt idx="966">
                  <c:v>17.533999999999999</c:v>
                </c:pt>
                <c:pt idx="967">
                  <c:v>17.588000000000001</c:v>
                </c:pt>
                <c:pt idx="968">
                  <c:v>17.648</c:v>
                </c:pt>
                <c:pt idx="969">
                  <c:v>17.678000000000001</c:v>
                </c:pt>
                <c:pt idx="970">
                  <c:v>17.709</c:v>
                </c:pt>
                <c:pt idx="971">
                  <c:v>17.748000000000001</c:v>
                </c:pt>
                <c:pt idx="972">
                  <c:v>17.754000000000001</c:v>
                </c:pt>
                <c:pt idx="973">
                  <c:v>17.754999999999999</c:v>
                </c:pt>
                <c:pt idx="974">
                  <c:v>17.788</c:v>
                </c:pt>
                <c:pt idx="975">
                  <c:v>17.844000000000001</c:v>
                </c:pt>
                <c:pt idx="976">
                  <c:v>17.881</c:v>
                </c:pt>
                <c:pt idx="977">
                  <c:v>17.908999999999999</c:v>
                </c:pt>
                <c:pt idx="978">
                  <c:v>17.919</c:v>
                </c:pt>
                <c:pt idx="979">
                  <c:v>17.936</c:v>
                </c:pt>
                <c:pt idx="980">
                  <c:v>17.951000000000001</c:v>
                </c:pt>
                <c:pt idx="981">
                  <c:v>17.946999999999999</c:v>
                </c:pt>
                <c:pt idx="982">
                  <c:v>17.908999999999999</c:v>
                </c:pt>
                <c:pt idx="983">
                  <c:v>17.803999999999998</c:v>
                </c:pt>
                <c:pt idx="984">
                  <c:v>17.745999999999999</c:v>
                </c:pt>
                <c:pt idx="985">
                  <c:v>17.754999999999999</c:v>
                </c:pt>
                <c:pt idx="986">
                  <c:v>17.722999999999999</c:v>
                </c:pt>
                <c:pt idx="987">
                  <c:v>17.686</c:v>
                </c:pt>
                <c:pt idx="988">
                  <c:v>17.643000000000001</c:v>
                </c:pt>
                <c:pt idx="989">
                  <c:v>17.675000000000001</c:v>
                </c:pt>
                <c:pt idx="990">
                  <c:v>18.088999999999999</c:v>
                </c:pt>
                <c:pt idx="991">
                  <c:v>18.318000000000001</c:v>
                </c:pt>
                <c:pt idx="992">
                  <c:v>18.46</c:v>
                </c:pt>
                <c:pt idx="993">
                  <c:v>18.506</c:v>
                </c:pt>
                <c:pt idx="994">
                  <c:v>18.515999999999998</c:v>
                </c:pt>
                <c:pt idx="995">
                  <c:v>18.515000000000001</c:v>
                </c:pt>
                <c:pt idx="996">
                  <c:v>18.503</c:v>
                </c:pt>
                <c:pt idx="997">
                  <c:v>18.478000000000002</c:v>
                </c:pt>
                <c:pt idx="998">
                  <c:v>18.440000000000001</c:v>
                </c:pt>
                <c:pt idx="999">
                  <c:v>18.332999999999998</c:v>
                </c:pt>
                <c:pt idx="1000">
                  <c:v>18.305</c:v>
                </c:pt>
                <c:pt idx="1001">
                  <c:v>18.260000000000002</c:v>
                </c:pt>
                <c:pt idx="1002">
                  <c:v>18.193999999999999</c:v>
                </c:pt>
                <c:pt idx="1003">
                  <c:v>18.097000000000001</c:v>
                </c:pt>
                <c:pt idx="1004">
                  <c:v>17.95</c:v>
                </c:pt>
                <c:pt idx="1005">
                  <c:v>18.106000000000002</c:v>
                </c:pt>
                <c:pt idx="1006">
                  <c:v>18.109000000000002</c:v>
                </c:pt>
                <c:pt idx="1007">
                  <c:v>18.111000000000001</c:v>
                </c:pt>
                <c:pt idx="1008">
                  <c:v>18.079000000000001</c:v>
                </c:pt>
                <c:pt idx="1009">
                  <c:v>18.003</c:v>
                </c:pt>
                <c:pt idx="1010">
                  <c:v>18.010000000000002</c:v>
                </c:pt>
                <c:pt idx="1011">
                  <c:v>17.943999999999999</c:v>
                </c:pt>
                <c:pt idx="1012">
                  <c:v>17.878</c:v>
                </c:pt>
                <c:pt idx="1013">
                  <c:v>17.84</c:v>
                </c:pt>
                <c:pt idx="1014">
                  <c:v>17.841999999999999</c:v>
                </c:pt>
                <c:pt idx="1015">
                  <c:v>17.800999999999998</c:v>
                </c:pt>
                <c:pt idx="1016">
                  <c:v>17.774999999999999</c:v>
                </c:pt>
                <c:pt idx="1017">
                  <c:v>17.82</c:v>
                </c:pt>
                <c:pt idx="1018">
                  <c:v>17.972000000000001</c:v>
                </c:pt>
                <c:pt idx="1019">
                  <c:v>18.039000000000001</c:v>
                </c:pt>
                <c:pt idx="1020">
                  <c:v>19.39</c:v>
                </c:pt>
                <c:pt idx="1021">
                  <c:v>20.016999999999999</c:v>
                </c:pt>
                <c:pt idx="1022">
                  <c:v>20.190999999999999</c:v>
                </c:pt>
                <c:pt idx="1023">
                  <c:v>20.186</c:v>
                </c:pt>
                <c:pt idx="1024">
                  <c:v>20.149999999999999</c:v>
                </c:pt>
                <c:pt idx="1025">
                  <c:v>20.167999999999999</c:v>
                </c:pt>
                <c:pt idx="1026">
                  <c:v>20.189</c:v>
                </c:pt>
                <c:pt idx="1027">
                  <c:v>20.189</c:v>
                </c:pt>
                <c:pt idx="1028">
                  <c:v>20.21</c:v>
                </c:pt>
                <c:pt idx="1029">
                  <c:v>20.213999999999999</c:v>
                </c:pt>
                <c:pt idx="1030">
                  <c:v>20.145</c:v>
                </c:pt>
                <c:pt idx="1031">
                  <c:v>20.033000000000001</c:v>
                </c:pt>
                <c:pt idx="1032">
                  <c:v>19.904</c:v>
                </c:pt>
                <c:pt idx="1033">
                  <c:v>19.806000000000001</c:v>
                </c:pt>
                <c:pt idx="1034">
                  <c:v>19.739000000000001</c:v>
                </c:pt>
                <c:pt idx="1035">
                  <c:v>19.765000000000001</c:v>
                </c:pt>
                <c:pt idx="1036">
                  <c:v>19.844999999999999</c:v>
                </c:pt>
                <c:pt idx="1037">
                  <c:v>19.969000000000001</c:v>
                </c:pt>
                <c:pt idx="1038">
                  <c:v>20.097999999999999</c:v>
                </c:pt>
                <c:pt idx="1039">
                  <c:v>20.193999999999999</c:v>
                </c:pt>
                <c:pt idx="1040">
                  <c:v>20.213000000000001</c:v>
                </c:pt>
                <c:pt idx="1041">
                  <c:v>20.065000000000001</c:v>
                </c:pt>
                <c:pt idx="1042">
                  <c:v>19.751999999999999</c:v>
                </c:pt>
                <c:pt idx="1043">
                  <c:v>19.393000000000001</c:v>
                </c:pt>
                <c:pt idx="1044">
                  <c:v>19.195</c:v>
                </c:pt>
                <c:pt idx="1045">
                  <c:v>19.106999999999999</c:v>
                </c:pt>
                <c:pt idx="1046">
                  <c:v>18.963000000000001</c:v>
                </c:pt>
                <c:pt idx="1047">
                  <c:v>18.872</c:v>
                </c:pt>
                <c:pt idx="1048">
                  <c:v>18.902999999999999</c:v>
                </c:pt>
                <c:pt idx="1049">
                  <c:v>19.271000000000001</c:v>
                </c:pt>
                <c:pt idx="1050">
                  <c:v>20.170000000000002</c:v>
                </c:pt>
                <c:pt idx="1051">
                  <c:v>20.658999999999999</c:v>
                </c:pt>
                <c:pt idx="1052">
                  <c:v>20.97</c:v>
                </c:pt>
                <c:pt idx="1053">
                  <c:v>21.062999999999999</c:v>
                </c:pt>
                <c:pt idx="1054">
                  <c:v>21.1</c:v>
                </c:pt>
                <c:pt idx="1055">
                  <c:v>21.141999999999999</c:v>
                </c:pt>
                <c:pt idx="1056">
                  <c:v>21.158999999999999</c:v>
                </c:pt>
                <c:pt idx="1057">
                  <c:v>21.149000000000001</c:v>
                </c:pt>
                <c:pt idx="1058">
                  <c:v>21.111999999999998</c:v>
                </c:pt>
                <c:pt idx="1059">
                  <c:v>21.033000000000001</c:v>
                </c:pt>
                <c:pt idx="1060">
                  <c:v>20.899000000000001</c:v>
                </c:pt>
                <c:pt idx="1061">
                  <c:v>20.707000000000001</c:v>
                </c:pt>
                <c:pt idx="1062">
                  <c:v>20.532</c:v>
                </c:pt>
                <c:pt idx="1063">
                  <c:v>20.579000000000001</c:v>
                </c:pt>
                <c:pt idx="1064">
                  <c:v>20.725000000000001</c:v>
                </c:pt>
                <c:pt idx="1065">
                  <c:v>20.873000000000001</c:v>
                </c:pt>
                <c:pt idx="1066">
                  <c:v>20.85</c:v>
                </c:pt>
                <c:pt idx="1067">
                  <c:v>20.788</c:v>
                </c:pt>
                <c:pt idx="1068">
                  <c:v>20.722999999999999</c:v>
                </c:pt>
                <c:pt idx="1069">
                  <c:v>20.65</c:v>
                </c:pt>
                <c:pt idx="1070">
                  <c:v>20.59</c:v>
                </c:pt>
                <c:pt idx="1071">
                  <c:v>20.484000000000002</c:v>
                </c:pt>
                <c:pt idx="1072">
                  <c:v>20.372</c:v>
                </c:pt>
                <c:pt idx="1073">
                  <c:v>20.318999999999999</c:v>
                </c:pt>
                <c:pt idx="1074">
                  <c:v>20.361000000000001</c:v>
                </c:pt>
                <c:pt idx="1075">
                  <c:v>19.992999999999999</c:v>
                </c:pt>
                <c:pt idx="1076">
                  <c:v>19.800999999999998</c:v>
                </c:pt>
                <c:pt idx="1077">
                  <c:v>19.914000000000001</c:v>
                </c:pt>
                <c:pt idx="1078">
                  <c:v>20.052</c:v>
                </c:pt>
                <c:pt idx="1079">
                  <c:v>20.404</c:v>
                </c:pt>
                <c:pt idx="1080">
                  <c:v>21.923999999999999</c:v>
                </c:pt>
                <c:pt idx="1081">
                  <c:v>22.332000000000001</c:v>
                </c:pt>
                <c:pt idx="1082">
                  <c:v>22.489000000000001</c:v>
                </c:pt>
                <c:pt idx="1083">
                  <c:v>22.513000000000002</c:v>
                </c:pt>
                <c:pt idx="1084">
                  <c:v>22.471</c:v>
                </c:pt>
                <c:pt idx="1085">
                  <c:v>22.433</c:v>
                </c:pt>
                <c:pt idx="1086">
                  <c:v>22.350999999999999</c:v>
                </c:pt>
                <c:pt idx="1087">
                  <c:v>22.234999999999999</c:v>
                </c:pt>
                <c:pt idx="1088">
                  <c:v>22.097000000000001</c:v>
                </c:pt>
                <c:pt idx="1089">
                  <c:v>21.971</c:v>
                </c:pt>
                <c:pt idx="1090">
                  <c:v>21.872</c:v>
                </c:pt>
                <c:pt idx="1091">
                  <c:v>21.79</c:v>
                </c:pt>
                <c:pt idx="1092">
                  <c:v>21.751999999999999</c:v>
                </c:pt>
                <c:pt idx="1093">
                  <c:v>21.727</c:v>
                </c:pt>
                <c:pt idx="1094">
                  <c:v>21.718</c:v>
                </c:pt>
                <c:pt idx="1095">
                  <c:v>21.774999999999999</c:v>
                </c:pt>
                <c:pt idx="1096">
                  <c:v>21.824000000000002</c:v>
                </c:pt>
                <c:pt idx="1097">
                  <c:v>21.893000000000001</c:v>
                </c:pt>
                <c:pt idx="1098">
                  <c:v>21.858000000000001</c:v>
                </c:pt>
                <c:pt idx="1099">
                  <c:v>21.731000000000002</c:v>
                </c:pt>
                <c:pt idx="1100">
                  <c:v>21.844000000000001</c:v>
                </c:pt>
                <c:pt idx="1101">
                  <c:v>21.881</c:v>
                </c:pt>
                <c:pt idx="1102">
                  <c:v>21.756</c:v>
                </c:pt>
                <c:pt idx="1103">
                  <c:v>21.582999999999998</c:v>
                </c:pt>
                <c:pt idx="1104">
                  <c:v>21.466000000000001</c:v>
                </c:pt>
                <c:pt idx="1105">
                  <c:v>21.44</c:v>
                </c:pt>
                <c:pt idx="1106">
                  <c:v>21.334</c:v>
                </c:pt>
                <c:pt idx="1107">
                  <c:v>21.135000000000002</c:v>
                </c:pt>
                <c:pt idx="1108">
                  <c:v>20.885999999999999</c:v>
                </c:pt>
                <c:pt idx="1109">
                  <c:v>20.914999999999999</c:v>
                </c:pt>
                <c:pt idx="1110">
                  <c:v>21.114999999999998</c:v>
                </c:pt>
                <c:pt idx="1111">
                  <c:v>21.111999999999998</c:v>
                </c:pt>
                <c:pt idx="1112">
                  <c:v>21.163</c:v>
                </c:pt>
                <c:pt idx="1113">
                  <c:v>21.172999999999998</c:v>
                </c:pt>
                <c:pt idx="1114">
                  <c:v>21.141999999999999</c:v>
                </c:pt>
                <c:pt idx="1115">
                  <c:v>21.123999999999999</c:v>
                </c:pt>
                <c:pt idx="1116">
                  <c:v>21.007999999999999</c:v>
                </c:pt>
                <c:pt idx="1117">
                  <c:v>20.898</c:v>
                </c:pt>
                <c:pt idx="1118">
                  <c:v>20.907</c:v>
                </c:pt>
                <c:pt idx="1119">
                  <c:v>20.888999999999999</c:v>
                </c:pt>
                <c:pt idx="1120">
                  <c:v>20.99</c:v>
                </c:pt>
                <c:pt idx="1121">
                  <c:v>20.86</c:v>
                </c:pt>
                <c:pt idx="1122">
                  <c:v>20.774999999999999</c:v>
                </c:pt>
                <c:pt idx="1123">
                  <c:v>20.866</c:v>
                </c:pt>
                <c:pt idx="1124">
                  <c:v>21.366</c:v>
                </c:pt>
                <c:pt idx="1125">
                  <c:v>21.556999999999999</c:v>
                </c:pt>
                <c:pt idx="1126">
                  <c:v>21.494</c:v>
                </c:pt>
                <c:pt idx="1127">
                  <c:v>21.384</c:v>
                </c:pt>
                <c:pt idx="1128">
                  <c:v>21.332000000000001</c:v>
                </c:pt>
                <c:pt idx="1129">
                  <c:v>21.282</c:v>
                </c:pt>
                <c:pt idx="1130">
                  <c:v>21.120999999999999</c:v>
                </c:pt>
                <c:pt idx="1131">
                  <c:v>20.981999999999999</c:v>
                </c:pt>
                <c:pt idx="1132">
                  <c:v>20.832999999999998</c:v>
                </c:pt>
                <c:pt idx="1133">
                  <c:v>20.702999999999999</c:v>
                </c:pt>
                <c:pt idx="1134">
                  <c:v>20.64</c:v>
                </c:pt>
                <c:pt idx="1135">
                  <c:v>20.667000000000002</c:v>
                </c:pt>
                <c:pt idx="1136">
                  <c:v>20.683</c:v>
                </c:pt>
                <c:pt idx="1137">
                  <c:v>20.675999999999998</c:v>
                </c:pt>
                <c:pt idx="1138">
                  <c:v>20.672999999999998</c:v>
                </c:pt>
                <c:pt idx="1139">
                  <c:v>20.698</c:v>
                </c:pt>
                <c:pt idx="1140">
                  <c:v>20.940999999999999</c:v>
                </c:pt>
                <c:pt idx="1141">
                  <c:v>20.983000000000001</c:v>
                </c:pt>
                <c:pt idx="1142">
                  <c:v>20.876000000000001</c:v>
                </c:pt>
                <c:pt idx="1143">
                  <c:v>20.692</c:v>
                </c:pt>
                <c:pt idx="1144">
                  <c:v>20.495999999999999</c:v>
                </c:pt>
                <c:pt idx="1145">
                  <c:v>20.231999999999999</c:v>
                </c:pt>
                <c:pt idx="1146">
                  <c:v>19.815000000000001</c:v>
                </c:pt>
                <c:pt idx="1147">
                  <c:v>19.434999999999999</c:v>
                </c:pt>
                <c:pt idx="1148">
                  <c:v>19.152000000000001</c:v>
                </c:pt>
                <c:pt idx="1149">
                  <c:v>18.916</c:v>
                </c:pt>
                <c:pt idx="1150">
                  <c:v>18.695</c:v>
                </c:pt>
                <c:pt idx="1151">
                  <c:v>18.452000000000002</c:v>
                </c:pt>
                <c:pt idx="1152">
                  <c:v>18.376000000000001</c:v>
                </c:pt>
                <c:pt idx="1153">
                  <c:v>18.417999999999999</c:v>
                </c:pt>
                <c:pt idx="1154">
                  <c:v>18.452000000000002</c:v>
                </c:pt>
                <c:pt idx="1155">
                  <c:v>18.462</c:v>
                </c:pt>
                <c:pt idx="1156">
                  <c:v>18.431000000000001</c:v>
                </c:pt>
                <c:pt idx="1157">
                  <c:v>18.411000000000001</c:v>
                </c:pt>
                <c:pt idx="1158">
                  <c:v>18.416</c:v>
                </c:pt>
                <c:pt idx="1159">
                  <c:v>18.384</c:v>
                </c:pt>
                <c:pt idx="1160">
                  <c:v>18.291</c:v>
                </c:pt>
                <c:pt idx="1161">
                  <c:v>18.155999999999999</c:v>
                </c:pt>
                <c:pt idx="1162">
                  <c:v>18.04</c:v>
                </c:pt>
                <c:pt idx="1163">
                  <c:v>17.867000000000001</c:v>
                </c:pt>
                <c:pt idx="1164">
                  <c:v>17.748999999999999</c:v>
                </c:pt>
                <c:pt idx="1165">
                  <c:v>17.63</c:v>
                </c:pt>
                <c:pt idx="1166">
                  <c:v>17.541</c:v>
                </c:pt>
                <c:pt idx="1167">
                  <c:v>17.475999999999999</c:v>
                </c:pt>
                <c:pt idx="1168">
                  <c:v>17.437999999999999</c:v>
                </c:pt>
                <c:pt idx="1169">
                  <c:v>17.367999999999999</c:v>
                </c:pt>
                <c:pt idx="1170">
                  <c:v>17.343</c:v>
                </c:pt>
                <c:pt idx="1171">
                  <c:v>17.283999999999999</c:v>
                </c:pt>
                <c:pt idx="1172">
                  <c:v>17.242000000000001</c:v>
                </c:pt>
                <c:pt idx="1173">
                  <c:v>17.158999999999999</c:v>
                </c:pt>
                <c:pt idx="1174">
                  <c:v>17.082999999999998</c:v>
                </c:pt>
                <c:pt idx="1175">
                  <c:v>16.975000000000001</c:v>
                </c:pt>
                <c:pt idx="1176">
                  <c:v>16.785</c:v>
                </c:pt>
                <c:pt idx="1177">
                  <c:v>16.539000000000001</c:v>
                </c:pt>
                <c:pt idx="1178">
                  <c:v>16.221</c:v>
                </c:pt>
                <c:pt idx="1179">
                  <c:v>15.942</c:v>
                </c:pt>
                <c:pt idx="1180">
                  <c:v>15.763999999999999</c:v>
                </c:pt>
                <c:pt idx="1181">
                  <c:v>15.596</c:v>
                </c:pt>
                <c:pt idx="1182">
                  <c:v>15.444000000000001</c:v>
                </c:pt>
                <c:pt idx="1183">
                  <c:v>15.333</c:v>
                </c:pt>
                <c:pt idx="1184">
                  <c:v>15.239000000000001</c:v>
                </c:pt>
                <c:pt idx="1185">
                  <c:v>15.154</c:v>
                </c:pt>
                <c:pt idx="1186">
                  <c:v>15.05</c:v>
                </c:pt>
                <c:pt idx="1187">
                  <c:v>14.96</c:v>
                </c:pt>
                <c:pt idx="1188">
                  <c:v>14.875</c:v>
                </c:pt>
                <c:pt idx="1189">
                  <c:v>14.772</c:v>
                </c:pt>
                <c:pt idx="1190">
                  <c:v>14.672000000000001</c:v>
                </c:pt>
                <c:pt idx="1191">
                  <c:v>14.569000000000001</c:v>
                </c:pt>
                <c:pt idx="1192">
                  <c:v>14.496</c:v>
                </c:pt>
                <c:pt idx="1193">
                  <c:v>14.426</c:v>
                </c:pt>
                <c:pt idx="1194">
                  <c:v>14.368</c:v>
                </c:pt>
                <c:pt idx="1195">
                  <c:v>14.321</c:v>
                </c:pt>
                <c:pt idx="1196">
                  <c:v>14.268000000000001</c:v>
                </c:pt>
                <c:pt idx="1197">
                  <c:v>14.26</c:v>
                </c:pt>
                <c:pt idx="1198">
                  <c:v>14.260999999999999</c:v>
                </c:pt>
                <c:pt idx="1199">
                  <c:v>14.335000000000001</c:v>
                </c:pt>
                <c:pt idx="1200">
                  <c:v>14.762</c:v>
                </c:pt>
                <c:pt idx="1201">
                  <c:v>14.815</c:v>
                </c:pt>
                <c:pt idx="1202">
                  <c:v>14.818</c:v>
                </c:pt>
                <c:pt idx="1203">
                  <c:v>14.738</c:v>
                </c:pt>
                <c:pt idx="1204">
                  <c:v>14.644</c:v>
                </c:pt>
                <c:pt idx="1205">
                  <c:v>14.609</c:v>
                </c:pt>
                <c:pt idx="1206">
                  <c:v>14.52</c:v>
                </c:pt>
                <c:pt idx="1207">
                  <c:v>14.397</c:v>
                </c:pt>
                <c:pt idx="1208">
                  <c:v>14.271000000000001</c:v>
                </c:pt>
                <c:pt idx="1209">
                  <c:v>14.141</c:v>
                </c:pt>
                <c:pt idx="1210">
                  <c:v>13.955</c:v>
                </c:pt>
                <c:pt idx="1211">
                  <c:v>13.757</c:v>
                </c:pt>
                <c:pt idx="1212">
                  <c:v>13.579000000000001</c:v>
                </c:pt>
                <c:pt idx="1213">
                  <c:v>13.391999999999999</c:v>
                </c:pt>
                <c:pt idx="1214">
                  <c:v>13.122999999999999</c:v>
                </c:pt>
                <c:pt idx="1215">
                  <c:v>12.824999999999999</c:v>
                </c:pt>
                <c:pt idx="1216">
                  <c:v>12.507</c:v>
                </c:pt>
                <c:pt idx="1217">
                  <c:v>12.254</c:v>
                </c:pt>
                <c:pt idx="1218">
                  <c:v>12.016</c:v>
                </c:pt>
                <c:pt idx="1219">
                  <c:v>11.785</c:v>
                </c:pt>
                <c:pt idx="1220">
                  <c:v>11.587</c:v>
                </c:pt>
                <c:pt idx="1221">
                  <c:v>11.369</c:v>
                </c:pt>
                <c:pt idx="1222">
                  <c:v>11.167999999999999</c:v>
                </c:pt>
                <c:pt idx="1223">
                  <c:v>10.967000000000001</c:v>
                </c:pt>
                <c:pt idx="1224">
                  <c:v>10.782</c:v>
                </c:pt>
                <c:pt idx="1225">
                  <c:v>10.603</c:v>
                </c:pt>
                <c:pt idx="1226">
                  <c:v>10.477</c:v>
                </c:pt>
                <c:pt idx="1227">
                  <c:v>10.334</c:v>
                </c:pt>
                <c:pt idx="1228">
                  <c:v>10.214</c:v>
                </c:pt>
                <c:pt idx="1229">
                  <c:v>10.08</c:v>
                </c:pt>
                <c:pt idx="1230">
                  <c:v>10.013</c:v>
                </c:pt>
                <c:pt idx="1231">
                  <c:v>9.9130000000000003</c:v>
                </c:pt>
                <c:pt idx="1232">
                  <c:v>9.8010000000000002</c:v>
                </c:pt>
                <c:pt idx="1233">
                  <c:v>9.6920000000000002</c:v>
                </c:pt>
                <c:pt idx="1234">
                  <c:v>9.5860000000000003</c:v>
                </c:pt>
                <c:pt idx="1235">
                  <c:v>9.4649999999999999</c:v>
                </c:pt>
                <c:pt idx="1236">
                  <c:v>9.3330000000000002</c:v>
                </c:pt>
                <c:pt idx="1237">
                  <c:v>9.2080000000000002</c:v>
                </c:pt>
                <c:pt idx="1238">
                  <c:v>9.1020000000000003</c:v>
                </c:pt>
                <c:pt idx="1239">
                  <c:v>8.9600000000000009</c:v>
                </c:pt>
                <c:pt idx="1240">
                  <c:v>8.8620000000000001</c:v>
                </c:pt>
                <c:pt idx="1241">
                  <c:v>8.7539999999999996</c:v>
                </c:pt>
                <c:pt idx="1242">
                  <c:v>8.6609999999999996</c:v>
                </c:pt>
                <c:pt idx="1243">
                  <c:v>8.57</c:v>
                </c:pt>
                <c:pt idx="1244">
                  <c:v>8.4710000000000001</c:v>
                </c:pt>
                <c:pt idx="1245">
                  <c:v>8.3670000000000009</c:v>
                </c:pt>
                <c:pt idx="1246">
                  <c:v>8.2710000000000008</c:v>
                </c:pt>
                <c:pt idx="1247">
                  <c:v>8.1660000000000004</c:v>
                </c:pt>
                <c:pt idx="1248">
                  <c:v>8.06</c:v>
                </c:pt>
                <c:pt idx="1249">
                  <c:v>7.9710000000000001</c:v>
                </c:pt>
                <c:pt idx="1250">
                  <c:v>7.8970000000000002</c:v>
                </c:pt>
                <c:pt idx="1251">
                  <c:v>7.8049999999999997</c:v>
                </c:pt>
                <c:pt idx="1252">
                  <c:v>7.7160000000000002</c:v>
                </c:pt>
                <c:pt idx="1253">
                  <c:v>7.6280000000000001</c:v>
                </c:pt>
                <c:pt idx="1254">
                  <c:v>7.548</c:v>
                </c:pt>
                <c:pt idx="1255">
                  <c:v>7.4790000000000001</c:v>
                </c:pt>
                <c:pt idx="1256">
                  <c:v>7.4119999999999999</c:v>
                </c:pt>
                <c:pt idx="1257">
                  <c:v>7.3380000000000001</c:v>
                </c:pt>
                <c:pt idx="1258">
                  <c:v>7.25</c:v>
                </c:pt>
                <c:pt idx="1259">
                  <c:v>7.1820000000000004</c:v>
                </c:pt>
                <c:pt idx="1260">
                  <c:v>7.1539999999999999</c:v>
                </c:pt>
                <c:pt idx="1261">
                  <c:v>7.069</c:v>
                </c:pt>
                <c:pt idx="1262">
                  <c:v>6.9809999999999999</c:v>
                </c:pt>
                <c:pt idx="1263">
                  <c:v>6.8639999999999999</c:v>
                </c:pt>
                <c:pt idx="1264">
                  <c:v>6.7759999999999998</c:v>
                </c:pt>
                <c:pt idx="1265">
                  <c:v>6.6890000000000001</c:v>
                </c:pt>
                <c:pt idx="1266">
                  <c:v>6.5940000000000003</c:v>
                </c:pt>
                <c:pt idx="1267">
                  <c:v>6.4889999999999999</c:v>
                </c:pt>
                <c:pt idx="1268">
                  <c:v>6.3959999999999999</c:v>
                </c:pt>
                <c:pt idx="1269">
                  <c:v>6.3109999999999999</c:v>
                </c:pt>
                <c:pt idx="1270">
                  <c:v>6.2320000000000002</c:v>
                </c:pt>
                <c:pt idx="1271">
                  <c:v>6.141</c:v>
                </c:pt>
                <c:pt idx="1272">
                  <c:v>6.0759999999999996</c:v>
                </c:pt>
                <c:pt idx="1273">
                  <c:v>6.0209999999999999</c:v>
                </c:pt>
                <c:pt idx="1274">
                  <c:v>5.94</c:v>
                </c:pt>
                <c:pt idx="1275">
                  <c:v>5.8860000000000001</c:v>
                </c:pt>
                <c:pt idx="1276">
                  <c:v>5.8380000000000001</c:v>
                </c:pt>
                <c:pt idx="1277">
                  <c:v>5.7809999999999997</c:v>
                </c:pt>
                <c:pt idx="1278">
                  <c:v>5.7140000000000004</c:v>
                </c:pt>
                <c:pt idx="1279">
                  <c:v>5.641</c:v>
                </c:pt>
                <c:pt idx="1280">
                  <c:v>5.5759999999999996</c:v>
                </c:pt>
                <c:pt idx="1281">
                  <c:v>5.5</c:v>
                </c:pt>
                <c:pt idx="1282">
                  <c:v>5.43</c:v>
                </c:pt>
                <c:pt idx="1283">
                  <c:v>5.3680000000000003</c:v>
                </c:pt>
                <c:pt idx="1284">
                  <c:v>5.3040000000000003</c:v>
                </c:pt>
                <c:pt idx="1285">
                  <c:v>5.2510000000000003</c:v>
                </c:pt>
                <c:pt idx="1286">
                  <c:v>5.2009999999999996</c:v>
                </c:pt>
                <c:pt idx="1287">
                  <c:v>5.1340000000000003</c:v>
                </c:pt>
                <c:pt idx="1288">
                  <c:v>5.077</c:v>
                </c:pt>
                <c:pt idx="1289">
                  <c:v>5.0209999999999999</c:v>
                </c:pt>
                <c:pt idx="1290">
                  <c:v>4.9939999999999998</c:v>
                </c:pt>
                <c:pt idx="1291">
                  <c:v>4.9450000000000003</c:v>
                </c:pt>
                <c:pt idx="1292">
                  <c:v>4.8899999999999997</c:v>
                </c:pt>
                <c:pt idx="1293">
                  <c:v>4.8470000000000004</c:v>
                </c:pt>
                <c:pt idx="1294">
                  <c:v>4.798</c:v>
                </c:pt>
                <c:pt idx="1295">
                  <c:v>4.7409999999999997</c:v>
                </c:pt>
                <c:pt idx="1296">
                  <c:v>4.6829999999999998</c:v>
                </c:pt>
                <c:pt idx="1297">
                  <c:v>4.6189999999999998</c:v>
                </c:pt>
                <c:pt idx="1298">
                  <c:v>4.5519999999999996</c:v>
                </c:pt>
                <c:pt idx="1299">
                  <c:v>4.4909999999999997</c:v>
                </c:pt>
                <c:pt idx="1300">
                  <c:v>4.4550000000000001</c:v>
                </c:pt>
                <c:pt idx="1301">
                  <c:v>4.391</c:v>
                </c:pt>
                <c:pt idx="1302">
                  <c:v>4.3540000000000001</c:v>
                </c:pt>
                <c:pt idx="1303">
                  <c:v>4.298</c:v>
                </c:pt>
                <c:pt idx="1304">
                  <c:v>4.2489999999999997</c:v>
                </c:pt>
                <c:pt idx="1305">
                  <c:v>4.2110000000000003</c:v>
                </c:pt>
                <c:pt idx="1306">
                  <c:v>4.1639999999999997</c:v>
                </c:pt>
                <c:pt idx="1307">
                  <c:v>4.1210000000000004</c:v>
                </c:pt>
                <c:pt idx="1308">
                  <c:v>4.07</c:v>
                </c:pt>
                <c:pt idx="1309">
                  <c:v>4.0229999999999997</c:v>
                </c:pt>
                <c:pt idx="1310">
                  <c:v>3.9870000000000001</c:v>
                </c:pt>
                <c:pt idx="1311">
                  <c:v>3.9289999999999998</c:v>
                </c:pt>
                <c:pt idx="1312">
                  <c:v>3.8820000000000001</c:v>
                </c:pt>
                <c:pt idx="1313">
                  <c:v>3.85</c:v>
                </c:pt>
                <c:pt idx="1314">
                  <c:v>3.819</c:v>
                </c:pt>
                <c:pt idx="1315">
                  <c:v>3.7690000000000001</c:v>
                </c:pt>
                <c:pt idx="1316">
                  <c:v>3.722</c:v>
                </c:pt>
                <c:pt idx="1317">
                  <c:v>3.6760000000000002</c:v>
                </c:pt>
                <c:pt idx="1318">
                  <c:v>3.64</c:v>
                </c:pt>
                <c:pt idx="1319">
                  <c:v>3.6080000000000001</c:v>
                </c:pt>
                <c:pt idx="1320">
                  <c:v>3.63</c:v>
                </c:pt>
                <c:pt idx="1321">
                  <c:v>3.5920000000000001</c:v>
                </c:pt>
                <c:pt idx="1322">
                  <c:v>3.5609999999999999</c:v>
                </c:pt>
                <c:pt idx="1323">
                  <c:v>3.5089999999999999</c:v>
                </c:pt>
                <c:pt idx="1324">
                  <c:v>3.46</c:v>
                </c:pt>
                <c:pt idx="1325">
                  <c:v>3.4169999999999998</c:v>
                </c:pt>
                <c:pt idx="1326">
                  <c:v>3.3730000000000002</c:v>
                </c:pt>
                <c:pt idx="1327">
                  <c:v>3.3330000000000002</c:v>
                </c:pt>
                <c:pt idx="1328">
                  <c:v>3.2989999999999999</c:v>
                </c:pt>
                <c:pt idx="1329">
                  <c:v>3.258</c:v>
                </c:pt>
                <c:pt idx="1330">
                  <c:v>3.2189999999999999</c:v>
                </c:pt>
                <c:pt idx="1331">
                  <c:v>3.1859999999999999</c:v>
                </c:pt>
                <c:pt idx="1332">
                  <c:v>3.149</c:v>
                </c:pt>
                <c:pt idx="1333">
                  <c:v>3.1040000000000001</c:v>
                </c:pt>
                <c:pt idx="1334">
                  <c:v>3.0550000000000002</c:v>
                </c:pt>
                <c:pt idx="1335">
                  <c:v>3.0259999999999998</c:v>
                </c:pt>
                <c:pt idx="1336">
                  <c:v>2.9980000000000002</c:v>
                </c:pt>
                <c:pt idx="1337">
                  <c:v>2.9630000000000001</c:v>
                </c:pt>
                <c:pt idx="1338">
                  <c:v>2.931</c:v>
                </c:pt>
                <c:pt idx="1339">
                  <c:v>2.9060000000000001</c:v>
                </c:pt>
                <c:pt idx="1340">
                  <c:v>2.8740000000000001</c:v>
                </c:pt>
                <c:pt idx="1341">
                  <c:v>2.8530000000000002</c:v>
                </c:pt>
                <c:pt idx="1342">
                  <c:v>2.8149999999999999</c:v>
                </c:pt>
                <c:pt idx="1343">
                  <c:v>2.78</c:v>
                </c:pt>
                <c:pt idx="1344">
                  <c:v>2.7469999999999999</c:v>
                </c:pt>
                <c:pt idx="1345">
                  <c:v>2.718</c:v>
                </c:pt>
                <c:pt idx="1346">
                  <c:v>2.6850000000000001</c:v>
                </c:pt>
                <c:pt idx="1347">
                  <c:v>2.66</c:v>
                </c:pt>
                <c:pt idx="1348">
                  <c:v>2.629</c:v>
                </c:pt>
                <c:pt idx="1349">
                  <c:v>2.5910000000000002</c:v>
                </c:pt>
                <c:pt idx="1350">
                  <c:v>2.5710000000000002</c:v>
                </c:pt>
                <c:pt idx="1351">
                  <c:v>2.5419999999999998</c:v>
                </c:pt>
                <c:pt idx="1352">
                  <c:v>2.5190000000000001</c:v>
                </c:pt>
                <c:pt idx="1353">
                  <c:v>2.4889999999999999</c:v>
                </c:pt>
                <c:pt idx="1354">
                  <c:v>2.4580000000000002</c:v>
                </c:pt>
                <c:pt idx="1355">
                  <c:v>2.4319999999999999</c:v>
                </c:pt>
                <c:pt idx="1356">
                  <c:v>2.4</c:v>
                </c:pt>
                <c:pt idx="1357">
                  <c:v>2.3769999999999998</c:v>
                </c:pt>
                <c:pt idx="1358">
                  <c:v>2.3490000000000002</c:v>
                </c:pt>
                <c:pt idx="1359">
                  <c:v>2.3239999999999998</c:v>
                </c:pt>
                <c:pt idx="1360">
                  <c:v>2.2949999999999999</c:v>
                </c:pt>
                <c:pt idx="1361">
                  <c:v>2.2719999999999998</c:v>
                </c:pt>
                <c:pt idx="1362">
                  <c:v>2.2389999999999999</c:v>
                </c:pt>
                <c:pt idx="1363">
                  <c:v>2.2189999999999999</c:v>
                </c:pt>
                <c:pt idx="1364">
                  <c:v>2.1909999999999998</c:v>
                </c:pt>
                <c:pt idx="1365">
                  <c:v>2.1680000000000001</c:v>
                </c:pt>
                <c:pt idx="1366">
                  <c:v>2.1480000000000001</c:v>
                </c:pt>
                <c:pt idx="1367">
                  <c:v>2.1280000000000001</c:v>
                </c:pt>
                <c:pt idx="1368">
                  <c:v>2.109</c:v>
                </c:pt>
                <c:pt idx="1369">
                  <c:v>2.0830000000000002</c:v>
                </c:pt>
                <c:pt idx="1370">
                  <c:v>2.0680000000000001</c:v>
                </c:pt>
                <c:pt idx="1371">
                  <c:v>2.0579999999999998</c:v>
                </c:pt>
                <c:pt idx="1372">
                  <c:v>2.036</c:v>
                </c:pt>
                <c:pt idx="1373">
                  <c:v>2.0270000000000001</c:v>
                </c:pt>
                <c:pt idx="1374">
                  <c:v>2.0099999999999998</c:v>
                </c:pt>
                <c:pt idx="1375">
                  <c:v>1.9830000000000001</c:v>
                </c:pt>
                <c:pt idx="1376">
                  <c:v>1.9670000000000001</c:v>
                </c:pt>
                <c:pt idx="1377">
                  <c:v>1.9470000000000001</c:v>
                </c:pt>
                <c:pt idx="1378">
                  <c:v>1.9259999999999999</c:v>
                </c:pt>
                <c:pt idx="1379">
                  <c:v>1.907</c:v>
                </c:pt>
                <c:pt idx="1380">
                  <c:v>1.91</c:v>
                </c:pt>
                <c:pt idx="1381">
                  <c:v>1.91</c:v>
                </c:pt>
                <c:pt idx="1382">
                  <c:v>1.89</c:v>
                </c:pt>
                <c:pt idx="1383">
                  <c:v>1.861</c:v>
                </c:pt>
                <c:pt idx="1384">
                  <c:v>1.8320000000000001</c:v>
                </c:pt>
                <c:pt idx="1385">
                  <c:v>1.8129999999999999</c:v>
                </c:pt>
                <c:pt idx="1386">
                  <c:v>1.786</c:v>
                </c:pt>
                <c:pt idx="1387">
                  <c:v>1.7669999999999999</c:v>
                </c:pt>
                <c:pt idx="1388">
                  <c:v>1.746</c:v>
                </c:pt>
                <c:pt idx="1389">
                  <c:v>1.7270000000000001</c:v>
                </c:pt>
                <c:pt idx="1390">
                  <c:v>1.7130000000000001</c:v>
                </c:pt>
                <c:pt idx="1391">
                  <c:v>1.694</c:v>
                </c:pt>
                <c:pt idx="1392">
                  <c:v>1.673</c:v>
                </c:pt>
                <c:pt idx="1393">
                  <c:v>1.6539999999999999</c:v>
                </c:pt>
                <c:pt idx="1394">
                  <c:v>1.635</c:v>
                </c:pt>
                <c:pt idx="1395">
                  <c:v>1.623</c:v>
                </c:pt>
                <c:pt idx="1396">
                  <c:v>1.6080000000000001</c:v>
                </c:pt>
                <c:pt idx="1397">
                  <c:v>1.597</c:v>
                </c:pt>
                <c:pt idx="1398">
                  <c:v>1.583</c:v>
                </c:pt>
                <c:pt idx="1399">
                  <c:v>1.5740000000000001</c:v>
                </c:pt>
                <c:pt idx="1400">
                  <c:v>1.5669999999999999</c:v>
                </c:pt>
                <c:pt idx="1401">
                  <c:v>1.56</c:v>
                </c:pt>
                <c:pt idx="1402">
                  <c:v>1.5469999999999999</c:v>
                </c:pt>
                <c:pt idx="1403">
                  <c:v>1.53</c:v>
                </c:pt>
                <c:pt idx="1404">
                  <c:v>1.5209999999999999</c:v>
                </c:pt>
                <c:pt idx="1405">
                  <c:v>1.514</c:v>
                </c:pt>
                <c:pt idx="1406">
                  <c:v>1.498</c:v>
                </c:pt>
                <c:pt idx="1407">
                  <c:v>1.4890000000000001</c:v>
                </c:pt>
                <c:pt idx="1408">
                  <c:v>1.4770000000000001</c:v>
                </c:pt>
                <c:pt idx="1409">
                  <c:v>1.462</c:v>
                </c:pt>
                <c:pt idx="1410">
                  <c:v>1.4710000000000001</c:v>
                </c:pt>
                <c:pt idx="1411">
                  <c:v>1.4690000000000001</c:v>
                </c:pt>
                <c:pt idx="1412">
                  <c:v>1.4730000000000001</c:v>
                </c:pt>
                <c:pt idx="1413">
                  <c:v>1.474</c:v>
                </c:pt>
                <c:pt idx="1414">
                  <c:v>1.468</c:v>
                </c:pt>
                <c:pt idx="1415">
                  <c:v>1.472</c:v>
                </c:pt>
                <c:pt idx="1416">
                  <c:v>1.4670000000000001</c:v>
                </c:pt>
                <c:pt idx="1417">
                  <c:v>1.4570000000000001</c:v>
                </c:pt>
                <c:pt idx="1418">
                  <c:v>1.4450000000000001</c:v>
                </c:pt>
                <c:pt idx="1419">
                  <c:v>1.4390000000000001</c:v>
                </c:pt>
                <c:pt idx="1420">
                  <c:v>1.4419999999999999</c:v>
                </c:pt>
                <c:pt idx="1421">
                  <c:v>1.446</c:v>
                </c:pt>
                <c:pt idx="1422">
                  <c:v>1.4550000000000001</c:v>
                </c:pt>
                <c:pt idx="1423">
                  <c:v>1.4610000000000001</c:v>
                </c:pt>
                <c:pt idx="1424">
                  <c:v>1.462</c:v>
                </c:pt>
                <c:pt idx="1425">
                  <c:v>1.468</c:v>
                </c:pt>
                <c:pt idx="1426">
                  <c:v>1.462</c:v>
                </c:pt>
                <c:pt idx="1427">
                  <c:v>1.4570000000000001</c:v>
                </c:pt>
                <c:pt idx="1428">
                  <c:v>1.4490000000000001</c:v>
                </c:pt>
                <c:pt idx="1429">
                  <c:v>1.4410000000000001</c:v>
                </c:pt>
                <c:pt idx="1430">
                  <c:v>1.4139999999999999</c:v>
                </c:pt>
                <c:pt idx="1431">
                  <c:v>1.411</c:v>
                </c:pt>
                <c:pt idx="1432">
                  <c:v>1.407</c:v>
                </c:pt>
                <c:pt idx="1433">
                  <c:v>1.4019999999999999</c:v>
                </c:pt>
                <c:pt idx="1434">
                  <c:v>1.3979999999999999</c:v>
                </c:pt>
                <c:pt idx="1435">
                  <c:v>1.3839999999999999</c:v>
                </c:pt>
                <c:pt idx="1436">
                  <c:v>1.381</c:v>
                </c:pt>
                <c:pt idx="1437">
                  <c:v>1.36</c:v>
                </c:pt>
                <c:pt idx="1438">
                  <c:v>1.3360000000000001</c:v>
                </c:pt>
                <c:pt idx="1439">
                  <c:v>1.242</c:v>
                </c:pt>
              </c:numCache>
            </c:numRef>
          </c:val>
          <c:smooth val="1"/>
          <c:extLst>
            <c:ext xmlns:c16="http://schemas.microsoft.com/office/drawing/2014/chart" uri="{C3380CC4-5D6E-409C-BE32-E72D297353CC}">
              <c16:uniqueId val="{00000000-7B39-486C-B6B3-6A2BC09812AE}"/>
            </c:ext>
          </c:extLst>
        </c:ser>
        <c:ser>
          <c:idx val="1"/>
          <c:order val="1"/>
          <c:tx>
            <c:strRef>
              <c:f>'Ark1'!$C$1</c:f>
              <c:strCache>
                <c:ptCount val="1"/>
                <c:pt idx="0">
                  <c:v>Hverdager</c:v>
                </c:pt>
              </c:strCache>
            </c:strRef>
          </c:tx>
          <c:spPr>
            <a:ln w="19050" cap="rnd" cmpd="sng" algn="ctr">
              <a:solidFill>
                <a:schemeClr val="accent3"/>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'Ark1'!$C$2:$C$1441</c:f>
              <c:numCache>
                <c:formatCode>0.000;\-0.000</c:formatCode>
                <c:ptCount val="1440"/>
                <c:pt idx="0">
                  <c:v>1.3740000000000001</c:v>
                </c:pt>
                <c:pt idx="1">
                  <c:v>1.337</c:v>
                </c:pt>
                <c:pt idx="2">
                  <c:v>1.3180000000000001</c:v>
                </c:pt>
                <c:pt idx="3">
                  <c:v>1.294</c:v>
                </c:pt>
                <c:pt idx="4">
                  <c:v>1.276</c:v>
                </c:pt>
                <c:pt idx="5">
                  <c:v>1.2629999999999999</c:v>
                </c:pt>
                <c:pt idx="6">
                  <c:v>1.254</c:v>
                </c:pt>
                <c:pt idx="7">
                  <c:v>1.2350000000000001</c:v>
                </c:pt>
                <c:pt idx="8">
                  <c:v>1.22</c:v>
                </c:pt>
                <c:pt idx="9">
                  <c:v>1.212</c:v>
                </c:pt>
                <c:pt idx="10">
                  <c:v>1.1990000000000001</c:v>
                </c:pt>
                <c:pt idx="11">
                  <c:v>1.19</c:v>
                </c:pt>
                <c:pt idx="12">
                  <c:v>1.175</c:v>
                </c:pt>
                <c:pt idx="13">
                  <c:v>1.163</c:v>
                </c:pt>
                <c:pt idx="14">
                  <c:v>1.1459999999999999</c:v>
                </c:pt>
                <c:pt idx="15">
                  <c:v>1.1200000000000001</c:v>
                </c:pt>
                <c:pt idx="16">
                  <c:v>1.107</c:v>
                </c:pt>
                <c:pt idx="17">
                  <c:v>1.0880000000000001</c:v>
                </c:pt>
                <c:pt idx="18">
                  <c:v>1.0680000000000001</c:v>
                </c:pt>
                <c:pt idx="19">
                  <c:v>1.0569999999999999</c:v>
                </c:pt>
                <c:pt idx="20">
                  <c:v>1.042</c:v>
                </c:pt>
                <c:pt idx="21">
                  <c:v>1.034</c:v>
                </c:pt>
                <c:pt idx="22">
                  <c:v>1.026</c:v>
                </c:pt>
                <c:pt idx="23">
                  <c:v>1.022</c:v>
                </c:pt>
                <c:pt idx="24">
                  <c:v>1.012</c:v>
                </c:pt>
                <c:pt idx="25">
                  <c:v>0.996</c:v>
                </c:pt>
                <c:pt idx="26">
                  <c:v>0.97699999999999998</c:v>
                </c:pt>
                <c:pt idx="27">
                  <c:v>0.95699999999999996</c:v>
                </c:pt>
                <c:pt idx="28">
                  <c:v>0.93700000000000006</c:v>
                </c:pt>
                <c:pt idx="29">
                  <c:v>0.91700000000000004</c:v>
                </c:pt>
                <c:pt idx="30">
                  <c:v>0.91300000000000003</c:v>
                </c:pt>
                <c:pt idx="31">
                  <c:v>0.90800000000000003</c:v>
                </c:pt>
                <c:pt idx="32">
                  <c:v>0.90500000000000003</c:v>
                </c:pt>
                <c:pt idx="33">
                  <c:v>0.89500000000000002</c:v>
                </c:pt>
                <c:pt idx="34">
                  <c:v>0.89800000000000002</c:v>
                </c:pt>
                <c:pt idx="35">
                  <c:v>0.89400000000000002</c:v>
                </c:pt>
                <c:pt idx="36">
                  <c:v>0.88800000000000001</c:v>
                </c:pt>
                <c:pt idx="37">
                  <c:v>0.88100000000000001</c:v>
                </c:pt>
                <c:pt idx="38">
                  <c:v>0.879</c:v>
                </c:pt>
                <c:pt idx="39">
                  <c:v>0.87</c:v>
                </c:pt>
                <c:pt idx="40">
                  <c:v>0.86499999999999999</c:v>
                </c:pt>
                <c:pt idx="41">
                  <c:v>0.86099999999999999</c:v>
                </c:pt>
                <c:pt idx="42">
                  <c:v>0.85499999999999998</c:v>
                </c:pt>
                <c:pt idx="43">
                  <c:v>0.85099999999999998</c:v>
                </c:pt>
                <c:pt idx="44">
                  <c:v>0.84599999999999997</c:v>
                </c:pt>
                <c:pt idx="45">
                  <c:v>0.84099999999999997</c:v>
                </c:pt>
                <c:pt idx="46">
                  <c:v>0.83599999999999997</c:v>
                </c:pt>
                <c:pt idx="47">
                  <c:v>0.83</c:v>
                </c:pt>
                <c:pt idx="48">
                  <c:v>0.82699999999999996</c:v>
                </c:pt>
                <c:pt idx="49">
                  <c:v>0.82199999999999995</c:v>
                </c:pt>
                <c:pt idx="50">
                  <c:v>0.82399999999999995</c:v>
                </c:pt>
                <c:pt idx="51">
                  <c:v>0.82699999999999996</c:v>
                </c:pt>
                <c:pt idx="52">
                  <c:v>0.82399999999999995</c:v>
                </c:pt>
                <c:pt idx="53">
                  <c:v>0.82</c:v>
                </c:pt>
                <c:pt idx="54">
                  <c:v>0.82099999999999995</c:v>
                </c:pt>
                <c:pt idx="55">
                  <c:v>0.82</c:v>
                </c:pt>
                <c:pt idx="56">
                  <c:v>0.81799999999999995</c:v>
                </c:pt>
                <c:pt idx="57">
                  <c:v>0.80900000000000005</c:v>
                </c:pt>
                <c:pt idx="58">
                  <c:v>0.80100000000000005</c:v>
                </c:pt>
                <c:pt idx="59">
                  <c:v>0.79800000000000004</c:v>
                </c:pt>
                <c:pt idx="60">
                  <c:v>0.81499999999999995</c:v>
                </c:pt>
                <c:pt idx="61">
                  <c:v>0.82799999999999996</c:v>
                </c:pt>
                <c:pt idx="62">
                  <c:v>0.83099999999999996</c:v>
                </c:pt>
                <c:pt idx="63">
                  <c:v>0.81899999999999995</c:v>
                </c:pt>
                <c:pt idx="64">
                  <c:v>0.81</c:v>
                </c:pt>
                <c:pt idx="65">
                  <c:v>0.80400000000000005</c:v>
                </c:pt>
                <c:pt idx="66">
                  <c:v>0.80200000000000005</c:v>
                </c:pt>
                <c:pt idx="67">
                  <c:v>0.79600000000000004</c:v>
                </c:pt>
                <c:pt idx="68">
                  <c:v>0.78800000000000003</c:v>
                </c:pt>
                <c:pt idx="69">
                  <c:v>0.79200000000000004</c:v>
                </c:pt>
                <c:pt idx="70">
                  <c:v>0.79700000000000004</c:v>
                </c:pt>
                <c:pt idx="71">
                  <c:v>0.79700000000000004</c:v>
                </c:pt>
                <c:pt idx="72">
                  <c:v>0.79600000000000004</c:v>
                </c:pt>
                <c:pt idx="73">
                  <c:v>0.79800000000000004</c:v>
                </c:pt>
                <c:pt idx="74">
                  <c:v>0.79</c:v>
                </c:pt>
                <c:pt idx="75">
                  <c:v>0.78600000000000003</c:v>
                </c:pt>
                <c:pt idx="76">
                  <c:v>0.78200000000000003</c:v>
                </c:pt>
                <c:pt idx="77">
                  <c:v>0.78</c:v>
                </c:pt>
                <c:pt idx="78">
                  <c:v>0.77400000000000002</c:v>
                </c:pt>
                <c:pt idx="79">
                  <c:v>0.76800000000000002</c:v>
                </c:pt>
                <c:pt idx="80">
                  <c:v>0.76600000000000001</c:v>
                </c:pt>
                <c:pt idx="81">
                  <c:v>0.76</c:v>
                </c:pt>
                <c:pt idx="82">
                  <c:v>0.749</c:v>
                </c:pt>
                <c:pt idx="83">
                  <c:v>0.751</c:v>
                </c:pt>
                <c:pt idx="84">
                  <c:v>0.74399999999999999</c:v>
                </c:pt>
                <c:pt idx="85">
                  <c:v>0.74199999999999999</c:v>
                </c:pt>
                <c:pt idx="86">
                  <c:v>0.74</c:v>
                </c:pt>
                <c:pt idx="87">
                  <c:v>0.73699999999999999</c:v>
                </c:pt>
                <c:pt idx="88">
                  <c:v>0.72899999999999998</c:v>
                </c:pt>
                <c:pt idx="89">
                  <c:v>0.71899999999999997</c:v>
                </c:pt>
                <c:pt idx="90">
                  <c:v>0.71899999999999997</c:v>
                </c:pt>
                <c:pt idx="91">
                  <c:v>0.71699999999999997</c:v>
                </c:pt>
                <c:pt idx="92">
                  <c:v>0.71899999999999997</c:v>
                </c:pt>
                <c:pt idx="93">
                  <c:v>0.72</c:v>
                </c:pt>
                <c:pt idx="94">
                  <c:v>0.71899999999999997</c:v>
                </c:pt>
                <c:pt idx="95">
                  <c:v>0.71399999999999997</c:v>
                </c:pt>
                <c:pt idx="96">
                  <c:v>0.70799999999999996</c:v>
                </c:pt>
                <c:pt idx="97">
                  <c:v>0.70799999999999996</c:v>
                </c:pt>
                <c:pt idx="98">
                  <c:v>0.7</c:v>
                </c:pt>
                <c:pt idx="99">
                  <c:v>0.69299999999999995</c:v>
                </c:pt>
                <c:pt idx="100">
                  <c:v>0.68700000000000006</c:v>
                </c:pt>
                <c:pt idx="101">
                  <c:v>0.68400000000000005</c:v>
                </c:pt>
                <c:pt idx="102">
                  <c:v>0.68</c:v>
                </c:pt>
                <c:pt idx="103">
                  <c:v>0.67500000000000004</c:v>
                </c:pt>
                <c:pt idx="104">
                  <c:v>0.67300000000000004</c:v>
                </c:pt>
                <c:pt idx="105">
                  <c:v>0.67400000000000004</c:v>
                </c:pt>
                <c:pt idx="106">
                  <c:v>0.67300000000000004</c:v>
                </c:pt>
                <c:pt idx="107">
                  <c:v>0.67</c:v>
                </c:pt>
                <c:pt idx="108">
                  <c:v>0.66900000000000004</c:v>
                </c:pt>
                <c:pt idx="109">
                  <c:v>0.66300000000000003</c:v>
                </c:pt>
                <c:pt idx="110">
                  <c:v>0.66200000000000003</c:v>
                </c:pt>
                <c:pt idx="111">
                  <c:v>0.66100000000000003</c:v>
                </c:pt>
                <c:pt idx="112">
                  <c:v>0.66200000000000003</c:v>
                </c:pt>
                <c:pt idx="113">
                  <c:v>0.66400000000000003</c:v>
                </c:pt>
                <c:pt idx="114">
                  <c:v>0.66600000000000004</c:v>
                </c:pt>
                <c:pt idx="115">
                  <c:v>0.66500000000000004</c:v>
                </c:pt>
                <c:pt idx="116">
                  <c:v>0.66200000000000003</c:v>
                </c:pt>
                <c:pt idx="117">
                  <c:v>0.65900000000000003</c:v>
                </c:pt>
                <c:pt idx="118">
                  <c:v>0.65600000000000003</c:v>
                </c:pt>
                <c:pt idx="119">
                  <c:v>0.65800000000000003</c:v>
                </c:pt>
                <c:pt idx="120">
                  <c:v>0.67600000000000005</c:v>
                </c:pt>
                <c:pt idx="121">
                  <c:v>0.68200000000000005</c:v>
                </c:pt>
                <c:pt idx="122">
                  <c:v>0.67800000000000005</c:v>
                </c:pt>
                <c:pt idx="123">
                  <c:v>0.67</c:v>
                </c:pt>
                <c:pt idx="124">
                  <c:v>0.66600000000000004</c:v>
                </c:pt>
                <c:pt idx="125">
                  <c:v>0.66400000000000003</c:v>
                </c:pt>
                <c:pt idx="126">
                  <c:v>0.65700000000000003</c:v>
                </c:pt>
                <c:pt idx="127">
                  <c:v>0.65400000000000003</c:v>
                </c:pt>
                <c:pt idx="128">
                  <c:v>0.65400000000000003</c:v>
                </c:pt>
                <c:pt idx="129">
                  <c:v>0.65100000000000002</c:v>
                </c:pt>
                <c:pt idx="130">
                  <c:v>0.64600000000000002</c:v>
                </c:pt>
                <c:pt idx="131">
                  <c:v>0.65</c:v>
                </c:pt>
                <c:pt idx="132">
                  <c:v>0.65</c:v>
                </c:pt>
                <c:pt idx="133">
                  <c:v>0.64700000000000002</c:v>
                </c:pt>
                <c:pt idx="134">
                  <c:v>0.64700000000000002</c:v>
                </c:pt>
                <c:pt idx="135">
                  <c:v>0.64500000000000002</c:v>
                </c:pt>
                <c:pt idx="136">
                  <c:v>0.64500000000000002</c:v>
                </c:pt>
                <c:pt idx="137">
                  <c:v>0.64500000000000002</c:v>
                </c:pt>
                <c:pt idx="138">
                  <c:v>0.64200000000000002</c:v>
                </c:pt>
                <c:pt idx="139">
                  <c:v>0.64200000000000002</c:v>
                </c:pt>
                <c:pt idx="140">
                  <c:v>0.64200000000000002</c:v>
                </c:pt>
                <c:pt idx="141">
                  <c:v>0.64600000000000002</c:v>
                </c:pt>
                <c:pt idx="142">
                  <c:v>0.64500000000000002</c:v>
                </c:pt>
                <c:pt idx="143">
                  <c:v>0.65</c:v>
                </c:pt>
                <c:pt idx="144">
                  <c:v>0.65200000000000002</c:v>
                </c:pt>
                <c:pt idx="145">
                  <c:v>0.65300000000000002</c:v>
                </c:pt>
                <c:pt idx="146">
                  <c:v>0.65100000000000002</c:v>
                </c:pt>
                <c:pt idx="147">
                  <c:v>0.65500000000000003</c:v>
                </c:pt>
                <c:pt idx="148">
                  <c:v>0.65300000000000002</c:v>
                </c:pt>
                <c:pt idx="149">
                  <c:v>0.64700000000000002</c:v>
                </c:pt>
                <c:pt idx="150">
                  <c:v>0.67100000000000004</c:v>
                </c:pt>
                <c:pt idx="151">
                  <c:v>0.67200000000000004</c:v>
                </c:pt>
                <c:pt idx="152">
                  <c:v>0.67</c:v>
                </c:pt>
                <c:pt idx="153">
                  <c:v>0.67</c:v>
                </c:pt>
                <c:pt idx="154">
                  <c:v>0.66800000000000004</c:v>
                </c:pt>
                <c:pt idx="155">
                  <c:v>0.66600000000000004</c:v>
                </c:pt>
                <c:pt idx="156">
                  <c:v>0.67100000000000004</c:v>
                </c:pt>
                <c:pt idx="157">
                  <c:v>0.67300000000000004</c:v>
                </c:pt>
                <c:pt idx="158">
                  <c:v>0.67500000000000004</c:v>
                </c:pt>
                <c:pt idx="159">
                  <c:v>0.68300000000000005</c:v>
                </c:pt>
                <c:pt idx="160">
                  <c:v>0.68</c:v>
                </c:pt>
                <c:pt idx="161">
                  <c:v>0.67800000000000005</c:v>
                </c:pt>
                <c:pt idx="162">
                  <c:v>0.68200000000000005</c:v>
                </c:pt>
                <c:pt idx="163">
                  <c:v>0.68700000000000006</c:v>
                </c:pt>
                <c:pt idx="164">
                  <c:v>0.68799999999999994</c:v>
                </c:pt>
                <c:pt idx="165">
                  <c:v>0.7</c:v>
                </c:pt>
                <c:pt idx="166">
                  <c:v>0.70599999999999996</c:v>
                </c:pt>
                <c:pt idx="167">
                  <c:v>0.71799999999999997</c:v>
                </c:pt>
                <c:pt idx="168">
                  <c:v>0.73099999999999998</c:v>
                </c:pt>
                <c:pt idx="169">
                  <c:v>0.74299999999999999</c:v>
                </c:pt>
                <c:pt idx="170">
                  <c:v>0.74399999999999999</c:v>
                </c:pt>
                <c:pt idx="171">
                  <c:v>0.73899999999999999</c:v>
                </c:pt>
                <c:pt idx="172">
                  <c:v>0.72599999999999998</c:v>
                </c:pt>
                <c:pt idx="173">
                  <c:v>0.70899999999999996</c:v>
                </c:pt>
                <c:pt idx="174">
                  <c:v>0.70399999999999996</c:v>
                </c:pt>
                <c:pt idx="175">
                  <c:v>0.70399999999999996</c:v>
                </c:pt>
                <c:pt idx="176">
                  <c:v>0.69899999999999995</c:v>
                </c:pt>
                <c:pt idx="177">
                  <c:v>0.69199999999999995</c:v>
                </c:pt>
                <c:pt idx="178">
                  <c:v>0.68700000000000006</c:v>
                </c:pt>
                <c:pt idx="179">
                  <c:v>0.69399999999999995</c:v>
                </c:pt>
                <c:pt idx="180">
                  <c:v>0.76900000000000002</c:v>
                </c:pt>
                <c:pt idx="181">
                  <c:v>0.80200000000000005</c:v>
                </c:pt>
                <c:pt idx="182">
                  <c:v>0.81499999999999995</c:v>
                </c:pt>
                <c:pt idx="183">
                  <c:v>0.81499999999999995</c:v>
                </c:pt>
                <c:pt idx="184">
                  <c:v>0.82399999999999995</c:v>
                </c:pt>
                <c:pt idx="185">
                  <c:v>0.83899999999999997</c:v>
                </c:pt>
                <c:pt idx="186">
                  <c:v>0.84599999999999997</c:v>
                </c:pt>
                <c:pt idx="187">
                  <c:v>0.85599999999999998</c:v>
                </c:pt>
                <c:pt idx="188">
                  <c:v>0.86699999999999999</c:v>
                </c:pt>
                <c:pt idx="189">
                  <c:v>0.88100000000000001</c:v>
                </c:pt>
                <c:pt idx="190">
                  <c:v>0.88900000000000001</c:v>
                </c:pt>
                <c:pt idx="191">
                  <c:v>0.89300000000000002</c:v>
                </c:pt>
                <c:pt idx="192">
                  <c:v>0.88500000000000001</c:v>
                </c:pt>
                <c:pt idx="193">
                  <c:v>0.88200000000000001</c:v>
                </c:pt>
                <c:pt idx="194">
                  <c:v>0.88200000000000001</c:v>
                </c:pt>
                <c:pt idx="195">
                  <c:v>0.88400000000000001</c:v>
                </c:pt>
                <c:pt idx="196">
                  <c:v>0.89200000000000002</c:v>
                </c:pt>
                <c:pt idx="197">
                  <c:v>0.90100000000000002</c:v>
                </c:pt>
                <c:pt idx="198">
                  <c:v>0.91300000000000003</c:v>
                </c:pt>
                <c:pt idx="199">
                  <c:v>0.92200000000000004</c:v>
                </c:pt>
                <c:pt idx="200">
                  <c:v>0.93400000000000005</c:v>
                </c:pt>
                <c:pt idx="201">
                  <c:v>0.94599999999999995</c:v>
                </c:pt>
                <c:pt idx="202">
                  <c:v>0.95799999999999996</c:v>
                </c:pt>
                <c:pt idx="203">
                  <c:v>0.97099999999999997</c:v>
                </c:pt>
                <c:pt idx="204">
                  <c:v>0.98699999999999999</c:v>
                </c:pt>
                <c:pt idx="205">
                  <c:v>1.008</c:v>
                </c:pt>
                <c:pt idx="206">
                  <c:v>1.0189999999999999</c:v>
                </c:pt>
                <c:pt idx="207">
                  <c:v>1.038</c:v>
                </c:pt>
                <c:pt idx="208">
                  <c:v>1.048</c:v>
                </c:pt>
                <c:pt idx="209">
                  <c:v>1.048</c:v>
                </c:pt>
                <c:pt idx="210">
                  <c:v>1.1830000000000001</c:v>
                </c:pt>
                <c:pt idx="211">
                  <c:v>1.234</c:v>
                </c:pt>
                <c:pt idx="212">
                  <c:v>1.2629999999999999</c:v>
                </c:pt>
                <c:pt idx="213">
                  <c:v>1.274</c:v>
                </c:pt>
                <c:pt idx="214">
                  <c:v>1.2809999999999999</c:v>
                </c:pt>
                <c:pt idx="215">
                  <c:v>1.2749999999999999</c:v>
                </c:pt>
                <c:pt idx="216">
                  <c:v>1.2729999999999999</c:v>
                </c:pt>
                <c:pt idx="217">
                  <c:v>1.2789999999999999</c:v>
                </c:pt>
                <c:pt idx="218">
                  <c:v>1.2929999999999999</c:v>
                </c:pt>
                <c:pt idx="219">
                  <c:v>1.3069999999999999</c:v>
                </c:pt>
                <c:pt idx="220">
                  <c:v>1.321</c:v>
                </c:pt>
                <c:pt idx="221">
                  <c:v>1.339</c:v>
                </c:pt>
                <c:pt idx="222">
                  <c:v>1.355</c:v>
                </c:pt>
                <c:pt idx="223">
                  <c:v>1.371</c:v>
                </c:pt>
                <c:pt idx="224">
                  <c:v>1.381</c:v>
                </c:pt>
                <c:pt idx="225">
                  <c:v>1.3939999999999999</c:v>
                </c:pt>
                <c:pt idx="226">
                  <c:v>1.401</c:v>
                </c:pt>
                <c:pt idx="227">
                  <c:v>1.419</c:v>
                </c:pt>
                <c:pt idx="228">
                  <c:v>1.4379999999999999</c:v>
                </c:pt>
                <c:pt idx="229">
                  <c:v>1.4570000000000001</c:v>
                </c:pt>
                <c:pt idx="230">
                  <c:v>1.4730000000000001</c:v>
                </c:pt>
                <c:pt idx="231">
                  <c:v>1.498</c:v>
                </c:pt>
                <c:pt idx="232">
                  <c:v>1.5049999999999999</c:v>
                </c:pt>
                <c:pt idx="233">
                  <c:v>1.5249999999999999</c:v>
                </c:pt>
                <c:pt idx="234">
                  <c:v>1.5589999999999999</c:v>
                </c:pt>
                <c:pt idx="235">
                  <c:v>1.5980000000000001</c:v>
                </c:pt>
                <c:pt idx="236">
                  <c:v>1.637</c:v>
                </c:pt>
                <c:pt idx="237">
                  <c:v>1.6639999999999999</c:v>
                </c:pt>
                <c:pt idx="238">
                  <c:v>1.68</c:v>
                </c:pt>
                <c:pt idx="239">
                  <c:v>1.7050000000000001</c:v>
                </c:pt>
                <c:pt idx="240">
                  <c:v>1.9079999999999999</c:v>
                </c:pt>
                <c:pt idx="241">
                  <c:v>1.968</c:v>
                </c:pt>
                <c:pt idx="242">
                  <c:v>1.98</c:v>
                </c:pt>
                <c:pt idx="243">
                  <c:v>2.0049999999999999</c:v>
                </c:pt>
                <c:pt idx="244">
                  <c:v>2.0049999999999999</c:v>
                </c:pt>
                <c:pt idx="245">
                  <c:v>2.012</c:v>
                </c:pt>
                <c:pt idx="246">
                  <c:v>2.1789999999999998</c:v>
                </c:pt>
                <c:pt idx="247">
                  <c:v>2.2370000000000001</c:v>
                </c:pt>
                <c:pt idx="248">
                  <c:v>2.2759999999999998</c:v>
                </c:pt>
                <c:pt idx="249">
                  <c:v>2.2909999999999999</c:v>
                </c:pt>
                <c:pt idx="250">
                  <c:v>2.306</c:v>
                </c:pt>
                <c:pt idx="251">
                  <c:v>2.3119999999999998</c:v>
                </c:pt>
                <c:pt idx="252">
                  <c:v>2.3170000000000002</c:v>
                </c:pt>
                <c:pt idx="253">
                  <c:v>2.323</c:v>
                </c:pt>
                <c:pt idx="254">
                  <c:v>2.3340000000000001</c:v>
                </c:pt>
                <c:pt idx="255">
                  <c:v>2.3460000000000001</c:v>
                </c:pt>
                <c:pt idx="256">
                  <c:v>2.3610000000000002</c:v>
                </c:pt>
                <c:pt idx="257">
                  <c:v>2.383</c:v>
                </c:pt>
                <c:pt idx="258">
                  <c:v>2.3879999999999999</c:v>
                </c:pt>
                <c:pt idx="259">
                  <c:v>2.42</c:v>
                </c:pt>
                <c:pt idx="260">
                  <c:v>2.4409999999999998</c:v>
                </c:pt>
                <c:pt idx="261">
                  <c:v>2.44</c:v>
                </c:pt>
                <c:pt idx="262">
                  <c:v>2.427</c:v>
                </c:pt>
                <c:pt idx="263">
                  <c:v>2.3730000000000002</c:v>
                </c:pt>
                <c:pt idx="264">
                  <c:v>2.3610000000000002</c:v>
                </c:pt>
                <c:pt idx="265">
                  <c:v>2.3759999999999999</c:v>
                </c:pt>
                <c:pt idx="266">
                  <c:v>2.3780000000000001</c:v>
                </c:pt>
                <c:pt idx="267">
                  <c:v>2.391</c:v>
                </c:pt>
                <c:pt idx="268">
                  <c:v>2.403</c:v>
                </c:pt>
                <c:pt idx="269">
                  <c:v>2.3460000000000001</c:v>
                </c:pt>
                <c:pt idx="270">
                  <c:v>2.5659999999999998</c:v>
                </c:pt>
                <c:pt idx="271">
                  <c:v>2.5979999999999999</c:v>
                </c:pt>
                <c:pt idx="272">
                  <c:v>2.6429999999999998</c:v>
                </c:pt>
                <c:pt idx="273">
                  <c:v>2.6579999999999999</c:v>
                </c:pt>
                <c:pt idx="274">
                  <c:v>2.64</c:v>
                </c:pt>
                <c:pt idx="275">
                  <c:v>2.613</c:v>
                </c:pt>
                <c:pt idx="276">
                  <c:v>2.677</c:v>
                </c:pt>
                <c:pt idx="277">
                  <c:v>2.6440000000000001</c:v>
                </c:pt>
                <c:pt idx="278">
                  <c:v>2.5579999999999998</c:v>
                </c:pt>
                <c:pt idx="279">
                  <c:v>2.7290000000000001</c:v>
                </c:pt>
                <c:pt idx="280">
                  <c:v>2.7650000000000001</c:v>
                </c:pt>
                <c:pt idx="281">
                  <c:v>2.78</c:v>
                </c:pt>
                <c:pt idx="282">
                  <c:v>2.7869999999999999</c:v>
                </c:pt>
                <c:pt idx="283">
                  <c:v>2.794</c:v>
                </c:pt>
                <c:pt idx="284">
                  <c:v>2.8159999999999998</c:v>
                </c:pt>
                <c:pt idx="285">
                  <c:v>2.8879999999999999</c:v>
                </c:pt>
                <c:pt idx="286">
                  <c:v>2.9039999999999999</c:v>
                </c:pt>
                <c:pt idx="287">
                  <c:v>2.9020000000000001</c:v>
                </c:pt>
                <c:pt idx="288">
                  <c:v>2.9039999999999999</c:v>
                </c:pt>
                <c:pt idx="289">
                  <c:v>2.907</c:v>
                </c:pt>
                <c:pt idx="290">
                  <c:v>2.911</c:v>
                </c:pt>
                <c:pt idx="291">
                  <c:v>2.8959999999999999</c:v>
                </c:pt>
                <c:pt idx="292">
                  <c:v>2.8620000000000001</c:v>
                </c:pt>
                <c:pt idx="293">
                  <c:v>2.8170000000000002</c:v>
                </c:pt>
                <c:pt idx="294">
                  <c:v>2.8090000000000002</c:v>
                </c:pt>
                <c:pt idx="295">
                  <c:v>2.8239999999999998</c:v>
                </c:pt>
                <c:pt idx="296">
                  <c:v>2.8290000000000002</c:v>
                </c:pt>
                <c:pt idx="297">
                  <c:v>2.839</c:v>
                </c:pt>
                <c:pt idx="298">
                  <c:v>2.83</c:v>
                </c:pt>
                <c:pt idx="299">
                  <c:v>2.7890000000000001</c:v>
                </c:pt>
                <c:pt idx="300">
                  <c:v>3.1779999999999999</c:v>
                </c:pt>
                <c:pt idx="301">
                  <c:v>3.21</c:v>
                </c:pt>
                <c:pt idx="302">
                  <c:v>3.202</c:v>
                </c:pt>
                <c:pt idx="303">
                  <c:v>3.129</c:v>
                </c:pt>
                <c:pt idx="304">
                  <c:v>3.0569999999999999</c:v>
                </c:pt>
                <c:pt idx="305">
                  <c:v>3.0510000000000002</c:v>
                </c:pt>
                <c:pt idx="306">
                  <c:v>3.0470000000000002</c:v>
                </c:pt>
                <c:pt idx="307">
                  <c:v>3</c:v>
                </c:pt>
                <c:pt idx="308">
                  <c:v>2.996</c:v>
                </c:pt>
                <c:pt idx="309">
                  <c:v>3.012</c:v>
                </c:pt>
                <c:pt idx="310">
                  <c:v>2.9489999999999998</c:v>
                </c:pt>
                <c:pt idx="311">
                  <c:v>3.0950000000000002</c:v>
                </c:pt>
                <c:pt idx="312">
                  <c:v>3.1459999999999999</c:v>
                </c:pt>
                <c:pt idx="313">
                  <c:v>3.1859999999999999</c:v>
                </c:pt>
                <c:pt idx="314">
                  <c:v>3.1949999999999998</c:v>
                </c:pt>
                <c:pt idx="315">
                  <c:v>3.1930000000000001</c:v>
                </c:pt>
                <c:pt idx="316">
                  <c:v>3.1960000000000002</c:v>
                </c:pt>
                <c:pt idx="317">
                  <c:v>3.1960000000000002</c:v>
                </c:pt>
                <c:pt idx="318">
                  <c:v>3.218</c:v>
                </c:pt>
                <c:pt idx="319">
                  <c:v>3.2429999999999999</c:v>
                </c:pt>
                <c:pt idx="320">
                  <c:v>3.246</c:v>
                </c:pt>
                <c:pt idx="321">
                  <c:v>3.258</c:v>
                </c:pt>
                <c:pt idx="322">
                  <c:v>3.266</c:v>
                </c:pt>
                <c:pt idx="323">
                  <c:v>3.2639999999999998</c:v>
                </c:pt>
                <c:pt idx="324">
                  <c:v>3.2730000000000001</c:v>
                </c:pt>
                <c:pt idx="325">
                  <c:v>3.2429999999999999</c:v>
                </c:pt>
                <c:pt idx="326">
                  <c:v>3.218</c:v>
                </c:pt>
                <c:pt idx="327">
                  <c:v>3.23</c:v>
                </c:pt>
                <c:pt idx="328">
                  <c:v>3.2269999999999999</c:v>
                </c:pt>
                <c:pt idx="329">
                  <c:v>3.1669999999999998</c:v>
                </c:pt>
                <c:pt idx="330">
                  <c:v>3.4369999999999998</c:v>
                </c:pt>
                <c:pt idx="331">
                  <c:v>3.4550000000000001</c:v>
                </c:pt>
                <c:pt idx="332">
                  <c:v>3.4670000000000001</c:v>
                </c:pt>
                <c:pt idx="333">
                  <c:v>3.4390000000000001</c:v>
                </c:pt>
                <c:pt idx="334">
                  <c:v>3.4089999999999998</c:v>
                </c:pt>
                <c:pt idx="335">
                  <c:v>3.387</c:v>
                </c:pt>
                <c:pt idx="336">
                  <c:v>3.3780000000000001</c:v>
                </c:pt>
                <c:pt idx="337">
                  <c:v>3.4079999999999999</c:v>
                </c:pt>
                <c:pt idx="338">
                  <c:v>3.4319999999999999</c:v>
                </c:pt>
                <c:pt idx="339">
                  <c:v>3.3639999999999999</c:v>
                </c:pt>
                <c:pt idx="340">
                  <c:v>3.5219999999999998</c:v>
                </c:pt>
                <c:pt idx="341">
                  <c:v>3.548</c:v>
                </c:pt>
                <c:pt idx="342">
                  <c:v>3.5760000000000001</c:v>
                </c:pt>
                <c:pt idx="343">
                  <c:v>3.59</c:v>
                </c:pt>
                <c:pt idx="344">
                  <c:v>3.6059999999999999</c:v>
                </c:pt>
                <c:pt idx="345">
                  <c:v>3.6760000000000002</c:v>
                </c:pt>
                <c:pt idx="346">
                  <c:v>3.68</c:v>
                </c:pt>
                <c:pt idx="347">
                  <c:v>3.6930000000000001</c:v>
                </c:pt>
                <c:pt idx="348">
                  <c:v>3.6989999999999998</c:v>
                </c:pt>
                <c:pt idx="349">
                  <c:v>3.7280000000000002</c:v>
                </c:pt>
                <c:pt idx="350">
                  <c:v>3.7559999999999998</c:v>
                </c:pt>
                <c:pt idx="351">
                  <c:v>3.7629999999999999</c:v>
                </c:pt>
                <c:pt idx="352">
                  <c:v>3.754</c:v>
                </c:pt>
                <c:pt idx="353">
                  <c:v>3.7549999999999999</c:v>
                </c:pt>
                <c:pt idx="354">
                  <c:v>3.7759999999999998</c:v>
                </c:pt>
                <c:pt idx="355">
                  <c:v>3.7589999999999999</c:v>
                </c:pt>
                <c:pt idx="356">
                  <c:v>3.73</c:v>
                </c:pt>
                <c:pt idx="357">
                  <c:v>3.7610000000000001</c:v>
                </c:pt>
                <c:pt idx="358">
                  <c:v>3.782</c:v>
                </c:pt>
                <c:pt idx="359">
                  <c:v>3.7450000000000001</c:v>
                </c:pt>
                <c:pt idx="360">
                  <c:v>4.1909999999999998</c:v>
                </c:pt>
                <c:pt idx="361">
                  <c:v>4.2359999999999998</c:v>
                </c:pt>
                <c:pt idx="362">
                  <c:v>4.2750000000000004</c:v>
                </c:pt>
                <c:pt idx="363">
                  <c:v>4.2469999999999999</c:v>
                </c:pt>
                <c:pt idx="364">
                  <c:v>4.1859999999999999</c:v>
                </c:pt>
                <c:pt idx="365">
                  <c:v>4.1820000000000004</c:v>
                </c:pt>
                <c:pt idx="366">
                  <c:v>4.2320000000000002</c:v>
                </c:pt>
                <c:pt idx="367">
                  <c:v>4.2130000000000001</c:v>
                </c:pt>
                <c:pt idx="368">
                  <c:v>4.2210000000000001</c:v>
                </c:pt>
                <c:pt idx="369">
                  <c:v>4.2160000000000002</c:v>
                </c:pt>
                <c:pt idx="370">
                  <c:v>4.1660000000000004</c:v>
                </c:pt>
                <c:pt idx="371">
                  <c:v>4.2930000000000001</c:v>
                </c:pt>
                <c:pt idx="372">
                  <c:v>4.3319999999999999</c:v>
                </c:pt>
                <c:pt idx="373">
                  <c:v>4.3470000000000004</c:v>
                </c:pt>
                <c:pt idx="374">
                  <c:v>4.3490000000000002</c:v>
                </c:pt>
                <c:pt idx="375">
                  <c:v>4.3470000000000004</c:v>
                </c:pt>
                <c:pt idx="376">
                  <c:v>4.359</c:v>
                </c:pt>
                <c:pt idx="377">
                  <c:v>4.3719999999999999</c:v>
                </c:pt>
                <c:pt idx="378">
                  <c:v>4.3879999999999999</c:v>
                </c:pt>
                <c:pt idx="379">
                  <c:v>4.3899999999999997</c:v>
                </c:pt>
                <c:pt idx="380">
                  <c:v>4.3760000000000003</c:v>
                </c:pt>
                <c:pt idx="381">
                  <c:v>4.3819999999999997</c:v>
                </c:pt>
                <c:pt idx="382">
                  <c:v>4.3879999999999999</c:v>
                </c:pt>
                <c:pt idx="383">
                  <c:v>4.3620000000000001</c:v>
                </c:pt>
                <c:pt idx="384">
                  <c:v>4.3419999999999996</c:v>
                </c:pt>
                <c:pt idx="385">
                  <c:v>4.3140000000000001</c:v>
                </c:pt>
                <c:pt idx="386">
                  <c:v>4.2789999999999999</c:v>
                </c:pt>
                <c:pt idx="387">
                  <c:v>4.2750000000000004</c:v>
                </c:pt>
                <c:pt idx="388">
                  <c:v>4.274</c:v>
                </c:pt>
                <c:pt idx="389">
                  <c:v>4.1760000000000002</c:v>
                </c:pt>
                <c:pt idx="390">
                  <c:v>4.3730000000000002</c:v>
                </c:pt>
                <c:pt idx="391">
                  <c:v>4.3620000000000001</c:v>
                </c:pt>
                <c:pt idx="392">
                  <c:v>4.367</c:v>
                </c:pt>
                <c:pt idx="393">
                  <c:v>4.3579999999999997</c:v>
                </c:pt>
                <c:pt idx="394">
                  <c:v>4.359</c:v>
                </c:pt>
                <c:pt idx="395">
                  <c:v>4.3390000000000004</c:v>
                </c:pt>
                <c:pt idx="396">
                  <c:v>4.3559999999999999</c:v>
                </c:pt>
                <c:pt idx="397">
                  <c:v>4.351</c:v>
                </c:pt>
                <c:pt idx="398">
                  <c:v>4.3449999999999998</c:v>
                </c:pt>
                <c:pt idx="399">
                  <c:v>4.351</c:v>
                </c:pt>
                <c:pt idx="400">
                  <c:v>4.3479999999999999</c:v>
                </c:pt>
                <c:pt idx="401">
                  <c:v>4.2889999999999997</c:v>
                </c:pt>
                <c:pt idx="402">
                  <c:v>4.4379999999999997</c:v>
                </c:pt>
                <c:pt idx="403">
                  <c:v>4.444</c:v>
                </c:pt>
                <c:pt idx="404">
                  <c:v>4.423</c:v>
                </c:pt>
                <c:pt idx="405">
                  <c:v>4.4790000000000001</c:v>
                </c:pt>
                <c:pt idx="406">
                  <c:v>4.4640000000000004</c:v>
                </c:pt>
                <c:pt idx="407">
                  <c:v>4.4690000000000003</c:v>
                </c:pt>
                <c:pt idx="408">
                  <c:v>4.4420000000000002</c:v>
                </c:pt>
                <c:pt idx="409">
                  <c:v>4.4409999999999998</c:v>
                </c:pt>
                <c:pt idx="410">
                  <c:v>4.4390000000000001</c:v>
                </c:pt>
                <c:pt idx="411">
                  <c:v>4.4269999999999996</c:v>
                </c:pt>
                <c:pt idx="412">
                  <c:v>4.4089999999999998</c:v>
                </c:pt>
                <c:pt idx="413">
                  <c:v>4.38</c:v>
                </c:pt>
                <c:pt idx="414">
                  <c:v>4.3710000000000004</c:v>
                </c:pt>
                <c:pt idx="415">
                  <c:v>4.3440000000000003</c:v>
                </c:pt>
                <c:pt idx="416">
                  <c:v>4.3150000000000004</c:v>
                </c:pt>
                <c:pt idx="417">
                  <c:v>4.2690000000000001</c:v>
                </c:pt>
                <c:pt idx="418">
                  <c:v>4.2569999999999997</c:v>
                </c:pt>
                <c:pt idx="419">
                  <c:v>4.2729999999999997</c:v>
                </c:pt>
                <c:pt idx="420">
                  <c:v>4.5039999999999996</c:v>
                </c:pt>
                <c:pt idx="421">
                  <c:v>4.6150000000000002</c:v>
                </c:pt>
                <c:pt idx="422">
                  <c:v>4.6449999999999996</c:v>
                </c:pt>
                <c:pt idx="423">
                  <c:v>4.577</c:v>
                </c:pt>
                <c:pt idx="424">
                  <c:v>4.4960000000000004</c:v>
                </c:pt>
                <c:pt idx="425">
                  <c:v>4.4550000000000001</c:v>
                </c:pt>
                <c:pt idx="426">
                  <c:v>4.4580000000000002</c:v>
                </c:pt>
                <c:pt idx="427">
                  <c:v>4.4390000000000001</c:v>
                </c:pt>
                <c:pt idx="428">
                  <c:v>4.4269999999999996</c:v>
                </c:pt>
                <c:pt idx="429">
                  <c:v>4.4480000000000004</c:v>
                </c:pt>
                <c:pt idx="430">
                  <c:v>4.452</c:v>
                </c:pt>
                <c:pt idx="431">
                  <c:v>4.4359999999999999</c:v>
                </c:pt>
                <c:pt idx="432">
                  <c:v>4.4340000000000002</c:v>
                </c:pt>
                <c:pt idx="433">
                  <c:v>4.4400000000000004</c:v>
                </c:pt>
                <c:pt idx="434">
                  <c:v>4.4279999999999999</c:v>
                </c:pt>
                <c:pt idx="435">
                  <c:v>4.41</c:v>
                </c:pt>
                <c:pt idx="436">
                  <c:v>4.41</c:v>
                </c:pt>
                <c:pt idx="437">
                  <c:v>4.4000000000000004</c:v>
                </c:pt>
                <c:pt idx="438">
                  <c:v>4.3920000000000003</c:v>
                </c:pt>
                <c:pt idx="439">
                  <c:v>4.3920000000000003</c:v>
                </c:pt>
                <c:pt idx="440">
                  <c:v>4.3780000000000001</c:v>
                </c:pt>
                <c:pt idx="441">
                  <c:v>4.3760000000000003</c:v>
                </c:pt>
                <c:pt idx="442">
                  <c:v>4.3490000000000002</c:v>
                </c:pt>
                <c:pt idx="443">
                  <c:v>4.3499999999999996</c:v>
                </c:pt>
                <c:pt idx="444">
                  <c:v>4.3840000000000003</c:v>
                </c:pt>
                <c:pt idx="445">
                  <c:v>4.3959999999999999</c:v>
                </c:pt>
                <c:pt idx="446">
                  <c:v>4.3780000000000001</c:v>
                </c:pt>
                <c:pt idx="447">
                  <c:v>4.3789999999999996</c:v>
                </c:pt>
                <c:pt idx="448">
                  <c:v>4.3559999999999999</c:v>
                </c:pt>
                <c:pt idx="449">
                  <c:v>4.3280000000000003</c:v>
                </c:pt>
                <c:pt idx="450">
                  <c:v>4.4320000000000004</c:v>
                </c:pt>
                <c:pt idx="451">
                  <c:v>4.415</c:v>
                </c:pt>
                <c:pt idx="452">
                  <c:v>4.415</c:v>
                </c:pt>
                <c:pt idx="453">
                  <c:v>4.4089999999999998</c:v>
                </c:pt>
                <c:pt idx="454">
                  <c:v>4.3929999999999998</c:v>
                </c:pt>
                <c:pt idx="455">
                  <c:v>4.38</c:v>
                </c:pt>
                <c:pt idx="456">
                  <c:v>4.3819999999999997</c:v>
                </c:pt>
                <c:pt idx="457">
                  <c:v>4.3780000000000001</c:v>
                </c:pt>
                <c:pt idx="458">
                  <c:v>4.3620000000000001</c:v>
                </c:pt>
                <c:pt idx="459">
                  <c:v>4.3940000000000001</c:v>
                </c:pt>
                <c:pt idx="460">
                  <c:v>4.399</c:v>
                </c:pt>
                <c:pt idx="461">
                  <c:v>4.3559999999999999</c:v>
                </c:pt>
                <c:pt idx="462">
                  <c:v>4.3630000000000004</c:v>
                </c:pt>
                <c:pt idx="463">
                  <c:v>4.3689999999999998</c:v>
                </c:pt>
                <c:pt idx="464">
                  <c:v>4.3529999999999998</c:v>
                </c:pt>
                <c:pt idx="465">
                  <c:v>4.3840000000000003</c:v>
                </c:pt>
                <c:pt idx="466">
                  <c:v>4.3609999999999998</c:v>
                </c:pt>
                <c:pt idx="467">
                  <c:v>4.351</c:v>
                </c:pt>
                <c:pt idx="468">
                  <c:v>4.3419999999999996</c:v>
                </c:pt>
                <c:pt idx="469">
                  <c:v>4.343</c:v>
                </c:pt>
                <c:pt idx="470">
                  <c:v>4.3620000000000001</c:v>
                </c:pt>
                <c:pt idx="471">
                  <c:v>4.3680000000000003</c:v>
                </c:pt>
                <c:pt idx="472">
                  <c:v>4.3449999999999998</c:v>
                </c:pt>
                <c:pt idx="473">
                  <c:v>4.3019999999999996</c:v>
                </c:pt>
                <c:pt idx="474">
                  <c:v>4.2889999999999997</c:v>
                </c:pt>
                <c:pt idx="475">
                  <c:v>4.2919999999999998</c:v>
                </c:pt>
                <c:pt idx="476">
                  <c:v>4.2809999999999997</c:v>
                </c:pt>
                <c:pt idx="477">
                  <c:v>4.2629999999999999</c:v>
                </c:pt>
                <c:pt idx="478">
                  <c:v>4.2409999999999997</c:v>
                </c:pt>
                <c:pt idx="479">
                  <c:v>4.266</c:v>
                </c:pt>
                <c:pt idx="480">
                  <c:v>4.4779999999999998</c:v>
                </c:pt>
                <c:pt idx="481">
                  <c:v>4.49</c:v>
                </c:pt>
                <c:pt idx="482">
                  <c:v>4.5060000000000002</c:v>
                </c:pt>
                <c:pt idx="483">
                  <c:v>4.4640000000000004</c:v>
                </c:pt>
                <c:pt idx="484">
                  <c:v>4.4059999999999997</c:v>
                </c:pt>
                <c:pt idx="485">
                  <c:v>4.3520000000000003</c:v>
                </c:pt>
                <c:pt idx="486">
                  <c:v>4.3470000000000004</c:v>
                </c:pt>
                <c:pt idx="487">
                  <c:v>4.3419999999999996</c:v>
                </c:pt>
                <c:pt idx="488">
                  <c:v>4.32</c:v>
                </c:pt>
                <c:pt idx="489">
                  <c:v>4.298</c:v>
                </c:pt>
                <c:pt idx="490">
                  <c:v>4.2809999999999997</c:v>
                </c:pt>
                <c:pt idx="491">
                  <c:v>4.2709999999999999</c:v>
                </c:pt>
                <c:pt idx="492">
                  <c:v>4.2640000000000002</c:v>
                </c:pt>
                <c:pt idx="493">
                  <c:v>4.2539999999999996</c:v>
                </c:pt>
                <c:pt idx="494">
                  <c:v>4.2539999999999996</c:v>
                </c:pt>
                <c:pt idx="495">
                  <c:v>4.2619999999999996</c:v>
                </c:pt>
                <c:pt idx="496">
                  <c:v>4.2619999999999996</c:v>
                </c:pt>
                <c:pt idx="497">
                  <c:v>4.2530000000000001</c:v>
                </c:pt>
                <c:pt idx="498">
                  <c:v>4.2439999999999998</c:v>
                </c:pt>
                <c:pt idx="499">
                  <c:v>4.24</c:v>
                </c:pt>
                <c:pt idx="500">
                  <c:v>4.2240000000000002</c:v>
                </c:pt>
                <c:pt idx="501">
                  <c:v>4.1970000000000001</c:v>
                </c:pt>
                <c:pt idx="502">
                  <c:v>4.2240000000000002</c:v>
                </c:pt>
                <c:pt idx="503">
                  <c:v>4.2430000000000003</c:v>
                </c:pt>
                <c:pt idx="504">
                  <c:v>4.2359999999999998</c:v>
                </c:pt>
                <c:pt idx="505">
                  <c:v>4.2389999999999999</c:v>
                </c:pt>
                <c:pt idx="506">
                  <c:v>4.2329999999999997</c:v>
                </c:pt>
                <c:pt idx="507">
                  <c:v>4.2329999999999997</c:v>
                </c:pt>
                <c:pt idx="508">
                  <c:v>4.2290000000000001</c:v>
                </c:pt>
                <c:pt idx="509">
                  <c:v>4.1920000000000002</c:v>
                </c:pt>
                <c:pt idx="510">
                  <c:v>4.2670000000000003</c:v>
                </c:pt>
                <c:pt idx="511">
                  <c:v>4.2469999999999999</c:v>
                </c:pt>
                <c:pt idx="512">
                  <c:v>4.26</c:v>
                </c:pt>
                <c:pt idx="513">
                  <c:v>4.2539999999999996</c:v>
                </c:pt>
                <c:pt idx="514">
                  <c:v>4.2510000000000003</c:v>
                </c:pt>
                <c:pt idx="515">
                  <c:v>4.2530000000000001</c:v>
                </c:pt>
                <c:pt idx="516">
                  <c:v>4.2359999999999998</c:v>
                </c:pt>
                <c:pt idx="517">
                  <c:v>4.2460000000000004</c:v>
                </c:pt>
                <c:pt idx="518">
                  <c:v>4.2480000000000002</c:v>
                </c:pt>
                <c:pt idx="519">
                  <c:v>4.2430000000000003</c:v>
                </c:pt>
                <c:pt idx="520">
                  <c:v>4.2240000000000002</c:v>
                </c:pt>
                <c:pt idx="521">
                  <c:v>4.2439999999999998</c:v>
                </c:pt>
                <c:pt idx="522">
                  <c:v>4.2389999999999999</c:v>
                </c:pt>
                <c:pt idx="523">
                  <c:v>4.2329999999999997</c:v>
                </c:pt>
                <c:pt idx="524">
                  <c:v>4.218</c:v>
                </c:pt>
                <c:pt idx="525">
                  <c:v>4.2510000000000003</c:v>
                </c:pt>
                <c:pt idx="526">
                  <c:v>4.2530000000000001</c:v>
                </c:pt>
                <c:pt idx="527">
                  <c:v>4.25</c:v>
                </c:pt>
                <c:pt idx="528">
                  <c:v>4.2549999999999999</c:v>
                </c:pt>
                <c:pt idx="529">
                  <c:v>4.2649999999999997</c:v>
                </c:pt>
                <c:pt idx="530">
                  <c:v>4.2670000000000003</c:v>
                </c:pt>
                <c:pt idx="531">
                  <c:v>4.2699999999999996</c:v>
                </c:pt>
                <c:pt idx="532">
                  <c:v>4.26</c:v>
                </c:pt>
                <c:pt idx="533">
                  <c:v>4.2610000000000001</c:v>
                </c:pt>
                <c:pt idx="534">
                  <c:v>4.2640000000000002</c:v>
                </c:pt>
                <c:pt idx="535">
                  <c:v>4.2539999999999996</c:v>
                </c:pt>
                <c:pt idx="536">
                  <c:v>4.2439999999999998</c:v>
                </c:pt>
                <c:pt idx="537">
                  <c:v>4.2249999999999996</c:v>
                </c:pt>
                <c:pt idx="538">
                  <c:v>4.2270000000000003</c:v>
                </c:pt>
                <c:pt idx="539">
                  <c:v>4.2300000000000004</c:v>
                </c:pt>
                <c:pt idx="540">
                  <c:v>4.5659999999999998</c:v>
                </c:pt>
                <c:pt idx="541">
                  <c:v>4.7249999999999996</c:v>
                </c:pt>
                <c:pt idx="542">
                  <c:v>4.7389999999999999</c:v>
                </c:pt>
                <c:pt idx="543">
                  <c:v>4.6369999999999996</c:v>
                </c:pt>
                <c:pt idx="544">
                  <c:v>4.556</c:v>
                </c:pt>
                <c:pt idx="545">
                  <c:v>4.5309999999999997</c:v>
                </c:pt>
                <c:pt idx="546">
                  <c:v>4.5090000000000003</c:v>
                </c:pt>
                <c:pt idx="547">
                  <c:v>4.4909999999999997</c:v>
                </c:pt>
                <c:pt idx="548">
                  <c:v>4.4610000000000003</c:v>
                </c:pt>
                <c:pt idx="549">
                  <c:v>4.4580000000000002</c:v>
                </c:pt>
                <c:pt idx="550">
                  <c:v>4.4279999999999999</c:v>
                </c:pt>
                <c:pt idx="551">
                  <c:v>4.41</c:v>
                </c:pt>
                <c:pt idx="552">
                  <c:v>4.3840000000000003</c:v>
                </c:pt>
                <c:pt idx="553">
                  <c:v>4.3810000000000002</c:v>
                </c:pt>
                <c:pt idx="554">
                  <c:v>4.3639999999999999</c:v>
                </c:pt>
                <c:pt idx="555">
                  <c:v>4.3739999999999997</c:v>
                </c:pt>
                <c:pt idx="556">
                  <c:v>4.3659999999999997</c:v>
                </c:pt>
                <c:pt idx="557">
                  <c:v>4.3499999999999996</c:v>
                </c:pt>
                <c:pt idx="558">
                  <c:v>4.3460000000000001</c:v>
                </c:pt>
                <c:pt idx="559">
                  <c:v>4.3410000000000002</c:v>
                </c:pt>
                <c:pt idx="560">
                  <c:v>4.3339999999999996</c:v>
                </c:pt>
                <c:pt idx="561">
                  <c:v>4.319</c:v>
                </c:pt>
                <c:pt idx="562">
                  <c:v>4.2889999999999997</c:v>
                </c:pt>
                <c:pt idx="563">
                  <c:v>4.2629999999999999</c:v>
                </c:pt>
                <c:pt idx="564">
                  <c:v>4.2690000000000001</c:v>
                </c:pt>
                <c:pt idx="565">
                  <c:v>4.2619999999999996</c:v>
                </c:pt>
                <c:pt idx="566">
                  <c:v>4.2329999999999997</c:v>
                </c:pt>
                <c:pt idx="567">
                  <c:v>4.2169999999999996</c:v>
                </c:pt>
                <c:pt idx="568">
                  <c:v>4.2119999999999997</c:v>
                </c:pt>
                <c:pt idx="569">
                  <c:v>4.21</c:v>
                </c:pt>
                <c:pt idx="570">
                  <c:v>4.2930000000000001</c:v>
                </c:pt>
                <c:pt idx="571">
                  <c:v>4.2859999999999996</c:v>
                </c:pt>
                <c:pt idx="572">
                  <c:v>4.2839999999999998</c:v>
                </c:pt>
                <c:pt idx="573">
                  <c:v>4.2759999999999998</c:v>
                </c:pt>
                <c:pt idx="574">
                  <c:v>4.2670000000000003</c:v>
                </c:pt>
                <c:pt idx="575">
                  <c:v>4.2729999999999997</c:v>
                </c:pt>
                <c:pt idx="576">
                  <c:v>4.2569999999999997</c:v>
                </c:pt>
                <c:pt idx="577">
                  <c:v>4.2549999999999999</c:v>
                </c:pt>
                <c:pt idx="578">
                  <c:v>4.2460000000000004</c:v>
                </c:pt>
                <c:pt idx="579">
                  <c:v>4.234</c:v>
                </c:pt>
                <c:pt idx="580">
                  <c:v>4.2539999999999996</c:v>
                </c:pt>
                <c:pt idx="581">
                  <c:v>4.234</c:v>
                </c:pt>
                <c:pt idx="582">
                  <c:v>4.2380000000000004</c:v>
                </c:pt>
                <c:pt idx="583">
                  <c:v>4.2320000000000002</c:v>
                </c:pt>
                <c:pt idx="584">
                  <c:v>4.2169999999999996</c:v>
                </c:pt>
                <c:pt idx="585">
                  <c:v>4.2510000000000003</c:v>
                </c:pt>
                <c:pt idx="586">
                  <c:v>4.2320000000000002</c:v>
                </c:pt>
                <c:pt idx="587">
                  <c:v>4.21</c:v>
                </c:pt>
                <c:pt idx="588">
                  <c:v>4.1959999999999997</c:v>
                </c:pt>
                <c:pt idx="589">
                  <c:v>4.1769999999999996</c:v>
                </c:pt>
                <c:pt idx="590">
                  <c:v>4.1769999999999996</c:v>
                </c:pt>
                <c:pt idx="591">
                  <c:v>4.1820000000000004</c:v>
                </c:pt>
                <c:pt idx="592">
                  <c:v>4.1890000000000001</c:v>
                </c:pt>
                <c:pt idx="593">
                  <c:v>4.1689999999999996</c:v>
                </c:pt>
                <c:pt idx="594">
                  <c:v>4.1719999999999997</c:v>
                </c:pt>
                <c:pt idx="595">
                  <c:v>4.1710000000000003</c:v>
                </c:pt>
                <c:pt idx="596">
                  <c:v>4.1529999999999996</c:v>
                </c:pt>
                <c:pt idx="597">
                  <c:v>4.1369999999999996</c:v>
                </c:pt>
                <c:pt idx="598">
                  <c:v>4.1390000000000002</c:v>
                </c:pt>
                <c:pt idx="599">
                  <c:v>4.1020000000000003</c:v>
                </c:pt>
                <c:pt idx="600">
                  <c:v>4.2990000000000004</c:v>
                </c:pt>
                <c:pt idx="601">
                  <c:v>4.4139999999999997</c:v>
                </c:pt>
                <c:pt idx="602">
                  <c:v>4.4660000000000002</c:v>
                </c:pt>
                <c:pt idx="603">
                  <c:v>4.399</c:v>
                </c:pt>
                <c:pt idx="604">
                  <c:v>4.3440000000000003</c:v>
                </c:pt>
                <c:pt idx="605">
                  <c:v>4.3159999999999998</c:v>
                </c:pt>
                <c:pt idx="606">
                  <c:v>4.2889999999999997</c:v>
                </c:pt>
                <c:pt idx="607">
                  <c:v>4.2830000000000004</c:v>
                </c:pt>
                <c:pt idx="608">
                  <c:v>4.258</c:v>
                </c:pt>
                <c:pt idx="609">
                  <c:v>4.2389999999999999</c:v>
                </c:pt>
                <c:pt idx="610">
                  <c:v>4.2130000000000001</c:v>
                </c:pt>
                <c:pt idx="611">
                  <c:v>4.2220000000000004</c:v>
                </c:pt>
                <c:pt idx="612">
                  <c:v>4.2030000000000003</c:v>
                </c:pt>
                <c:pt idx="613">
                  <c:v>4.194</c:v>
                </c:pt>
                <c:pt idx="614">
                  <c:v>4.1950000000000003</c:v>
                </c:pt>
                <c:pt idx="615">
                  <c:v>4.194</c:v>
                </c:pt>
                <c:pt idx="616">
                  <c:v>4.2</c:v>
                </c:pt>
                <c:pt idx="617">
                  <c:v>4.2050000000000001</c:v>
                </c:pt>
                <c:pt idx="618">
                  <c:v>4.202</c:v>
                </c:pt>
                <c:pt idx="619">
                  <c:v>4.1980000000000004</c:v>
                </c:pt>
                <c:pt idx="620">
                  <c:v>4.194</c:v>
                </c:pt>
                <c:pt idx="621">
                  <c:v>4.2069999999999999</c:v>
                </c:pt>
                <c:pt idx="622">
                  <c:v>4.2140000000000004</c:v>
                </c:pt>
                <c:pt idx="623">
                  <c:v>4.2149999999999999</c:v>
                </c:pt>
                <c:pt idx="624">
                  <c:v>4.2039999999999997</c:v>
                </c:pt>
                <c:pt idx="625">
                  <c:v>4.1900000000000004</c:v>
                </c:pt>
                <c:pt idx="626">
                  <c:v>4.1829999999999998</c:v>
                </c:pt>
                <c:pt idx="627">
                  <c:v>4.1849999999999996</c:v>
                </c:pt>
                <c:pt idx="628">
                  <c:v>4.1920000000000002</c:v>
                </c:pt>
                <c:pt idx="629">
                  <c:v>4.1769999999999996</c:v>
                </c:pt>
                <c:pt idx="630">
                  <c:v>4.2450000000000001</c:v>
                </c:pt>
                <c:pt idx="631">
                  <c:v>4.2300000000000004</c:v>
                </c:pt>
                <c:pt idx="632">
                  <c:v>4.2300000000000004</c:v>
                </c:pt>
                <c:pt idx="633">
                  <c:v>4.2240000000000002</c:v>
                </c:pt>
                <c:pt idx="634">
                  <c:v>4.2290000000000001</c:v>
                </c:pt>
                <c:pt idx="635">
                  <c:v>4.2169999999999996</c:v>
                </c:pt>
                <c:pt idx="636">
                  <c:v>4.2080000000000002</c:v>
                </c:pt>
                <c:pt idx="637">
                  <c:v>4.2270000000000003</c:v>
                </c:pt>
                <c:pt idx="638">
                  <c:v>4.234</c:v>
                </c:pt>
                <c:pt idx="639">
                  <c:v>4.2389999999999999</c:v>
                </c:pt>
                <c:pt idx="640">
                  <c:v>4.2409999999999997</c:v>
                </c:pt>
                <c:pt idx="641">
                  <c:v>4.2519999999999998</c:v>
                </c:pt>
                <c:pt idx="642">
                  <c:v>4.2629999999999999</c:v>
                </c:pt>
                <c:pt idx="643">
                  <c:v>4.2569999999999997</c:v>
                </c:pt>
                <c:pt idx="644">
                  <c:v>4.24</c:v>
                </c:pt>
                <c:pt idx="645">
                  <c:v>4.2709999999999999</c:v>
                </c:pt>
                <c:pt idx="646">
                  <c:v>4.2729999999999997</c:v>
                </c:pt>
                <c:pt idx="647">
                  <c:v>4.28</c:v>
                </c:pt>
                <c:pt idx="648">
                  <c:v>4.2830000000000004</c:v>
                </c:pt>
                <c:pt idx="649">
                  <c:v>4.2830000000000004</c:v>
                </c:pt>
                <c:pt idx="650">
                  <c:v>4.2910000000000004</c:v>
                </c:pt>
                <c:pt idx="651">
                  <c:v>4.2919999999999998</c:v>
                </c:pt>
                <c:pt idx="652">
                  <c:v>4.2949999999999999</c:v>
                </c:pt>
                <c:pt idx="653">
                  <c:v>4.2809999999999997</c:v>
                </c:pt>
                <c:pt idx="654">
                  <c:v>4.29</c:v>
                </c:pt>
                <c:pt idx="655">
                  <c:v>4.3049999999999997</c:v>
                </c:pt>
                <c:pt idx="656">
                  <c:v>4.3170000000000002</c:v>
                </c:pt>
                <c:pt idx="657">
                  <c:v>4.3150000000000004</c:v>
                </c:pt>
                <c:pt idx="658">
                  <c:v>4.3209999999999997</c:v>
                </c:pt>
                <c:pt idx="659">
                  <c:v>4.3419999999999996</c:v>
                </c:pt>
                <c:pt idx="660">
                  <c:v>4.6159999999999997</c:v>
                </c:pt>
                <c:pt idx="661">
                  <c:v>4.718</c:v>
                </c:pt>
                <c:pt idx="662">
                  <c:v>4.7359999999999998</c:v>
                </c:pt>
                <c:pt idx="663">
                  <c:v>4.6639999999999997</c:v>
                </c:pt>
                <c:pt idx="664">
                  <c:v>4.5819999999999999</c:v>
                </c:pt>
                <c:pt idx="665">
                  <c:v>4.5510000000000002</c:v>
                </c:pt>
                <c:pt idx="666">
                  <c:v>4.532</c:v>
                </c:pt>
                <c:pt idx="667">
                  <c:v>4.5209999999999999</c:v>
                </c:pt>
                <c:pt idx="668">
                  <c:v>4.5179999999999998</c:v>
                </c:pt>
                <c:pt idx="669">
                  <c:v>4.5119999999999996</c:v>
                </c:pt>
                <c:pt idx="670">
                  <c:v>4.5039999999999996</c:v>
                </c:pt>
                <c:pt idx="671">
                  <c:v>4.5129999999999999</c:v>
                </c:pt>
                <c:pt idx="672">
                  <c:v>4.5049999999999999</c:v>
                </c:pt>
                <c:pt idx="673">
                  <c:v>4.5049999999999999</c:v>
                </c:pt>
                <c:pt idx="674">
                  <c:v>4.5140000000000002</c:v>
                </c:pt>
                <c:pt idx="675">
                  <c:v>4.5289999999999999</c:v>
                </c:pt>
                <c:pt idx="676">
                  <c:v>4.5430000000000001</c:v>
                </c:pt>
                <c:pt idx="677">
                  <c:v>4.5469999999999997</c:v>
                </c:pt>
                <c:pt idx="678">
                  <c:v>4.5439999999999996</c:v>
                </c:pt>
                <c:pt idx="679">
                  <c:v>4.5609999999999999</c:v>
                </c:pt>
                <c:pt idx="680">
                  <c:v>4.5709999999999997</c:v>
                </c:pt>
                <c:pt idx="681">
                  <c:v>4.5910000000000002</c:v>
                </c:pt>
                <c:pt idx="682">
                  <c:v>4.6139999999999999</c:v>
                </c:pt>
                <c:pt idx="683">
                  <c:v>4.6180000000000003</c:v>
                </c:pt>
                <c:pt idx="684">
                  <c:v>4.6120000000000001</c:v>
                </c:pt>
                <c:pt idx="685">
                  <c:v>4.6379999999999999</c:v>
                </c:pt>
                <c:pt idx="686">
                  <c:v>4.633</c:v>
                </c:pt>
                <c:pt idx="687">
                  <c:v>4.6449999999999996</c:v>
                </c:pt>
                <c:pt idx="688">
                  <c:v>4.6390000000000002</c:v>
                </c:pt>
                <c:pt idx="689">
                  <c:v>4.6429999999999998</c:v>
                </c:pt>
                <c:pt idx="690">
                  <c:v>4.7489999999999997</c:v>
                </c:pt>
                <c:pt idx="691">
                  <c:v>4.7510000000000003</c:v>
                </c:pt>
                <c:pt idx="692">
                  <c:v>4.7649999999999997</c:v>
                </c:pt>
                <c:pt idx="693">
                  <c:v>4.7679999999999998</c:v>
                </c:pt>
                <c:pt idx="694">
                  <c:v>4.7690000000000001</c:v>
                </c:pt>
                <c:pt idx="695">
                  <c:v>4.7839999999999998</c:v>
                </c:pt>
                <c:pt idx="696">
                  <c:v>4.7809999999999997</c:v>
                </c:pt>
                <c:pt idx="697">
                  <c:v>4.7830000000000004</c:v>
                </c:pt>
                <c:pt idx="698">
                  <c:v>4.7750000000000004</c:v>
                </c:pt>
                <c:pt idx="699">
                  <c:v>4.7839999999999998</c:v>
                </c:pt>
                <c:pt idx="700">
                  <c:v>4.7919999999999998</c:v>
                </c:pt>
                <c:pt idx="701">
                  <c:v>4.8079999999999998</c:v>
                </c:pt>
                <c:pt idx="702">
                  <c:v>4.819</c:v>
                </c:pt>
                <c:pt idx="703">
                  <c:v>4.8220000000000001</c:v>
                </c:pt>
                <c:pt idx="704">
                  <c:v>4.8159999999999998</c:v>
                </c:pt>
                <c:pt idx="705">
                  <c:v>4.8650000000000002</c:v>
                </c:pt>
                <c:pt idx="706">
                  <c:v>4.8529999999999998</c:v>
                </c:pt>
                <c:pt idx="707">
                  <c:v>4.859</c:v>
                </c:pt>
                <c:pt idx="708">
                  <c:v>4.8760000000000003</c:v>
                </c:pt>
                <c:pt idx="709">
                  <c:v>4.8949999999999996</c:v>
                </c:pt>
                <c:pt idx="710">
                  <c:v>4.9050000000000002</c:v>
                </c:pt>
                <c:pt idx="711">
                  <c:v>4.8869999999999996</c:v>
                </c:pt>
                <c:pt idx="712">
                  <c:v>4.8869999999999996</c:v>
                </c:pt>
                <c:pt idx="713">
                  <c:v>4.899</c:v>
                </c:pt>
                <c:pt idx="714">
                  <c:v>4.9400000000000004</c:v>
                </c:pt>
                <c:pt idx="715">
                  <c:v>4.9429999999999996</c:v>
                </c:pt>
                <c:pt idx="716">
                  <c:v>4.9509999999999996</c:v>
                </c:pt>
                <c:pt idx="717">
                  <c:v>4.9429999999999996</c:v>
                </c:pt>
                <c:pt idx="718">
                  <c:v>4.9630000000000001</c:v>
                </c:pt>
                <c:pt idx="719">
                  <c:v>4.9880000000000004</c:v>
                </c:pt>
                <c:pt idx="720">
                  <c:v>5.2949999999999999</c:v>
                </c:pt>
                <c:pt idx="721">
                  <c:v>5.4790000000000001</c:v>
                </c:pt>
                <c:pt idx="722">
                  <c:v>5.4880000000000004</c:v>
                </c:pt>
                <c:pt idx="723">
                  <c:v>5.3970000000000002</c:v>
                </c:pt>
                <c:pt idx="724">
                  <c:v>5.3250000000000002</c:v>
                </c:pt>
                <c:pt idx="725">
                  <c:v>5.31</c:v>
                </c:pt>
                <c:pt idx="726">
                  <c:v>5.31</c:v>
                </c:pt>
                <c:pt idx="727">
                  <c:v>5.3019999999999996</c:v>
                </c:pt>
                <c:pt idx="728">
                  <c:v>5.306</c:v>
                </c:pt>
                <c:pt idx="729">
                  <c:v>5.3120000000000003</c:v>
                </c:pt>
                <c:pt idx="730">
                  <c:v>5.3049999999999997</c:v>
                </c:pt>
                <c:pt idx="731">
                  <c:v>5.2960000000000003</c:v>
                </c:pt>
                <c:pt idx="732">
                  <c:v>5.3029999999999999</c:v>
                </c:pt>
                <c:pt idx="733">
                  <c:v>5.3040000000000003</c:v>
                </c:pt>
                <c:pt idx="734">
                  <c:v>5.3339999999999996</c:v>
                </c:pt>
                <c:pt idx="735">
                  <c:v>5.3460000000000001</c:v>
                </c:pt>
                <c:pt idx="736">
                  <c:v>5.3529999999999998</c:v>
                </c:pt>
                <c:pt idx="737">
                  <c:v>5.3579999999999997</c:v>
                </c:pt>
                <c:pt idx="738">
                  <c:v>5.367</c:v>
                </c:pt>
                <c:pt idx="739">
                  <c:v>5.3620000000000001</c:v>
                </c:pt>
                <c:pt idx="740">
                  <c:v>5.3659999999999997</c:v>
                </c:pt>
                <c:pt idx="741">
                  <c:v>5.3639999999999999</c:v>
                </c:pt>
                <c:pt idx="742">
                  <c:v>5.36</c:v>
                </c:pt>
                <c:pt idx="743">
                  <c:v>5.36</c:v>
                </c:pt>
                <c:pt idx="744">
                  <c:v>5.38</c:v>
                </c:pt>
                <c:pt idx="745">
                  <c:v>5.3890000000000002</c:v>
                </c:pt>
                <c:pt idx="746">
                  <c:v>5.3840000000000003</c:v>
                </c:pt>
                <c:pt idx="747">
                  <c:v>5.4059999999999997</c:v>
                </c:pt>
                <c:pt idx="748">
                  <c:v>5.4180000000000001</c:v>
                </c:pt>
                <c:pt idx="749">
                  <c:v>5.4139999999999997</c:v>
                </c:pt>
                <c:pt idx="750">
                  <c:v>5.5250000000000004</c:v>
                </c:pt>
                <c:pt idx="751">
                  <c:v>5.548</c:v>
                </c:pt>
                <c:pt idx="752">
                  <c:v>5.5579999999999998</c:v>
                </c:pt>
                <c:pt idx="753">
                  <c:v>5.5780000000000003</c:v>
                </c:pt>
                <c:pt idx="754">
                  <c:v>5.5890000000000004</c:v>
                </c:pt>
                <c:pt idx="755">
                  <c:v>5.5979999999999999</c:v>
                </c:pt>
                <c:pt idx="756">
                  <c:v>5.6070000000000002</c:v>
                </c:pt>
                <c:pt idx="757">
                  <c:v>5.6079999999999997</c:v>
                </c:pt>
                <c:pt idx="758">
                  <c:v>5.6059999999999999</c:v>
                </c:pt>
                <c:pt idx="759">
                  <c:v>5.6040000000000001</c:v>
                </c:pt>
                <c:pt idx="760">
                  <c:v>5.6139999999999999</c:v>
                </c:pt>
                <c:pt idx="761">
                  <c:v>5.6180000000000003</c:v>
                </c:pt>
                <c:pt idx="762">
                  <c:v>5.6130000000000004</c:v>
                </c:pt>
                <c:pt idx="763">
                  <c:v>5.6189999999999998</c:v>
                </c:pt>
                <c:pt idx="764">
                  <c:v>5.6470000000000002</c:v>
                </c:pt>
                <c:pt idx="765">
                  <c:v>5.6719999999999997</c:v>
                </c:pt>
                <c:pt idx="766">
                  <c:v>5.68</c:v>
                </c:pt>
                <c:pt idx="767">
                  <c:v>5.6980000000000004</c:v>
                </c:pt>
                <c:pt idx="768">
                  <c:v>5.7290000000000001</c:v>
                </c:pt>
                <c:pt idx="769">
                  <c:v>5.742</c:v>
                </c:pt>
                <c:pt idx="770">
                  <c:v>5.76</c:v>
                </c:pt>
                <c:pt idx="771">
                  <c:v>5.7770000000000001</c:v>
                </c:pt>
                <c:pt idx="772">
                  <c:v>5.77</c:v>
                </c:pt>
                <c:pt idx="773">
                  <c:v>5.7560000000000002</c:v>
                </c:pt>
                <c:pt idx="774">
                  <c:v>5.782</c:v>
                </c:pt>
                <c:pt idx="775">
                  <c:v>5.8129999999999997</c:v>
                </c:pt>
                <c:pt idx="776">
                  <c:v>5.8369999999999997</c:v>
                </c:pt>
                <c:pt idx="777">
                  <c:v>5.8559999999999999</c:v>
                </c:pt>
                <c:pt idx="778">
                  <c:v>5.8550000000000004</c:v>
                </c:pt>
                <c:pt idx="779">
                  <c:v>5.9269999999999996</c:v>
                </c:pt>
                <c:pt idx="780">
                  <c:v>6.28</c:v>
                </c:pt>
                <c:pt idx="781">
                  <c:v>6.45</c:v>
                </c:pt>
                <c:pt idx="782">
                  <c:v>6.4669999999999996</c:v>
                </c:pt>
                <c:pt idx="783">
                  <c:v>6.37</c:v>
                </c:pt>
                <c:pt idx="784">
                  <c:v>6.2880000000000003</c:v>
                </c:pt>
                <c:pt idx="785">
                  <c:v>6.2960000000000003</c:v>
                </c:pt>
                <c:pt idx="786">
                  <c:v>6.2910000000000004</c:v>
                </c:pt>
                <c:pt idx="787">
                  <c:v>6.2750000000000004</c:v>
                </c:pt>
                <c:pt idx="788">
                  <c:v>6.2770000000000001</c:v>
                </c:pt>
                <c:pt idx="789">
                  <c:v>6.298</c:v>
                </c:pt>
                <c:pt idx="790">
                  <c:v>6.3150000000000004</c:v>
                </c:pt>
                <c:pt idx="791">
                  <c:v>6.327</c:v>
                </c:pt>
                <c:pt idx="792">
                  <c:v>6.3479999999999999</c:v>
                </c:pt>
                <c:pt idx="793">
                  <c:v>6.359</c:v>
                </c:pt>
                <c:pt idx="794">
                  <c:v>6.383</c:v>
                </c:pt>
                <c:pt idx="795">
                  <c:v>6.4160000000000004</c:v>
                </c:pt>
                <c:pt idx="796">
                  <c:v>6.4409999999999998</c:v>
                </c:pt>
                <c:pt idx="797">
                  <c:v>6.444</c:v>
                </c:pt>
                <c:pt idx="798">
                  <c:v>6.4779999999999998</c:v>
                </c:pt>
                <c:pt idx="799">
                  <c:v>6.4969999999999999</c:v>
                </c:pt>
                <c:pt idx="800">
                  <c:v>6.5369999999999999</c:v>
                </c:pt>
                <c:pt idx="801">
                  <c:v>6.5460000000000003</c:v>
                </c:pt>
                <c:pt idx="802">
                  <c:v>6.5380000000000003</c:v>
                </c:pt>
                <c:pt idx="803">
                  <c:v>6.5279999999999996</c:v>
                </c:pt>
                <c:pt idx="804">
                  <c:v>6.5549999999999997</c:v>
                </c:pt>
                <c:pt idx="805">
                  <c:v>6.6539999999999999</c:v>
                </c:pt>
                <c:pt idx="806">
                  <c:v>6.7089999999999996</c:v>
                </c:pt>
                <c:pt idx="807">
                  <c:v>6.7530000000000001</c:v>
                </c:pt>
                <c:pt idx="808">
                  <c:v>6.7670000000000003</c:v>
                </c:pt>
                <c:pt idx="809">
                  <c:v>6.8019999999999996</c:v>
                </c:pt>
                <c:pt idx="810">
                  <c:v>6.9269999999999996</c:v>
                </c:pt>
                <c:pt idx="811">
                  <c:v>6.9690000000000003</c:v>
                </c:pt>
                <c:pt idx="812">
                  <c:v>7.0030000000000001</c:v>
                </c:pt>
                <c:pt idx="813">
                  <c:v>7.0389999999999997</c:v>
                </c:pt>
                <c:pt idx="814">
                  <c:v>7.0609999999999999</c:v>
                </c:pt>
                <c:pt idx="815">
                  <c:v>7.0970000000000004</c:v>
                </c:pt>
                <c:pt idx="816">
                  <c:v>7.1139999999999999</c:v>
                </c:pt>
                <c:pt idx="817">
                  <c:v>7.133</c:v>
                </c:pt>
                <c:pt idx="818">
                  <c:v>7.1459999999999999</c:v>
                </c:pt>
                <c:pt idx="819">
                  <c:v>7.1890000000000001</c:v>
                </c:pt>
                <c:pt idx="820">
                  <c:v>7.2050000000000001</c:v>
                </c:pt>
                <c:pt idx="821">
                  <c:v>7.1959999999999997</c:v>
                </c:pt>
                <c:pt idx="822">
                  <c:v>7.2220000000000004</c:v>
                </c:pt>
                <c:pt idx="823">
                  <c:v>7.2779999999999996</c:v>
                </c:pt>
                <c:pt idx="824">
                  <c:v>7.3129999999999997</c:v>
                </c:pt>
                <c:pt idx="825">
                  <c:v>7.3769999999999998</c:v>
                </c:pt>
                <c:pt idx="826">
                  <c:v>7.383</c:v>
                </c:pt>
                <c:pt idx="827">
                  <c:v>7.4059999999999997</c:v>
                </c:pt>
                <c:pt idx="828">
                  <c:v>7.4450000000000003</c:v>
                </c:pt>
                <c:pt idx="829">
                  <c:v>7.4669999999999996</c:v>
                </c:pt>
                <c:pt idx="830">
                  <c:v>7.4509999999999996</c:v>
                </c:pt>
                <c:pt idx="831">
                  <c:v>7.4610000000000003</c:v>
                </c:pt>
                <c:pt idx="832">
                  <c:v>7.4580000000000002</c:v>
                </c:pt>
                <c:pt idx="833">
                  <c:v>7.4720000000000004</c:v>
                </c:pt>
                <c:pt idx="834">
                  <c:v>7.5010000000000003</c:v>
                </c:pt>
                <c:pt idx="835">
                  <c:v>7.5019999999999998</c:v>
                </c:pt>
                <c:pt idx="836">
                  <c:v>7.49</c:v>
                </c:pt>
                <c:pt idx="837">
                  <c:v>7.4939999999999998</c:v>
                </c:pt>
                <c:pt idx="838">
                  <c:v>7.5369999999999999</c:v>
                </c:pt>
                <c:pt idx="839">
                  <c:v>7.5940000000000003</c:v>
                </c:pt>
                <c:pt idx="840">
                  <c:v>7.9059999999999997</c:v>
                </c:pt>
                <c:pt idx="841">
                  <c:v>8.1110000000000007</c:v>
                </c:pt>
                <c:pt idx="842">
                  <c:v>8.1869999999999994</c:v>
                </c:pt>
                <c:pt idx="843">
                  <c:v>8.1430000000000007</c:v>
                </c:pt>
                <c:pt idx="844">
                  <c:v>8.1029999999999998</c:v>
                </c:pt>
                <c:pt idx="845">
                  <c:v>8.1110000000000007</c:v>
                </c:pt>
                <c:pt idx="846">
                  <c:v>8.1219999999999999</c:v>
                </c:pt>
                <c:pt idx="847">
                  <c:v>8.1270000000000007</c:v>
                </c:pt>
                <c:pt idx="848">
                  <c:v>8.1210000000000004</c:v>
                </c:pt>
                <c:pt idx="849">
                  <c:v>8.125</c:v>
                </c:pt>
                <c:pt idx="850">
                  <c:v>8.1679999999999993</c:v>
                </c:pt>
                <c:pt idx="851">
                  <c:v>8.1690000000000005</c:v>
                </c:pt>
                <c:pt idx="852">
                  <c:v>8.16</c:v>
                </c:pt>
                <c:pt idx="853">
                  <c:v>8.1560000000000006</c:v>
                </c:pt>
                <c:pt idx="854">
                  <c:v>8.1579999999999995</c:v>
                </c:pt>
                <c:pt idx="855">
                  <c:v>8.1690000000000005</c:v>
                </c:pt>
                <c:pt idx="856">
                  <c:v>8.1739999999999995</c:v>
                </c:pt>
                <c:pt idx="857">
                  <c:v>8.1839999999999993</c:v>
                </c:pt>
                <c:pt idx="858">
                  <c:v>8.1880000000000006</c:v>
                </c:pt>
                <c:pt idx="859">
                  <c:v>8.2189999999999994</c:v>
                </c:pt>
                <c:pt idx="860">
                  <c:v>8.2409999999999997</c:v>
                </c:pt>
                <c:pt idx="861">
                  <c:v>8.266</c:v>
                </c:pt>
                <c:pt idx="862">
                  <c:v>8.2680000000000007</c:v>
                </c:pt>
                <c:pt idx="863">
                  <c:v>8.2669999999999995</c:v>
                </c:pt>
                <c:pt idx="864">
                  <c:v>8.2639999999999993</c:v>
                </c:pt>
                <c:pt idx="865">
                  <c:v>8.2579999999999991</c:v>
                </c:pt>
                <c:pt idx="866">
                  <c:v>8.2569999999999997</c:v>
                </c:pt>
                <c:pt idx="867">
                  <c:v>8.2579999999999991</c:v>
                </c:pt>
                <c:pt idx="868">
                  <c:v>8.2690000000000001</c:v>
                </c:pt>
                <c:pt idx="869">
                  <c:v>8.2690000000000001</c:v>
                </c:pt>
                <c:pt idx="870">
                  <c:v>8.3979999999999997</c:v>
                </c:pt>
                <c:pt idx="871">
                  <c:v>8.4169999999999998</c:v>
                </c:pt>
                <c:pt idx="872">
                  <c:v>8.4429999999999996</c:v>
                </c:pt>
                <c:pt idx="873">
                  <c:v>8.4459999999999997</c:v>
                </c:pt>
                <c:pt idx="874">
                  <c:v>8.4640000000000004</c:v>
                </c:pt>
                <c:pt idx="875">
                  <c:v>8.4719999999999995</c:v>
                </c:pt>
                <c:pt idx="876">
                  <c:v>8.4870000000000001</c:v>
                </c:pt>
                <c:pt idx="877">
                  <c:v>8.4920000000000009</c:v>
                </c:pt>
                <c:pt idx="878">
                  <c:v>8.5079999999999991</c:v>
                </c:pt>
                <c:pt idx="879">
                  <c:v>8.5299999999999994</c:v>
                </c:pt>
                <c:pt idx="880">
                  <c:v>8.5269999999999992</c:v>
                </c:pt>
                <c:pt idx="881">
                  <c:v>8.5329999999999995</c:v>
                </c:pt>
                <c:pt idx="882">
                  <c:v>8.5370000000000008</c:v>
                </c:pt>
                <c:pt idx="883">
                  <c:v>8.5150000000000006</c:v>
                </c:pt>
                <c:pt idx="884">
                  <c:v>8.5139999999999993</c:v>
                </c:pt>
                <c:pt idx="885">
                  <c:v>8.5280000000000005</c:v>
                </c:pt>
                <c:pt idx="886">
                  <c:v>8.5449999999999999</c:v>
                </c:pt>
                <c:pt idx="887">
                  <c:v>8.5869999999999997</c:v>
                </c:pt>
                <c:pt idx="888">
                  <c:v>8.6240000000000006</c:v>
                </c:pt>
                <c:pt idx="889">
                  <c:v>8.6969999999999992</c:v>
                </c:pt>
                <c:pt idx="890">
                  <c:v>8.7569999999999997</c:v>
                </c:pt>
                <c:pt idx="891">
                  <c:v>8.782</c:v>
                </c:pt>
                <c:pt idx="892">
                  <c:v>8.7959999999999994</c:v>
                </c:pt>
                <c:pt idx="893">
                  <c:v>8.8350000000000009</c:v>
                </c:pt>
                <c:pt idx="894">
                  <c:v>8.8859999999999992</c:v>
                </c:pt>
                <c:pt idx="895">
                  <c:v>8.9120000000000008</c:v>
                </c:pt>
                <c:pt idx="896">
                  <c:v>8.9469999999999992</c:v>
                </c:pt>
                <c:pt idx="897">
                  <c:v>9.01</c:v>
                </c:pt>
                <c:pt idx="898">
                  <c:v>9.0890000000000004</c:v>
                </c:pt>
                <c:pt idx="899">
                  <c:v>9.27</c:v>
                </c:pt>
                <c:pt idx="900">
                  <c:v>9.9320000000000004</c:v>
                </c:pt>
                <c:pt idx="901">
                  <c:v>10.18</c:v>
                </c:pt>
                <c:pt idx="902">
                  <c:v>10.246</c:v>
                </c:pt>
                <c:pt idx="903">
                  <c:v>10.263999999999999</c:v>
                </c:pt>
                <c:pt idx="904">
                  <c:v>10.269</c:v>
                </c:pt>
                <c:pt idx="905">
                  <c:v>10.324</c:v>
                </c:pt>
                <c:pt idx="906">
                  <c:v>10.372</c:v>
                </c:pt>
                <c:pt idx="907">
                  <c:v>10.417999999999999</c:v>
                </c:pt>
                <c:pt idx="908">
                  <c:v>10.475</c:v>
                </c:pt>
                <c:pt idx="909">
                  <c:v>10.506</c:v>
                </c:pt>
                <c:pt idx="910">
                  <c:v>10.54</c:v>
                </c:pt>
                <c:pt idx="911">
                  <c:v>10.583</c:v>
                </c:pt>
                <c:pt idx="912">
                  <c:v>10.61</c:v>
                </c:pt>
                <c:pt idx="913">
                  <c:v>10.632</c:v>
                </c:pt>
                <c:pt idx="914">
                  <c:v>10.69</c:v>
                </c:pt>
                <c:pt idx="915">
                  <c:v>10.728999999999999</c:v>
                </c:pt>
                <c:pt idx="916">
                  <c:v>10.76</c:v>
                </c:pt>
                <c:pt idx="917">
                  <c:v>10.824999999999999</c:v>
                </c:pt>
                <c:pt idx="918">
                  <c:v>10.851000000000001</c:v>
                </c:pt>
                <c:pt idx="919">
                  <c:v>10.897</c:v>
                </c:pt>
                <c:pt idx="920">
                  <c:v>10.94</c:v>
                </c:pt>
                <c:pt idx="921">
                  <c:v>10.99</c:v>
                </c:pt>
                <c:pt idx="922">
                  <c:v>11.026999999999999</c:v>
                </c:pt>
                <c:pt idx="923">
                  <c:v>11.077999999999999</c:v>
                </c:pt>
                <c:pt idx="924">
                  <c:v>11.087999999999999</c:v>
                </c:pt>
                <c:pt idx="925">
                  <c:v>11.131</c:v>
                </c:pt>
                <c:pt idx="926">
                  <c:v>11.205</c:v>
                </c:pt>
                <c:pt idx="927">
                  <c:v>11.292</c:v>
                </c:pt>
                <c:pt idx="928">
                  <c:v>11.416</c:v>
                </c:pt>
                <c:pt idx="929">
                  <c:v>11.606999999999999</c:v>
                </c:pt>
                <c:pt idx="930">
                  <c:v>12.331</c:v>
                </c:pt>
                <c:pt idx="931">
                  <c:v>12.46</c:v>
                </c:pt>
                <c:pt idx="932">
                  <c:v>12.541</c:v>
                </c:pt>
                <c:pt idx="933">
                  <c:v>12.603999999999999</c:v>
                </c:pt>
                <c:pt idx="934">
                  <c:v>12.64</c:v>
                </c:pt>
                <c:pt idx="935">
                  <c:v>12.701000000000001</c:v>
                </c:pt>
                <c:pt idx="936">
                  <c:v>12.727</c:v>
                </c:pt>
                <c:pt idx="937">
                  <c:v>12.75</c:v>
                </c:pt>
                <c:pt idx="938">
                  <c:v>12.773999999999999</c:v>
                </c:pt>
                <c:pt idx="939">
                  <c:v>12.814</c:v>
                </c:pt>
                <c:pt idx="940">
                  <c:v>12.853</c:v>
                </c:pt>
                <c:pt idx="941">
                  <c:v>12.884</c:v>
                </c:pt>
                <c:pt idx="942">
                  <c:v>12.936</c:v>
                </c:pt>
                <c:pt idx="943">
                  <c:v>12.929</c:v>
                </c:pt>
                <c:pt idx="944">
                  <c:v>12.919</c:v>
                </c:pt>
                <c:pt idx="945">
                  <c:v>12.861000000000001</c:v>
                </c:pt>
                <c:pt idx="946">
                  <c:v>12.893000000000001</c:v>
                </c:pt>
                <c:pt idx="947">
                  <c:v>12.967000000000001</c:v>
                </c:pt>
                <c:pt idx="948">
                  <c:v>12.949</c:v>
                </c:pt>
                <c:pt idx="949">
                  <c:v>12.94</c:v>
                </c:pt>
                <c:pt idx="950">
                  <c:v>13.029</c:v>
                </c:pt>
                <c:pt idx="951">
                  <c:v>13.031000000000001</c:v>
                </c:pt>
                <c:pt idx="952">
                  <c:v>13.214</c:v>
                </c:pt>
                <c:pt idx="953">
                  <c:v>13.324</c:v>
                </c:pt>
                <c:pt idx="954">
                  <c:v>13.42</c:v>
                </c:pt>
                <c:pt idx="955">
                  <c:v>13.536</c:v>
                </c:pt>
                <c:pt idx="956">
                  <c:v>13.645</c:v>
                </c:pt>
                <c:pt idx="957">
                  <c:v>13.773</c:v>
                </c:pt>
                <c:pt idx="958">
                  <c:v>14.042</c:v>
                </c:pt>
                <c:pt idx="959">
                  <c:v>14.531000000000001</c:v>
                </c:pt>
                <c:pt idx="960">
                  <c:v>16.146000000000001</c:v>
                </c:pt>
                <c:pt idx="961">
                  <c:v>16.692</c:v>
                </c:pt>
                <c:pt idx="962">
                  <c:v>16.913</c:v>
                </c:pt>
                <c:pt idx="963">
                  <c:v>16.969000000000001</c:v>
                </c:pt>
                <c:pt idx="964">
                  <c:v>17.004999999999999</c:v>
                </c:pt>
                <c:pt idx="965">
                  <c:v>17.059999999999999</c:v>
                </c:pt>
                <c:pt idx="966">
                  <c:v>17.065000000000001</c:v>
                </c:pt>
                <c:pt idx="967">
                  <c:v>17.120999999999999</c:v>
                </c:pt>
                <c:pt idx="968">
                  <c:v>17.178999999999998</c:v>
                </c:pt>
                <c:pt idx="969">
                  <c:v>17.207000000000001</c:v>
                </c:pt>
                <c:pt idx="970">
                  <c:v>17.256</c:v>
                </c:pt>
                <c:pt idx="971">
                  <c:v>17.283000000000001</c:v>
                </c:pt>
                <c:pt idx="972">
                  <c:v>17.276</c:v>
                </c:pt>
                <c:pt idx="973">
                  <c:v>17.283999999999999</c:v>
                </c:pt>
                <c:pt idx="974">
                  <c:v>17.321999999999999</c:v>
                </c:pt>
                <c:pt idx="975">
                  <c:v>17.376999999999999</c:v>
                </c:pt>
                <c:pt idx="976">
                  <c:v>17.419</c:v>
                </c:pt>
                <c:pt idx="977">
                  <c:v>17.466999999999999</c:v>
                </c:pt>
                <c:pt idx="978">
                  <c:v>17.471</c:v>
                </c:pt>
                <c:pt idx="979">
                  <c:v>17.504000000000001</c:v>
                </c:pt>
                <c:pt idx="980">
                  <c:v>17.513000000000002</c:v>
                </c:pt>
                <c:pt idx="981">
                  <c:v>17.504999999999999</c:v>
                </c:pt>
                <c:pt idx="982">
                  <c:v>17.45</c:v>
                </c:pt>
                <c:pt idx="983">
                  <c:v>17.335999999999999</c:v>
                </c:pt>
                <c:pt idx="984">
                  <c:v>17.263000000000002</c:v>
                </c:pt>
                <c:pt idx="985">
                  <c:v>17.279</c:v>
                </c:pt>
                <c:pt idx="986">
                  <c:v>17.247</c:v>
                </c:pt>
                <c:pt idx="987">
                  <c:v>17.215</c:v>
                </c:pt>
                <c:pt idx="988">
                  <c:v>17.18</c:v>
                </c:pt>
                <c:pt idx="989">
                  <c:v>17.222999999999999</c:v>
                </c:pt>
                <c:pt idx="990">
                  <c:v>17.721</c:v>
                </c:pt>
                <c:pt idx="991">
                  <c:v>18.012</c:v>
                </c:pt>
                <c:pt idx="992">
                  <c:v>18.189</c:v>
                </c:pt>
                <c:pt idx="993">
                  <c:v>18.241</c:v>
                </c:pt>
                <c:pt idx="994">
                  <c:v>18.245999999999999</c:v>
                </c:pt>
                <c:pt idx="995">
                  <c:v>18.231999999999999</c:v>
                </c:pt>
                <c:pt idx="996">
                  <c:v>18.212</c:v>
                </c:pt>
                <c:pt idx="997">
                  <c:v>18.202000000000002</c:v>
                </c:pt>
                <c:pt idx="998">
                  <c:v>18.172000000000001</c:v>
                </c:pt>
                <c:pt idx="999">
                  <c:v>18.036999999999999</c:v>
                </c:pt>
                <c:pt idx="1000">
                  <c:v>18.013999999999999</c:v>
                </c:pt>
                <c:pt idx="1001">
                  <c:v>17.962</c:v>
                </c:pt>
                <c:pt idx="1002">
                  <c:v>17.890999999999998</c:v>
                </c:pt>
                <c:pt idx="1003">
                  <c:v>17.753</c:v>
                </c:pt>
                <c:pt idx="1004">
                  <c:v>17.579000000000001</c:v>
                </c:pt>
                <c:pt idx="1005">
                  <c:v>17.824000000000002</c:v>
                </c:pt>
                <c:pt idx="1006">
                  <c:v>17.821000000000002</c:v>
                </c:pt>
                <c:pt idx="1007">
                  <c:v>17.834</c:v>
                </c:pt>
                <c:pt idx="1008">
                  <c:v>17.809999999999999</c:v>
                </c:pt>
                <c:pt idx="1009">
                  <c:v>17.73</c:v>
                </c:pt>
                <c:pt idx="1010">
                  <c:v>17.652000000000001</c:v>
                </c:pt>
                <c:pt idx="1011">
                  <c:v>17.530999999999999</c:v>
                </c:pt>
                <c:pt idx="1012">
                  <c:v>17.402999999999999</c:v>
                </c:pt>
                <c:pt idx="1013">
                  <c:v>17.324000000000002</c:v>
                </c:pt>
                <c:pt idx="1014">
                  <c:v>17.297000000000001</c:v>
                </c:pt>
                <c:pt idx="1015">
                  <c:v>17.222999999999999</c:v>
                </c:pt>
                <c:pt idx="1016">
                  <c:v>17.207000000000001</c:v>
                </c:pt>
                <c:pt idx="1017">
                  <c:v>17.254000000000001</c:v>
                </c:pt>
                <c:pt idx="1018">
                  <c:v>17.393999999999998</c:v>
                </c:pt>
                <c:pt idx="1019">
                  <c:v>17.378</c:v>
                </c:pt>
                <c:pt idx="1020">
                  <c:v>18.547999999999998</c:v>
                </c:pt>
                <c:pt idx="1021">
                  <c:v>19.11</c:v>
                </c:pt>
                <c:pt idx="1022">
                  <c:v>19.300999999999998</c:v>
                </c:pt>
                <c:pt idx="1023">
                  <c:v>19.29</c:v>
                </c:pt>
                <c:pt idx="1024">
                  <c:v>19.254000000000001</c:v>
                </c:pt>
                <c:pt idx="1025">
                  <c:v>19.295000000000002</c:v>
                </c:pt>
                <c:pt idx="1026">
                  <c:v>19.323</c:v>
                </c:pt>
                <c:pt idx="1027">
                  <c:v>19.335000000000001</c:v>
                </c:pt>
                <c:pt idx="1028">
                  <c:v>19.361999999999998</c:v>
                </c:pt>
                <c:pt idx="1029">
                  <c:v>19.356000000000002</c:v>
                </c:pt>
                <c:pt idx="1030">
                  <c:v>19.27</c:v>
                </c:pt>
                <c:pt idx="1031">
                  <c:v>19.117000000000001</c:v>
                </c:pt>
                <c:pt idx="1032">
                  <c:v>18.940000000000001</c:v>
                </c:pt>
                <c:pt idx="1033">
                  <c:v>18.803999999999998</c:v>
                </c:pt>
                <c:pt idx="1034">
                  <c:v>18.715</c:v>
                </c:pt>
                <c:pt idx="1035">
                  <c:v>18.745999999999999</c:v>
                </c:pt>
                <c:pt idx="1036">
                  <c:v>18.852</c:v>
                </c:pt>
                <c:pt idx="1037">
                  <c:v>18.998999999999999</c:v>
                </c:pt>
                <c:pt idx="1038">
                  <c:v>19.173999999999999</c:v>
                </c:pt>
                <c:pt idx="1039">
                  <c:v>19.300999999999998</c:v>
                </c:pt>
                <c:pt idx="1040">
                  <c:v>19.361000000000001</c:v>
                </c:pt>
                <c:pt idx="1041">
                  <c:v>19.234999999999999</c:v>
                </c:pt>
                <c:pt idx="1042">
                  <c:v>18.989000000000001</c:v>
                </c:pt>
                <c:pt idx="1043">
                  <c:v>18.655999999999999</c:v>
                </c:pt>
                <c:pt idx="1044">
                  <c:v>18.471</c:v>
                </c:pt>
                <c:pt idx="1045">
                  <c:v>18.396000000000001</c:v>
                </c:pt>
                <c:pt idx="1046">
                  <c:v>18.222000000000001</c:v>
                </c:pt>
                <c:pt idx="1047">
                  <c:v>18.093</c:v>
                </c:pt>
                <c:pt idx="1048">
                  <c:v>18.099</c:v>
                </c:pt>
                <c:pt idx="1049">
                  <c:v>18.372</c:v>
                </c:pt>
                <c:pt idx="1050">
                  <c:v>19.173999999999999</c:v>
                </c:pt>
                <c:pt idx="1051">
                  <c:v>19.661000000000001</c:v>
                </c:pt>
                <c:pt idx="1052">
                  <c:v>19.971</c:v>
                </c:pt>
                <c:pt idx="1053">
                  <c:v>20.077999999999999</c:v>
                </c:pt>
                <c:pt idx="1054">
                  <c:v>20.13</c:v>
                </c:pt>
                <c:pt idx="1055">
                  <c:v>20.186</c:v>
                </c:pt>
                <c:pt idx="1056">
                  <c:v>20.224</c:v>
                </c:pt>
                <c:pt idx="1057">
                  <c:v>20.219000000000001</c:v>
                </c:pt>
                <c:pt idx="1058">
                  <c:v>20.189</c:v>
                </c:pt>
                <c:pt idx="1059">
                  <c:v>20.126999999999999</c:v>
                </c:pt>
                <c:pt idx="1060">
                  <c:v>20.012</c:v>
                </c:pt>
                <c:pt idx="1061">
                  <c:v>19.876999999999999</c:v>
                </c:pt>
                <c:pt idx="1062">
                  <c:v>19.768000000000001</c:v>
                </c:pt>
                <c:pt idx="1063">
                  <c:v>19.803000000000001</c:v>
                </c:pt>
                <c:pt idx="1064">
                  <c:v>19.899000000000001</c:v>
                </c:pt>
                <c:pt idx="1065">
                  <c:v>20.012</c:v>
                </c:pt>
                <c:pt idx="1066">
                  <c:v>19.983000000000001</c:v>
                </c:pt>
                <c:pt idx="1067">
                  <c:v>19.911999999999999</c:v>
                </c:pt>
                <c:pt idx="1068">
                  <c:v>19.846</c:v>
                </c:pt>
                <c:pt idx="1069">
                  <c:v>19.780999999999999</c:v>
                </c:pt>
                <c:pt idx="1070">
                  <c:v>19.727</c:v>
                </c:pt>
                <c:pt idx="1071">
                  <c:v>19.655000000000001</c:v>
                </c:pt>
                <c:pt idx="1072">
                  <c:v>19.582000000000001</c:v>
                </c:pt>
                <c:pt idx="1073">
                  <c:v>19.545000000000002</c:v>
                </c:pt>
                <c:pt idx="1074">
                  <c:v>19.568000000000001</c:v>
                </c:pt>
                <c:pt idx="1075">
                  <c:v>19.216000000000001</c:v>
                </c:pt>
                <c:pt idx="1076">
                  <c:v>19.100000000000001</c:v>
                </c:pt>
                <c:pt idx="1077">
                  <c:v>19.242000000000001</c:v>
                </c:pt>
                <c:pt idx="1078">
                  <c:v>19.41</c:v>
                </c:pt>
                <c:pt idx="1079">
                  <c:v>19.780999999999999</c:v>
                </c:pt>
                <c:pt idx="1080">
                  <c:v>21.347999999999999</c:v>
                </c:pt>
                <c:pt idx="1081">
                  <c:v>21.753</c:v>
                </c:pt>
                <c:pt idx="1082">
                  <c:v>21.925000000000001</c:v>
                </c:pt>
                <c:pt idx="1083">
                  <c:v>21.951000000000001</c:v>
                </c:pt>
                <c:pt idx="1084">
                  <c:v>21.908999999999999</c:v>
                </c:pt>
                <c:pt idx="1085">
                  <c:v>21.867000000000001</c:v>
                </c:pt>
                <c:pt idx="1086">
                  <c:v>21.794</c:v>
                </c:pt>
                <c:pt idx="1087">
                  <c:v>21.704999999999998</c:v>
                </c:pt>
                <c:pt idx="1088">
                  <c:v>21.574000000000002</c:v>
                </c:pt>
                <c:pt idx="1089">
                  <c:v>21.44</c:v>
                </c:pt>
                <c:pt idx="1090">
                  <c:v>21.366</c:v>
                </c:pt>
                <c:pt idx="1091">
                  <c:v>21.323</c:v>
                </c:pt>
                <c:pt idx="1092">
                  <c:v>21.303999999999998</c:v>
                </c:pt>
                <c:pt idx="1093">
                  <c:v>21.283999999999999</c:v>
                </c:pt>
                <c:pt idx="1094">
                  <c:v>21.286000000000001</c:v>
                </c:pt>
                <c:pt idx="1095">
                  <c:v>21.36</c:v>
                </c:pt>
                <c:pt idx="1096">
                  <c:v>21.431000000000001</c:v>
                </c:pt>
                <c:pt idx="1097">
                  <c:v>21.495000000000001</c:v>
                </c:pt>
                <c:pt idx="1098">
                  <c:v>21.47</c:v>
                </c:pt>
                <c:pt idx="1099">
                  <c:v>21.347999999999999</c:v>
                </c:pt>
                <c:pt idx="1100">
                  <c:v>21.533000000000001</c:v>
                </c:pt>
                <c:pt idx="1101">
                  <c:v>21.611000000000001</c:v>
                </c:pt>
                <c:pt idx="1102">
                  <c:v>21.504999999999999</c:v>
                </c:pt>
                <c:pt idx="1103">
                  <c:v>21.332999999999998</c:v>
                </c:pt>
                <c:pt idx="1104">
                  <c:v>21.225000000000001</c:v>
                </c:pt>
                <c:pt idx="1105">
                  <c:v>21.164000000000001</c:v>
                </c:pt>
                <c:pt idx="1106">
                  <c:v>21.021000000000001</c:v>
                </c:pt>
                <c:pt idx="1107">
                  <c:v>20.786000000000001</c:v>
                </c:pt>
                <c:pt idx="1108">
                  <c:v>20.48</c:v>
                </c:pt>
                <c:pt idx="1109">
                  <c:v>20.552</c:v>
                </c:pt>
                <c:pt idx="1110">
                  <c:v>20.812999999999999</c:v>
                </c:pt>
                <c:pt idx="1111">
                  <c:v>20.89</c:v>
                </c:pt>
                <c:pt idx="1112">
                  <c:v>20.98</c:v>
                </c:pt>
                <c:pt idx="1113">
                  <c:v>20.986000000000001</c:v>
                </c:pt>
                <c:pt idx="1114">
                  <c:v>20.959</c:v>
                </c:pt>
                <c:pt idx="1115">
                  <c:v>20.939</c:v>
                </c:pt>
                <c:pt idx="1116">
                  <c:v>20.795999999999999</c:v>
                </c:pt>
                <c:pt idx="1117">
                  <c:v>20.681000000000001</c:v>
                </c:pt>
                <c:pt idx="1118">
                  <c:v>20.707999999999998</c:v>
                </c:pt>
                <c:pt idx="1119">
                  <c:v>20.704000000000001</c:v>
                </c:pt>
                <c:pt idx="1120">
                  <c:v>20.829000000000001</c:v>
                </c:pt>
                <c:pt idx="1121">
                  <c:v>20.736000000000001</c:v>
                </c:pt>
                <c:pt idx="1122">
                  <c:v>20.646000000000001</c:v>
                </c:pt>
                <c:pt idx="1123">
                  <c:v>20.805</c:v>
                </c:pt>
                <c:pt idx="1124">
                  <c:v>21.344999999999999</c:v>
                </c:pt>
                <c:pt idx="1125">
                  <c:v>21.349</c:v>
                </c:pt>
                <c:pt idx="1126">
                  <c:v>21.292999999999999</c:v>
                </c:pt>
                <c:pt idx="1127">
                  <c:v>21.173999999999999</c:v>
                </c:pt>
                <c:pt idx="1128">
                  <c:v>21.047999999999998</c:v>
                </c:pt>
                <c:pt idx="1129">
                  <c:v>20.965</c:v>
                </c:pt>
                <c:pt idx="1130">
                  <c:v>20.824999999999999</c:v>
                </c:pt>
                <c:pt idx="1131">
                  <c:v>20.692</c:v>
                </c:pt>
                <c:pt idx="1132">
                  <c:v>20.533999999999999</c:v>
                </c:pt>
                <c:pt idx="1133">
                  <c:v>20.41</c:v>
                </c:pt>
                <c:pt idx="1134">
                  <c:v>20.337</c:v>
                </c:pt>
                <c:pt idx="1135">
                  <c:v>20.385000000000002</c:v>
                </c:pt>
                <c:pt idx="1136">
                  <c:v>20.404</c:v>
                </c:pt>
                <c:pt idx="1137">
                  <c:v>20.39</c:v>
                </c:pt>
                <c:pt idx="1138">
                  <c:v>20.387</c:v>
                </c:pt>
                <c:pt idx="1139">
                  <c:v>20.427</c:v>
                </c:pt>
                <c:pt idx="1140">
                  <c:v>20.721</c:v>
                </c:pt>
                <c:pt idx="1141">
                  <c:v>20.771999999999998</c:v>
                </c:pt>
                <c:pt idx="1142">
                  <c:v>20.638000000000002</c:v>
                </c:pt>
                <c:pt idx="1143">
                  <c:v>20.443000000000001</c:v>
                </c:pt>
                <c:pt idx="1144">
                  <c:v>20.225999999999999</c:v>
                </c:pt>
                <c:pt idx="1145">
                  <c:v>19.922999999999998</c:v>
                </c:pt>
                <c:pt idx="1146">
                  <c:v>19.477</c:v>
                </c:pt>
                <c:pt idx="1147">
                  <c:v>19.113</c:v>
                </c:pt>
                <c:pt idx="1148">
                  <c:v>18.829999999999998</c:v>
                </c:pt>
                <c:pt idx="1149">
                  <c:v>18.617999999999999</c:v>
                </c:pt>
                <c:pt idx="1150">
                  <c:v>18.440000000000001</c:v>
                </c:pt>
                <c:pt idx="1151">
                  <c:v>18.254999999999999</c:v>
                </c:pt>
                <c:pt idx="1152">
                  <c:v>18.224</c:v>
                </c:pt>
                <c:pt idx="1153">
                  <c:v>18.314</c:v>
                </c:pt>
                <c:pt idx="1154">
                  <c:v>18.364999999999998</c:v>
                </c:pt>
                <c:pt idx="1155">
                  <c:v>18.393999999999998</c:v>
                </c:pt>
                <c:pt idx="1156">
                  <c:v>18.367999999999999</c:v>
                </c:pt>
                <c:pt idx="1157">
                  <c:v>18.352</c:v>
                </c:pt>
                <c:pt idx="1158">
                  <c:v>18.370999999999999</c:v>
                </c:pt>
                <c:pt idx="1159">
                  <c:v>18.338999999999999</c:v>
                </c:pt>
                <c:pt idx="1160">
                  <c:v>18.251999999999999</c:v>
                </c:pt>
                <c:pt idx="1161">
                  <c:v>18.122</c:v>
                </c:pt>
                <c:pt idx="1162">
                  <c:v>17.986000000000001</c:v>
                </c:pt>
                <c:pt idx="1163">
                  <c:v>17.797000000000001</c:v>
                </c:pt>
                <c:pt idx="1164">
                  <c:v>17.658999999999999</c:v>
                </c:pt>
                <c:pt idx="1165">
                  <c:v>17.53</c:v>
                </c:pt>
                <c:pt idx="1166">
                  <c:v>17.449000000000002</c:v>
                </c:pt>
                <c:pt idx="1167">
                  <c:v>17.398</c:v>
                </c:pt>
                <c:pt idx="1168">
                  <c:v>17.39</c:v>
                </c:pt>
                <c:pt idx="1169">
                  <c:v>17.32</c:v>
                </c:pt>
                <c:pt idx="1170">
                  <c:v>17.292999999999999</c:v>
                </c:pt>
                <c:pt idx="1171">
                  <c:v>17.234999999999999</c:v>
                </c:pt>
                <c:pt idx="1172">
                  <c:v>17.198</c:v>
                </c:pt>
                <c:pt idx="1173">
                  <c:v>17.108000000000001</c:v>
                </c:pt>
                <c:pt idx="1174">
                  <c:v>17.033999999999999</c:v>
                </c:pt>
                <c:pt idx="1175">
                  <c:v>16.901</c:v>
                </c:pt>
                <c:pt idx="1176">
                  <c:v>16.692</c:v>
                </c:pt>
                <c:pt idx="1177">
                  <c:v>16.437999999999999</c:v>
                </c:pt>
                <c:pt idx="1178">
                  <c:v>16.100000000000001</c:v>
                </c:pt>
                <c:pt idx="1179">
                  <c:v>15.798999999999999</c:v>
                </c:pt>
                <c:pt idx="1180">
                  <c:v>15.632999999999999</c:v>
                </c:pt>
                <c:pt idx="1181">
                  <c:v>15.45</c:v>
                </c:pt>
                <c:pt idx="1182">
                  <c:v>15.314</c:v>
                </c:pt>
                <c:pt idx="1183">
                  <c:v>15.223000000000001</c:v>
                </c:pt>
                <c:pt idx="1184">
                  <c:v>15.154999999999999</c:v>
                </c:pt>
                <c:pt idx="1185">
                  <c:v>15.089</c:v>
                </c:pt>
                <c:pt idx="1186">
                  <c:v>14.96</c:v>
                </c:pt>
                <c:pt idx="1187">
                  <c:v>14.853</c:v>
                </c:pt>
                <c:pt idx="1188">
                  <c:v>14.755000000000001</c:v>
                </c:pt>
                <c:pt idx="1189">
                  <c:v>14.647</c:v>
                </c:pt>
                <c:pt idx="1190">
                  <c:v>14.54</c:v>
                </c:pt>
                <c:pt idx="1191">
                  <c:v>14.426</c:v>
                </c:pt>
                <c:pt idx="1192">
                  <c:v>14.347</c:v>
                </c:pt>
                <c:pt idx="1193">
                  <c:v>14.279</c:v>
                </c:pt>
                <c:pt idx="1194">
                  <c:v>14.23</c:v>
                </c:pt>
                <c:pt idx="1195">
                  <c:v>14.172000000000001</c:v>
                </c:pt>
                <c:pt idx="1196">
                  <c:v>14.1</c:v>
                </c:pt>
                <c:pt idx="1197">
                  <c:v>14.077999999999999</c:v>
                </c:pt>
                <c:pt idx="1198">
                  <c:v>14.08</c:v>
                </c:pt>
                <c:pt idx="1199">
                  <c:v>14.147</c:v>
                </c:pt>
                <c:pt idx="1200">
                  <c:v>14.593</c:v>
                </c:pt>
                <c:pt idx="1201">
                  <c:v>14.634</c:v>
                </c:pt>
                <c:pt idx="1202">
                  <c:v>14.622999999999999</c:v>
                </c:pt>
                <c:pt idx="1203">
                  <c:v>14.541</c:v>
                </c:pt>
                <c:pt idx="1204">
                  <c:v>14.445</c:v>
                </c:pt>
                <c:pt idx="1205">
                  <c:v>14.423999999999999</c:v>
                </c:pt>
                <c:pt idx="1206">
                  <c:v>14.337999999999999</c:v>
                </c:pt>
                <c:pt idx="1207">
                  <c:v>14.221</c:v>
                </c:pt>
                <c:pt idx="1208">
                  <c:v>14.093</c:v>
                </c:pt>
                <c:pt idx="1209">
                  <c:v>13.971</c:v>
                </c:pt>
                <c:pt idx="1210">
                  <c:v>13.773</c:v>
                </c:pt>
                <c:pt idx="1211">
                  <c:v>13.567</c:v>
                </c:pt>
                <c:pt idx="1212">
                  <c:v>13.398</c:v>
                </c:pt>
                <c:pt idx="1213">
                  <c:v>13.202</c:v>
                </c:pt>
                <c:pt idx="1214">
                  <c:v>12.932</c:v>
                </c:pt>
                <c:pt idx="1215">
                  <c:v>12.622</c:v>
                </c:pt>
                <c:pt idx="1216">
                  <c:v>12.305999999999999</c:v>
                </c:pt>
                <c:pt idx="1217">
                  <c:v>12.042999999999999</c:v>
                </c:pt>
                <c:pt idx="1218">
                  <c:v>11.798</c:v>
                </c:pt>
                <c:pt idx="1219">
                  <c:v>11.566000000000001</c:v>
                </c:pt>
                <c:pt idx="1220">
                  <c:v>11.372</c:v>
                </c:pt>
                <c:pt idx="1221">
                  <c:v>11.15</c:v>
                </c:pt>
                <c:pt idx="1222">
                  <c:v>10.943</c:v>
                </c:pt>
                <c:pt idx="1223">
                  <c:v>10.749000000000001</c:v>
                </c:pt>
                <c:pt idx="1224">
                  <c:v>10.555</c:v>
                </c:pt>
                <c:pt idx="1225">
                  <c:v>10.367000000000001</c:v>
                </c:pt>
                <c:pt idx="1226">
                  <c:v>10.239000000000001</c:v>
                </c:pt>
                <c:pt idx="1227">
                  <c:v>10.073</c:v>
                </c:pt>
                <c:pt idx="1228">
                  <c:v>9.9540000000000006</c:v>
                </c:pt>
                <c:pt idx="1229">
                  <c:v>9.8049999999999997</c:v>
                </c:pt>
                <c:pt idx="1230">
                  <c:v>9.7449999999999992</c:v>
                </c:pt>
                <c:pt idx="1231">
                  <c:v>9.6389999999999993</c:v>
                </c:pt>
                <c:pt idx="1232">
                  <c:v>9.5150000000000006</c:v>
                </c:pt>
                <c:pt idx="1233">
                  <c:v>9.4149999999999991</c:v>
                </c:pt>
                <c:pt idx="1234">
                  <c:v>9.31</c:v>
                </c:pt>
                <c:pt idx="1235">
                  <c:v>9.1850000000000005</c:v>
                </c:pt>
                <c:pt idx="1236">
                  <c:v>9.048</c:v>
                </c:pt>
                <c:pt idx="1237">
                  <c:v>8.9160000000000004</c:v>
                </c:pt>
                <c:pt idx="1238">
                  <c:v>8.7940000000000005</c:v>
                </c:pt>
                <c:pt idx="1239">
                  <c:v>8.6630000000000003</c:v>
                </c:pt>
                <c:pt idx="1240">
                  <c:v>8.5679999999999996</c:v>
                </c:pt>
                <c:pt idx="1241">
                  <c:v>8.48</c:v>
                </c:pt>
                <c:pt idx="1242">
                  <c:v>8.3870000000000005</c:v>
                </c:pt>
                <c:pt idx="1243">
                  <c:v>8.2919999999999998</c:v>
                </c:pt>
                <c:pt idx="1244">
                  <c:v>8.1910000000000007</c:v>
                </c:pt>
                <c:pt idx="1245">
                  <c:v>8.0830000000000002</c:v>
                </c:pt>
                <c:pt idx="1246">
                  <c:v>7.9790000000000001</c:v>
                </c:pt>
                <c:pt idx="1247">
                  <c:v>7.88</c:v>
                </c:pt>
                <c:pt idx="1248">
                  <c:v>7.7729999999999997</c:v>
                </c:pt>
                <c:pt idx="1249">
                  <c:v>7.6779999999999999</c:v>
                </c:pt>
                <c:pt idx="1250">
                  <c:v>7.5990000000000002</c:v>
                </c:pt>
                <c:pt idx="1251">
                  <c:v>7.508</c:v>
                </c:pt>
                <c:pt idx="1252">
                  <c:v>7.4180000000000001</c:v>
                </c:pt>
                <c:pt idx="1253">
                  <c:v>7.3369999999999997</c:v>
                </c:pt>
                <c:pt idx="1254">
                  <c:v>7.2519999999999998</c:v>
                </c:pt>
                <c:pt idx="1255">
                  <c:v>7.1849999999999996</c:v>
                </c:pt>
                <c:pt idx="1256">
                  <c:v>7.1180000000000003</c:v>
                </c:pt>
                <c:pt idx="1257">
                  <c:v>7.0389999999999997</c:v>
                </c:pt>
                <c:pt idx="1258">
                  <c:v>6.95</c:v>
                </c:pt>
                <c:pt idx="1259">
                  <c:v>6.8920000000000003</c:v>
                </c:pt>
                <c:pt idx="1260">
                  <c:v>6.8639999999999999</c:v>
                </c:pt>
                <c:pt idx="1261">
                  <c:v>6.7679999999999998</c:v>
                </c:pt>
                <c:pt idx="1262">
                  <c:v>6.6779999999999999</c:v>
                </c:pt>
                <c:pt idx="1263">
                  <c:v>6.5570000000000004</c:v>
                </c:pt>
                <c:pt idx="1264">
                  <c:v>6.4630000000000001</c:v>
                </c:pt>
                <c:pt idx="1265">
                  <c:v>6.3760000000000003</c:v>
                </c:pt>
                <c:pt idx="1266">
                  <c:v>6.2789999999999999</c:v>
                </c:pt>
                <c:pt idx="1267">
                  <c:v>6.1660000000000004</c:v>
                </c:pt>
                <c:pt idx="1268">
                  <c:v>6.0810000000000004</c:v>
                </c:pt>
                <c:pt idx="1269">
                  <c:v>5.9939999999999998</c:v>
                </c:pt>
                <c:pt idx="1270">
                  <c:v>5.9139999999999997</c:v>
                </c:pt>
                <c:pt idx="1271">
                  <c:v>5.827</c:v>
                </c:pt>
                <c:pt idx="1272">
                  <c:v>5.7709999999999999</c:v>
                </c:pt>
                <c:pt idx="1273">
                  <c:v>5.7270000000000003</c:v>
                </c:pt>
                <c:pt idx="1274">
                  <c:v>5.6470000000000002</c:v>
                </c:pt>
                <c:pt idx="1275">
                  <c:v>5.59</c:v>
                </c:pt>
                <c:pt idx="1276">
                  <c:v>5.5460000000000003</c:v>
                </c:pt>
                <c:pt idx="1277">
                  <c:v>5.4829999999999997</c:v>
                </c:pt>
                <c:pt idx="1278">
                  <c:v>5.4119999999999999</c:v>
                </c:pt>
                <c:pt idx="1279">
                  <c:v>5.3419999999999996</c:v>
                </c:pt>
                <c:pt idx="1280">
                  <c:v>5.2759999999999998</c:v>
                </c:pt>
                <c:pt idx="1281">
                  <c:v>5.202</c:v>
                </c:pt>
                <c:pt idx="1282">
                  <c:v>5.1349999999999998</c:v>
                </c:pt>
                <c:pt idx="1283">
                  <c:v>5.0709999999999997</c:v>
                </c:pt>
                <c:pt idx="1284">
                  <c:v>5.0049999999999999</c:v>
                </c:pt>
                <c:pt idx="1285">
                  <c:v>4.9489999999999998</c:v>
                </c:pt>
                <c:pt idx="1286">
                  <c:v>4.9039999999999999</c:v>
                </c:pt>
                <c:pt idx="1287">
                  <c:v>4.8289999999999997</c:v>
                </c:pt>
                <c:pt idx="1288">
                  <c:v>4.7770000000000001</c:v>
                </c:pt>
                <c:pt idx="1289">
                  <c:v>4.7249999999999996</c:v>
                </c:pt>
                <c:pt idx="1290">
                  <c:v>4.6989999999999998</c:v>
                </c:pt>
                <c:pt idx="1291">
                  <c:v>4.6479999999999997</c:v>
                </c:pt>
                <c:pt idx="1292">
                  <c:v>4.5940000000000003</c:v>
                </c:pt>
                <c:pt idx="1293">
                  <c:v>4.5570000000000004</c:v>
                </c:pt>
                <c:pt idx="1294">
                  <c:v>4.5060000000000002</c:v>
                </c:pt>
                <c:pt idx="1295">
                  <c:v>4.4530000000000003</c:v>
                </c:pt>
                <c:pt idx="1296">
                  <c:v>4.4009999999999998</c:v>
                </c:pt>
                <c:pt idx="1297">
                  <c:v>4.343</c:v>
                </c:pt>
                <c:pt idx="1298">
                  <c:v>4.282</c:v>
                </c:pt>
                <c:pt idx="1299">
                  <c:v>4.2229999999999999</c:v>
                </c:pt>
                <c:pt idx="1300">
                  <c:v>4.1859999999999999</c:v>
                </c:pt>
                <c:pt idx="1301">
                  <c:v>4.1230000000000002</c:v>
                </c:pt>
                <c:pt idx="1302">
                  <c:v>4.0810000000000004</c:v>
                </c:pt>
                <c:pt idx="1303">
                  <c:v>4.0309999999999997</c:v>
                </c:pt>
                <c:pt idx="1304">
                  <c:v>3.9830000000000001</c:v>
                </c:pt>
                <c:pt idx="1305">
                  <c:v>3.9409999999999998</c:v>
                </c:pt>
                <c:pt idx="1306">
                  <c:v>3.899</c:v>
                </c:pt>
                <c:pt idx="1307">
                  <c:v>3.8519999999999999</c:v>
                </c:pt>
                <c:pt idx="1308">
                  <c:v>3.8</c:v>
                </c:pt>
                <c:pt idx="1309">
                  <c:v>3.754</c:v>
                </c:pt>
                <c:pt idx="1310">
                  <c:v>3.7170000000000001</c:v>
                </c:pt>
                <c:pt idx="1311">
                  <c:v>3.661</c:v>
                </c:pt>
                <c:pt idx="1312">
                  <c:v>3.6190000000000002</c:v>
                </c:pt>
                <c:pt idx="1313">
                  <c:v>3.5880000000000001</c:v>
                </c:pt>
                <c:pt idx="1314">
                  <c:v>3.5569999999999999</c:v>
                </c:pt>
                <c:pt idx="1315">
                  <c:v>3.51</c:v>
                </c:pt>
                <c:pt idx="1316">
                  <c:v>3.4620000000000002</c:v>
                </c:pt>
                <c:pt idx="1317">
                  <c:v>3.4159999999999999</c:v>
                </c:pt>
                <c:pt idx="1318">
                  <c:v>3.379</c:v>
                </c:pt>
                <c:pt idx="1319">
                  <c:v>3.3540000000000001</c:v>
                </c:pt>
                <c:pt idx="1320">
                  <c:v>3.3809999999999998</c:v>
                </c:pt>
                <c:pt idx="1321">
                  <c:v>3.347</c:v>
                </c:pt>
                <c:pt idx="1322">
                  <c:v>3.32</c:v>
                </c:pt>
                <c:pt idx="1323">
                  <c:v>3.27</c:v>
                </c:pt>
                <c:pt idx="1324">
                  <c:v>3.2290000000000001</c:v>
                </c:pt>
                <c:pt idx="1325">
                  <c:v>3.1920000000000002</c:v>
                </c:pt>
                <c:pt idx="1326">
                  <c:v>3.149</c:v>
                </c:pt>
                <c:pt idx="1327">
                  <c:v>3.1150000000000002</c:v>
                </c:pt>
                <c:pt idx="1328">
                  <c:v>3.0870000000000002</c:v>
                </c:pt>
                <c:pt idx="1329">
                  <c:v>3.048</c:v>
                </c:pt>
                <c:pt idx="1330">
                  <c:v>3.016</c:v>
                </c:pt>
                <c:pt idx="1331">
                  <c:v>2.988</c:v>
                </c:pt>
                <c:pt idx="1332">
                  <c:v>2.9510000000000001</c:v>
                </c:pt>
                <c:pt idx="1333">
                  <c:v>2.9089999999999998</c:v>
                </c:pt>
                <c:pt idx="1334">
                  <c:v>2.87</c:v>
                </c:pt>
                <c:pt idx="1335">
                  <c:v>2.8479999999999999</c:v>
                </c:pt>
                <c:pt idx="1336">
                  <c:v>2.8250000000000002</c:v>
                </c:pt>
                <c:pt idx="1337">
                  <c:v>2.7959999999999998</c:v>
                </c:pt>
                <c:pt idx="1338">
                  <c:v>2.7690000000000001</c:v>
                </c:pt>
                <c:pt idx="1339">
                  <c:v>2.7429999999999999</c:v>
                </c:pt>
                <c:pt idx="1340">
                  <c:v>2.714</c:v>
                </c:pt>
                <c:pt idx="1341">
                  <c:v>2.69</c:v>
                </c:pt>
                <c:pt idx="1342">
                  <c:v>2.653</c:v>
                </c:pt>
                <c:pt idx="1343">
                  <c:v>2.62</c:v>
                </c:pt>
                <c:pt idx="1344">
                  <c:v>2.589</c:v>
                </c:pt>
                <c:pt idx="1345">
                  <c:v>2.56</c:v>
                </c:pt>
                <c:pt idx="1346">
                  <c:v>2.5329999999999999</c:v>
                </c:pt>
                <c:pt idx="1347">
                  <c:v>2.5059999999999998</c:v>
                </c:pt>
                <c:pt idx="1348">
                  <c:v>2.476</c:v>
                </c:pt>
                <c:pt idx="1349">
                  <c:v>2.4409999999999998</c:v>
                </c:pt>
                <c:pt idx="1350">
                  <c:v>2.4249999999999998</c:v>
                </c:pt>
                <c:pt idx="1351">
                  <c:v>2.4009999999999998</c:v>
                </c:pt>
                <c:pt idx="1352">
                  <c:v>2.38</c:v>
                </c:pt>
                <c:pt idx="1353">
                  <c:v>2.3519999999999999</c:v>
                </c:pt>
                <c:pt idx="1354">
                  <c:v>2.3290000000000002</c:v>
                </c:pt>
                <c:pt idx="1355">
                  <c:v>2.3050000000000002</c:v>
                </c:pt>
                <c:pt idx="1356">
                  <c:v>2.2759999999999998</c:v>
                </c:pt>
                <c:pt idx="1357">
                  <c:v>2.258</c:v>
                </c:pt>
                <c:pt idx="1358">
                  <c:v>2.2290000000000001</c:v>
                </c:pt>
                <c:pt idx="1359">
                  <c:v>2.2040000000000002</c:v>
                </c:pt>
                <c:pt idx="1360">
                  <c:v>2.1800000000000002</c:v>
                </c:pt>
                <c:pt idx="1361">
                  <c:v>2.165</c:v>
                </c:pt>
                <c:pt idx="1362">
                  <c:v>2.1320000000000001</c:v>
                </c:pt>
                <c:pt idx="1363">
                  <c:v>2.113</c:v>
                </c:pt>
                <c:pt idx="1364">
                  <c:v>2.0840000000000001</c:v>
                </c:pt>
                <c:pt idx="1365">
                  <c:v>2.0630000000000002</c:v>
                </c:pt>
                <c:pt idx="1366">
                  <c:v>2.0419999999999998</c:v>
                </c:pt>
                <c:pt idx="1367">
                  <c:v>2.0230000000000001</c:v>
                </c:pt>
                <c:pt idx="1368">
                  <c:v>2.0089999999999999</c:v>
                </c:pt>
                <c:pt idx="1369">
                  <c:v>1.9830000000000001</c:v>
                </c:pt>
                <c:pt idx="1370">
                  <c:v>1.97</c:v>
                </c:pt>
                <c:pt idx="1371">
                  <c:v>1.962</c:v>
                </c:pt>
                <c:pt idx="1372">
                  <c:v>1.9450000000000001</c:v>
                </c:pt>
                <c:pt idx="1373">
                  <c:v>1.9359999999999999</c:v>
                </c:pt>
                <c:pt idx="1374">
                  <c:v>1.9179999999999999</c:v>
                </c:pt>
                <c:pt idx="1375">
                  <c:v>1.889</c:v>
                </c:pt>
                <c:pt idx="1376">
                  <c:v>1.8720000000000001</c:v>
                </c:pt>
                <c:pt idx="1377">
                  <c:v>1.855</c:v>
                </c:pt>
                <c:pt idx="1378">
                  <c:v>1.8360000000000001</c:v>
                </c:pt>
                <c:pt idx="1379">
                  <c:v>1.8160000000000001</c:v>
                </c:pt>
                <c:pt idx="1380">
                  <c:v>1.829</c:v>
                </c:pt>
                <c:pt idx="1381">
                  <c:v>1.8280000000000001</c:v>
                </c:pt>
                <c:pt idx="1382">
                  <c:v>1.8129999999999999</c:v>
                </c:pt>
                <c:pt idx="1383">
                  <c:v>1.7829999999999999</c:v>
                </c:pt>
                <c:pt idx="1384">
                  <c:v>1.752</c:v>
                </c:pt>
                <c:pt idx="1385">
                  <c:v>1.7350000000000001</c:v>
                </c:pt>
                <c:pt idx="1386">
                  <c:v>1.7090000000000001</c:v>
                </c:pt>
                <c:pt idx="1387">
                  <c:v>1.6910000000000001</c:v>
                </c:pt>
                <c:pt idx="1388">
                  <c:v>1.669</c:v>
                </c:pt>
                <c:pt idx="1389">
                  <c:v>1.651</c:v>
                </c:pt>
                <c:pt idx="1390">
                  <c:v>1.6419999999999999</c:v>
                </c:pt>
                <c:pt idx="1391">
                  <c:v>1.6220000000000001</c:v>
                </c:pt>
                <c:pt idx="1392">
                  <c:v>1.6020000000000001</c:v>
                </c:pt>
                <c:pt idx="1393">
                  <c:v>1.581</c:v>
                </c:pt>
                <c:pt idx="1394">
                  <c:v>1.5640000000000001</c:v>
                </c:pt>
                <c:pt idx="1395">
                  <c:v>1.5549999999999999</c:v>
                </c:pt>
                <c:pt idx="1396">
                  <c:v>1.5409999999999999</c:v>
                </c:pt>
                <c:pt idx="1397">
                  <c:v>1.5289999999999999</c:v>
                </c:pt>
                <c:pt idx="1398">
                  <c:v>1.5149999999999999</c:v>
                </c:pt>
                <c:pt idx="1399">
                  <c:v>1.5069999999999999</c:v>
                </c:pt>
                <c:pt idx="1400">
                  <c:v>1.5</c:v>
                </c:pt>
                <c:pt idx="1401">
                  <c:v>1.496</c:v>
                </c:pt>
                <c:pt idx="1402">
                  <c:v>1.4870000000000001</c:v>
                </c:pt>
                <c:pt idx="1403">
                  <c:v>1.47</c:v>
                </c:pt>
                <c:pt idx="1404">
                  <c:v>1.4590000000000001</c:v>
                </c:pt>
                <c:pt idx="1405">
                  <c:v>1.4570000000000001</c:v>
                </c:pt>
                <c:pt idx="1406">
                  <c:v>1.4410000000000001</c:v>
                </c:pt>
                <c:pt idx="1407">
                  <c:v>1.4339999999999999</c:v>
                </c:pt>
                <c:pt idx="1408">
                  <c:v>1.4219999999999999</c:v>
                </c:pt>
                <c:pt idx="1409">
                  <c:v>1.407</c:v>
                </c:pt>
                <c:pt idx="1410">
                  <c:v>1.417</c:v>
                </c:pt>
                <c:pt idx="1411">
                  <c:v>1.417</c:v>
                </c:pt>
                <c:pt idx="1412">
                  <c:v>1.4219999999999999</c:v>
                </c:pt>
                <c:pt idx="1413">
                  <c:v>1.427</c:v>
                </c:pt>
                <c:pt idx="1414">
                  <c:v>1.421</c:v>
                </c:pt>
                <c:pt idx="1415">
                  <c:v>1.4259999999999999</c:v>
                </c:pt>
                <c:pt idx="1416">
                  <c:v>1.421</c:v>
                </c:pt>
                <c:pt idx="1417">
                  <c:v>1.409</c:v>
                </c:pt>
                <c:pt idx="1418">
                  <c:v>1.3979999999999999</c:v>
                </c:pt>
                <c:pt idx="1419">
                  <c:v>1.393</c:v>
                </c:pt>
                <c:pt idx="1420">
                  <c:v>1.397</c:v>
                </c:pt>
                <c:pt idx="1421">
                  <c:v>1.401</c:v>
                </c:pt>
                <c:pt idx="1422">
                  <c:v>1.411</c:v>
                </c:pt>
                <c:pt idx="1423">
                  <c:v>1.415</c:v>
                </c:pt>
                <c:pt idx="1424">
                  <c:v>1.419</c:v>
                </c:pt>
                <c:pt idx="1425">
                  <c:v>1.4259999999999999</c:v>
                </c:pt>
                <c:pt idx="1426">
                  <c:v>1.4179999999999999</c:v>
                </c:pt>
                <c:pt idx="1427">
                  <c:v>1.417</c:v>
                </c:pt>
                <c:pt idx="1428">
                  <c:v>1.409</c:v>
                </c:pt>
                <c:pt idx="1429">
                  <c:v>1.4019999999999999</c:v>
                </c:pt>
                <c:pt idx="1430">
                  <c:v>1.3740000000000001</c:v>
                </c:pt>
                <c:pt idx="1431">
                  <c:v>1.373</c:v>
                </c:pt>
                <c:pt idx="1432">
                  <c:v>1.3759999999999999</c:v>
                </c:pt>
                <c:pt idx="1433">
                  <c:v>1.37</c:v>
                </c:pt>
                <c:pt idx="1434">
                  <c:v>1.365</c:v>
                </c:pt>
                <c:pt idx="1435">
                  <c:v>1.353</c:v>
                </c:pt>
                <c:pt idx="1436">
                  <c:v>1.347</c:v>
                </c:pt>
                <c:pt idx="1437">
                  <c:v>1.3220000000000001</c:v>
                </c:pt>
                <c:pt idx="1438">
                  <c:v>1.3009999999999999</c:v>
                </c:pt>
                <c:pt idx="1439">
                  <c:v>1.214</c:v>
                </c:pt>
              </c:numCache>
            </c:numRef>
          </c:val>
          <c:smooth val="1"/>
          <c:extLst>
            <c:ext xmlns:c16="http://schemas.microsoft.com/office/drawing/2014/chart" uri="{C3380CC4-5D6E-409C-BE32-E72D297353CC}">
              <c16:uniqueId val="{00000001-7B39-486C-B6B3-6A2BC09812AE}"/>
            </c:ext>
          </c:extLst>
        </c:ser>
        <c:ser>
          <c:idx val="2"/>
          <c:order val="2"/>
          <c:tx>
            <c:strRef>
              <c:f>'Ark1'!$D$1</c:f>
              <c:strCache>
                <c:ptCount val="1"/>
                <c:pt idx="0">
                  <c:v>Helg</c:v>
                </c:pt>
              </c:strCache>
            </c:strRef>
          </c:tx>
          <c:spPr>
            <a:ln w="19050" cap="rnd" cmpd="sng" algn="ctr">
              <a:solidFill>
                <a:schemeClr val="accent5"/>
              </a:solidFill>
              <a:prstDash val="solid"/>
              <a:round/>
            </a:ln>
            <a:effectLst/>
          </c:spPr>
          <c:marker>
            <c:symbol val="none"/>
          </c:marker>
          <c:cat>
            <c:numRef>
              <c:f>'Ark1'!$A$2:$A$1441</c:f>
              <c:numCache>
                <c:formatCode>h:mm</c:formatCode>
                <c:ptCount val="1440"/>
                <c:pt idx="0">
                  <c:v>0.125</c:v>
                </c:pt>
                <c:pt idx="1">
                  <c:v>0.12569444444444444</c:v>
                </c:pt>
                <c:pt idx="2">
                  <c:v>0.12638888888888888</c:v>
                </c:pt>
                <c:pt idx="3">
                  <c:v>0.12708333333333333</c:v>
                </c:pt>
                <c:pt idx="4">
                  <c:v>0.1277777777777778</c:v>
                </c:pt>
                <c:pt idx="5">
                  <c:v>0.12847222222222224</c:v>
                </c:pt>
                <c:pt idx="6">
                  <c:v>0.12916666666666668</c:v>
                </c:pt>
                <c:pt idx="7">
                  <c:v>0.12986111111111112</c:v>
                </c:pt>
                <c:pt idx="8">
                  <c:v>0.13055555555555556</c:v>
                </c:pt>
                <c:pt idx="9">
                  <c:v>0.13125000000000001</c:v>
                </c:pt>
                <c:pt idx="10">
                  <c:v>0.13194444444444445</c:v>
                </c:pt>
                <c:pt idx="11">
                  <c:v>0.13263888888888889</c:v>
                </c:pt>
                <c:pt idx="12">
                  <c:v>0.13333333333333333</c:v>
                </c:pt>
                <c:pt idx="13">
                  <c:v>0.13402777777777777</c:v>
                </c:pt>
                <c:pt idx="14">
                  <c:v>0.13472222222222222</c:v>
                </c:pt>
                <c:pt idx="15">
                  <c:v>0.13541666666666666</c:v>
                </c:pt>
                <c:pt idx="16">
                  <c:v>0.1361111111111111</c:v>
                </c:pt>
                <c:pt idx="17">
                  <c:v>0.13680555555555554</c:v>
                </c:pt>
                <c:pt idx="18">
                  <c:v>0.13749999999999998</c:v>
                </c:pt>
                <c:pt idx="19">
                  <c:v>0.13819444444444443</c:v>
                </c:pt>
                <c:pt idx="20">
                  <c:v>0.1388888888888889</c:v>
                </c:pt>
                <c:pt idx="21">
                  <c:v>0.13958333333333334</c:v>
                </c:pt>
                <c:pt idx="22">
                  <c:v>0.14027777777777778</c:v>
                </c:pt>
                <c:pt idx="23">
                  <c:v>0.14097222222222222</c:v>
                </c:pt>
                <c:pt idx="24">
                  <c:v>0.14166666666666666</c:v>
                </c:pt>
                <c:pt idx="25">
                  <c:v>0.1423611111111111</c:v>
                </c:pt>
                <c:pt idx="26">
                  <c:v>0.14305555555555557</c:v>
                </c:pt>
                <c:pt idx="27">
                  <c:v>0.14375000000000002</c:v>
                </c:pt>
                <c:pt idx="28">
                  <c:v>0.14444444444444446</c:v>
                </c:pt>
                <c:pt idx="29">
                  <c:v>0.1451388888888889</c:v>
                </c:pt>
                <c:pt idx="30">
                  <c:v>0.14583333333333334</c:v>
                </c:pt>
                <c:pt idx="31">
                  <c:v>0.14652777777777778</c:v>
                </c:pt>
                <c:pt idx="32">
                  <c:v>0.14722222222222223</c:v>
                </c:pt>
                <c:pt idx="33">
                  <c:v>0.14791666666666667</c:v>
                </c:pt>
                <c:pt idx="34">
                  <c:v>0.14861111111111111</c:v>
                </c:pt>
                <c:pt idx="35">
                  <c:v>0.14930555555555555</c:v>
                </c:pt>
                <c:pt idx="36">
                  <c:v>0.15</c:v>
                </c:pt>
                <c:pt idx="37">
                  <c:v>0.15069444444444444</c:v>
                </c:pt>
                <c:pt idx="38">
                  <c:v>0.15138888888888888</c:v>
                </c:pt>
                <c:pt idx="39">
                  <c:v>0.15208333333333332</c:v>
                </c:pt>
                <c:pt idx="40">
                  <c:v>0.15277777777777776</c:v>
                </c:pt>
                <c:pt idx="41">
                  <c:v>0.15347222222222223</c:v>
                </c:pt>
                <c:pt idx="42">
                  <c:v>0.15416666666666667</c:v>
                </c:pt>
                <c:pt idx="43">
                  <c:v>0.15486111111111112</c:v>
                </c:pt>
                <c:pt idx="44">
                  <c:v>0.15555555555555556</c:v>
                </c:pt>
                <c:pt idx="45">
                  <c:v>0.15625</c:v>
                </c:pt>
                <c:pt idx="46">
                  <c:v>0.15694444444444444</c:v>
                </c:pt>
                <c:pt idx="47">
                  <c:v>0.15763888888888888</c:v>
                </c:pt>
                <c:pt idx="48">
                  <c:v>0.15833333333333333</c:v>
                </c:pt>
                <c:pt idx="49">
                  <c:v>0.15902777777777777</c:v>
                </c:pt>
                <c:pt idx="50">
                  <c:v>0.15972222222222224</c:v>
                </c:pt>
                <c:pt idx="51">
                  <c:v>0.16041666666666668</c:v>
                </c:pt>
                <c:pt idx="52">
                  <c:v>0.16111111111111112</c:v>
                </c:pt>
                <c:pt idx="53">
                  <c:v>0.16180555555555556</c:v>
                </c:pt>
                <c:pt idx="54">
                  <c:v>0.16250000000000001</c:v>
                </c:pt>
                <c:pt idx="55">
                  <c:v>0.16319444444444445</c:v>
                </c:pt>
                <c:pt idx="56">
                  <c:v>0.16388888888888889</c:v>
                </c:pt>
                <c:pt idx="57">
                  <c:v>0.16458333333333333</c:v>
                </c:pt>
                <c:pt idx="58">
                  <c:v>0.16527777777777777</c:v>
                </c:pt>
                <c:pt idx="59">
                  <c:v>0.16597222222222222</c:v>
                </c:pt>
                <c:pt idx="60">
                  <c:v>0.16666666666666666</c:v>
                </c:pt>
                <c:pt idx="61">
                  <c:v>0.1673611111111111</c:v>
                </c:pt>
                <c:pt idx="62">
                  <c:v>0.16805555555555554</c:v>
                </c:pt>
                <c:pt idx="63">
                  <c:v>0.16874999999999998</c:v>
                </c:pt>
                <c:pt idx="64">
                  <c:v>0.16944444444444443</c:v>
                </c:pt>
                <c:pt idx="65">
                  <c:v>0.17013888888888887</c:v>
                </c:pt>
                <c:pt idx="66">
                  <c:v>0.17083333333333331</c:v>
                </c:pt>
                <c:pt idx="67">
                  <c:v>0.17152777777777775</c:v>
                </c:pt>
                <c:pt idx="68">
                  <c:v>0.17222222222222225</c:v>
                </c:pt>
                <c:pt idx="69">
                  <c:v>0.17291666666666669</c:v>
                </c:pt>
                <c:pt idx="70">
                  <c:v>0.17361111111111113</c:v>
                </c:pt>
                <c:pt idx="71">
                  <c:v>0.17430555555555557</c:v>
                </c:pt>
                <c:pt idx="72">
                  <c:v>0.17500000000000002</c:v>
                </c:pt>
                <c:pt idx="73">
                  <c:v>0.17569444444444446</c:v>
                </c:pt>
                <c:pt idx="74">
                  <c:v>0.1763888888888889</c:v>
                </c:pt>
                <c:pt idx="75">
                  <c:v>0.17708333333333334</c:v>
                </c:pt>
                <c:pt idx="76">
                  <c:v>0.17777777777777778</c:v>
                </c:pt>
                <c:pt idx="77">
                  <c:v>0.17847222222222223</c:v>
                </c:pt>
                <c:pt idx="78">
                  <c:v>0.17916666666666667</c:v>
                </c:pt>
                <c:pt idx="79">
                  <c:v>0.17986111111111111</c:v>
                </c:pt>
                <c:pt idx="80">
                  <c:v>0.18055555555555555</c:v>
                </c:pt>
                <c:pt idx="81">
                  <c:v>0.18124999999999999</c:v>
                </c:pt>
                <c:pt idx="82">
                  <c:v>0.18194444444444444</c:v>
                </c:pt>
                <c:pt idx="83">
                  <c:v>0.18263888888888891</c:v>
                </c:pt>
                <c:pt idx="84">
                  <c:v>0.18333333333333335</c:v>
                </c:pt>
                <c:pt idx="85">
                  <c:v>0.18402777777777779</c:v>
                </c:pt>
                <c:pt idx="86">
                  <c:v>0.18472222222222223</c:v>
                </c:pt>
                <c:pt idx="87">
                  <c:v>0.18541666666666667</c:v>
                </c:pt>
                <c:pt idx="88">
                  <c:v>0.18611111111111112</c:v>
                </c:pt>
                <c:pt idx="89">
                  <c:v>0.18680555555555556</c:v>
                </c:pt>
                <c:pt idx="90">
                  <c:v>0.1875</c:v>
                </c:pt>
                <c:pt idx="91">
                  <c:v>0.18819444444444444</c:v>
                </c:pt>
                <c:pt idx="92">
                  <c:v>0.18888888888888888</c:v>
                </c:pt>
                <c:pt idx="93">
                  <c:v>0.18958333333333333</c:v>
                </c:pt>
                <c:pt idx="94">
                  <c:v>0.19027777777777777</c:v>
                </c:pt>
                <c:pt idx="95">
                  <c:v>0.19097222222222221</c:v>
                </c:pt>
                <c:pt idx="96">
                  <c:v>0.19166666666666665</c:v>
                </c:pt>
                <c:pt idx="97">
                  <c:v>0.19236111111111112</c:v>
                </c:pt>
                <c:pt idx="98">
                  <c:v>0.19305555555555554</c:v>
                </c:pt>
                <c:pt idx="99">
                  <c:v>0.19375000000000001</c:v>
                </c:pt>
                <c:pt idx="100">
                  <c:v>0.19444444444444445</c:v>
                </c:pt>
                <c:pt idx="101">
                  <c:v>0.19513888888888889</c:v>
                </c:pt>
                <c:pt idx="102">
                  <c:v>0.19583333333333333</c:v>
                </c:pt>
                <c:pt idx="103">
                  <c:v>0.19652777777777777</c:v>
                </c:pt>
                <c:pt idx="104">
                  <c:v>0.19722222222222222</c:v>
                </c:pt>
                <c:pt idx="105">
                  <c:v>0.19791666666666666</c:v>
                </c:pt>
                <c:pt idx="106">
                  <c:v>0.1986111111111111</c:v>
                </c:pt>
                <c:pt idx="107">
                  <c:v>0.19930555555555554</c:v>
                </c:pt>
                <c:pt idx="108">
                  <c:v>0.19999999999999998</c:v>
                </c:pt>
                <c:pt idx="109">
                  <c:v>0.20069444444444443</c:v>
                </c:pt>
                <c:pt idx="110">
                  <c:v>0.20138888888888887</c:v>
                </c:pt>
                <c:pt idx="111">
                  <c:v>0.20208333333333331</c:v>
                </c:pt>
                <c:pt idx="112">
                  <c:v>0.20277777777777781</c:v>
                </c:pt>
                <c:pt idx="113">
                  <c:v>0.20347222222222219</c:v>
                </c:pt>
                <c:pt idx="114">
                  <c:v>0.20416666666666669</c:v>
                </c:pt>
                <c:pt idx="115">
                  <c:v>0.20486111111111113</c:v>
                </c:pt>
                <c:pt idx="116">
                  <c:v>0.20555555555555557</c:v>
                </c:pt>
                <c:pt idx="117">
                  <c:v>0.20625000000000002</c:v>
                </c:pt>
                <c:pt idx="118">
                  <c:v>0.20694444444444446</c:v>
                </c:pt>
                <c:pt idx="119">
                  <c:v>0.2076388888888889</c:v>
                </c:pt>
                <c:pt idx="120">
                  <c:v>0.20833333333333334</c:v>
                </c:pt>
                <c:pt idx="121">
                  <c:v>0.20902777777777778</c:v>
                </c:pt>
                <c:pt idx="122">
                  <c:v>0.20972222222222223</c:v>
                </c:pt>
                <c:pt idx="123">
                  <c:v>0.21041666666666667</c:v>
                </c:pt>
                <c:pt idx="124">
                  <c:v>0.21111111111111111</c:v>
                </c:pt>
                <c:pt idx="125">
                  <c:v>0.21180555555555555</c:v>
                </c:pt>
                <c:pt idx="126">
                  <c:v>0.21249999999999999</c:v>
                </c:pt>
                <c:pt idx="127">
                  <c:v>0.21319444444444444</c:v>
                </c:pt>
                <c:pt idx="128">
                  <c:v>0.21388888888888891</c:v>
                </c:pt>
                <c:pt idx="129">
                  <c:v>0.21458333333333335</c:v>
                </c:pt>
                <c:pt idx="130">
                  <c:v>0.21527777777777779</c:v>
                </c:pt>
                <c:pt idx="131">
                  <c:v>0.21597222222222223</c:v>
                </c:pt>
                <c:pt idx="132">
                  <c:v>0.21666666666666667</c:v>
                </c:pt>
                <c:pt idx="133">
                  <c:v>0.21736111111111112</c:v>
                </c:pt>
                <c:pt idx="134">
                  <c:v>0.21805555555555556</c:v>
                </c:pt>
                <c:pt idx="135">
                  <c:v>0.21875</c:v>
                </c:pt>
                <c:pt idx="136">
                  <c:v>0.21944444444444444</c:v>
                </c:pt>
                <c:pt idx="137">
                  <c:v>0.22013888888888888</c:v>
                </c:pt>
                <c:pt idx="138">
                  <c:v>0.22083333333333333</c:v>
                </c:pt>
                <c:pt idx="139">
                  <c:v>0.22152777777777777</c:v>
                </c:pt>
                <c:pt idx="140">
                  <c:v>0.22222222222222221</c:v>
                </c:pt>
                <c:pt idx="141">
                  <c:v>0.22291666666666665</c:v>
                </c:pt>
                <c:pt idx="142">
                  <c:v>0.22361111111111109</c:v>
                </c:pt>
                <c:pt idx="143">
                  <c:v>0.22430555555555556</c:v>
                </c:pt>
                <c:pt idx="144">
                  <c:v>0.22500000000000001</c:v>
                </c:pt>
                <c:pt idx="145">
                  <c:v>0.22569444444444445</c:v>
                </c:pt>
                <c:pt idx="146">
                  <c:v>0.22638888888888889</c:v>
                </c:pt>
                <c:pt idx="147">
                  <c:v>0.22708333333333333</c:v>
                </c:pt>
                <c:pt idx="148">
                  <c:v>0.22777777777777777</c:v>
                </c:pt>
                <c:pt idx="149">
                  <c:v>0.22847222222222222</c:v>
                </c:pt>
                <c:pt idx="150">
                  <c:v>0.22916666666666666</c:v>
                </c:pt>
                <c:pt idx="151">
                  <c:v>0.2298611111111111</c:v>
                </c:pt>
                <c:pt idx="152">
                  <c:v>0.23055555555555554</c:v>
                </c:pt>
                <c:pt idx="153">
                  <c:v>0.23124999999999998</c:v>
                </c:pt>
                <c:pt idx="154">
                  <c:v>0.23194444444444443</c:v>
                </c:pt>
                <c:pt idx="155">
                  <c:v>0.23263888888888887</c:v>
                </c:pt>
                <c:pt idx="156">
                  <c:v>0.23333333333333331</c:v>
                </c:pt>
                <c:pt idx="157">
                  <c:v>0.23402777777777781</c:v>
                </c:pt>
                <c:pt idx="158">
                  <c:v>0.23472222222222219</c:v>
                </c:pt>
                <c:pt idx="159">
                  <c:v>0.23541666666666669</c:v>
                </c:pt>
                <c:pt idx="160">
                  <c:v>0.23611111111111113</c:v>
                </c:pt>
                <c:pt idx="161">
                  <c:v>0.23680555555555557</c:v>
                </c:pt>
                <c:pt idx="162">
                  <c:v>0.23750000000000002</c:v>
                </c:pt>
                <c:pt idx="163">
                  <c:v>0.23819444444444446</c:v>
                </c:pt>
                <c:pt idx="164">
                  <c:v>0.2388888888888889</c:v>
                </c:pt>
                <c:pt idx="165">
                  <c:v>0.23958333333333334</c:v>
                </c:pt>
                <c:pt idx="166">
                  <c:v>0.24027777777777778</c:v>
                </c:pt>
                <c:pt idx="167">
                  <c:v>0.24097222222222223</c:v>
                </c:pt>
                <c:pt idx="168">
                  <c:v>0.24166666666666667</c:v>
                </c:pt>
                <c:pt idx="169">
                  <c:v>0.24236111111111111</c:v>
                </c:pt>
                <c:pt idx="170">
                  <c:v>0.24305555555555555</c:v>
                </c:pt>
                <c:pt idx="171">
                  <c:v>0.24374999999999999</c:v>
                </c:pt>
                <c:pt idx="172">
                  <c:v>0.24444444444444446</c:v>
                </c:pt>
                <c:pt idx="173">
                  <c:v>0.24513888888888888</c:v>
                </c:pt>
                <c:pt idx="174">
                  <c:v>0.24583333333333335</c:v>
                </c:pt>
                <c:pt idx="175">
                  <c:v>0.24652777777777779</c:v>
                </c:pt>
                <c:pt idx="176">
                  <c:v>0.24722222222222223</c:v>
                </c:pt>
                <c:pt idx="177">
                  <c:v>0.24791666666666667</c:v>
                </c:pt>
                <c:pt idx="178">
                  <c:v>0.24861111111111112</c:v>
                </c:pt>
                <c:pt idx="179">
                  <c:v>0.24930555555555556</c:v>
                </c:pt>
                <c:pt idx="180">
                  <c:v>0.25</c:v>
                </c:pt>
                <c:pt idx="181">
                  <c:v>0.25069444444444444</c:v>
                </c:pt>
                <c:pt idx="182">
                  <c:v>0.25138888888888888</c:v>
                </c:pt>
                <c:pt idx="183">
                  <c:v>0.25208333333333333</c:v>
                </c:pt>
                <c:pt idx="184">
                  <c:v>0.25277777777777777</c:v>
                </c:pt>
                <c:pt idx="185">
                  <c:v>0.25347222222222221</c:v>
                </c:pt>
                <c:pt idx="186">
                  <c:v>0.25416666666666665</c:v>
                </c:pt>
                <c:pt idx="187">
                  <c:v>0.25486111111111109</c:v>
                </c:pt>
                <c:pt idx="188">
                  <c:v>0.25555555555555559</c:v>
                </c:pt>
                <c:pt idx="189">
                  <c:v>0.25625000000000003</c:v>
                </c:pt>
                <c:pt idx="190">
                  <c:v>0.25694444444444448</c:v>
                </c:pt>
                <c:pt idx="191">
                  <c:v>0.25763888888888892</c:v>
                </c:pt>
                <c:pt idx="192">
                  <c:v>0.25833333333333336</c:v>
                </c:pt>
                <c:pt idx="193">
                  <c:v>0.2590277777777778</c:v>
                </c:pt>
                <c:pt idx="194">
                  <c:v>0.25972222222222224</c:v>
                </c:pt>
                <c:pt idx="195">
                  <c:v>0.26041666666666669</c:v>
                </c:pt>
                <c:pt idx="196">
                  <c:v>0.26111111111111113</c:v>
                </c:pt>
                <c:pt idx="197">
                  <c:v>0.26180555555555557</c:v>
                </c:pt>
                <c:pt idx="198">
                  <c:v>0.26250000000000001</c:v>
                </c:pt>
                <c:pt idx="199">
                  <c:v>0.26319444444444445</c:v>
                </c:pt>
                <c:pt idx="200">
                  <c:v>0.2638888888888889</c:v>
                </c:pt>
                <c:pt idx="201">
                  <c:v>0.26458333333333334</c:v>
                </c:pt>
                <c:pt idx="202">
                  <c:v>0.26527777777777778</c:v>
                </c:pt>
                <c:pt idx="203">
                  <c:v>0.26597222222222222</c:v>
                </c:pt>
                <c:pt idx="204">
                  <c:v>0.26666666666666666</c:v>
                </c:pt>
                <c:pt idx="205">
                  <c:v>0.2673611111111111</c:v>
                </c:pt>
                <c:pt idx="206">
                  <c:v>0.26805555555555555</c:v>
                </c:pt>
                <c:pt idx="207">
                  <c:v>0.26874999999999999</c:v>
                </c:pt>
                <c:pt idx="208">
                  <c:v>0.26944444444444443</c:v>
                </c:pt>
                <c:pt idx="209">
                  <c:v>0.27013888888888887</c:v>
                </c:pt>
                <c:pt idx="210">
                  <c:v>0.27083333333333331</c:v>
                </c:pt>
                <c:pt idx="211">
                  <c:v>0.27152777777777776</c:v>
                </c:pt>
                <c:pt idx="212">
                  <c:v>0.2722222222222222</c:v>
                </c:pt>
                <c:pt idx="213">
                  <c:v>0.27291666666666664</c:v>
                </c:pt>
                <c:pt idx="214">
                  <c:v>0.27361111111111108</c:v>
                </c:pt>
                <c:pt idx="215">
                  <c:v>0.27430555555555552</c:v>
                </c:pt>
                <c:pt idx="216">
                  <c:v>0.27499999999999997</c:v>
                </c:pt>
                <c:pt idx="217">
                  <c:v>0.27569444444444446</c:v>
                </c:pt>
                <c:pt idx="218">
                  <c:v>0.27638888888888885</c:v>
                </c:pt>
                <c:pt idx="219">
                  <c:v>0.27708333333333335</c:v>
                </c:pt>
                <c:pt idx="220">
                  <c:v>0.27777777777777779</c:v>
                </c:pt>
                <c:pt idx="221">
                  <c:v>0.27847222222222223</c:v>
                </c:pt>
                <c:pt idx="222">
                  <c:v>0.27916666666666667</c:v>
                </c:pt>
                <c:pt idx="223">
                  <c:v>0.27986111111111112</c:v>
                </c:pt>
                <c:pt idx="224">
                  <c:v>0.28055555555555556</c:v>
                </c:pt>
                <c:pt idx="225">
                  <c:v>0.28125</c:v>
                </c:pt>
                <c:pt idx="226">
                  <c:v>0.28194444444444444</c:v>
                </c:pt>
                <c:pt idx="227">
                  <c:v>0.28263888888888888</c:v>
                </c:pt>
                <c:pt idx="228">
                  <c:v>0.28333333333333333</c:v>
                </c:pt>
                <c:pt idx="229">
                  <c:v>0.28402777777777777</c:v>
                </c:pt>
                <c:pt idx="230">
                  <c:v>0.28472222222222221</c:v>
                </c:pt>
                <c:pt idx="231">
                  <c:v>0.28541666666666665</c:v>
                </c:pt>
                <c:pt idx="232">
                  <c:v>0.28611111111111115</c:v>
                </c:pt>
                <c:pt idx="233">
                  <c:v>0.28680555555555554</c:v>
                </c:pt>
                <c:pt idx="234">
                  <c:v>0.28750000000000003</c:v>
                </c:pt>
                <c:pt idx="235">
                  <c:v>0.28819444444444448</c:v>
                </c:pt>
                <c:pt idx="236">
                  <c:v>0.28888888888888892</c:v>
                </c:pt>
                <c:pt idx="237">
                  <c:v>0.28958333333333336</c:v>
                </c:pt>
                <c:pt idx="238">
                  <c:v>0.2902777777777778</c:v>
                </c:pt>
                <c:pt idx="239">
                  <c:v>0.29097222222222224</c:v>
                </c:pt>
                <c:pt idx="240">
                  <c:v>0.29166666666666669</c:v>
                </c:pt>
                <c:pt idx="241">
                  <c:v>0.29236111111111113</c:v>
                </c:pt>
                <c:pt idx="242">
                  <c:v>0.29305555555555557</c:v>
                </c:pt>
                <c:pt idx="243">
                  <c:v>0.29375000000000001</c:v>
                </c:pt>
                <c:pt idx="244">
                  <c:v>0.29444444444444445</c:v>
                </c:pt>
                <c:pt idx="245">
                  <c:v>0.2951388888888889</c:v>
                </c:pt>
                <c:pt idx="246">
                  <c:v>0.29583333333333334</c:v>
                </c:pt>
                <c:pt idx="247">
                  <c:v>0.29652777777777778</c:v>
                </c:pt>
                <c:pt idx="248">
                  <c:v>0.29722222222222222</c:v>
                </c:pt>
                <c:pt idx="249">
                  <c:v>0.29791666666666666</c:v>
                </c:pt>
                <c:pt idx="250">
                  <c:v>0.2986111111111111</c:v>
                </c:pt>
                <c:pt idx="251">
                  <c:v>0.29930555555555555</c:v>
                </c:pt>
                <c:pt idx="252">
                  <c:v>0.3</c:v>
                </c:pt>
                <c:pt idx="253">
                  <c:v>0.30069444444444443</c:v>
                </c:pt>
                <c:pt idx="254">
                  <c:v>0.30138888888888887</c:v>
                </c:pt>
                <c:pt idx="255">
                  <c:v>0.30208333333333331</c:v>
                </c:pt>
                <c:pt idx="256">
                  <c:v>0.30277777777777776</c:v>
                </c:pt>
                <c:pt idx="257">
                  <c:v>0.3034722222222222</c:v>
                </c:pt>
                <c:pt idx="258">
                  <c:v>0.30416666666666664</c:v>
                </c:pt>
                <c:pt idx="259">
                  <c:v>0.30486111111111108</c:v>
                </c:pt>
                <c:pt idx="260">
                  <c:v>0.30555555555555552</c:v>
                </c:pt>
                <c:pt idx="261">
                  <c:v>0.30624999999999997</c:v>
                </c:pt>
                <c:pt idx="262">
                  <c:v>0.30694444444444441</c:v>
                </c:pt>
                <c:pt idx="263">
                  <c:v>0.30763888888888891</c:v>
                </c:pt>
                <c:pt idx="264">
                  <c:v>0.30833333333333335</c:v>
                </c:pt>
                <c:pt idx="265">
                  <c:v>0.30902777777777779</c:v>
                </c:pt>
                <c:pt idx="266">
                  <c:v>0.30972222222222223</c:v>
                </c:pt>
                <c:pt idx="267">
                  <c:v>0.31041666666666667</c:v>
                </c:pt>
                <c:pt idx="268">
                  <c:v>0.31111111111111112</c:v>
                </c:pt>
                <c:pt idx="269">
                  <c:v>0.31180555555555556</c:v>
                </c:pt>
                <c:pt idx="270">
                  <c:v>0.3125</c:v>
                </c:pt>
                <c:pt idx="271">
                  <c:v>0.31319444444444444</c:v>
                </c:pt>
                <c:pt idx="272">
                  <c:v>0.31388888888888888</c:v>
                </c:pt>
                <c:pt idx="273">
                  <c:v>0.31458333333333333</c:v>
                </c:pt>
                <c:pt idx="274">
                  <c:v>0.31527777777777777</c:v>
                </c:pt>
                <c:pt idx="275">
                  <c:v>0.31597222222222221</c:v>
                </c:pt>
                <c:pt idx="276">
                  <c:v>0.31666666666666665</c:v>
                </c:pt>
                <c:pt idx="277">
                  <c:v>0.31736111111111115</c:v>
                </c:pt>
                <c:pt idx="278">
                  <c:v>0.31805555555555554</c:v>
                </c:pt>
                <c:pt idx="279">
                  <c:v>0.31875000000000003</c:v>
                </c:pt>
                <c:pt idx="280">
                  <c:v>0.31944444444444448</c:v>
                </c:pt>
                <c:pt idx="281">
                  <c:v>0.32013888888888892</c:v>
                </c:pt>
                <c:pt idx="282">
                  <c:v>0.32083333333333336</c:v>
                </c:pt>
                <c:pt idx="283">
                  <c:v>0.3215277777777778</c:v>
                </c:pt>
                <c:pt idx="284">
                  <c:v>0.32222222222222224</c:v>
                </c:pt>
                <c:pt idx="285">
                  <c:v>0.32291666666666669</c:v>
                </c:pt>
                <c:pt idx="286">
                  <c:v>0.32361111111111113</c:v>
                </c:pt>
                <c:pt idx="287">
                  <c:v>0.32430555555555557</c:v>
                </c:pt>
                <c:pt idx="288">
                  <c:v>0.32500000000000001</c:v>
                </c:pt>
                <c:pt idx="289">
                  <c:v>0.32569444444444445</c:v>
                </c:pt>
                <c:pt idx="290">
                  <c:v>0.3263888888888889</c:v>
                </c:pt>
                <c:pt idx="291">
                  <c:v>0.32708333333333334</c:v>
                </c:pt>
                <c:pt idx="292">
                  <c:v>0.32777777777777778</c:v>
                </c:pt>
                <c:pt idx="293">
                  <c:v>0.32847222222222222</c:v>
                </c:pt>
                <c:pt idx="294">
                  <c:v>0.32916666666666666</c:v>
                </c:pt>
                <c:pt idx="295">
                  <c:v>0.3298611111111111</c:v>
                </c:pt>
                <c:pt idx="296">
                  <c:v>0.33055555555555555</c:v>
                </c:pt>
                <c:pt idx="297">
                  <c:v>0.33124999999999999</c:v>
                </c:pt>
                <c:pt idx="298">
                  <c:v>0.33194444444444443</c:v>
                </c:pt>
                <c:pt idx="299">
                  <c:v>0.33263888888888887</c:v>
                </c:pt>
                <c:pt idx="300">
                  <c:v>0.33333333333333331</c:v>
                </c:pt>
                <c:pt idx="301">
                  <c:v>0.33402777777777781</c:v>
                </c:pt>
                <c:pt idx="302">
                  <c:v>0.3347222222222222</c:v>
                </c:pt>
                <c:pt idx="303">
                  <c:v>0.3354166666666667</c:v>
                </c:pt>
                <c:pt idx="304">
                  <c:v>0.33611111111111108</c:v>
                </c:pt>
                <c:pt idx="305">
                  <c:v>0.33680555555555558</c:v>
                </c:pt>
                <c:pt idx="306">
                  <c:v>0.33749999999999997</c:v>
                </c:pt>
                <c:pt idx="307">
                  <c:v>0.33819444444444446</c:v>
                </c:pt>
                <c:pt idx="308">
                  <c:v>0.33888888888888885</c:v>
                </c:pt>
                <c:pt idx="309">
                  <c:v>0.33958333333333335</c:v>
                </c:pt>
                <c:pt idx="310">
                  <c:v>0.34027777777777773</c:v>
                </c:pt>
                <c:pt idx="311">
                  <c:v>0.34097222222222223</c:v>
                </c:pt>
                <c:pt idx="312">
                  <c:v>0.34166666666666662</c:v>
                </c:pt>
                <c:pt idx="313">
                  <c:v>0.34236111111111112</c:v>
                </c:pt>
                <c:pt idx="314">
                  <c:v>0.3430555555555555</c:v>
                </c:pt>
                <c:pt idx="315">
                  <c:v>0.34375</c:v>
                </c:pt>
                <c:pt idx="316">
                  <c:v>0.3444444444444445</c:v>
                </c:pt>
                <c:pt idx="317">
                  <c:v>0.34513888888888888</c:v>
                </c:pt>
                <c:pt idx="318">
                  <c:v>0.34583333333333338</c:v>
                </c:pt>
                <c:pt idx="319">
                  <c:v>0.34652777777777777</c:v>
                </c:pt>
                <c:pt idx="320">
                  <c:v>0.34722222222222227</c:v>
                </c:pt>
                <c:pt idx="321">
                  <c:v>0.34791666666666665</c:v>
                </c:pt>
                <c:pt idx="322">
                  <c:v>0.34861111111111115</c:v>
                </c:pt>
                <c:pt idx="323">
                  <c:v>0.34930555555555554</c:v>
                </c:pt>
                <c:pt idx="324">
                  <c:v>0.35000000000000003</c:v>
                </c:pt>
                <c:pt idx="325">
                  <c:v>0.35069444444444442</c:v>
                </c:pt>
                <c:pt idx="326">
                  <c:v>0.35138888888888892</c:v>
                </c:pt>
                <c:pt idx="327">
                  <c:v>0.3520833333333333</c:v>
                </c:pt>
                <c:pt idx="328">
                  <c:v>0.3527777777777778</c:v>
                </c:pt>
                <c:pt idx="329">
                  <c:v>0.35347222222222219</c:v>
                </c:pt>
                <c:pt idx="330">
                  <c:v>0.35416666666666669</c:v>
                </c:pt>
                <c:pt idx="331">
                  <c:v>0.35486111111111113</c:v>
                </c:pt>
                <c:pt idx="332">
                  <c:v>0.35555555555555557</c:v>
                </c:pt>
                <c:pt idx="333">
                  <c:v>0.35625000000000001</c:v>
                </c:pt>
                <c:pt idx="334">
                  <c:v>0.35694444444444445</c:v>
                </c:pt>
                <c:pt idx="335">
                  <c:v>0.3576388888888889</c:v>
                </c:pt>
                <c:pt idx="336">
                  <c:v>0.35833333333333334</c:v>
                </c:pt>
                <c:pt idx="337">
                  <c:v>0.35902777777777778</c:v>
                </c:pt>
                <c:pt idx="338">
                  <c:v>0.35972222222222222</c:v>
                </c:pt>
                <c:pt idx="339">
                  <c:v>0.36041666666666666</c:v>
                </c:pt>
                <c:pt idx="340">
                  <c:v>0.3611111111111111</c:v>
                </c:pt>
                <c:pt idx="341">
                  <c:v>0.36180555555555555</c:v>
                </c:pt>
                <c:pt idx="342">
                  <c:v>0.36249999999999999</c:v>
                </c:pt>
                <c:pt idx="343">
                  <c:v>0.36319444444444443</c:v>
                </c:pt>
                <c:pt idx="344">
                  <c:v>0.36388888888888887</c:v>
                </c:pt>
                <c:pt idx="345">
                  <c:v>0.36458333333333331</c:v>
                </c:pt>
                <c:pt idx="346">
                  <c:v>0.36527777777777781</c:v>
                </c:pt>
                <c:pt idx="347">
                  <c:v>0.3659722222222222</c:v>
                </c:pt>
                <c:pt idx="348">
                  <c:v>0.3666666666666667</c:v>
                </c:pt>
                <c:pt idx="349">
                  <c:v>0.36736111111111108</c:v>
                </c:pt>
                <c:pt idx="350">
                  <c:v>0.36805555555555558</c:v>
                </c:pt>
                <c:pt idx="351">
                  <c:v>0.36874999999999997</c:v>
                </c:pt>
                <c:pt idx="352">
                  <c:v>0.36944444444444446</c:v>
                </c:pt>
                <c:pt idx="353">
                  <c:v>0.37013888888888885</c:v>
                </c:pt>
                <c:pt idx="354">
                  <c:v>0.37083333333333335</c:v>
                </c:pt>
                <c:pt idx="355">
                  <c:v>0.37152777777777773</c:v>
                </c:pt>
                <c:pt idx="356">
                  <c:v>0.37222222222222223</c:v>
                </c:pt>
                <c:pt idx="357">
                  <c:v>0.37291666666666662</c:v>
                </c:pt>
                <c:pt idx="358">
                  <c:v>0.37361111111111112</c:v>
                </c:pt>
                <c:pt idx="359">
                  <c:v>0.3743055555555555</c:v>
                </c:pt>
                <c:pt idx="360">
                  <c:v>0.375</c:v>
                </c:pt>
                <c:pt idx="361">
                  <c:v>0.3756944444444445</c:v>
                </c:pt>
                <c:pt idx="362">
                  <c:v>0.37638888888888888</c:v>
                </c:pt>
                <c:pt idx="363">
                  <c:v>0.37708333333333338</c:v>
                </c:pt>
                <c:pt idx="364">
                  <c:v>0.37777777777777777</c:v>
                </c:pt>
                <c:pt idx="365">
                  <c:v>0.37847222222222227</c:v>
                </c:pt>
                <c:pt idx="366">
                  <c:v>0.37916666666666665</c:v>
                </c:pt>
                <c:pt idx="367">
                  <c:v>0.37986111111111115</c:v>
                </c:pt>
                <c:pt idx="368">
                  <c:v>0.38055555555555554</c:v>
                </c:pt>
                <c:pt idx="369">
                  <c:v>0.38125000000000003</c:v>
                </c:pt>
                <c:pt idx="370">
                  <c:v>0.38194444444444442</c:v>
                </c:pt>
                <c:pt idx="371">
                  <c:v>0.38263888888888892</c:v>
                </c:pt>
                <c:pt idx="372">
                  <c:v>0.3833333333333333</c:v>
                </c:pt>
                <c:pt idx="373">
                  <c:v>0.3840277777777778</c:v>
                </c:pt>
                <c:pt idx="374">
                  <c:v>0.38472222222222219</c:v>
                </c:pt>
                <c:pt idx="375">
                  <c:v>0.38541666666666669</c:v>
                </c:pt>
                <c:pt idx="376">
                  <c:v>0.38611111111111113</c:v>
                </c:pt>
                <c:pt idx="377">
                  <c:v>0.38680555555555557</c:v>
                </c:pt>
                <c:pt idx="378">
                  <c:v>0.38750000000000001</c:v>
                </c:pt>
                <c:pt idx="379">
                  <c:v>0.38819444444444445</c:v>
                </c:pt>
                <c:pt idx="380">
                  <c:v>0.3888888888888889</c:v>
                </c:pt>
                <c:pt idx="381">
                  <c:v>0.38958333333333334</c:v>
                </c:pt>
                <c:pt idx="382">
                  <c:v>0.39027777777777778</c:v>
                </c:pt>
                <c:pt idx="383">
                  <c:v>0.39097222222222222</c:v>
                </c:pt>
                <c:pt idx="384">
                  <c:v>0.39166666666666666</c:v>
                </c:pt>
                <c:pt idx="385">
                  <c:v>0.3923611111111111</c:v>
                </c:pt>
                <c:pt idx="386">
                  <c:v>0.39305555555555555</c:v>
                </c:pt>
                <c:pt idx="387">
                  <c:v>0.39374999999999999</c:v>
                </c:pt>
                <c:pt idx="388">
                  <c:v>0.39444444444444443</c:v>
                </c:pt>
                <c:pt idx="389">
                  <c:v>0.39513888888888887</c:v>
                </c:pt>
                <c:pt idx="390">
                  <c:v>0.39583333333333331</c:v>
                </c:pt>
                <c:pt idx="391">
                  <c:v>0.39652777777777781</c:v>
                </c:pt>
                <c:pt idx="392">
                  <c:v>0.3972222222222222</c:v>
                </c:pt>
                <c:pt idx="393">
                  <c:v>0.3979166666666667</c:v>
                </c:pt>
                <c:pt idx="394">
                  <c:v>0.39861111111111108</c:v>
                </c:pt>
                <c:pt idx="395">
                  <c:v>0.39930555555555558</c:v>
                </c:pt>
                <c:pt idx="396">
                  <c:v>0.39999999999999997</c:v>
                </c:pt>
                <c:pt idx="397">
                  <c:v>0.40069444444444446</c:v>
                </c:pt>
                <c:pt idx="398">
                  <c:v>0.40138888888888885</c:v>
                </c:pt>
                <c:pt idx="399">
                  <c:v>0.40208333333333335</c:v>
                </c:pt>
                <c:pt idx="400">
                  <c:v>0.40277777777777773</c:v>
                </c:pt>
                <c:pt idx="401">
                  <c:v>0.40347222222222223</c:v>
                </c:pt>
                <c:pt idx="402">
                  <c:v>0.40416666666666662</c:v>
                </c:pt>
                <c:pt idx="403">
                  <c:v>0.40486111111111112</c:v>
                </c:pt>
                <c:pt idx="404">
                  <c:v>0.4055555555555555</c:v>
                </c:pt>
                <c:pt idx="405">
                  <c:v>0.40625</c:v>
                </c:pt>
                <c:pt idx="406">
                  <c:v>0.4069444444444445</c:v>
                </c:pt>
                <c:pt idx="407">
                  <c:v>0.40763888888888888</c:v>
                </c:pt>
                <c:pt idx="408">
                  <c:v>0.40833333333333338</c:v>
                </c:pt>
                <c:pt idx="409">
                  <c:v>0.40902777777777777</c:v>
                </c:pt>
                <c:pt idx="410">
                  <c:v>0.40972222222222227</c:v>
                </c:pt>
                <c:pt idx="411">
                  <c:v>0.41041666666666665</c:v>
                </c:pt>
                <c:pt idx="412">
                  <c:v>0.41111111111111115</c:v>
                </c:pt>
                <c:pt idx="413">
                  <c:v>0.41180555555555554</c:v>
                </c:pt>
                <c:pt idx="414">
                  <c:v>0.41250000000000003</c:v>
                </c:pt>
                <c:pt idx="415">
                  <c:v>0.41319444444444442</c:v>
                </c:pt>
                <c:pt idx="416">
                  <c:v>0.41388888888888892</c:v>
                </c:pt>
                <c:pt idx="417">
                  <c:v>0.4145833333333333</c:v>
                </c:pt>
                <c:pt idx="418">
                  <c:v>0.4152777777777778</c:v>
                </c:pt>
                <c:pt idx="419">
                  <c:v>0.41597222222222219</c:v>
                </c:pt>
                <c:pt idx="420">
                  <c:v>0.41666666666666669</c:v>
                </c:pt>
                <c:pt idx="421">
                  <c:v>0.41736111111111113</c:v>
                </c:pt>
                <c:pt idx="422">
                  <c:v>0.41805555555555557</c:v>
                </c:pt>
                <c:pt idx="423">
                  <c:v>0.41875000000000001</c:v>
                </c:pt>
                <c:pt idx="424">
                  <c:v>0.41944444444444445</c:v>
                </c:pt>
                <c:pt idx="425">
                  <c:v>0.4201388888888889</c:v>
                </c:pt>
                <c:pt idx="426">
                  <c:v>0.42083333333333334</c:v>
                </c:pt>
                <c:pt idx="427">
                  <c:v>0.42152777777777778</c:v>
                </c:pt>
                <c:pt idx="428">
                  <c:v>0.42222222222222222</c:v>
                </c:pt>
                <c:pt idx="429">
                  <c:v>0.42291666666666666</c:v>
                </c:pt>
                <c:pt idx="430">
                  <c:v>0.4236111111111111</c:v>
                </c:pt>
                <c:pt idx="431">
                  <c:v>0.42430555555555555</c:v>
                </c:pt>
                <c:pt idx="432">
                  <c:v>0.42499999999999999</c:v>
                </c:pt>
                <c:pt idx="433">
                  <c:v>0.42569444444444443</c:v>
                </c:pt>
                <c:pt idx="434">
                  <c:v>0.42638888888888887</c:v>
                </c:pt>
                <c:pt idx="435">
                  <c:v>0.42708333333333331</c:v>
                </c:pt>
                <c:pt idx="436">
                  <c:v>0.42777777777777781</c:v>
                </c:pt>
                <c:pt idx="437">
                  <c:v>0.4284722222222222</c:v>
                </c:pt>
                <c:pt idx="438">
                  <c:v>0.4291666666666667</c:v>
                </c:pt>
                <c:pt idx="439">
                  <c:v>0.42986111111111108</c:v>
                </c:pt>
                <c:pt idx="440">
                  <c:v>0.43055555555555558</c:v>
                </c:pt>
                <c:pt idx="441">
                  <c:v>0.43124999999999997</c:v>
                </c:pt>
                <c:pt idx="442">
                  <c:v>0.43194444444444446</c:v>
                </c:pt>
                <c:pt idx="443">
                  <c:v>0.43263888888888885</c:v>
                </c:pt>
                <c:pt idx="444">
                  <c:v>0.43333333333333335</c:v>
                </c:pt>
                <c:pt idx="445">
                  <c:v>0.43402777777777773</c:v>
                </c:pt>
                <c:pt idx="446">
                  <c:v>0.43472222222222223</c:v>
                </c:pt>
                <c:pt idx="447">
                  <c:v>0.43541666666666662</c:v>
                </c:pt>
                <c:pt idx="448">
                  <c:v>0.43611111111111112</c:v>
                </c:pt>
                <c:pt idx="449">
                  <c:v>0.4368055555555555</c:v>
                </c:pt>
                <c:pt idx="450">
                  <c:v>0.4375</c:v>
                </c:pt>
                <c:pt idx="451">
                  <c:v>0.4381944444444445</c:v>
                </c:pt>
                <c:pt idx="452">
                  <c:v>0.43888888888888888</c:v>
                </c:pt>
                <c:pt idx="453">
                  <c:v>0.43958333333333338</c:v>
                </c:pt>
                <c:pt idx="454">
                  <c:v>0.44027777777777777</c:v>
                </c:pt>
                <c:pt idx="455">
                  <c:v>0.44097222222222227</c:v>
                </c:pt>
                <c:pt idx="456">
                  <c:v>0.44166666666666665</c:v>
                </c:pt>
                <c:pt idx="457">
                  <c:v>0.44236111111111115</c:v>
                </c:pt>
                <c:pt idx="458">
                  <c:v>0.44305555555555554</c:v>
                </c:pt>
                <c:pt idx="459">
                  <c:v>0.44375000000000003</c:v>
                </c:pt>
                <c:pt idx="460">
                  <c:v>0.44444444444444442</c:v>
                </c:pt>
                <c:pt idx="461">
                  <c:v>0.44513888888888892</c:v>
                </c:pt>
                <c:pt idx="462">
                  <c:v>0.4458333333333333</c:v>
                </c:pt>
                <c:pt idx="463">
                  <c:v>0.4465277777777778</c:v>
                </c:pt>
                <c:pt idx="464">
                  <c:v>0.44722222222222219</c:v>
                </c:pt>
                <c:pt idx="465">
                  <c:v>0.44791666666666669</c:v>
                </c:pt>
                <c:pt idx="466">
                  <c:v>0.44861111111111113</c:v>
                </c:pt>
                <c:pt idx="467">
                  <c:v>0.44930555555555557</c:v>
                </c:pt>
                <c:pt idx="468">
                  <c:v>0.45</c:v>
                </c:pt>
                <c:pt idx="469">
                  <c:v>0.45069444444444445</c:v>
                </c:pt>
                <c:pt idx="470">
                  <c:v>0.4513888888888889</c:v>
                </c:pt>
                <c:pt idx="471">
                  <c:v>0.45208333333333334</c:v>
                </c:pt>
                <c:pt idx="472">
                  <c:v>0.45277777777777778</c:v>
                </c:pt>
                <c:pt idx="473">
                  <c:v>0.45347222222222222</c:v>
                </c:pt>
                <c:pt idx="474">
                  <c:v>0.45416666666666666</c:v>
                </c:pt>
                <c:pt idx="475">
                  <c:v>0.4548611111111111</c:v>
                </c:pt>
                <c:pt idx="476">
                  <c:v>0.45555555555555555</c:v>
                </c:pt>
                <c:pt idx="477">
                  <c:v>0.45624999999999999</c:v>
                </c:pt>
                <c:pt idx="478">
                  <c:v>0.45694444444444443</c:v>
                </c:pt>
                <c:pt idx="479">
                  <c:v>0.45763888888888887</c:v>
                </c:pt>
                <c:pt idx="480">
                  <c:v>0.45833333333333331</c:v>
                </c:pt>
                <c:pt idx="481">
                  <c:v>0.45902777777777781</c:v>
                </c:pt>
                <c:pt idx="482">
                  <c:v>0.4597222222222222</c:v>
                </c:pt>
                <c:pt idx="483">
                  <c:v>0.4604166666666667</c:v>
                </c:pt>
                <c:pt idx="484">
                  <c:v>0.46111111111111108</c:v>
                </c:pt>
                <c:pt idx="485">
                  <c:v>0.46180555555555558</c:v>
                </c:pt>
                <c:pt idx="486">
                  <c:v>0.46249999999999997</c:v>
                </c:pt>
                <c:pt idx="487">
                  <c:v>0.46319444444444446</c:v>
                </c:pt>
                <c:pt idx="488">
                  <c:v>0.46388888888888885</c:v>
                </c:pt>
                <c:pt idx="489">
                  <c:v>0.46458333333333335</c:v>
                </c:pt>
                <c:pt idx="490">
                  <c:v>0.46527777777777773</c:v>
                </c:pt>
                <c:pt idx="491">
                  <c:v>0.46597222222222223</c:v>
                </c:pt>
                <c:pt idx="492">
                  <c:v>0.46666666666666662</c:v>
                </c:pt>
                <c:pt idx="493">
                  <c:v>0.46736111111111112</c:v>
                </c:pt>
                <c:pt idx="494">
                  <c:v>0.4680555555555555</c:v>
                </c:pt>
                <c:pt idx="495">
                  <c:v>0.46875</c:v>
                </c:pt>
                <c:pt idx="496">
                  <c:v>0.4694444444444445</c:v>
                </c:pt>
                <c:pt idx="497">
                  <c:v>0.47013888888888888</c:v>
                </c:pt>
                <c:pt idx="498">
                  <c:v>0.47083333333333338</c:v>
                </c:pt>
                <c:pt idx="499">
                  <c:v>0.47152777777777777</c:v>
                </c:pt>
                <c:pt idx="500">
                  <c:v>0.47222222222222227</c:v>
                </c:pt>
                <c:pt idx="501">
                  <c:v>0.47291666666666665</c:v>
                </c:pt>
                <c:pt idx="502">
                  <c:v>0.47361111111111115</c:v>
                </c:pt>
                <c:pt idx="503">
                  <c:v>0.47430555555555554</c:v>
                </c:pt>
                <c:pt idx="504">
                  <c:v>0.47500000000000003</c:v>
                </c:pt>
                <c:pt idx="505">
                  <c:v>0.47569444444444442</c:v>
                </c:pt>
                <c:pt idx="506">
                  <c:v>0.47638888888888892</c:v>
                </c:pt>
                <c:pt idx="507">
                  <c:v>0.4770833333333333</c:v>
                </c:pt>
                <c:pt idx="508">
                  <c:v>0.4777777777777778</c:v>
                </c:pt>
                <c:pt idx="509">
                  <c:v>0.47847222222222219</c:v>
                </c:pt>
                <c:pt idx="510">
                  <c:v>0.47916666666666669</c:v>
                </c:pt>
                <c:pt idx="511">
                  <c:v>0.47986111111111113</c:v>
                </c:pt>
                <c:pt idx="512">
                  <c:v>0.48055555555555557</c:v>
                </c:pt>
                <c:pt idx="513">
                  <c:v>0.48125000000000001</c:v>
                </c:pt>
                <c:pt idx="514">
                  <c:v>0.48194444444444445</c:v>
                </c:pt>
                <c:pt idx="515">
                  <c:v>0.4826388888888889</c:v>
                </c:pt>
                <c:pt idx="516">
                  <c:v>0.48333333333333334</c:v>
                </c:pt>
                <c:pt idx="517">
                  <c:v>0.48402777777777778</c:v>
                </c:pt>
                <c:pt idx="518">
                  <c:v>0.48472222222222222</c:v>
                </c:pt>
                <c:pt idx="519">
                  <c:v>0.48541666666666666</c:v>
                </c:pt>
                <c:pt idx="520">
                  <c:v>0.4861111111111111</c:v>
                </c:pt>
                <c:pt idx="521">
                  <c:v>0.48680555555555555</c:v>
                </c:pt>
                <c:pt idx="522">
                  <c:v>0.48749999999999999</c:v>
                </c:pt>
                <c:pt idx="523">
                  <c:v>0.48819444444444443</c:v>
                </c:pt>
                <c:pt idx="524">
                  <c:v>0.48888888888888887</c:v>
                </c:pt>
                <c:pt idx="525">
                  <c:v>0.48958333333333331</c:v>
                </c:pt>
                <c:pt idx="526">
                  <c:v>0.49027777777777781</c:v>
                </c:pt>
                <c:pt idx="527">
                  <c:v>0.4909722222222222</c:v>
                </c:pt>
                <c:pt idx="528">
                  <c:v>0.4916666666666667</c:v>
                </c:pt>
                <c:pt idx="529">
                  <c:v>0.49236111111111108</c:v>
                </c:pt>
                <c:pt idx="530">
                  <c:v>0.49305555555555558</c:v>
                </c:pt>
                <c:pt idx="531">
                  <c:v>0.49374999999999997</c:v>
                </c:pt>
                <c:pt idx="532">
                  <c:v>0.49444444444444446</c:v>
                </c:pt>
                <c:pt idx="533">
                  <c:v>0.49513888888888885</c:v>
                </c:pt>
                <c:pt idx="534">
                  <c:v>0.49583333333333335</c:v>
                </c:pt>
                <c:pt idx="535">
                  <c:v>0.49652777777777773</c:v>
                </c:pt>
                <c:pt idx="536">
                  <c:v>0.49722222222222223</c:v>
                </c:pt>
                <c:pt idx="537">
                  <c:v>0.49791666666666662</c:v>
                </c:pt>
                <c:pt idx="538">
                  <c:v>0.49861111111111112</c:v>
                </c:pt>
                <c:pt idx="539">
                  <c:v>0.4993055555555555</c:v>
                </c:pt>
                <c:pt idx="540">
                  <c:v>0.5</c:v>
                </c:pt>
                <c:pt idx="541">
                  <c:v>0.50069444444444444</c:v>
                </c:pt>
                <c:pt idx="542">
                  <c:v>0.50138888888888888</c:v>
                </c:pt>
                <c:pt idx="543">
                  <c:v>0.50208333333333333</c:v>
                </c:pt>
                <c:pt idx="544">
                  <c:v>0.50277777777777777</c:v>
                </c:pt>
                <c:pt idx="545">
                  <c:v>0.50347222222222221</c:v>
                </c:pt>
                <c:pt idx="546">
                  <c:v>0.50416666666666665</c:v>
                </c:pt>
                <c:pt idx="547">
                  <c:v>0.50486111111111109</c:v>
                </c:pt>
                <c:pt idx="548">
                  <c:v>0.50555555555555554</c:v>
                </c:pt>
                <c:pt idx="549">
                  <c:v>0.50624999999999998</c:v>
                </c:pt>
                <c:pt idx="550">
                  <c:v>0.50694444444444442</c:v>
                </c:pt>
                <c:pt idx="551">
                  <c:v>0.50763888888888886</c:v>
                </c:pt>
                <c:pt idx="552">
                  <c:v>0.5083333333333333</c:v>
                </c:pt>
                <c:pt idx="553">
                  <c:v>0.50902777777777775</c:v>
                </c:pt>
                <c:pt idx="554">
                  <c:v>0.50972222222222219</c:v>
                </c:pt>
                <c:pt idx="555">
                  <c:v>0.51041666666666663</c:v>
                </c:pt>
                <c:pt idx="556">
                  <c:v>0.51111111111111118</c:v>
                </c:pt>
                <c:pt idx="557">
                  <c:v>0.51180555555555551</c:v>
                </c:pt>
                <c:pt idx="558">
                  <c:v>0.51250000000000007</c:v>
                </c:pt>
                <c:pt idx="559">
                  <c:v>0.5131944444444444</c:v>
                </c:pt>
                <c:pt idx="560">
                  <c:v>0.51388888888888895</c:v>
                </c:pt>
                <c:pt idx="561">
                  <c:v>0.51458333333333328</c:v>
                </c:pt>
                <c:pt idx="562">
                  <c:v>0.51527777777777783</c:v>
                </c:pt>
                <c:pt idx="563">
                  <c:v>0.51597222222222217</c:v>
                </c:pt>
                <c:pt idx="564">
                  <c:v>0.51666666666666672</c:v>
                </c:pt>
                <c:pt idx="565">
                  <c:v>0.51736111111111105</c:v>
                </c:pt>
                <c:pt idx="566">
                  <c:v>0.5180555555555556</c:v>
                </c:pt>
                <c:pt idx="567">
                  <c:v>0.51874999999999993</c:v>
                </c:pt>
                <c:pt idx="568">
                  <c:v>0.51944444444444449</c:v>
                </c:pt>
                <c:pt idx="569">
                  <c:v>0.52013888888888882</c:v>
                </c:pt>
                <c:pt idx="570">
                  <c:v>0.52083333333333337</c:v>
                </c:pt>
                <c:pt idx="571">
                  <c:v>0.52152777777777781</c:v>
                </c:pt>
                <c:pt idx="572">
                  <c:v>0.52222222222222225</c:v>
                </c:pt>
                <c:pt idx="573">
                  <c:v>0.5229166666666667</c:v>
                </c:pt>
                <c:pt idx="574">
                  <c:v>0.52361111111111114</c:v>
                </c:pt>
                <c:pt idx="575">
                  <c:v>0.52430555555555558</c:v>
                </c:pt>
                <c:pt idx="576">
                  <c:v>0.52500000000000002</c:v>
                </c:pt>
                <c:pt idx="577">
                  <c:v>0.52569444444444446</c:v>
                </c:pt>
                <c:pt idx="578">
                  <c:v>0.52638888888888891</c:v>
                </c:pt>
                <c:pt idx="579">
                  <c:v>0.52708333333333335</c:v>
                </c:pt>
                <c:pt idx="580">
                  <c:v>0.52777777777777779</c:v>
                </c:pt>
                <c:pt idx="581">
                  <c:v>0.52847222222222223</c:v>
                </c:pt>
                <c:pt idx="582">
                  <c:v>0.52916666666666667</c:v>
                </c:pt>
                <c:pt idx="583">
                  <c:v>0.52986111111111112</c:v>
                </c:pt>
                <c:pt idx="584">
                  <c:v>0.53055555555555556</c:v>
                </c:pt>
                <c:pt idx="585">
                  <c:v>0.53125</c:v>
                </c:pt>
                <c:pt idx="586">
                  <c:v>0.53194444444444444</c:v>
                </c:pt>
                <c:pt idx="587">
                  <c:v>0.53263888888888888</c:v>
                </c:pt>
                <c:pt idx="588">
                  <c:v>0.53333333333333333</c:v>
                </c:pt>
                <c:pt idx="589">
                  <c:v>0.53402777777777777</c:v>
                </c:pt>
                <c:pt idx="590">
                  <c:v>0.53472222222222221</c:v>
                </c:pt>
                <c:pt idx="591">
                  <c:v>0.53541666666666665</c:v>
                </c:pt>
                <c:pt idx="592">
                  <c:v>0.53611111111111109</c:v>
                </c:pt>
                <c:pt idx="593">
                  <c:v>0.53680555555555554</c:v>
                </c:pt>
                <c:pt idx="594">
                  <c:v>0.53749999999999998</c:v>
                </c:pt>
                <c:pt idx="595">
                  <c:v>0.53819444444444442</c:v>
                </c:pt>
                <c:pt idx="596">
                  <c:v>0.53888888888888886</c:v>
                </c:pt>
                <c:pt idx="597">
                  <c:v>0.5395833333333333</c:v>
                </c:pt>
                <c:pt idx="598">
                  <c:v>0.54027777777777775</c:v>
                </c:pt>
                <c:pt idx="599">
                  <c:v>0.54097222222222219</c:v>
                </c:pt>
                <c:pt idx="600">
                  <c:v>0.54166666666666663</c:v>
                </c:pt>
                <c:pt idx="601">
                  <c:v>0.54236111111111118</c:v>
                </c:pt>
                <c:pt idx="602">
                  <c:v>0.54305555555555551</c:v>
                </c:pt>
                <c:pt idx="603">
                  <c:v>0.54375000000000007</c:v>
                </c:pt>
                <c:pt idx="604">
                  <c:v>0.5444444444444444</c:v>
                </c:pt>
                <c:pt idx="605">
                  <c:v>0.54513888888888895</c:v>
                </c:pt>
                <c:pt idx="606">
                  <c:v>0.54583333333333328</c:v>
                </c:pt>
                <c:pt idx="607">
                  <c:v>0.54652777777777783</c:v>
                </c:pt>
                <c:pt idx="608">
                  <c:v>0.54722222222222217</c:v>
                </c:pt>
                <c:pt idx="609">
                  <c:v>0.54791666666666672</c:v>
                </c:pt>
                <c:pt idx="610">
                  <c:v>0.54861111111111105</c:v>
                </c:pt>
                <c:pt idx="611">
                  <c:v>0.5493055555555556</c:v>
                </c:pt>
                <c:pt idx="612">
                  <c:v>0.54999999999999993</c:v>
                </c:pt>
                <c:pt idx="613">
                  <c:v>0.55069444444444449</c:v>
                </c:pt>
                <c:pt idx="614">
                  <c:v>0.55138888888888882</c:v>
                </c:pt>
                <c:pt idx="615">
                  <c:v>0.55208333333333337</c:v>
                </c:pt>
                <c:pt idx="616">
                  <c:v>0.55277777777777781</c:v>
                </c:pt>
                <c:pt idx="617">
                  <c:v>0.55347222222222225</c:v>
                </c:pt>
                <c:pt idx="618">
                  <c:v>0.5541666666666667</c:v>
                </c:pt>
                <c:pt idx="619">
                  <c:v>0.55486111111111114</c:v>
                </c:pt>
                <c:pt idx="620">
                  <c:v>0.55555555555555558</c:v>
                </c:pt>
                <c:pt idx="621">
                  <c:v>0.55625000000000002</c:v>
                </c:pt>
                <c:pt idx="622">
                  <c:v>0.55694444444444446</c:v>
                </c:pt>
                <c:pt idx="623">
                  <c:v>0.55763888888888891</c:v>
                </c:pt>
                <c:pt idx="624">
                  <c:v>0.55833333333333335</c:v>
                </c:pt>
                <c:pt idx="625">
                  <c:v>0.55902777777777779</c:v>
                </c:pt>
                <c:pt idx="626">
                  <c:v>0.55972222222222223</c:v>
                </c:pt>
                <c:pt idx="627">
                  <c:v>0.56041666666666667</c:v>
                </c:pt>
                <c:pt idx="628">
                  <c:v>0.56111111111111112</c:v>
                </c:pt>
                <c:pt idx="629">
                  <c:v>0.56180555555555556</c:v>
                </c:pt>
                <c:pt idx="630">
                  <c:v>0.5625</c:v>
                </c:pt>
                <c:pt idx="631">
                  <c:v>0.56319444444444444</c:v>
                </c:pt>
                <c:pt idx="632">
                  <c:v>0.56388888888888888</c:v>
                </c:pt>
                <c:pt idx="633">
                  <c:v>0.56458333333333333</c:v>
                </c:pt>
                <c:pt idx="634">
                  <c:v>0.56527777777777777</c:v>
                </c:pt>
                <c:pt idx="635">
                  <c:v>0.56597222222222221</c:v>
                </c:pt>
                <c:pt idx="636">
                  <c:v>0.56666666666666665</c:v>
                </c:pt>
                <c:pt idx="637">
                  <c:v>0.56736111111111109</c:v>
                </c:pt>
                <c:pt idx="638">
                  <c:v>0.56805555555555554</c:v>
                </c:pt>
                <c:pt idx="639">
                  <c:v>0.56874999999999998</c:v>
                </c:pt>
                <c:pt idx="640">
                  <c:v>0.56944444444444442</c:v>
                </c:pt>
                <c:pt idx="641">
                  <c:v>0.57013888888888886</c:v>
                </c:pt>
                <c:pt idx="642">
                  <c:v>0.5708333333333333</c:v>
                </c:pt>
                <c:pt idx="643">
                  <c:v>0.57152777777777775</c:v>
                </c:pt>
                <c:pt idx="644">
                  <c:v>0.57222222222222219</c:v>
                </c:pt>
                <c:pt idx="645">
                  <c:v>0.57291666666666663</c:v>
                </c:pt>
                <c:pt idx="646">
                  <c:v>0.57361111111111118</c:v>
                </c:pt>
                <c:pt idx="647">
                  <c:v>0.57430555555555551</c:v>
                </c:pt>
                <c:pt idx="648">
                  <c:v>0.57500000000000007</c:v>
                </c:pt>
                <c:pt idx="649">
                  <c:v>0.5756944444444444</c:v>
                </c:pt>
                <c:pt idx="650">
                  <c:v>0.57638888888888895</c:v>
                </c:pt>
                <c:pt idx="651">
                  <c:v>0.57708333333333328</c:v>
                </c:pt>
                <c:pt idx="652">
                  <c:v>0.57777777777777783</c:v>
                </c:pt>
                <c:pt idx="653">
                  <c:v>0.57847222222222217</c:v>
                </c:pt>
                <c:pt idx="654">
                  <c:v>0.57916666666666672</c:v>
                </c:pt>
                <c:pt idx="655">
                  <c:v>0.57986111111111105</c:v>
                </c:pt>
                <c:pt idx="656">
                  <c:v>0.5805555555555556</c:v>
                </c:pt>
                <c:pt idx="657">
                  <c:v>0.58124999999999993</c:v>
                </c:pt>
                <c:pt idx="658">
                  <c:v>0.58194444444444449</c:v>
                </c:pt>
                <c:pt idx="659">
                  <c:v>0.58263888888888882</c:v>
                </c:pt>
                <c:pt idx="660">
                  <c:v>0.58333333333333337</c:v>
                </c:pt>
                <c:pt idx="661">
                  <c:v>0.58402777777777781</c:v>
                </c:pt>
                <c:pt idx="662">
                  <c:v>0.58472222222222225</c:v>
                </c:pt>
                <c:pt idx="663">
                  <c:v>0.5854166666666667</c:v>
                </c:pt>
                <c:pt idx="664">
                  <c:v>0.58611111111111114</c:v>
                </c:pt>
                <c:pt idx="665">
                  <c:v>0.58680555555555558</c:v>
                </c:pt>
                <c:pt idx="666">
                  <c:v>0.58750000000000002</c:v>
                </c:pt>
                <c:pt idx="667">
                  <c:v>0.58819444444444446</c:v>
                </c:pt>
                <c:pt idx="668">
                  <c:v>0.58888888888888891</c:v>
                </c:pt>
                <c:pt idx="669">
                  <c:v>0.58958333333333335</c:v>
                </c:pt>
                <c:pt idx="670">
                  <c:v>0.59027777777777779</c:v>
                </c:pt>
                <c:pt idx="671">
                  <c:v>0.59097222222222223</c:v>
                </c:pt>
                <c:pt idx="672">
                  <c:v>0.59166666666666667</c:v>
                </c:pt>
                <c:pt idx="673">
                  <c:v>0.59236111111111112</c:v>
                </c:pt>
                <c:pt idx="674">
                  <c:v>0.59305555555555556</c:v>
                </c:pt>
                <c:pt idx="675">
                  <c:v>0.59375</c:v>
                </c:pt>
                <c:pt idx="676">
                  <c:v>0.59444444444444444</c:v>
                </c:pt>
                <c:pt idx="677">
                  <c:v>0.59513888888888888</c:v>
                </c:pt>
                <c:pt idx="678">
                  <c:v>0.59583333333333333</c:v>
                </c:pt>
                <c:pt idx="679">
                  <c:v>0.59652777777777777</c:v>
                </c:pt>
                <c:pt idx="680">
                  <c:v>0.59722222222222221</c:v>
                </c:pt>
                <c:pt idx="681">
                  <c:v>0.59791666666666665</c:v>
                </c:pt>
                <c:pt idx="682">
                  <c:v>0.59861111111111109</c:v>
                </c:pt>
                <c:pt idx="683">
                  <c:v>0.59930555555555554</c:v>
                </c:pt>
                <c:pt idx="684">
                  <c:v>0.6</c:v>
                </c:pt>
                <c:pt idx="685">
                  <c:v>0.60069444444444442</c:v>
                </c:pt>
                <c:pt idx="686">
                  <c:v>0.60138888888888886</c:v>
                </c:pt>
                <c:pt idx="687">
                  <c:v>0.6020833333333333</c:v>
                </c:pt>
                <c:pt idx="688">
                  <c:v>0.60277777777777775</c:v>
                </c:pt>
                <c:pt idx="689">
                  <c:v>0.60347222222222219</c:v>
                </c:pt>
                <c:pt idx="690">
                  <c:v>0.60416666666666663</c:v>
                </c:pt>
                <c:pt idx="691">
                  <c:v>0.60486111111111118</c:v>
                </c:pt>
                <c:pt idx="692">
                  <c:v>0.60555555555555551</c:v>
                </c:pt>
                <c:pt idx="693">
                  <c:v>0.60625000000000007</c:v>
                </c:pt>
                <c:pt idx="694">
                  <c:v>0.6069444444444444</c:v>
                </c:pt>
                <c:pt idx="695">
                  <c:v>0.60763888888888895</c:v>
                </c:pt>
                <c:pt idx="696">
                  <c:v>0.60833333333333328</c:v>
                </c:pt>
                <c:pt idx="697">
                  <c:v>0.60902777777777783</c:v>
                </c:pt>
                <c:pt idx="698">
                  <c:v>0.60972222222222217</c:v>
                </c:pt>
                <c:pt idx="699">
                  <c:v>0.61041666666666672</c:v>
                </c:pt>
                <c:pt idx="700">
                  <c:v>0.61111111111111105</c:v>
                </c:pt>
                <c:pt idx="701">
                  <c:v>0.6118055555555556</c:v>
                </c:pt>
                <c:pt idx="702">
                  <c:v>0.61249999999999993</c:v>
                </c:pt>
                <c:pt idx="703">
                  <c:v>0.61319444444444449</c:v>
                </c:pt>
                <c:pt idx="704">
                  <c:v>0.61388888888888882</c:v>
                </c:pt>
                <c:pt idx="705">
                  <c:v>0.61458333333333337</c:v>
                </c:pt>
                <c:pt idx="706">
                  <c:v>0.61527777777777781</c:v>
                </c:pt>
                <c:pt idx="707">
                  <c:v>0.61597222222222225</c:v>
                </c:pt>
                <c:pt idx="708">
                  <c:v>0.6166666666666667</c:v>
                </c:pt>
                <c:pt idx="709">
                  <c:v>0.61736111111111114</c:v>
                </c:pt>
                <c:pt idx="710">
                  <c:v>0.61805555555555558</c:v>
                </c:pt>
                <c:pt idx="711">
                  <c:v>0.61875000000000002</c:v>
                </c:pt>
                <c:pt idx="712">
                  <c:v>0.61944444444444446</c:v>
                </c:pt>
                <c:pt idx="713">
                  <c:v>0.62013888888888891</c:v>
                </c:pt>
                <c:pt idx="714">
                  <c:v>0.62083333333333335</c:v>
                </c:pt>
                <c:pt idx="715">
                  <c:v>0.62152777777777779</c:v>
                </c:pt>
                <c:pt idx="716">
                  <c:v>0.62222222222222223</c:v>
                </c:pt>
                <c:pt idx="717">
                  <c:v>0.62291666666666667</c:v>
                </c:pt>
                <c:pt idx="718">
                  <c:v>0.62361111111111112</c:v>
                </c:pt>
                <c:pt idx="719">
                  <c:v>0.62430555555555556</c:v>
                </c:pt>
                <c:pt idx="720">
                  <c:v>0.625</c:v>
                </c:pt>
                <c:pt idx="721">
                  <c:v>0.62569444444444444</c:v>
                </c:pt>
                <c:pt idx="722">
                  <c:v>0.62638888888888888</c:v>
                </c:pt>
                <c:pt idx="723">
                  <c:v>0.62708333333333333</c:v>
                </c:pt>
                <c:pt idx="724">
                  <c:v>0.62777777777777777</c:v>
                </c:pt>
                <c:pt idx="725">
                  <c:v>0.62847222222222221</c:v>
                </c:pt>
                <c:pt idx="726">
                  <c:v>0.62916666666666665</c:v>
                </c:pt>
                <c:pt idx="727">
                  <c:v>0.62986111111111109</c:v>
                </c:pt>
                <c:pt idx="728">
                  <c:v>0.63055555555555554</c:v>
                </c:pt>
                <c:pt idx="729">
                  <c:v>0.63124999999999998</c:v>
                </c:pt>
                <c:pt idx="730">
                  <c:v>0.63194444444444442</c:v>
                </c:pt>
                <c:pt idx="731">
                  <c:v>0.63263888888888886</c:v>
                </c:pt>
                <c:pt idx="732">
                  <c:v>0.6333333333333333</c:v>
                </c:pt>
                <c:pt idx="733">
                  <c:v>0.63402777777777775</c:v>
                </c:pt>
                <c:pt idx="734">
                  <c:v>0.63472222222222219</c:v>
                </c:pt>
                <c:pt idx="735">
                  <c:v>0.63541666666666663</c:v>
                </c:pt>
                <c:pt idx="736">
                  <c:v>0.63611111111111118</c:v>
                </c:pt>
                <c:pt idx="737">
                  <c:v>0.63680555555555551</c:v>
                </c:pt>
                <c:pt idx="738">
                  <c:v>0.63750000000000007</c:v>
                </c:pt>
                <c:pt idx="739">
                  <c:v>0.6381944444444444</c:v>
                </c:pt>
                <c:pt idx="740">
                  <c:v>0.63888888888888895</c:v>
                </c:pt>
                <c:pt idx="741">
                  <c:v>0.63958333333333328</c:v>
                </c:pt>
                <c:pt idx="742">
                  <c:v>0.64027777777777783</c:v>
                </c:pt>
                <c:pt idx="743">
                  <c:v>0.64097222222222217</c:v>
                </c:pt>
                <c:pt idx="744">
                  <c:v>0.64166666666666672</c:v>
                </c:pt>
                <c:pt idx="745">
                  <c:v>0.64236111111111105</c:v>
                </c:pt>
                <c:pt idx="746">
                  <c:v>0.6430555555555556</c:v>
                </c:pt>
                <c:pt idx="747">
                  <c:v>0.64374999999999993</c:v>
                </c:pt>
                <c:pt idx="748">
                  <c:v>0.64444444444444449</c:v>
                </c:pt>
                <c:pt idx="749">
                  <c:v>0.64513888888888882</c:v>
                </c:pt>
                <c:pt idx="750">
                  <c:v>0.64583333333333337</c:v>
                </c:pt>
                <c:pt idx="751">
                  <c:v>0.64652777777777781</c:v>
                </c:pt>
                <c:pt idx="752">
                  <c:v>0.64722222222222225</c:v>
                </c:pt>
                <c:pt idx="753">
                  <c:v>0.6479166666666667</c:v>
                </c:pt>
                <c:pt idx="754">
                  <c:v>0.64861111111111114</c:v>
                </c:pt>
                <c:pt idx="755">
                  <c:v>0.64930555555555558</c:v>
                </c:pt>
                <c:pt idx="756">
                  <c:v>0.65</c:v>
                </c:pt>
                <c:pt idx="757">
                  <c:v>0.65069444444444446</c:v>
                </c:pt>
                <c:pt idx="758">
                  <c:v>0.65138888888888891</c:v>
                </c:pt>
                <c:pt idx="759">
                  <c:v>0.65208333333333335</c:v>
                </c:pt>
                <c:pt idx="760">
                  <c:v>0.65277777777777779</c:v>
                </c:pt>
                <c:pt idx="761">
                  <c:v>0.65347222222222223</c:v>
                </c:pt>
                <c:pt idx="762">
                  <c:v>0.65416666666666667</c:v>
                </c:pt>
                <c:pt idx="763">
                  <c:v>0.65486111111111112</c:v>
                </c:pt>
                <c:pt idx="764">
                  <c:v>0.65555555555555556</c:v>
                </c:pt>
                <c:pt idx="765">
                  <c:v>0.65625</c:v>
                </c:pt>
                <c:pt idx="766">
                  <c:v>0.65694444444444444</c:v>
                </c:pt>
                <c:pt idx="767">
                  <c:v>0.65763888888888888</c:v>
                </c:pt>
                <c:pt idx="768">
                  <c:v>0.65833333333333333</c:v>
                </c:pt>
                <c:pt idx="769">
                  <c:v>0.65902777777777777</c:v>
                </c:pt>
                <c:pt idx="770">
                  <c:v>0.65972222222222221</c:v>
                </c:pt>
                <c:pt idx="771">
                  <c:v>0.66041666666666665</c:v>
                </c:pt>
                <c:pt idx="772">
                  <c:v>0.66111111111111109</c:v>
                </c:pt>
                <c:pt idx="773">
                  <c:v>0.66180555555555554</c:v>
                </c:pt>
                <c:pt idx="774">
                  <c:v>0.66249999999999998</c:v>
                </c:pt>
                <c:pt idx="775">
                  <c:v>0.66319444444444442</c:v>
                </c:pt>
                <c:pt idx="776">
                  <c:v>0.66388888888888886</c:v>
                </c:pt>
                <c:pt idx="777">
                  <c:v>0.6645833333333333</c:v>
                </c:pt>
                <c:pt idx="778">
                  <c:v>0.66527777777777775</c:v>
                </c:pt>
                <c:pt idx="779">
                  <c:v>0.66597222222222219</c:v>
                </c:pt>
                <c:pt idx="780">
                  <c:v>0.66666666666666663</c:v>
                </c:pt>
                <c:pt idx="781">
                  <c:v>0.66736111111111107</c:v>
                </c:pt>
                <c:pt idx="782">
                  <c:v>0.66805555555555562</c:v>
                </c:pt>
                <c:pt idx="783">
                  <c:v>0.66875000000000007</c:v>
                </c:pt>
                <c:pt idx="784">
                  <c:v>0.6694444444444444</c:v>
                </c:pt>
                <c:pt idx="785">
                  <c:v>0.67013888888888884</c:v>
                </c:pt>
                <c:pt idx="786">
                  <c:v>0.67083333333333339</c:v>
                </c:pt>
                <c:pt idx="787">
                  <c:v>0.67152777777777783</c:v>
                </c:pt>
                <c:pt idx="788">
                  <c:v>0.67222222222222217</c:v>
                </c:pt>
                <c:pt idx="789">
                  <c:v>0.67291666666666661</c:v>
                </c:pt>
                <c:pt idx="790">
                  <c:v>0.67361111111111116</c:v>
                </c:pt>
                <c:pt idx="791">
                  <c:v>0.6743055555555556</c:v>
                </c:pt>
                <c:pt idx="792">
                  <c:v>0.67499999999999993</c:v>
                </c:pt>
                <c:pt idx="793">
                  <c:v>0.67569444444444438</c:v>
                </c:pt>
                <c:pt idx="794">
                  <c:v>0.67638888888888893</c:v>
                </c:pt>
                <c:pt idx="795">
                  <c:v>0.67708333333333337</c:v>
                </c:pt>
                <c:pt idx="796">
                  <c:v>0.6777777777777777</c:v>
                </c:pt>
                <c:pt idx="797">
                  <c:v>0.67847222222222225</c:v>
                </c:pt>
                <c:pt idx="798">
                  <c:v>0.6791666666666667</c:v>
                </c:pt>
                <c:pt idx="799">
                  <c:v>0.67986111111111114</c:v>
                </c:pt>
                <c:pt idx="800">
                  <c:v>0.68055555555555547</c:v>
                </c:pt>
                <c:pt idx="801">
                  <c:v>0.68125000000000002</c:v>
                </c:pt>
                <c:pt idx="802">
                  <c:v>0.68194444444444446</c:v>
                </c:pt>
                <c:pt idx="803">
                  <c:v>0.68263888888888891</c:v>
                </c:pt>
                <c:pt idx="804">
                  <c:v>0.68333333333333324</c:v>
                </c:pt>
                <c:pt idx="805">
                  <c:v>0.68402777777777779</c:v>
                </c:pt>
                <c:pt idx="806">
                  <c:v>0.68472222222222223</c:v>
                </c:pt>
                <c:pt idx="807">
                  <c:v>0.68541666666666667</c:v>
                </c:pt>
                <c:pt idx="808">
                  <c:v>0.68611111111111101</c:v>
                </c:pt>
                <c:pt idx="809">
                  <c:v>0.68680555555555556</c:v>
                </c:pt>
                <c:pt idx="810">
                  <c:v>0.6875</c:v>
                </c:pt>
                <c:pt idx="811">
                  <c:v>0.68819444444444444</c:v>
                </c:pt>
                <c:pt idx="812">
                  <c:v>0.68888888888888899</c:v>
                </c:pt>
                <c:pt idx="813">
                  <c:v>0.68958333333333333</c:v>
                </c:pt>
                <c:pt idx="814">
                  <c:v>0.69027777777777777</c:v>
                </c:pt>
                <c:pt idx="815">
                  <c:v>0.69097222222222221</c:v>
                </c:pt>
                <c:pt idx="816">
                  <c:v>0.69166666666666676</c:v>
                </c:pt>
                <c:pt idx="817">
                  <c:v>0.69236111111111109</c:v>
                </c:pt>
                <c:pt idx="818">
                  <c:v>0.69305555555555554</c:v>
                </c:pt>
                <c:pt idx="819">
                  <c:v>0.69374999999999998</c:v>
                </c:pt>
                <c:pt idx="820">
                  <c:v>0.69444444444444453</c:v>
                </c:pt>
                <c:pt idx="821">
                  <c:v>0.69513888888888886</c:v>
                </c:pt>
                <c:pt idx="822">
                  <c:v>0.6958333333333333</c:v>
                </c:pt>
                <c:pt idx="823">
                  <c:v>0.69652777777777775</c:v>
                </c:pt>
                <c:pt idx="824">
                  <c:v>0.6972222222222223</c:v>
                </c:pt>
                <c:pt idx="825">
                  <c:v>0.69791666666666663</c:v>
                </c:pt>
                <c:pt idx="826">
                  <c:v>0.69861111111111107</c:v>
                </c:pt>
                <c:pt idx="827">
                  <c:v>0.69930555555555562</c:v>
                </c:pt>
                <c:pt idx="828">
                  <c:v>0.70000000000000007</c:v>
                </c:pt>
                <c:pt idx="829">
                  <c:v>0.7006944444444444</c:v>
                </c:pt>
                <c:pt idx="830">
                  <c:v>0.70138888888888884</c:v>
                </c:pt>
                <c:pt idx="831">
                  <c:v>0.70208333333333339</c:v>
                </c:pt>
                <c:pt idx="832">
                  <c:v>0.70277777777777783</c:v>
                </c:pt>
                <c:pt idx="833">
                  <c:v>0.70347222222222217</c:v>
                </c:pt>
                <c:pt idx="834">
                  <c:v>0.70416666666666661</c:v>
                </c:pt>
                <c:pt idx="835">
                  <c:v>0.70486111111111116</c:v>
                </c:pt>
                <c:pt idx="836">
                  <c:v>0.7055555555555556</c:v>
                </c:pt>
                <c:pt idx="837">
                  <c:v>0.70624999999999993</c:v>
                </c:pt>
                <c:pt idx="838">
                  <c:v>0.70694444444444438</c:v>
                </c:pt>
                <c:pt idx="839">
                  <c:v>0.70763888888888893</c:v>
                </c:pt>
                <c:pt idx="840">
                  <c:v>0.70833333333333337</c:v>
                </c:pt>
                <c:pt idx="841">
                  <c:v>0.7090277777777777</c:v>
                </c:pt>
                <c:pt idx="842">
                  <c:v>0.70972222222222225</c:v>
                </c:pt>
                <c:pt idx="843">
                  <c:v>0.7104166666666667</c:v>
                </c:pt>
                <c:pt idx="844">
                  <c:v>0.71111111111111114</c:v>
                </c:pt>
                <c:pt idx="845">
                  <c:v>0.71180555555555547</c:v>
                </c:pt>
                <c:pt idx="846">
                  <c:v>0.71250000000000002</c:v>
                </c:pt>
                <c:pt idx="847">
                  <c:v>0.71319444444444446</c:v>
                </c:pt>
                <c:pt idx="848">
                  <c:v>0.71388888888888891</c:v>
                </c:pt>
                <c:pt idx="849">
                  <c:v>0.71458333333333324</c:v>
                </c:pt>
                <c:pt idx="850">
                  <c:v>0.71527777777777779</c:v>
                </c:pt>
                <c:pt idx="851">
                  <c:v>0.71597222222222223</c:v>
                </c:pt>
                <c:pt idx="852">
                  <c:v>0.71666666666666667</c:v>
                </c:pt>
                <c:pt idx="853">
                  <c:v>0.71736111111111101</c:v>
                </c:pt>
                <c:pt idx="854">
                  <c:v>0.71805555555555556</c:v>
                </c:pt>
                <c:pt idx="855">
                  <c:v>0.71875</c:v>
                </c:pt>
                <c:pt idx="856">
                  <c:v>0.71944444444444444</c:v>
                </c:pt>
                <c:pt idx="857">
                  <c:v>0.72013888888888899</c:v>
                </c:pt>
                <c:pt idx="858">
                  <c:v>0.72083333333333333</c:v>
                </c:pt>
                <c:pt idx="859">
                  <c:v>0.72152777777777777</c:v>
                </c:pt>
                <c:pt idx="860">
                  <c:v>0.72222222222222221</c:v>
                </c:pt>
                <c:pt idx="861">
                  <c:v>0.72291666666666676</c:v>
                </c:pt>
                <c:pt idx="862">
                  <c:v>0.72361111111111109</c:v>
                </c:pt>
                <c:pt idx="863">
                  <c:v>0.72430555555555554</c:v>
                </c:pt>
                <c:pt idx="864">
                  <c:v>0.72499999999999998</c:v>
                </c:pt>
                <c:pt idx="865">
                  <c:v>0.72569444444444453</c:v>
                </c:pt>
                <c:pt idx="866">
                  <c:v>0.72638888888888886</c:v>
                </c:pt>
                <c:pt idx="867">
                  <c:v>0.7270833333333333</c:v>
                </c:pt>
                <c:pt idx="868">
                  <c:v>0.72777777777777775</c:v>
                </c:pt>
                <c:pt idx="869">
                  <c:v>0.7284722222222223</c:v>
                </c:pt>
                <c:pt idx="870">
                  <c:v>0.72916666666666663</c:v>
                </c:pt>
                <c:pt idx="871">
                  <c:v>0.72986111111111107</c:v>
                </c:pt>
                <c:pt idx="872">
                  <c:v>0.73055555555555562</c:v>
                </c:pt>
                <c:pt idx="873">
                  <c:v>0.73125000000000007</c:v>
                </c:pt>
                <c:pt idx="874">
                  <c:v>0.7319444444444444</c:v>
                </c:pt>
                <c:pt idx="875">
                  <c:v>0.73263888888888884</c:v>
                </c:pt>
                <c:pt idx="876">
                  <c:v>0.73333333333333339</c:v>
                </c:pt>
                <c:pt idx="877">
                  <c:v>0.73402777777777783</c:v>
                </c:pt>
                <c:pt idx="878">
                  <c:v>0.73472222222222217</c:v>
                </c:pt>
                <c:pt idx="879">
                  <c:v>0.73541666666666661</c:v>
                </c:pt>
                <c:pt idx="880">
                  <c:v>0.73611111111111116</c:v>
                </c:pt>
                <c:pt idx="881">
                  <c:v>0.7368055555555556</c:v>
                </c:pt>
                <c:pt idx="882">
                  <c:v>0.73749999999999993</c:v>
                </c:pt>
                <c:pt idx="883">
                  <c:v>0.73819444444444438</c:v>
                </c:pt>
                <c:pt idx="884">
                  <c:v>0.73888888888888893</c:v>
                </c:pt>
                <c:pt idx="885">
                  <c:v>0.73958333333333337</c:v>
                </c:pt>
                <c:pt idx="886">
                  <c:v>0.7402777777777777</c:v>
                </c:pt>
                <c:pt idx="887">
                  <c:v>0.74097222222222225</c:v>
                </c:pt>
                <c:pt idx="888">
                  <c:v>0.7416666666666667</c:v>
                </c:pt>
                <c:pt idx="889">
                  <c:v>0.74236111111111114</c:v>
                </c:pt>
                <c:pt idx="890">
                  <c:v>0.74305555555555547</c:v>
                </c:pt>
                <c:pt idx="891">
                  <c:v>0.74375000000000002</c:v>
                </c:pt>
                <c:pt idx="892">
                  <c:v>0.74444444444444446</c:v>
                </c:pt>
                <c:pt idx="893">
                  <c:v>0.74513888888888891</c:v>
                </c:pt>
                <c:pt idx="894">
                  <c:v>0.74583333333333324</c:v>
                </c:pt>
                <c:pt idx="895">
                  <c:v>0.74652777777777779</c:v>
                </c:pt>
                <c:pt idx="896">
                  <c:v>0.74722222222222223</c:v>
                </c:pt>
                <c:pt idx="897">
                  <c:v>0.74791666666666667</c:v>
                </c:pt>
                <c:pt idx="898">
                  <c:v>0.74861111111111101</c:v>
                </c:pt>
                <c:pt idx="899">
                  <c:v>0.74930555555555556</c:v>
                </c:pt>
                <c:pt idx="900">
                  <c:v>0.75</c:v>
                </c:pt>
                <c:pt idx="901">
                  <c:v>0.75069444444444444</c:v>
                </c:pt>
                <c:pt idx="902">
                  <c:v>0.75138888888888899</c:v>
                </c:pt>
                <c:pt idx="903">
                  <c:v>0.75208333333333333</c:v>
                </c:pt>
                <c:pt idx="904">
                  <c:v>0.75277777777777777</c:v>
                </c:pt>
                <c:pt idx="905">
                  <c:v>0.75347222222222221</c:v>
                </c:pt>
                <c:pt idx="906">
                  <c:v>0.75416666666666676</c:v>
                </c:pt>
                <c:pt idx="907">
                  <c:v>0.75486111111111109</c:v>
                </c:pt>
                <c:pt idx="908">
                  <c:v>0.75555555555555554</c:v>
                </c:pt>
                <c:pt idx="909">
                  <c:v>0.75624999999999998</c:v>
                </c:pt>
                <c:pt idx="910">
                  <c:v>0.75694444444444453</c:v>
                </c:pt>
                <c:pt idx="911">
                  <c:v>0.75763888888888886</c:v>
                </c:pt>
                <c:pt idx="912">
                  <c:v>0.7583333333333333</c:v>
                </c:pt>
                <c:pt idx="913">
                  <c:v>0.75902777777777775</c:v>
                </c:pt>
                <c:pt idx="914">
                  <c:v>0.7597222222222223</c:v>
                </c:pt>
                <c:pt idx="915">
                  <c:v>0.76041666666666663</c:v>
                </c:pt>
                <c:pt idx="916">
                  <c:v>0.76111111111111107</c:v>
                </c:pt>
                <c:pt idx="917">
                  <c:v>0.76180555555555562</c:v>
                </c:pt>
                <c:pt idx="918">
                  <c:v>0.76250000000000007</c:v>
                </c:pt>
                <c:pt idx="919">
                  <c:v>0.7631944444444444</c:v>
                </c:pt>
                <c:pt idx="920">
                  <c:v>0.76388888888888884</c:v>
                </c:pt>
                <c:pt idx="921">
                  <c:v>0.76458333333333339</c:v>
                </c:pt>
                <c:pt idx="922">
                  <c:v>0.76527777777777783</c:v>
                </c:pt>
                <c:pt idx="923">
                  <c:v>0.76597222222222217</c:v>
                </c:pt>
                <c:pt idx="924">
                  <c:v>0.76666666666666661</c:v>
                </c:pt>
                <c:pt idx="925">
                  <c:v>0.76736111111111116</c:v>
                </c:pt>
                <c:pt idx="926">
                  <c:v>0.7680555555555556</c:v>
                </c:pt>
                <c:pt idx="927">
                  <c:v>0.76874999999999993</c:v>
                </c:pt>
                <c:pt idx="928">
                  <c:v>0.76944444444444438</c:v>
                </c:pt>
                <c:pt idx="929">
                  <c:v>0.77013888888888893</c:v>
                </c:pt>
                <c:pt idx="930">
                  <c:v>0.77083333333333337</c:v>
                </c:pt>
                <c:pt idx="931">
                  <c:v>0.7715277777777777</c:v>
                </c:pt>
                <c:pt idx="932">
                  <c:v>0.77222222222222225</c:v>
                </c:pt>
                <c:pt idx="933">
                  <c:v>0.7729166666666667</c:v>
                </c:pt>
                <c:pt idx="934">
                  <c:v>0.77361111111111114</c:v>
                </c:pt>
                <c:pt idx="935">
                  <c:v>0.77430555555555547</c:v>
                </c:pt>
                <c:pt idx="936">
                  <c:v>0.77500000000000002</c:v>
                </c:pt>
                <c:pt idx="937">
                  <c:v>0.77569444444444446</c:v>
                </c:pt>
                <c:pt idx="938">
                  <c:v>0.77638888888888891</c:v>
                </c:pt>
                <c:pt idx="939">
                  <c:v>0.77708333333333324</c:v>
                </c:pt>
                <c:pt idx="940">
                  <c:v>0.77777777777777779</c:v>
                </c:pt>
                <c:pt idx="941">
                  <c:v>0.77847222222222223</c:v>
                </c:pt>
                <c:pt idx="942">
                  <c:v>0.77916666666666667</c:v>
                </c:pt>
                <c:pt idx="943">
                  <c:v>0.77986111111111101</c:v>
                </c:pt>
                <c:pt idx="944">
                  <c:v>0.78055555555555556</c:v>
                </c:pt>
                <c:pt idx="945">
                  <c:v>0.78125</c:v>
                </c:pt>
                <c:pt idx="946">
                  <c:v>0.78194444444444444</c:v>
                </c:pt>
                <c:pt idx="947">
                  <c:v>0.78263888888888899</c:v>
                </c:pt>
                <c:pt idx="948">
                  <c:v>0.78333333333333333</c:v>
                </c:pt>
                <c:pt idx="949">
                  <c:v>0.78402777777777777</c:v>
                </c:pt>
                <c:pt idx="950">
                  <c:v>0.78472222222222221</c:v>
                </c:pt>
                <c:pt idx="951">
                  <c:v>0.78541666666666676</c:v>
                </c:pt>
                <c:pt idx="952">
                  <c:v>0.78611111111111109</c:v>
                </c:pt>
                <c:pt idx="953">
                  <c:v>0.78680555555555554</c:v>
                </c:pt>
                <c:pt idx="954">
                  <c:v>0.78749999999999998</c:v>
                </c:pt>
                <c:pt idx="955">
                  <c:v>0.78819444444444453</c:v>
                </c:pt>
                <c:pt idx="956">
                  <c:v>0.78888888888888886</c:v>
                </c:pt>
                <c:pt idx="957">
                  <c:v>0.7895833333333333</c:v>
                </c:pt>
                <c:pt idx="958">
                  <c:v>0.79027777777777775</c:v>
                </c:pt>
                <c:pt idx="959">
                  <c:v>0.7909722222222223</c:v>
                </c:pt>
                <c:pt idx="960">
                  <c:v>0.79166666666666663</c:v>
                </c:pt>
                <c:pt idx="961">
                  <c:v>0.79236111111111107</c:v>
                </c:pt>
                <c:pt idx="962">
                  <c:v>0.79305555555555562</c:v>
                </c:pt>
                <c:pt idx="963">
                  <c:v>0.79375000000000007</c:v>
                </c:pt>
                <c:pt idx="964">
                  <c:v>0.7944444444444444</c:v>
                </c:pt>
                <c:pt idx="965">
                  <c:v>0.79513888888888884</c:v>
                </c:pt>
                <c:pt idx="966">
                  <c:v>0.79583333333333339</c:v>
                </c:pt>
                <c:pt idx="967">
                  <c:v>0.79652777777777783</c:v>
                </c:pt>
                <c:pt idx="968">
                  <c:v>0.79722222222222217</c:v>
                </c:pt>
                <c:pt idx="969">
                  <c:v>0.79791666666666661</c:v>
                </c:pt>
                <c:pt idx="970">
                  <c:v>0.79861111111111116</c:v>
                </c:pt>
                <c:pt idx="971">
                  <c:v>0.7993055555555556</c:v>
                </c:pt>
                <c:pt idx="972">
                  <c:v>0.79999999999999993</c:v>
                </c:pt>
                <c:pt idx="973">
                  <c:v>0.80069444444444438</c:v>
                </c:pt>
                <c:pt idx="974">
                  <c:v>0.80138888888888893</c:v>
                </c:pt>
                <c:pt idx="975">
                  <c:v>0.80208333333333337</c:v>
                </c:pt>
                <c:pt idx="976">
                  <c:v>0.8027777777777777</c:v>
                </c:pt>
                <c:pt idx="977">
                  <c:v>0.80347222222222225</c:v>
                </c:pt>
                <c:pt idx="978">
                  <c:v>0.8041666666666667</c:v>
                </c:pt>
                <c:pt idx="979">
                  <c:v>0.80486111111111114</c:v>
                </c:pt>
                <c:pt idx="980">
                  <c:v>0.80555555555555547</c:v>
                </c:pt>
                <c:pt idx="981">
                  <c:v>0.80625000000000002</c:v>
                </c:pt>
                <c:pt idx="982">
                  <c:v>0.80694444444444446</c:v>
                </c:pt>
                <c:pt idx="983">
                  <c:v>0.80763888888888891</c:v>
                </c:pt>
                <c:pt idx="984">
                  <c:v>0.80833333333333324</c:v>
                </c:pt>
                <c:pt idx="985">
                  <c:v>0.80902777777777779</c:v>
                </c:pt>
                <c:pt idx="986">
                  <c:v>0.80972222222222223</c:v>
                </c:pt>
                <c:pt idx="987">
                  <c:v>0.81041666666666667</c:v>
                </c:pt>
                <c:pt idx="988">
                  <c:v>0.81111111111111101</c:v>
                </c:pt>
                <c:pt idx="989">
                  <c:v>0.81180555555555556</c:v>
                </c:pt>
                <c:pt idx="990">
                  <c:v>0.8125</c:v>
                </c:pt>
                <c:pt idx="991">
                  <c:v>0.81319444444444444</c:v>
                </c:pt>
                <c:pt idx="992">
                  <c:v>0.81388888888888899</c:v>
                </c:pt>
                <c:pt idx="993">
                  <c:v>0.81458333333333333</c:v>
                </c:pt>
                <c:pt idx="994">
                  <c:v>0.81527777777777777</c:v>
                </c:pt>
                <c:pt idx="995">
                  <c:v>0.81597222222222221</c:v>
                </c:pt>
                <c:pt idx="996">
                  <c:v>0.81666666666666676</c:v>
                </c:pt>
                <c:pt idx="997">
                  <c:v>0.81736111111111109</c:v>
                </c:pt>
                <c:pt idx="998">
                  <c:v>0.81805555555555554</c:v>
                </c:pt>
                <c:pt idx="999">
                  <c:v>0.81874999999999998</c:v>
                </c:pt>
                <c:pt idx="1000">
                  <c:v>0.81944444444444453</c:v>
                </c:pt>
                <c:pt idx="1001">
                  <c:v>0.82013888888888886</c:v>
                </c:pt>
                <c:pt idx="1002">
                  <c:v>0.8208333333333333</c:v>
                </c:pt>
                <c:pt idx="1003">
                  <c:v>0.82152777777777775</c:v>
                </c:pt>
                <c:pt idx="1004">
                  <c:v>0.8222222222222223</c:v>
                </c:pt>
                <c:pt idx="1005">
                  <c:v>0.82291666666666663</c:v>
                </c:pt>
                <c:pt idx="1006">
                  <c:v>0.82361111111111107</c:v>
                </c:pt>
                <c:pt idx="1007">
                  <c:v>0.82430555555555562</c:v>
                </c:pt>
                <c:pt idx="1008">
                  <c:v>0.82500000000000007</c:v>
                </c:pt>
                <c:pt idx="1009">
                  <c:v>0.8256944444444444</c:v>
                </c:pt>
                <c:pt idx="1010">
                  <c:v>0.82638888888888884</c:v>
                </c:pt>
                <c:pt idx="1011">
                  <c:v>0.82708333333333339</c:v>
                </c:pt>
                <c:pt idx="1012">
                  <c:v>0.82777777777777783</c:v>
                </c:pt>
                <c:pt idx="1013">
                  <c:v>0.82847222222222217</c:v>
                </c:pt>
                <c:pt idx="1014">
                  <c:v>0.82916666666666661</c:v>
                </c:pt>
                <c:pt idx="1015">
                  <c:v>0.82986111111111116</c:v>
                </c:pt>
                <c:pt idx="1016">
                  <c:v>0.8305555555555556</c:v>
                </c:pt>
                <c:pt idx="1017">
                  <c:v>0.83124999999999993</c:v>
                </c:pt>
                <c:pt idx="1018">
                  <c:v>0.83194444444444438</c:v>
                </c:pt>
                <c:pt idx="1019">
                  <c:v>0.83263888888888893</c:v>
                </c:pt>
                <c:pt idx="1020">
                  <c:v>0.83333333333333337</c:v>
                </c:pt>
                <c:pt idx="1021">
                  <c:v>0.8340277777777777</c:v>
                </c:pt>
                <c:pt idx="1022">
                  <c:v>0.83472222222222225</c:v>
                </c:pt>
                <c:pt idx="1023">
                  <c:v>0.8354166666666667</c:v>
                </c:pt>
                <c:pt idx="1024">
                  <c:v>0.83611111111111114</c:v>
                </c:pt>
                <c:pt idx="1025">
                  <c:v>0.83680555555555547</c:v>
                </c:pt>
                <c:pt idx="1026">
                  <c:v>0.83750000000000002</c:v>
                </c:pt>
                <c:pt idx="1027">
                  <c:v>0.83819444444444446</c:v>
                </c:pt>
                <c:pt idx="1028">
                  <c:v>0.83888888888888891</c:v>
                </c:pt>
                <c:pt idx="1029">
                  <c:v>0.83958333333333324</c:v>
                </c:pt>
                <c:pt idx="1030">
                  <c:v>0.84027777777777779</c:v>
                </c:pt>
                <c:pt idx="1031">
                  <c:v>0.84097222222222223</c:v>
                </c:pt>
                <c:pt idx="1032">
                  <c:v>0.84166666666666667</c:v>
                </c:pt>
                <c:pt idx="1033">
                  <c:v>0.84236111111111101</c:v>
                </c:pt>
                <c:pt idx="1034">
                  <c:v>0.84305555555555556</c:v>
                </c:pt>
                <c:pt idx="1035">
                  <c:v>0.84375</c:v>
                </c:pt>
                <c:pt idx="1036">
                  <c:v>0.84444444444444444</c:v>
                </c:pt>
                <c:pt idx="1037">
                  <c:v>0.84513888888888899</c:v>
                </c:pt>
                <c:pt idx="1038">
                  <c:v>0.84583333333333333</c:v>
                </c:pt>
                <c:pt idx="1039">
                  <c:v>0.84652777777777777</c:v>
                </c:pt>
                <c:pt idx="1040">
                  <c:v>0.84722222222222221</c:v>
                </c:pt>
                <c:pt idx="1041">
                  <c:v>0.84791666666666676</c:v>
                </c:pt>
                <c:pt idx="1042">
                  <c:v>0.84861111111111109</c:v>
                </c:pt>
                <c:pt idx="1043">
                  <c:v>0.84930555555555554</c:v>
                </c:pt>
                <c:pt idx="1044">
                  <c:v>0.85</c:v>
                </c:pt>
                <c:pt idx="1045">
                  <c:v>0.85069444444444453</c:v>
                </c:pt>
                <c:pt idx="1046">
                  <c:v>0.85138888888888886</c:v>
                </c:pt>
                <c:pt idx="1047">
                  <c:v>0.8520833333333333</c:v>
                </c:pt>
                <c:pt idx="1048">
                  <c:v>0.85277777777777775</c:v>
                </c:pt>
                <c:pt idx="1049">
                  <c:v>0.8534722222222223</c:v>
                </c:pt>
                <c:pt idx="1050">
                  <c:v>0.85416666666666663</c:v>
                </c:pt>
                <c:pt idx="1051">
                  <c:v>0.85486111111111107</c:v>
                </c:pt>
                <c:pt idx="1052">
                  <c:v>0.85555555555555562</c:v>
                </c:pt>
                <c:pt idx="1053">
                  <c:v>0.85625000000000007</c:v>
                </c:pt>
                <c:pt idx="1054">
                  <c:v>0.8569444444444444</c:v>
                </c:pt>
                <c:pt idx="1055">
                  <c:v>0.85763888888888884</c:v>
                </c:pt>
                <c:pt idx="1056">
                  <c:v>0.85833333333333339</c:v>
                </c:pt>
                <c:pt idx="1057">
                  <c:v>0.85902777777777783</c:v>
                </c:pt>
                <c:pt idx="1058">
                  <c:v>0.85972222222222217</c:v>
                </c:pt>
                <c:pt idx="1059">
                  <c:v>0.86041666666666661</c:v>
                </c:pt>
                <c:pt idx="1060">
                  <c:v>0.86111111111111116</c:v>
                </c:pt>
                <c:pt idx="1061">
                  <c:v>0.8618055555555556</c:v>
                </c:pt>
                <c:pt idx="1062">
                  <c:v>0.86249999999999993</c:v>
                </c:pt>
                <c:pt idx="1063">
                  <c:v>0.86319444444444438</c:v>
                </c:pt>
                <c:pt idx="1064">
                  <c:v>0.86388888888888893</c:v>
                </c:pt>
                <c:pt idx="1065">
                  <c:v>0.86458333333333337</c:v>
                </c:pt>
                <c:pt idx="1066">
                  <c:v>0.8652777777777777</c:v>
                </c:pt>
                <c:pt idx="1067">
                  <c:v>0.86597222222222225</c:v>
                </c:pt>
                <c:pt idx="1068">
                  <c:v>0.8666666666666667</c:v>
                </c:pt>
                <c:pt idx="1069">
                  <c:v>0.86736111111111114</c:v>
                </c:pt>
                <c:pt idx="1070">
                  <c:v>0.86805555555555547</c:v>
                </c:pt>
                <c:pt idx="1071">
                  <c:v>0.86875000000000002</c:v>
                </c:pt>
                <c:pt idx="1072">
                  <c:v>0.86944444444444446</c:v>
                </c:pt>
                <c:pt idx="1073">
                  <c:v>0.87013888888888891</c:v>
                </c:pt>
                <c:pt idx="1074">
                  <c:v>0.87083333333333324</c:v>
                </c:pt>
                <c:pt idx="1075">
                  <c:v>0.87152777777777779</c:v>
                </c:pt>
                <c:pt idx="1076">
                  <c:v>0.87222222222222223</c:v>
                </c:pt>
                <c:pt idx="1077">
                  <c:v>0.87291666666666667</c:v>
                </c:pt>
                <c:pt idx="1078">
                  <c:v>0.87361111111111101</c:v>
                </c:pt>
                <c:pt idx="1079">
                  <c:v>0.87430555555555556</c:v>
                </c:pt>
                <c:pt idx="1080">
                  <c:v>0.875</c:v>
                </c:pt>
                <c:pt idx="1081">
                  <c:v>0.87569444444444444</c:v>
                </c:pt>
                <c:pt idx="1082">
                  <c:v>0.87638888888888899</c:v>
                </c:pt>
                <c:pt idx="1083">
                  <c:v>0.87708333333333333</c:v>
                </c:pt>
                <c:pt idx="1084">
                  <c:v>0.87777777777777777</c:v>
                </c:pt>
                <c:pt idx="1085">
                  <c:v>0.87847222222222221</c:v>
                </c:pt>
                <c:pt idx="1086">
                  <c:v>0.87916666666666676</c:v>
                </c:pt>
                <c:pt idx="1087">
                  <c:v>0.87986111111111109</c:v>
                </c:pt>
                <c:pt idx="1088">
                  <c:v>0.88055555555555554</c:v>
                </c:pt>
                <c:pt idx="1089">
                  <c:v>0.88124999999999998</c:v>
                </c:pt>
                <c:pt idx="1090">
                  <c:v>0.88194444444444453</c:v>
                </c:pt>
                <c:pt idx="1091">
                  <c:v>0.88263888888888886</c:v>
                </c:pt>
                <c:pt idx="1092">
                  <c:v>0.8833333333333333</c:v>
                </c:pt>
                <c:pt idx="1093">
                  <c:v>0.88402777777777775</c:v>
                </c:pt>
                <c:pt idx="1094">
                  <c:v>0.8847222222222223</c:v>
                </c:pt>
                <c:pt idx="1095">
                  <c:v>0.88541666666666663</c:v>
                </c:pt>
                <c:pt idx="1096">
                  <c:v>0.88611111111111107</c:v>
                </c:pt>
                <c:pt idx="1097">
                  <c:v>0.88680555555555562</c:v>
                </c:pt>
                <c:pt idx="1098">
                  <c:v>0.88750000000000007</c:v>
                </c:pt>
                <c:pt idx="1099">
                  <c:v>0.8881944444444444</c:v>
                </c:pt>
                <c:pt idx="1100">
                  <c:v>0.88888888888888884</c:v>
                </c:pt>
                <c:pt idx="1101">
                  <c:v>0.88958333333333339</c:v>
                </c:pt>
                <c:pt idx="1102">
                  <c:v>0.89027777777777783</c:v>
                </c:pt>
                <c:pt idx="1103">
                  <c:v>0.89097222222222217</c:v>
                </c:pt>
                <c:pt idx="1104">
                  <c:v>0.89166666666666661</c:v>
                </c:pt>
                <c:pt idx="1105">
                  <c:v>0.89236111111111116</c:v>
                </c:pt>
                <c:pt idx="1106">
                  <c:v>0.8930555555555556</c:v>
                </c:pt>
                <c:pt idx="1107">
                  <c:v>0.89374999999999993</c:v>
                </c:pt>
                <c:pt idx="1108">
                  <c:v>0.89444444444444438</c:v>
                </c:pt>
                <c:pt idx="1109">
                  <c:v>0.89513888888888893</c:v>
                </c:pt>
                <c:pt idx="1110">
                  <c:v>0.89583333333333337</c:v>
                </c:pt>
                <c:pt idx="1111">
                  <c:v>0.8965277777777777</c:v>
                </c:pt>
                <c:pt idx="1112">
                  <c:v>0.89722222222222225</c:v>
                </c:pt>
                <c:pt idx="1113">
                  <c:v>0.8979166666666667</c:v>
                </c:pt>
                <c:pt idx="1114">
                  <c:v>0.89861111111111114</c:v>
                </c:pt>
                <c:pt idx="1115">
                  <c:v>0.89930555555555547</c:v>
                </c:pt>
                <c:pt idx="1116">
                  <c:v>0.9</c:v>
                </c:pt>
                <c:pt idx="1117">
                  <c:v>0.90069444444444446</c:v>
                </c:pt>
                <c:pt idx="1118">
                  <c:v>0.90138888888888891</c:v>
                </c:pt>
                <c:pt idx="1119">
                  <c:v>0.90208333333333324</c:v>
                </c:pt>
                <c:pt idx="1120">
                  <c:v>0.90277777777777779</c:v>
                </c:pt>
                <c:pt idx="1121">
                  <c:v>0.90347222222222223</c:v>
                </c:pt>
                <c:pt idx="1122">
                  <c:v>0.90416666666666667</c:v>
                </c:pt>
                <c:pt idx="1123">
                  <c:v>0.90486111111111101</c:v>
                </c:pt>
                <c:pt idx="1124">
                  <c:v>0.90555555555555556</c:v>
                </c:pt>
                <c:pt idx="1125">
                  <c:v>0.90625</c:v>
                </c:pt>
                <c:pt idx="1126">
                  <c:v>0.90694444444444444</c:v>
                </c:pt>
                <c:pt idx="1127">
                  <c:v>0.90763888888888899</c:v>
                </c:pt>
                <c:pt idx="1128">
                  <c:v>0.90833333333333333</c:v>
                </c:pt>
                <c:pt idx="1129">
                  <c:v>0.90902777777777777</c:v>
                </c:pt>
                <c:pt idx="1130">
                  <c:v>0.90972222222222221</c:v>
                </c:pt>
                <c:pt idx="1131">
                  <c:v>0.91041666666666676</c:v>
                </c:pt>
                <c:pt idx="1132">
                  <c:v>0.91111111111111109</c:v>
                </c:pt>
                <c:pt idx="1133">
                  <c:v>0.91180555555555554</c:v>
                </c:pt>
                <c:pt idx="1134">
                  <c:v>0.91249999999999998</c:v>
                </c:pt>
                <c:pt idx="1135">
                  <c:v>0.91319444444444453</c:v>
                </c:pt>
                <c:pt idx="1136">
                  <c:v>0.91388888888888886</c:v>
                </c:pt>
                <c:pt idx="1137">
                  <c:v>0.9145833333333333</c:v>
                </c:pt>
                <c:pt idx="1138">
                  <c:v>0.91527777777777775</c:v>
                </c:pt>
                <c:pt idx="1139">
                  <c:v>0.9159722222222223</c:v>
                </c:pt>
                <c:pt idx="1140">
                  <c:v>0.91666666666666663</c:v>
                </c:pt>
                <c:pt idx="1141">
                  <c:v>0.91736111111111107</c:v>
                </c:pt>
                <c:pt idx="1142">
                  <c:v>0.91805555555555562</c:v>
                </c:pt>
                <c:pt idx="1143">
                  <c:v>0.91875000000000007</c:v>
                </c:pt>
                <c:pt idx="1144">
                  <c:v>0.9194444444444444</c:v>
                </c:pt>
                <c:pt idx="1145">
                  <c:v>0.92013888888888884</c:v>
                </c:pt>
                <c:pt idx="1146">
                  <c:v>0.92083333333333339</c:v>
                </c:pt>
                <c:pt idx="1147">
                  <c:v>0.92152777777777783</c:v>
                </c:pt>
                <c:pt idx="1148">
                  <c:v>0.92222222222222217</c:v>
                </c:pt>
                <c:pt idx="1149">
                  <c:v>0.92291666666666661</c:v>
                </c:pt>
                <c:pt idx="1150">
                  <c:v>0.92361111111111116</c:v>
                </c:pt>
                <c:pt idx="1151">
                  <c:v>0.9243055555555556</c:v>
                </c:pt>
                <c:pt idx="1152">
                  <c:v>0.92499999999999993</c:v>
                </c:pt>
                <c:pt idx="1153">
                  <c:v>0.92569444444444438</c:v>
                </c:pt>
                <c:pt idx="1154">
                  <c:v>0.92638888888888893</c:v>
                </c:pt>
                <c:pt idx="1155">
                  <c:v>0.92708333333333337</c:v>
                </c:pt>
                <c:pt idx="1156">
                  <c:v>0.9277777777777777</c:v>
                </c:pt>
                <c:pt idx="1157">
                  <c:v>0.92847222222222225</c:v>
                </c:pt>
                <c:pt idx="1158">
                  <c:v>0.9291666666666667</c:v>
                </c:pt>
                <c:pt idx="1159">
                  <c:v>0.92986111111111114</c:v>
                </c:pt>
                <c:pt idx="1160">
                  <c:v>0.93055555555555547</c:v>
                </c:pt>
                <c:pt idx="1161">
                  <c:v>0.93125000000000002</c:v>
                </c:pt>
                <c:pt idx="1162">
                  <c:v>0.93194444444444446</c:v>
                </c:pt>
                <c:pt idx="1163">
                  <c:v>0.93263888888888891</c:v>
                </c:pt>
                <c:pt idx="1164">
                  <c:v>0.93333333333333324</c:v>
                </c:pt>
                <c:pt idx="1165">
                  <c:v>0.93402777777777779</c:v>
                </c:pt>
                <c:pt idx="1166">
                  <c:v>0.93472222222222223</c:v>
                </c:pt>
                <c:pt idx="1167">
                  <c:v>0.93541666666666667</c:v>
                </c:pt>
                <c:pt idx="1168">
                  <c:v>0.93611111111111101</c:v>
                </c:pt>
                <c:pt idx="1169">
                  <c:v>0.93680555555555556</c:v>
                </c:pt>
                <c:pt idx="1170">
                  <c:v>0.9375</c:v>
                </c:pt>
                <c:pt idx="1171">
                  <c:v>0.93819444444444444</c:v>
                </c:pt>
                <c:pt idx="1172">
                  <c:v>0.93888888888888899</c:v>
                </c:pt>
                <c:pt idx="1173">
                  <c:v>0.93958333333333333</c:v>
                </c:pt>
                <c:pt idx="1174">
                  <c:v>0.94027777777777777</c:v>
                </c:pt>
                <c:pt idx="1175">
                  <c:v>0.94097222222222221</c:v>
                </c:pt>
                <c:pt idx="1176">
                  <c:v>0.94166666666666676</c:v>
                </c:pt>
                <c:pt idx="1177">
                  <c:v>0.94236111111111109</c:v>
                </c:pt>
                <c:pt idx="1178">
                  <c:v>0.94305555555555554</c:v>
                </c:pt>
                <c:pt idx="1179">
                  <c:v>0.94374999999999998</c:v>
                </c:pt>
                <c:pt idx="1180">
                  <c:v>0.94444444444444453</c:v>
                </c:pt>
                <c:pt idx="1181">
                  <c:v>0.94513888888888886</c:v>
                </c:pt>
                <c:pt idx="1182">
                  <c:v>0.9458333333333333</c:v>
                </c:pt>
                <c:pt idx="1183">
                  <c:v>0.94652777777777775</c:v>
                </c:pt>
                <c:pt idx="1184">
                  <c:v>0.9472222222222223</c:v>
                </c:pt>
                <c:pt idx="1185">
                  <c:v>0.94791666666666663</c:v>
                </c:pt>
                <c:pt idx="1186">
                  <c:v>0.94861111111111107</c:v>
                </c:pt>
                <c:pt idx="1187">
                  <c:v>0.94930555555555562</c:v>
                </c:pt>
                <c:pt idx="1188">
                  <c:v>0.95000000000000007</c:v>
                </c:pt>
                <c:pt idx="1189">
                  <c:v>0.9506944444444444</c:v>
                </c:pt>
                <c:pt idx="1190">
                  <c:v>0.95138888888888884</c:v>
                </c:pt>
                <c:pt idx="1191">
                  <c:v>0.95208333333333339</c:v>
                </c:pt>
                <c:pt idx="1192">
                  <c:v>0.95277777777777783</c:v>
                </c:pt>
                <c:pt idx="1193">
                  <c:v>0.95347222222222217</c:v>
                </c:pt>
                <c:pt idx="1194">
                  <c:v>0.95416666666666661</c:v>
                </c:pt>
                <c:pt idx="1195">
                  <c:v>0.95486111111111116</c:v>
                </c:pt>
                <c:pt idx="1196">
                  <c:v>0.9555555555555556</c:v>
                </c:pt>
                <c:pt idx="1197">
                  <c:v>0.95624999999999993</c:v>
                </c:pt>
                <c:pt idx="1198">
                  <c:v>0.95694444444444438</c:v>
                </c:pt>
                <c:pt idx="1199">
                  <c:v>0.95763888888888893</c:v>
                </c:pt>
                <c:pt idx="1200">
                  <c:v>0.95833333333333337</c:v>
                </c:pt>
                <c:pt idx="1201">
                  <c:v>0.9590277777777777</c:v>
                </c:pt>
                <c:pt idx="1202">
                  <c:v>0.95972222222222225</c:v>
                </c:pt>
                <c:pt idx="1203">
                  <c:v>0.9604166666666667</c:v>
                </c:pt>
                <c:pt idx="1204">
                  <c:v>0.96111111111111114</c:v>
                </c:pt>
                <c:pt idx="1205">
                  <c:v>0.96180555555555547</c:v>
                </c:pt>
                <c:pt idx="1206">
                  <c:v>0.96250000000000002</c:v>
                </c:pt>
                <c:pt idx="1207">
                  <c:v>0.96319444444444446</c:v>
                </c:pt>
                <c:pt idx="1208">
                  <c:v>0.96388888888888891</c:v>
                </c:pt>
                <c:pt idx="1209">
                  <c:v>0.96458333333333324</c:v>
                </c:pt>
                <c:pt idx="1210">
                  <c:v>0.96527777777777779</c:v>
                </c:pt>
                <c:pt idx="1211">
                  <c:v>0.96597222222222223</c:v>
                </c:pt>
                <c:pt idx="1212">
                  <c:v>0.96666666666666667</c:v>
                </c:pt>
                <c:pt idx="1213">
                  <c:v>0.96736111111111101</c:v>
                </c:pt>
                <c:pt idx="1214">
                  <c:v>0.96805555555555556</c:v>
                </c:pt>
                <c:pt idx="1215">
                  <c:v>0.96875</c:v>
                </c:pt>
                <c:pt idx="1216">
                  <c:v>0.96944444444444444</c:v>
                </c:pt>
                <c:pt idx="1217">
                  <c:v>0.97013888888888899</c:v>
                </c:pt>
                <c:pt idx="1218">
                  <c:v>0.97083333333333333</c:v>
                </c:pt>
                <c:pt idx="1219">
                  <c:v>0.97152777777777777</c:v>
                </c:pt>
                <c:pt idx="1220">
                  <c:v>0.97222222222222221</c:v>
                </c:pt>
                <c:pt idx="1221">
                  <c:v>0.97291666666666676</c:v>
                </c:pt>
                <c:pt idx="1222">
                  <c:v>0.97361111111111109</c:v>
                </c:pt>
                <c:pt idx="1223">
                  <c:v>0.97430555555555554</c:v>
                </c:pt>
                <c:pt idx="1224">
                  <c:v>0.97499999999999998</c:v>
                </c:pt>
                <c:pt idx="1225">
                  <c:v>0.97569444444444453</c:v>
                </c:pt>
                <c:pt idx="1226">
                  <c:v>0.97638888888888886</c:v>
                </c:pt>
                <c:pt idx="1227">
                  <c:v>0.9770833333333333</c:v>
                </c:pt>
                <c:pt idx="1228">
                  <c:v>0.97777777777777775</c:v>
                </c:pt>
                <c:pt idx="1229">
                  <c:v>0.9784722222222223</c:v>
                </c:pt>
                <c:pt idx="1230">
                  <c:v>0.97916666666666663</c:v>
                </c:pt>
                <c:pt idx="1231">
                  <c:v>0.97986111111111107</c:v>
                </c:pt>
                <c:pt idx="1232">
                  <c:v>0.98055555555555562</c:v>
                </c:pt>
                <c:pt idx="1233">
                  <c:v>0.98125000000000007</c:v>
                </c:pt>
                <c:pt idx="1234">
                  <c:v>0.9819444444444444</c:v>
                </c:pt>
                <c:pt idx="1235">
                  <c:v>0.98263888888888884</c:v>
                </c:pt>
                <c:pt idx="1236">
                  <c:v>0.98333333333333339</c:v>
                </c:pt>
                <c:pt idx="1237">
                  <c:v>0.98402777777777783</c:v>
                </c:pt>
                <c:pt idx="1238">
                  <c:v>0.98472222222222217</c:v>
                </c:pt>
                <c:pt idx="1239">
                  <c:v>0.98541666666666661</c:v>
                </c:pt>
                <c:pt idx="1240">
                  <c:v>0.98611111111111116</c:v>
                </c:pt>
                <c:pt idx="1241">
                  <c:v>0.9868055555555556</c:v>
                </c:pt>
                <c:pt idx="1242">
                  <c:v>0.98749999999999993</c:v>
                </c:pt>
                <c:pt idx="1243">
                  <c:v>0.98819444444444438</c:v>
                </c:pt>
                <c:pt idx="1244">
                  <c:v>0.98888888888888893</c:v>
                </c:pt>
                <c:pt idx="1245">
                  <c:v>0.98958333333333337</c:v>
                </c:pt>
                <c:pt idx="1246">
                  <c:v>0.9902777777777777</c:v>
                </c:pt>
                <c:pt idx="1247">
                  <c:v>0.99097222222222225</c:v>
                </c:pt>
                <c:pt idx="1248">
                  <c:v>0.9916666666666667</c:v>
                </c:pt>
                <c:pt idx="1249">
                  <c:v>0.99236111111111114</c:v>
                </c:pt>
                <c:pt idx="1250">
                  <c:v>0.99305555555555547</c:v>
                </c:pt>
                <c:pt idx="1251">
                  <c:v>0.99375000000000002</c:v>
                </c:pt>
                <c:pt idx="1252">
                  <c:v>0.99444444444444446</c:v>
                </c:pt>
                <c:pt idx="1253">
                  <c:v>0.99513888888888891</c:v>
                </c:pt>
                <c:pt idx="1254">
                  <c:v>0.99583333333333324</c:v>
                </c:pt>
                <c:pt idx="1255">
                  <c:v>0.99652777777777779</c:v>
                </c:pt>
                <c:pt idx="1256">
                  <c:v>0.99722222222222223</c:v>
                </c:pt>
                <c:pt idx="1257">
                  <c:v>0.99791666666666667</c:v>
                </c:pt>
                <c:pt idx="1258">
                  <c:v>0.99861111111111101</c:v>
                </c:pt>
                <c:pt idx="1259">
                  <c:v>0.99930555555555556</c:v>
                </c:pt>
                <c:pt idx="1260" formatCode="hh:mm;@">
                  <c:v>1</c:v>
                </c:pt>
                <c:pt idx="1261" formatCode="hh:mm;@">
                  <c:v>1.0006944444444443</c:v>
                </c:pt>
                <c:pt idx="1262" formatCode="hh:mm;@">
                  <c:v>1.0013888888888889</c:v>
                </c:pt>
                <c:pt idx="1263" formatCode="hh:mm;@">
                  <c:v>1.0020833333333334</c:v>
                </c:pt>
                <c:pt idx="1264" formatCode="hh:mm;@">
                  <c:v>1.0027777777777778</c:v>
                </c:pt>
                <c:pt idx="1265" formatCode="hh:mm;@">
                  <c:v>1.0034722222222221</c:v>
                </c:pt>
                <c:pt idx="1266" formatCode="hh:mm;@">
                  <c:v>1.0041666666666667</c:v>
                </c:pt>
                <c:pt idx="1267" formatCode="hh:mm;@">
                  <c:v>1.0048611111111112</c:v>
                </c:pt>
                <c:pt idx="1268" formatCode="hh:mm;@">
                  <c:v>1.0055555555555555</c:v>
                </c:pt>
                <c:pt idx="1269" formatCode="hh:mm;@">
                  <c:v>1.0062499999999999</c:v>
                </c:pt>
                <c:pt idx="1270" formatCode="hh:mm;@">
                  <c:v>1.0069444444444444</c:v>
                </c:pt>
                <c:pt idx="1271" formatCode="hh:mm;@">
                  <c:v>1.007638888888889</c:v>
                </c:pt>
                <c:pt idx="1272" formatCode="hh:mm;@">
                  <c:v>1.0083333333333333</c:v>
                </c:pt>
                <c:pt idx="1273" formatCode="hh:mm;@">
                  <c:v>1.0090277777777776</c:v>
                </c:pt>
                <c:pt idx="1274" formatCode="hh:mm;@">
                  <c:v>1.0097222222222222</c:v>
                </c:pt>
                <c:pt idx="1275" formatCode="hh:mm;@">
                  <c:v>1.0104166666666667</c:v>
                </c:pt>
                <c:pt idx="1276" formatCode="hh:mm;@">
                  <c:v>1.0111111111111111</c:v>
                </c:pt>
                <c:pt idx="1277" formatCode="hh:mm;@">
                  <c:v>1.0118055555555556</c:v>
                </c:pt>
                <c:pt idx="1278" formatCode="hh:mm;@">
                  <c:v>1.0125</c:v>
                </c:pt>
                <c:pt idx="1279" formatCode="hh:mm;@">
                  <c:v>1.0131944444444445</c:v>
                </c:pt>
                <c:pt idx="1280" formatCode="hh:mm;@">
                  <c:v>1.0138888888888888</c:v>
                </c:pt>
                <c:pt idx="1281" formatCode="hh:mm;@">
                  <c:v>1.0145833333333334</c:v>
                </c:pt>
                <c:pt idx="1282" formatCode="hh:mm;@">
                  <c:v>1.0152777777777777</c:v>
                </c:pt>
                <c:pt idx="1283" formatCode="hh:mm;@">
                  <c:v>1.0159722222222223</c:v>
                </c:pt>
                <c:pt idx="1284" formatCode="hh:mm;@">
                  <c:v>1.0166666666666666</c:v>
                </c:pt>
                <c:pt idx="1285" formatCode="hh:mm;@">
                  <c:v>1.0173611111111112</c:v>
                </c:pt>
                <c:pt idx="1286" formatCode="hh:mm;@">
                  <c:v>1.0180555555555555</c:v>
                </c:pt>
                <c:pt idx="1287" formatCode="hh:mm;@">
                  <c:v>1.01875</c:v>
                </c:pt>
                <c:pt idx="1288" formatCode="hh:mm;@">
                  <c:v>1.0194444444444444</c:v>
                </c:pt>
                <c:pt idx="1289" formatCode="hh:mm;@">
                  <c:v>1.0201388888888889</c:v>
                </c:pt>
                <c:pt idx="1290" formatCode="hh:mm;@">
                  <c:v>1.0208333333333333</c:v>
                </c:pt>
                <c:pt idx="1291" formatCode="hh:mm;@">
                  <c:v>1.0215277777777778</c:v>
                </c:pt>
                <c:pt idx="1292" formatCode="hh:mm;@">
                  <c:v>1.0222222222222224</c:v>
                </c:pt>
                <c:pt idx="1293" formatCode="hh:mm;@">
                  <c:v>1.0229166666666667</c:v>
                </c:pt>
                <c:pt idx="1294" formatCode="hh:mm;@">
                  <c:v>1.023611111111111</c:v>
                </c:pt>
                <c:pt idx="1295" formatCode="hh:mm;@">
                  <c:v>1.0243055555555556</c:v>
                </c:pt>
                <c:pt idx="1296" formatCode="hh:mm;@">
                  <c:v>1.0250000000000001</c:v>
                </c:pt>
                <c:pt idx="1297" formatCode="hh:mm;@">
                  <c:v>1.0256944444444445</c:v>
                </c:pt>
                <c:pt idx="1298" formatCode="hh:mm;@">
                  <c:v>1.0263888888888888</c:v>
                </c:pt>
                <c:pt idx="1299" formatCode="hh:mm;@">
                  <c:v>1.0270833333333333</c:v>
                </c:pt>
                <c:pt idx="1300" formatCode="hh:mm;@">
                  <c:v>1.0277777777777779</c:v>
                </c:pt>
                <c:pt idx="1301" formatCode="hh:mm;@">
                  <c:v>1.0284722222222222</c:v>
                </c:pt>
                <c:pt idx="1302" formatCode="hh:mm;@">
                  <c:v>1.0291666666666666</c:v>
                </c:pt>
                <c:pt idx="1303" formatCode="hh:mm;@">
                  <c:v>1.0298611111111111</c:v>
                </c:pt>
                <c:pt idx="1304" formatCode="hh:mm;@">
                  <c:v>1.0305555555555557</c:v>
                </c:pt>
                <c:pt idx="1305" formatCode="hh:mm;@">
                  <c:v>1.03125</c:v>
                </c:pt>
                <c:pt idx="1306" formatCode="hh:mm;@">
                  <c:v>1.0319444444444443</c:v>
                </c:pt>
                <c:pt idx="1307" formatCode="hh:mm;@">
                  <c:v>1.0326388888888889</c:v>
                </c:pt>
                <c:pt idx="1308" formatCode="hh:mm;@">
                  <c:v>1.0333333333333334</c:v>
                </c:pt>
                <c:pt idx="1309" formatCode="hh:mm;@">
                  <c:v>1.0340277777777778</c:v>
                </c:pt>
                <c:pt idx="1310" formatCode="hh:mm;@">
                  <c:v>1.0347222222222221</c:v>
                </c:pt>
                <c:pt idx="1311" formatCode="hh:mm;@">
                  <c:v>1.0354166666666667</c:v>
                </c:pt>
                <c:pt idx="1312" formatCode="hh:mm;@">
                  <c:v>1.0361111111111112</c:v>
                </c:pt>
                <c:pt idx="1313" formatCode="hh:mm;@">
                  <c:v>1.0368055555555555</c:v>
                </c:pt>
                <c:pt idx="1314" formatCode="hh:mm;@">
                  <c:v>1.0374999999999999</c:v>
                </c:pt>
                <c:pt idx="1315" formatCode="hh:mm;@">
                  <c:v>1.0381944444444444</c:v>
                </c:pt>
                <c:pt idx="1316" formatCode="hh:mm;@">
                  <c:v>1.038888888888889</c:v>
                </c:pt>
                <c:pt idx="1317" formatCode="hh:mm;@">
                  <c:v>1.0395833333333333</c:v>
                </c:pt>
                <c:pt idx="1318" formatCode="hh:mm;@">
                  <c:v>1.0402777777777776</c:v>
                </c:pt>
                <c:pt idx="1319" formatCode="hh:mm;@">
                  <c:v>1.0409722222222222</c:v>
                </c:pt>
                <c:pt idx="1320" formatCode="hh:mm;@">
                  <c:v>1.0416666666666667</c:v>
                </c:pt>
                <c:pt idx="1321" formatCode="hh:mm;@">
                  <c:v>1.0423611111111111</c:v>
                </c:pt>
                <c:pt idx="1322" formatCode="hh:mm;@">
                  <c:v>1.0430555555555556</c:v>
                </c:pt>
                <c:pt idx="1323" formatCode="hh:mm;@">
                  <c:v>1.04375</c:v>
                </c:pt>
                <c:pt idx="1324" formatCode="hh:mm;@">
                  <c:v>1.0444444444444445</c:v>
                </c:pt>
                <c:pt idx="1325" formatCode="hh:mm;@">
                  <c:v>1.0451388888888888</c:v>
                </c:pt>
                <c:pt idx="1326" formatCode="hh:mm;@">
                  <c:v>1.0458333333333334</c:v>
                </c:pt>
                <c:pt idx="1327" formatCode="hh:mm;@">
                  <c:v>1.0465277777777777</c:v>
                </c:pt>
                <c:pt idx="1328" formatCode="hh:mm;@">
                  <c:v>1.0472222222222223</c:v>
                </c:pt>
                <c:pt idx="1329" formatCode="hh:mm;@">
                  <c:v>1.0479166666666666</c:v>
                </c:pt>
                <c:pt idx="1330" formatCode="hh:mm;@">
                  <c:v>1.0486111111111112</c:v>
                </c:pt>
                <c:pt idx="1331" formatCode="hh:mm;@">
                  <c:v>1.0493055555555555</c:v>
                </c:pt>
                <c:pt idx="1332" formatCode="hh:mm;@">
                  <c:v>1.05</c:v>
                </c:pt>
                <c:pt idx="1333" formatCode="hh:mm;@">
                  <c:v>1.0506944444444444</c:v>
                </c:pt>
                <c:pt idx="1334" formatCode="hh:mm;@">
                  <c:v>1.0513888888888889</c:v>
                </c:pt>
                <c:pt idx="1335" formatCode="hh:mm;@">
                  <c:v>1.0520833333333333</c:v>
                </c:pt>
                <c:pt idx="1336" formatCode="hh:mm;@">
                  <c:v>1.0527777777777778</c:v>
                </c:pt>
                <c:pt idx="1337" formatCode="hh:mm;@">
                  <c:v>1.0534722222222224</c:v>
                </c:pt>
                <c:pt idx="1338" formatCode="hh:mm;@">
                  <c:v>1.0541666666666667</c:v>
                </c:pt>
                <c:pt idx="1339" formatCode="hh:mm;@">
                  <c:v>1.054861111111111</c:v>
                </c:pt>
                <c:pt idx="1340" formatCode="hh:mm;@">
                  <c:v>1.0555555555555556</c:v>
                </c:pt>
                <c:pt idx="1341" formatCode="hh:mm;@">
                  <c:v>1.0562500000000001</c:v>
                </c:pt>
                <c:pt idx="1342" formatCode="hh:mm;@">
                  <c:v>1.0569444444444445</c:v>
                </c:pt>
                <c:pt idx="1343" formatCode="hh:mm;@">
                  <c:v>1.0576388888888888</c:v>
                </c:pt>
                <c:pt idx="1344" formatCode="hh:mm;@">
                  <c:v>1.0583333333333333</c:v>
                </c:pt>
                <c:pt idx="1345" formatCode="hh:mm;@">
                  <c:v>1.0590277777777779</c:v>
                </c:pt>
                <c:pt idx="1346" formatCode="hh:mm;@">
                  <c:v>1.0597222222222222</c:v>
                </c:pt>
                <c:pt idx="1347" formatCode="hh:mm;@">
                  <c:v>1.0604166666666666</c:v>
                </c:pt>
                <c:pt idx="1348" formatCode="hh:mm;@">
                  <c:v>1.0611111111111111</c:v>
                </c:pt>
                <c:pt idx="1349" formatCode="hh:mm;@">
                  <c:v>1.0618055555555557</c:v>
                </c:pt>
                <c:pt idx="1350" formatCode="hh:mm;@">
                  <c:v>1.0625</c:v>
                </c:pt>
                <c:pt idx="1351" formatCode="hh:mm;@">
                  <c:v>1.0631944444444443</c:v>
                </c:pt>
                <c:pt idx="1352" formatCode="hh:mm;@">
                  <c:v>1.0638888888888889</c:v>
                </c:pt>
                <c:pt idx="1353" formatCode="hh:mm;@">
                  <c:v>1.0645833333333334</c:v>
                </c:pt>
                <c:pt idx="1354" formatCode="hh:mm;@">
                  <c:v>1.0652777777777778</c:v>
                </c:pt>
                <c:pt idx="1355" formatCode="hh:mm;@">
                  <c:v>1.0659722222222221</c:v>
                </c:pt>
                <c:pt idx="1356" formatCode="hh:mm;@">
                  <c:v>1.0666666666666667</c:v>
                </c:pt>
                <c:pt idx="1357" formatCode="hh:mm;@">
                  <c:v>1.0673611111111112</c:v>
                </c:pt>
                <c:pt idx="1358" formatCode="hh:mm;@">
                  <c:v>1.0680555555555555</c:v>
                </c:pt>
                <c:pt idx="1359" formatCode="hh:mm;@">
                  <c:v>1.0687499999999999</c:v>
                </c:pt>
                <c:pt idx="1360" formatCode="hh:mm;@">
                  <c:v>1.0694444444444444</c:v>
                </c:pt>
                <c:pt idx="1361" formatCode="hh:mm;@">
                  <c:v>1.070138888888889</c:v>
                </c:pt>
                <c:pt idx="1362" formatCode="hh:mm;@">
                  <c:v>1.0708333333333333</c:v>
                </c:pt>
                <c:pt idx="1363" formatCode="hh:mm;@">
                  <c:v>1.0715277777777776</c:v>
                </c:pt>
                <c:pt idx="1364" formatCode="hh:mm;@">
                  <c:v>1.0722222222222222</c:v>
                </c:pt>
                <c:pt idx="1365" formatCode="hh:mm;@">
                  <c:v>1.0729166666666667</c:v>
                </c:pt>
                <c:pt idx="1366" formatCode="hh:mm;@">
                  <c:v>1.0736111111111111</c:v>
                </c:pt>
                <c:pt idx="1367" formatCode="hh:mm;@">
                  <c:v>1.0743055555555556</c:v>
                </c:pt>
                <c:pt idx="1368" formatCode="hh:mm;@">
                  <c:v>1.075</c:v>
                </c:pt>
                <c:pt idx="1369" formatCode="hh:mm;@">
                  <c:v>1.0756944444444445</c:v>
                </c:pt>
                <c:pt idx="1370" formatCode="hh:mm;@">
                  <c:v>1.0763888888888888</c:v>
                </c:pt>
                <c:pt idx="1371" formatCode="hh:mm;@">
                  <c:v>1.0770833333333334</c:v>
                </c:pt>
                <c:pt idx="1372" formatCode="hh:mm;@">
                  <c:v>1.0777777777777777</c:v>
                </c:pt>
                <c:pt idx="1373" formatCode="hh:mm;@">
                  <c:v>1.0784722222222223</c:v>
                </c:pt>
                <c:pt idx="1374" formatCode="hh:mm;@">
                  <c:v>1.0791666666666666</c:v>
                </c:pt>
                <c:pt idx="1375" formatCode="hh:mm;@">
                  <c:v>1.0798611111111112</c:v>
                </c:pt>
                <c:pt idx="1376" formatCode="hh:mm;@">
                  <c:v>1.0805555555555555</c:v>
                </c:pt>
                <c:pt idx="1377" formatCode="hh:mm;@">
                  <c:v>1.08125</c:v>
                </c:pt>
                <c:pt idx="1378" formatCode="hh:mm;@">
                  <c:v>1.0819444444444444</c:v>
                </c:pt>
                <c:pt idx="1379" formatCode="hh:mm;@">
                  <c:v>1.0826388888888889</c:v>
                </c:pt>
                <c:pt idx="1380" formatCode="hh:mm;@">
                  <c:v>1.0833333333333333</c:v>
                </c:pt>
                <c:pt idx="1381" formatCode="hh:mm;@">
                  <c:v>1.0840277777777778</c:v>
                </c:pt>
                <c:pt idx="1382" formatCode="hh:mm;@">
                  <c:v>1.0847222222222224</c:v>
                </c:pt>
                <c:pt idx="1383" formatCode="hh:mm;@">
                  <c:v>1.0854166666666667</c:v>
                </c:pt>
                <c:pt idx="1384" formatCode="hh:mm;@">
                  <c:v>1.086111111111111</c:v>
                </c:pt>
                <c:pt idx="1385" formatCode="hh:mm;@">
                  <c:v>1.0868055555555556</c:v>
                </c:pt>
                <c:pt idx="1386" formatCode="hh:mm;@">
                  <c:v>1.0875000000000001</c:v>
                </c:pt>
                <c:pt idx="1387" formatCode="hh:mm;@">
                  <c:v>1.0881944444444445</c:v>
                </c:pt>
                <c:pt idx="1388" formatCode="hh:mm;@">
                  <c:v>1.0888888888888888</c:v>
                </c:pt>
                <c:pt idx="1389" formatCode="hh:mm;@">
                  <c:v>1.0895833333333333</c:v>
                </c:pt>
                <c:pt idx="1390" formatCode="hh:mm;@">
                  <c:v>1.0902777777777779</c:v>
                </c:pt>
                <c:pt idx="1391" formatCode="hh:mm;@">
                  <c:v>1.0909722222222222</c:v>
                </c:pt>
                <c:pt idx="1392" formatCode="hh:mm;@">
                  <c:v>1.0916666666666666</c:v>
                </c:pt>
                <c:pt idx="1393" formatCode="hh:mm;@">
                  <c:v>1.0923611111111111</c:v>
                </c:pt>
                <c:pt idx="1394" formatCode="hh:mm;@">
                  <c:v>1.0930555555555557</c:v>
                </c:pt>
                <c:pt idx="1395" formatCode="hh:mm;@">
                  <c:v>1.09375</c:v>
                </c:pt>
                <c:pt idx="1396" formatCode="hh:mm;@">
                  <c:v>1.0944444444444443</c:v>
                </c:pt>
                <c:pt idx="1397" formatCode="hh:mm;@">
                  <c:v>1.0951388888888889</c:v>
                </c:pt>
                <c:pt idx="1398" formatCode="hh:mm;@">
                  <c:v>1.0958333333333334</c:v>
                </c:pt>
                <c:pt idx="1399" formatCode="hh:mm;@">
                  <c:v>1.0965277777777778</c:v>
                </c:pt>
                <c:pt idx="1400" formatCode="hh:mm;@">
                  <c:v>1.0972222222222221</c:v>
                </c:pt>
                <c:pt idx="1401" formatCode="hh:mm;@">
                  <c:v>1.0979166666666667</c:v>
                </c:pt>
                <c:pt idx="1402" formatCode="hh:mm;@">
                  <c:v>1.0986111111111112</c:v>
                </c:pt>
                <c:pt idx="1403" formatCode="hh:mm;@">
                  <c:v>1.0993055555555555</c:v>
                </c:pt>
                <c:pt idx="1404" formatCode="hh:mm;@">
                  <c:v>1.0999999999999999</c:v>
                </c:pt>
                <c:pt idx="1405" formatCode="hh:mm;@">
                  <c:v>1.1006944444444444</c:v>
                </c:pt>
                <c:pt idx="1406" formatCode="hh:mm;@">
                  <c:v>1.101388888888889</c:v>
                </c:pt>
                <c:pt idx="1407" formatCode="hh:mm;@">
                  <c:v>1.1020833333333333</c:v>
                </c:pt>
                <c:pt idx="1408" formatCode="hh:mm;@">
                  <c:v>1.1027777777777776</c:v>
                </c:pt>
                <c:pt idx="1409" formatCode="hh:mm;@">
                  <c:v>1.1034722222222222</c:v>
                </c:pt>
                <c:pt idx="1410" formatCode="hh:mm;@">
                  <c:v>1.1041666666666667</c:v>
                </c:pt>
                <c:pt idx="1411" formatCode="hh:mm;@">
                  <c:v>1.1048611111111111</c:v>
                </c:pt>
                <c:pt idx="1412" formatCode="hh:mm;@">
                  <c:v>1.1055555555555556</c:v>
                </c:pt>
                <c:pt idx="1413" formatCode="hh:mm;@">
                  <c:v>1.10625</c:v>
                </c:pt>
                <c:pt idx="1414" formatCode="hh:mm;@">
                  <c:v>1.1069444444444445</c:v>
                </c:pt>
                <c:pt idx="1415" formatCode="hh:mm;@">
                  <c:v>1.1076388888888888</c:v>
                </c:pt>
                <c:pt idx="1416" formatCode="hh:mm;@">
                  <c:v>1.1083333333333334</c:v>
                </c:pt>
                <c:pt idx="1417" formatCode="hh:mm;@">
                  <c:v>1.1090277777777777</c:v>
                </c:pt>
                <c:pt idx="1418" formatCode="hh:mm;@">
                  <c:v>1.1097222222222223</c:v>
                </c:pt>
                <c:pt idx="1419" formatCode="hh:mm;@">
                  <c:v>1.1104166666666666</c:v>
                </c:pt>
                <c:pt idx="1420" formatCode="hh:mm;@">
                  <c:v>1.1111111111111112</c:v>
                </c:pt>
                <c:pt idx="1421" formatCode="hh:mm;@">
                  <c:v>1.1118055555555555</c:v>
                </c:pt>
                <c:pt idx="1422" formatCode="hh:mm;@">
                  <c:v>1.1125</c:v>
                </c:pt>
                <c:pt idx="1423" formatCode="hh:mm;@">
                  <c:v>1.1131944444444444</c:v>
                </c:pt>
                <c:pt idx="1424" formatCode="hh:mm;@">
                  <c:v>1.1138888888888889</c:v>
                </c:pt>
                <c:pt idx="1425" formatCode="hh:mm;@">
                  <c:v>1.1145833333333333</c:v>
                </c:pt>
                <c:pt idx="1426" formatCode="hh:mm;@">
                  <c:v>1.1152777777777778</c:v>
                </c:pt>
                <c:pt idx="1427" formatCode="hh:mm;@">
                  <c:v>1.1159722222222224</c:v>
                </c:pt>
                <c:pt idx="1428" formatCode="hh:mm;@">
                  <c:v>1.1166666666666667</c:v>
                </c:pt>
                <c:pt idx="1429" formatCode="hh:mm;@">
                  <c:v>1.117361111111111</c:v>
                </c:pt>
                <c:pt idx="1430" formatCode="hh:mm;@">
                  <c:v>1.1180555555555556</c:v>
                </c:pt>
                <c:pt idx="1431" formatCode="hh:mm;@">
                  <c:v>1.1187500000000001</c:v>
                </c:pt>
                <c:pt idx="1432" formatCode="hh:mm;@">
                  <c:v>1.1194444444444445</c:v>
                </c:pt>
                <c:pt idx="1433" formatCode="hh:mm;@">
                  <c:v>1.1201388888888888</c:v>
                </c:pt>
                <c:pt idx="1434" formatCode="hh:mm;@">
                  <c:v>1.1208333333333333</c:v>
                </c:pt>
                <c:pt idx="1435" formatCode="hh:mm;@">
                  <c:v>1.1215277777777779</c:v>
                </c:pt>
                <c:pt idx="1436" formatCode="hh:mm;@">
                  <c:v>1.1222222222222222</c:v>
                </c:pt>
                <c:pt idx="1437" formatCode="hh:mm;@">
                  <c:v>1.1229166666666666</c:v>
                </c:pt>
                <c:pt idx="1438" formatCode="hh:mm;@">
                  <c:v>1.1236111111111111</c:v>
                </c:pt>
                <c:pt idx="1439" formatCode="hh:mm;@">
                  <c:v>1.1243055555555557</c:v>
                </c:pt>
              </c:numCache>
            </c:numRef>
          </c:cat>
          <c:val>
            <c:numRef>
              <c:f>'Ark1'!$D$2:$D$1441</c:f>
              <c:numCache>
                <c:formatCode>0.000;\-0.000</c:formatCode>
                <c:ptCount val="1440"/>
                <c:pt idx="0">
                  <c:v>1.7729999999999999</c:v>
                </c:pt>
                <c:pt idx="1">
                  <c:v>1.756</c:v>
                </c:pt>
                <c:pt idx="2">
                  <c:v>1.734</c:v>
                </c:pt>
                <c:pt idx="3">
                  <c:v>1.6919999999999999</c:v>
                </c:pt>
                <c:pt idx="4">
                  <c:v>1.669</c:v>
                </c:pt>
                <c:pt idx="5">
                  <c:v>1.645</c:v>
                </c:pt>
                <c:pt idx="6">
                  <c:v>1.623</c:v>
                </c:pt>
                <c:pt idx="7">
                  <c:v>1.599</c:v>
                </c:pt>
                <c:pt idx="8">
                  <c:v>1.5860000000000001</c:v>
                </c:pt>
                <c:pt idx="9">
                  <c:v>1.56</c:v>
                </c:pt>
                <c:pt idx="10">
                  <c:v>1.544</c:v>
                </c:pt>
                <c:pt idx="11">
                  <c:v>1.5289999999999999</c:v>
                </c:pt>
                <c:pt idx="12">
                  <c:v>1.5129999999999999</c:v>
                </c:pt>
                <c:pt idx="13">
                  <c:v>1.488</c:v>
                </c:pt>
                <c:pt idx="14">
                  <c:v>1.47</c:v>
                </c:pt>
                <c:pt idx="15">
                  <c:v>1.458</c:v>
                </c:pt>
                <c:pt idx="16">
                  <c:v>1.431</c:v>
                </c:pt>
                <c:pt idx="17">
                  <c:v>1.405</c:v>
                </c:pt>
                <c:pt idx="18">
                  <c:v>1.38</c:v>
                </c:pt>
                <c:pt idx="19">
                  <c:v>1.341</c:v>
                </c:pt>
                <c:pt idx="20">
                  <c:v>1.3360000000000001</c:v>
                </c:pt>
                <c:pt idx="21">
                  <c:v>1.33</c:v>
                </c:pt>
                <c:pt idx="22">
                  <c:v>1.3180000000000001</c:v>
                </c:pt>
                <c:pt idx="23">
                  <c:v>1.3089999999999999</c:v>
                </c:pt>
                <c:pt idx="24">
                  <c:v>1.284</c:v>
                </c:pt>
                <c:pt idx="25">
                  <c:v>1.2529999999999999</c:v>
                </c:pt>
                <c:pt idx="26">
                  <c:v>1.2330000000000001</c:v>
                </c:pt>
                <c:pt idx="27">
                  <c:v>1.218</c:v>
                </c:pt>
                <c:pt idx="28">
                  <c:v>1.1970000000000001</c:v>
                </c:pt>
                <c:pt idx="29">
                  <c:v>1.175</c:v>
                </c:pt>
                <c:pt idx="30">
                  <c:v>1.17</c:v>
                </c:pt>
                <c:pt idx="31">
                  <c:v>1.1679999999999999</c:v>
                </c:pt>
                <c:pt idx="32">
                  <c:v>1.1519999999999999</c:v>
                </c:pt>
                <c:pt idx="33">
                  <c:v>1.1459999999999999</c:v>
                </c:pt>
                <c:pt idx="34">
                  <c:v>1.1419999999999999</c:v>
                </c:pt>
                <c:pt idx="35">
                  <c:v>1.1419999999999999</c:v>
                </c:pt>
                <c:pt idx="36">
                  <c:v>1.1419999999999999</c:v>
                </c:pt>
                <c:pt idx="37">
                  <c:v>1.1379999999999999</c:v>
                </c:pt>
                <c:pt idx="38">
                  <c:v>1.137</c:v>
                </c:pt>
                <c:pt idx="39">
                  <c:v>1.1339999999999999</c:v>
                </c:pt>
                <c:pt idx="40">
                  <c:v>1.111</c:v>
                </c:pt>
                <c:pt idx="41">
                  <c:v>1.095</c:v>
                </c:pt>
                <c:pt idx="42">
                  <c:v>1.0900000000000001</c:v>
                </c:pt>
                <c:pt idx="43">
                  <c:v>1.0980000000000001</c:v>
                </c:pt>
                <c:pt idx="44">
                  <c:v>1.0940000000000001</c:v>
                </c:pt>
                <c:pt idx="45">
                  <c:v>1.087</c:v>
                </c:pt>
                <c:pt idx="46">
                  <c:v>1.085</c:v>
                </c:pt>
                <c:pt idx="47">
                  <c:v>1.093</c:v>
                </c:pt>
                <c:pt idx="48">
                  <c:v>1.0840000000000001</c:v>
                </c:pt>
                <c:pt idx="49">
                  <c:v>1.08</c:v>
                </c:pt>
                <c:pt idx="50">
                  <c:v>1.0669999999999999</c:v>
                </c:pt>
                <c:pt idx="51">
                  <c:v>1.0640000000000001</c:v>
                </c:pt>
                <c:pt idx="52">
                  <c:v>1.0629999999999999</c:v>
                </c:pt>
                <c:pt idx="53">
                  <c:v>1.0529999999999999</c:v>
                </c:pt>
                <c:pt idx="54">
                  <c:v>1.0429999999999999</c:v>
                </c:pt>
                <c:pt idx="55">
                  <c:v>1.032</c:v>
                </c:pt>
                <c:pt idx="56">
                  <c:v>1.0249999999999999</c:v>
                </c:pt>
                <c:pt idx="57">
                  <c:v>1.0229999999999999</c:v>
                </c:pt>
                <c:pt idx="58">
                  <c:v>1.0009999999999999</c:v>
                </c:pt>
                <c:pt idx="59">
                  <c:v>0.998</c:v>
                </c:pt>
                <c:pt idx="60">
                  <c:v>1.008</c:v>
                </c:pt>
                <c:pt idx="61">
                  <c:v>1.0089999999999999</c:v>
                </c:pt>
                <c:pt idx="62">
                  <c:v>1.0049999999999999</c:v>
                </c:pt>
                <c:pt idx="63">
                  <c:v>0.99299999999999999</c:v>
                </c:pt>
                <c:pt idx="64">
                  <c:v>0.98599999999999999</c:v>
                </c:pt>
                <c:pt idx="65">
                  <c:v>0.97799999999999998</c:v>
                </c:pt>
                <c:pt idx="66">
                  <c:v>0.97499999999999998</c:v>
                </c:pt>
                <c:pt idx="67">
                  <c:v>0.96399999999999997</c:v>
                </c:pt>
                <c:pt idx="68">
                  <c:v>0.96199999999999997</c:v>
                </c:pt>
                <c:pt idx="69">
                  <c:v>0.96499999999999997</c:v>
                </c:pt>
                <c:pt idx="70">
                  <c:v>0.96299999999999997</c:v>
                </c:pt>
                <c:pt idx="71">
                  <c:v>0.96499999999999997</c:v>
                </c:pt>
                <c:pt idx="72">
                  <c:v>0.94299999999999995</c:v>
                </c:pt>
                <c:pt idx="73">
                  <c:v>0.92800000000000005</c:v>
                </c:pt>
                <c:pt idx="74">
                  <c:v>0.91800000000000004</c:v>
                </c:pt>
                <c:pt idx="75">
                  <c:v>0.92</c:v>
                </c:pt>
                <c:pt idx="76">
                  <c:v>0.91800000000000004</c:v>
                </c:pt>
                <c:pt idx="77">
                  <c:v>0.91700000000000004</c:v>
                </c:pt>
                <c:pt idx="78">
                  <c:v>0.91300000000000003</c:v>
                </c:pt>
                <c:pt idx="79">
                  <c:v>0.90500000000000003</c:v>
                </c:pt>
                <c:pt idx="80">
                  <c:v>0.90500000000000003</c:v>
                </c:pt>
                <c:pt idx="81">
                  <c:v>0.89900000000000002</c:v>
                </c:pt>
                <c:pt idx="82">
                  <c:v>0.88700000000000001</c:v>
                </c:pt>
                <c:pt idx="83">
                  <c:v>0.88100000000000001</c:v>
                </c:pt>
                <c:pt idx="84">
                  <c:v>0.88200000000000001</c:v>
                </c:pt>
                <c:pt idx="85">
                  <c:v>0.879</c:v>
                </c:pt>
                <c:pt idx="86">
                  <c:v>0.872</c:v>
                </c:pt>
                <c:pt idx="87">
                  <c:v>0.86299999999999999</c:v>
                </c:pt>
                <c:pt idx="88">
                  <c:v>0.86599999999999999</c:v>
                </c:pt>
                <c:pt idx="89">
                  <c:v>0.84899999999999998</c:v>
                </c:pt>
                <c:pt idx="90">
                  <c:v>0.84799999999999998</c:v>
                </c:pt>
                <c:pt idx="91">
                  <c:v>0.84399999999999997</c:v>
                </c:pt>
                <c:pt idx="92">
                  <c:v>0.84</c:v>
                </c:pt>
                <c:pt idx="93">
                  <c:v>0.83</c:v>
                </c:pt>
                <c:pt idx="94">
                  <c:v>0.82499999999999996</c:v>
                </c:pt>
                <c:pt idx="95">
                  <c:v>0.82199999999999995</c:v>
                </c:pt>
                <c:pt idx="96">
                  <c:v>0.82399999999999995</c:v>
                </c:pt>
                <c:pt idx="97">
                  <c:v>0.82199999999999995</c:v>
                </c:pt>
                <c:pt idx="98">
                  <c:v>0.81699999999999995</c:v>
                </c:pt>
                <c:pt idx="99">
                  <c:v>0.81200000000000006</c:v>
                </c:pt>
                <c:pt idx="100">
                  <c:v>0.81100000000000005</c:v>
                </c:pt>
                <c:pt idx="101">
                  <c:v>0.79900000000000004</c:v>
                </c:pt>
                <c:pt idx="102">
                  <c:v>0.79800000000000004</c:v>
                </c:pt>
                <c:pt idx="103">
                  <c:v>0.79200000000000004</c:v>
                </c:pt>
                <c:pt idx="104">
                  <c:v>0.78700000000000003</c:v>
                </c:pt>
                <c:pt idx="105">
                  <c:v>0.78</c:v>
                </c:pt>
                <c:pt idx="106">
                  <c:v>0.78200000000000003</c:v>
                </c:pt>
                <c:pt idx="107">
                  <c:v>0.78600000000000003</c:v>
                </c:pt>
                <c:pt idx="108">
                  <c:v>0.78600000000000003</c:v>
                </c:pt>
                <c:pt idx="109">
                  <c:v>0.78100000000000003</c:v>
                </c:pt>
                <c:pt idx="110">
                  <c:v>0.77900000000000003</c:v>
                </c:pt>
                <c:pt idx="111">
                  <c:v>0.77500000000000002</c:v>
                </c:pt>
                <c:pt idx="112">
                  <c:v>0.77</c:v>
                </c:pt>
                <c:pt idx="113">
                  <c:v>0.76500000000000001</c:v>
                </c:pt>
                <c:pt idx="114">
                  <c:v>0.75600000000000001</c:v>
                </c:pt>
                <c:pt idx="115">
                  <c:v>0.755</c:v>
                </c:pt>
                <c:pt idx="116">
                  <c:v>0.745</c:v>
                </c:pt>
                <c:pt idx="117">
                  <c:v>0.73799999999999999</c:v>
                </c:pt>
                <c:pt idx="118">
                  <c:v>0.73399999999999999</c:v>
                </c:pt>
                <c:pt idx="119">
                  <c:v>0.72599999999999998</c:v>
                </c:pt>
                <c:pt idx="120">
                  <c:v>0.74</c:v>
                </c:pt>
                <c:pt idx="121">
                  <c:v>0.746</c:v>
                </c:pt>
                <c:pt idx="122">
                  <c:v>0.74099999999999999</c:v>
                </c:pt>
                <c:pt idx="123">
                  <c:v>0.73699999999999999</c:v>
                </c:pt>
                <c:pt idx="124">
                  <c:v>0.73299999999999998</c:v>
                </c:pt>
                <c:pt idx="125">
                  <c:v>0.72799999999999998</c:v>
                </c:pt>
                <c:pt idx="126">
                  <c:v>0.72099999999999997</c:v>
                </c:pt>
                <c:pt idx="127">
                  <c:v>0.71399999999999997</c:v>
                </c:pt>
                <c:pt idx="128">
                  <c:v>0.71699999999999997</c:v>
                </c:pt>
                <c:pt idx="129">
                  <c:v>0.71599999999999997</c:v>
                </c:pt>
                <c:pt idx="130">
                  <c:v>0.71799999999999997</c:v>
                </c:pt>
                <c:pt idx="131">
                  <c:v>0.70599999999999996</c:v>
                </c:pt>
                <c:pt idx="132">
                  <c:v>0.69799999999999995</c:v>
                </c:pt>
                <c:pt idx="133">
                  <c:v>0.69299999999999995</c:v>
                </c:pt>
                <c:pt idx="134">
                  <c:v>0.68799999999999994</c:v>
                </c:pt>
                <c:pt idx="135">
                  <c:v>0.68500000000000005</c:v>
                </c:pt>
                <c:pt idx="136">
                  <c:v>0.68500000000000005</c:v>
                </c:pt>
                <c:pt idx="137">
                  <c:v>0.68400000000000005</c:v>
                </c:pt>
                <c:pt idx="138">
                  <c:v>0.68</c:v>
                </c:pt>
                <c:pt idx="139">
                  <c:v>0.68</c:v>
                </c:pt>
                <c:pt idx="140">
                  <c:v>0.67800000000000005</c:v>
                </c:pt>
                <c:pt idx="141">
                  <c:v>0.67700000000000005</c:v>
                </c:pt>
                <c:pt idx="142">
                  <c:v>0.67300000000000004</c:v>
                </c:pt>
                <c:pt idx="143">
                  <c:v>0.67400000000000004</c:v>
                </c:pt>
                <c:pt idx="144">
                  <c:v>0.67300000000000004</c:v>
                </c:pt>
                <c:pt idx="145">
                  <c:v>0.68400000000000005</c:v>
                </c:pt>
                <c:pt idx="146">
                  <c:v>0.68600000000000005</c:v>
                </c:pt>
                <c:pt idx="147">
                  <c:v>0.67800000000000005</c:v>
                </c:pt>
                <c:pt idx="148">
                  <c:v>0.67100000000000004</c:v>
                </c:pt>
                <c:pt idx="149">
                  <c:v>0.66300000000000003</c:v>
                </c:pt>
                <c:pt idx="150">
                  <c:v>0.68500000000000005</c:v>
                </c:pt>
                <c:pt idx="151">
                  <c:v>0.68799999999999994</c:v>
                </c:pt>
                <c:pt idx="152">
                  <c:v>0.69499999999999995</c:v>
                </c:pt>
                <c:pt idx="153">
                  <c:v>0.68899999999999995</c:v>
                </c:pt>
                <c:pt idx="154">
                  <c:v>0.69399999999999995</c:v>
                </c:pt>
                <c:pt idx="155">
                  <c:v>0.69</c:v>
                </c:pt>
                <c:pt idx="156">
                  <c:v>0.68700000000000006</c:v>
                </c:pt>
                <c:pt idx="157">
                  <c:v>0.68500000000000005</c:v>
                </c:pt>
                <c:pt idx="158">
                  <c:v>0.68100000000000005</c:v>
                </c:pt>
                <c:pt idx="159">
                  <c:v>0.67900000000000005</c:v>
                </c:pt>
                <c:pt idx="160">
                  <c:v>0.67800000000000005</c:v>
                </c:pt>
                <c:pt idx="161">
                  <c:v>0.68</c:v>
                </c:pt>
                <c:pt idx="162">
                  <c:v>0.67900000000000005</c:v>
                </c:pt>
                <c:pt idx="163">
                  <c:v>0.67100000000000004</c:v>
                </c:pt>
                <c:pt idx="164">
                  <c:v>0.66800000000000004</c:v>
                </c:pt>
                <c:pt idx="165">
                  <c:v>0.66600000000000004</c:v>
                </c:pt>
                <c:pt idx="166">
                  <c:v>0.67</c:v>
                </c:pt>
                <c:pt idx="167">
                  <c:v>0.67300000000000004</c:v>
                </c:pt>
                <c:pt idx="168">
                  <c:v>0.66100000000000003</c:v>
                </c:pt>
                <c:pt idx="169">
                  <c:v>0.65100000000000002</c:v>
                </c:pt>
                <c:pt idx="170">
                  <c:v>0.64900000000000002</c:v>
                </c:pt>
                <c:pt idx="171">
                  <c:v>0.65200000000000002</c:v>
                </c:pt>
                <c:pt idx="172">
                  <c:v>0.65200000000000002</c:v>
                </c:pt>
                <c:pt idx="173">
                  <c:v>0.66100000000000003</c:v>
                </c:pt>
                <c:pt idx="174">
                  <c:v>0.65800000000000003</c:v>
                </c:pt>
                <c:pt idx="175">
                  <c:v>0.64900000000000002</c:v>
                </c:pt>
                <c:pt idx="176">
                  <c:v>0.63700000000000001</c:v>
                </c:pt>
                <c:pt idx="177">
                  <c:v>0.627</c:v>
                </c:pt>
                <c:pt idx="178">
                  <c:v>0.61</c:v>
                </c:pt>
                <c:pt idx="179">
                  <c:v>0.60099999999999998</c:v>
                </c:pt>
                <c:pt idx="180">
                  <c:v>0.64100000000000001</c:v>
                </c:pt>
                <c:pt idx="181">
                  <c:v>0.66700000000000004</c:v>
                </c:pt>
                <c:pt idx="182">
                  <c:v>0.68300000000000005</c:v>
                </c:pt>
                <c:pt idx="183">
                  <c:v>0.68100000000000005</c:v>
                </c:pt>
                <c:pt idx="184">
                  <c:v>0.68899999999999995</c:v>
                </c:pt>
                <c:pt idx="185">
                  <c:v>0.69299999999999995</c:v>
                </c:pt>
                <c:pt idx="186">
                  <c:v>0.70199999999999996</c:v>
                </c:pt>
                <c:pt idx="187">
                  <c:v>0.70599999999999996</c:v>
                </c:pt>
                <c:pt idx="188">
                  <c:v>0.70599999999999996</c:v>
                </c:pt>
                <c:pt idx="189">
                  <c:v>0.70799999999999996</c:v>
                </c:pt>
                <c:pt idx="190">
                  <c:v>0.71599999999999997</c:v>
                </c:pt>
                <c:pt idx="191">
                  <c:v>0.72199999999999998</c:v>
                </c:pt>
                <c:pt idx="192">
                  <c:v>0.72899999999999998</c:v>
                </c:pt>
                <c:pt idx="193">
                  <c:v>0.73699999999999999</c:v>
                </c:pt>
                <c:pt idx="194">
                  <c:v>0.747</c:v>
                </c:pt>
                <c:pt idx="195">
                  <c:v>0.75800000000000001</c:v>
                </c:pt>
                <c:pt idx="196">
                  <c:v>0.76600000000000001</c:v>
                </c:pt>
                <c:pt idx="197">
                  <c:v>0.78100000000000003</c:v>
                </c:pt>
                <c:pt idx="198">
                  <c:v>0.79100000000000004</c:v>
                </c:pt>
                <c:pt idx="199">
                  <c:v>0.79700000000000004</c:v>
                </c:pt>
                <c:pt idx="200">
                  <c:v>0.79700000000000004</c:v>
                </c:pt>
                <c:pt idx="201">
                  <c:v>0.80700000000000005</c:v>
                </c:pt>
                <c:pt idx="202">
                  <c:v>0.81200000000000006</c:v>
                </c:pt>
                <c:pt idx="203">
                  <c:v>0.81399999999999995</c:v>
                </c:pt>
                <c:pt idx="204">
                  <c:v>0.82099999999999995</c:v>
                </c:pt>
                <c:pt idx="205">
                  <c:v>0.82699999999999996</c:v>
                </c:pt>
                <c:pt idx="206">
                  <c:v>0.83499999999999996</c:v>
                </c:pt>
                <c:pt idx="207">
                  <c:v>0.84499999999999997</c:v>
                </c:pt>
                <c:pt idx="208">
                  <c:v>0.84499999999999997</c:v>
                </c:pt>
                <c:pt idx="209">
                  <c:v>0.85299999999999998</c:v>
                </c:pt>
                <c:pt idx="210">
                  <c:v>0.88200000000000001</c:v>
                </c:pt>
                <c:pt idx="211">
                  <c:v>0.89200000000000002</c:v>
                </c:pt>
                <c:pt idx="212">
                  <c:v>0.89400000000000002</c:v>
                </c:pt>
                <c:pt idx="213">
                  <c:v>0.91300000000000003</c:v>
                </c:pt>
                <c:pt idx="214">
                  <c:v>0.91800000000000004</c:v>
                </c:pt>
                <c:pt idx="215">
                  <c:v>0.93300000000000005</c:v>
                </c:pt>
                <c:pt idx="216">
                  <c:v>0.93300000000000005</c:v>
                </c:pt>
                <c:pt idx="217">
                  <c:v>0.94299999999999995</c:v>
                </c:pt>
                <c:pt idx="218">
                  <c:v>0.94499999999999995</c:v>
                </c:pt>
                <c:pt idx="219">
                  <c:v>0.94699999999999995</c:v>
                </c:pt>
                <c:pt idx="220">
                  <c:v>0.94799999999999995</c:v>
                </c:pt>
                <c:pt idx="221">
                  <c:v>0.95899999999999996</c:v>
                </c:pt>
                <c:pt idx="222">
                  <c:v>0.97199999999999998</c:v>
                </c:pt>
                <c:pt idx="223">
                  <c:v>0.98</c:v>
                </c:pt>
                <c:pt idx="224">
                  <c:v>1.0029999999999999</c:v>
                </c:pt>
                <c:pt idx="225">
                  <c:v>1.018</c:v>
                </c:pt>
                <c:pt idx="226">
                  <c:v>1.024</c:v>
                </c:pt>
                <c:pt idx="227">
                  <c:v>1.024</c:v>
                </c:pt>
                <c:pt idx="228">
                  <c:v>1.032</c:v>
                </c:pt>
                <c:pt idx="229">
                  <c:v>1.0409999999999999</c:v>
                </c:pt>
                <c:pt idx="230">
                  <c:v>1.0549999999999999</c:v>
                </c:pt>
                <c:pt idx="231">
                  <c:v>1.077</c:v>
                </c:pt>
                <c:pt idx="232">
                  <c:v>1.097</c:v>
                </c:pt>
                <c:pt idx="233">
                  <c:v>1.1060000000000001</c:v>
                </c:pt>
                <c:pt idx="234">
                  <c:v>1.1279999999999999</c:v>
                </c:pt>
                <c:pt idx="235">
                  <c:v>1.1459999999999999</c:v>
                </c:pt>
                <c:pt idx="236">
                  <c:v>1.1579999999999999</c:v>
                </c:pt>
                <c:pt idx="237">
                  <c:v>1.1639999999999999</c:v>
                </c:pt>
                <c:pt idx="238">
                  <c:v>1.169</c:v>
                </c:pt>
                <c:pt idx="239">
                  <c:v>1.171</c:v>
                </c:pt>
                <c:pt idx="240">
                  <c:v>1.238</c:v>
                </c:pt>
                <c:pt idx="241">
                  <c:v>1.2669999999999999</c:v>
                </c:pt>
                <c:pt idx="242">
                  <c:v>1.2849999999999999</c:v>
                </c:pt>
                <c:pt idx="243">
                  <c:v>1.276</c:v>
                </c:pt>
                <c:pt idx="244">
                  <c:v>1.29</c:v>
                </c:pt>
                <c:pt idx="245">
                  <c:v>1.3080000000000001</c:v>
                </c:pt>
                <c:pt idx="246">
                  <c:v>1.3140000000000001</c:v>
                </c:pt>
                <c:pt idx="247">
                  <c:v>1.319</c:v>
                </c:pt>
                <c:pt idx="248">
                  <c:v>1.33</c:v>
                </c:pt>
                <c:pt idx="249">
                  <c:v>1.349</c:v>
                </c:pt>
                <c:pt idx="250">
                  <c:v>1.36</c:v>
                </c:pt>
                <c:pt idx="251">
                  <c:v>1.3660000000000001</c:v>
                </c:pt>
                <c:pt idx="252">
                  <c:v>1.3779999999999999</c:v>
                </c:pt>
                <c:pt idx="253">
                  <c:v>1.407</c:v>
                </c:pt>
                <c:pt idx="254">
                  <c:v>1.4179999999999999</c:v>
                </c:pt>
                <c:pt idx="255">
                  <c:v>1.4450000000000001</c:v>
                </c:pt>
                <c:pt idx="256">
                  <c:v>1.4630000000000001</c:v>
                </c:pt>
                <c:pt idx="257">
                  <c:v>1.484</c:v>
                </c:pt>
                <c:pt idx="258">
                  <c:v>1.4970000000000001</c:v>
                </c:pt>
                <c:pt idx="259">
                  <c:v>1.516</c:v>
                </c:pt>
                <c:pt idx="260">
                  <c:v>1.532</c:v>
                </c:pt>
                <c:pt idx="261">
                  <c:v>1.542</c:v>
                </c:pt>
                <c:pt idx="262">
                  <c:v>1.5629999999999999</c:v>
                </c:pt>
                <c:pt idx="263">
                  <c:v>1.587</c:v>
                </c:pt>
                <c:pt idx="264">
                  <c:v>1.6040000000000001</c:v>
                </c:pt>
                <c:pt idx="265">
                  <c:v>1.6240000000000001</c:v>
                </c:pt>
                <c:pt idx="266">
                  <c:v>1.6419999999999999</c:v>
                </c:pt>
                <c:pt idx="267">
                  <c:v>1.6679999999999999</c:v>
                </c:pt>
                <c:pt idx="268">
                  <c:v>1.681</c:v>
                </c:pt>
                <c:pt idx="269">
                  <c:v>1.6910000000000001</c:v>
                </c:pt>
                <c:pt idx="270">
                  <c:v>1.7749999999999999</c:v>
                </c:pt>
                <c:pt idx="271">
                  <c:v>1.7869999999999999</c:v>
                </c:pt>
                <c:pt idx="272">
                  <c:v>1.81</c:v>
                </c:pt>
                <c:pt idx="273">
                  <c:v>1.8240000000000001</c:v>
                </c:pt>
                <c:pt idx="274">
                  <c:v>1.841</c:v>
                </c:pt>
                <c:pt idx="275">
                  <c:v>1.849</c:v>
                </c:pt>
                <c:pt idx="276">
                  <c:v>1.867</c:v>
                </c:pt>
                <c:pt idx="277">
                  <c:v>1.8879999999999999</c:v>
                </c:pt>
                <c:pt idx="278">
                  <c:v>1.89</c:v>
                </c:pt>
                <c:pt idx="279">
                  <c:v>1.9159999999999999</c:v>
                </c:pt>
                <c:pt idx="280">
                  <c:v>1.9490000000000001</c:v>
                </c:pt>
                <c:pt idx="281">
                  <c:v>1.974</c:v>
                </c:pt>
                <c:pt idx="282">
                  <c:v>2</c:v>
                </c:pt>
                <c:pt idx="283">
                  <c:v>2.0230000000000001</c:v>
                </c:pt>
                <c:pt idx="284">
                  <c:v>2.0339999999999998</c:v>
                </c:pt>
                <c:pt idx="285">
                  <c:v>2.0680000000000001</c:v>
                </c:pt>
                <c:pt idx="286">
                  <c:v>2.105</c:v>
                </c:pt>
                <c:pt idx="287">
                  <c:v>2.105</c:v>
                </c:pt>
                <c:pt idx="288">
                  <c:v>2.1240000000000001</c:v>
                </c:pt>
                <c:pt idx="289">
                  <c:v>2.1549999999999998</c:v>
                </c:pt>
                <c:pt idx="290">
                  <c:v>2.169</c:v>
                </c:pt>
                <c:pt idx="291">
                  <c:v>2.1779999999999999</c:v>
                </c:pt>
                <c:pt idx="292">
                  <c:v>2.2040000000000002</c:v>
                </c:pt>
                <c:pt idx="293">
                  <c:v>2.2280000000000002</c:v>
                </c:pt>
                <c:pt idx="294">
                  <c:v>2.254</c:v>
                </c:pt>
                <c:pt idx="295">
                  <c:v>2.2810000000000001</c:v>
                </c:pt>
                <c:pt idx="296">
                  <c:v>2.3069999999999999</c:v>
                </c:pt>
                <c:pt idx="297">
                  <c:v>2.3359999999999999</c:v>
                </c:pt>
                <c:pt idx="298">
                  <c:v>2.3679999999999999</c:v>
                </c:pt>
                <c:pt idx="299">
                  <c:v>2.4089999999999998</c:v>
                </c:pt>
                <c:pt idx="300">
                  <c:v>2.5859999999999999</c:v>
                </c:pt>
                <c:pt idx="301">
                  <c:v>2.641</c:v>
                </c:pt>
                <c:pt idx="302">
                  <c:v>2.67</c:v>
                </c:pt>
                <c:pt idx="303">
                  <c:v>2.6779999999999999</c:v>
                </c:pt>
                <c:pt idx="304">
                  <c:v>2.6930000000000001</c:v>
                </c:pt>
                <c:pt idx="305">
                  <c:v>2.726</c:v>
                </c:pt>
                <c:pt idx="306">
                  <c:v>2.7469999999999999</c:v>
                </c:pt>
                <c:pt idx="307">
                  <c:v>2.754</c:v>
                </c:pt>
                <c:pt idx="308">
                  <c:v>2.766</c:v>
                </c:pt>
                <c:pt idx="309">
                  <c:v>2.77</c:v>
                </c:pt>
                <c:pt idx="310">
                  <c:v>2.7970000000000002</c:v>
                </c:pt>
                <c:pt idx="311">
                  <c:v>2.81</c:v>
                </c:pt>
                <c:pt idx="312">
                  <c:v>2.8090000000000002</c:v>
                </c:pt>
                <c:pt idx="313">
                  <c:v>2.8140000000000001</c:v>
                </c:pt>
                <c:pt idx="314">
                  <c:v>2.8319999999999999</c:v>
                </c:pt>
                <c:pt idx="315">
                  <c:v>2.871</c:v>
                </c:pt>
                <c:pt idx="316">
                  <c:v>2.911</c:v>
                </c:pt>
                <c:pt idx="317">
                  <c:v>2.9140000000000001</c:v>
                </c:pt>
                <c:pt idx="318">
                  <c:v>2.9279999999999999</c:v>
                </c:pt>
                <c:pt idx="319">
                  <c:v>2.95</c:v>
                </c:pt>
                <c:pt idx="320">
                  <c:v>2.9550000000000001</c:v>
                </c:pt>
                <c:pt idx="321">
                  <c:v>2.976</c:v>
                </c:pt>
                <c:pt idx="322">
                  <c:v>3.0059999999999998</c:v>
                </c:pt>
                <c:pt idx="323">
                  <c:v>3.0219999999999998</c:v>
                </c:pt>
                <c:pt idx="324">
                  <c:v>3.0590000000000002</c:v>
                </c:pt>
                <c:pt idx="325">
                  <c:v>3.0630000000000002</c:v>
                </c:pt>
                <c:pt idx="326">
                  <c:v>3.0939999999999999</c:v>
                </c:pt>
                <c:pt idx="327">
                  <c:v>3.1349999999999998</c:v>
                </c:pt>
                <c:pt idx="328">
                  <c:v>3.1680000000000001</c:v>
                </c:pt>
                <c:pt idx="329">
                  <c:v>3.1680000000000001</c:v>
                </c:pt>
                <c:pt idx="330">
                  <c:v>3.294</c:v>
                </c:pt>
                <c:pt idx="331">
                  <c:v>3.306</c:v>
                </c:pt>
                <c:pt idx="332">
                  <c:v>3.3410000000000002</c:v>
                </c:pt>
                <c:pt idx="333">
                  <c:v>3.367</c:v>
                </c:pt>
                <c:pt idx="334">
                  <c:v>3.3839999999999999</c:v>
                </c:pt>
                <c:pt idx="335">
                  <c:v>3.4020000000000001</c:v>
                </c:pt>
                <c:pt idx="336">
                  <c:v>3.423</c:v>
                </c:pt>
                <c:pt idx="337">
                  <c:v>3.4540000000000002</c:v>
                </c:pt>
                <c:pt idx="338">
                  <c:v>3.4809999999999999</c:v>
                </c:pt>
                <c:pt idx="339">
                  <c:v>3.5230000000000001</c:v>
                </c:pt>
                <c:pt idx="340">
                  <c:v>3.5670000000000002</c:v>
                </c:pt>
                <c:pt idx="341">
                  <c:v>3.5910000000000002</c:v>
                </c:pt>
                <c:pt idx="342">
                  <c:v>3.629</c:v>
                </c:pt>
                <c:pt idx="343">
                  <c:v>3.641</c:v>
                </c:pt>
                <c:pt idx="344">
                  <c:v>3.6680000000000001</c:v>
                </c:pt>
                <c:pt idx="345">
                  <c:v>3.7040000000000002</c:v>
                </c:pt>
                <c:pt idx="346">
                  <c:v>3.7349999999999999</c:v>
                </c:pt>
                <c:pt idx="347">
                  <c:v>3.7530000000000001</c:v>
                </c:pt>
                <c:pt idx="348">
                  <c:v>3.7719999999999998</c:v>
                </c:pt>
                <c:pt idx="349">
                  <c:v>3.7879999999999998</c:v>
                </c:pt>
                <c:pt idx="350">
                  <c:v>3.8250000000000002</c:v>
                </c:pt>
                <c:pt idx="351">
                  <c:v>3.86</c:v>
                </c:pt>
                <c:pt idx="352">
                  <c:v>3.8940000000000001</c:v>
                </c:pt>
                <c:pt idx="353">
                  <c:v>3.9630000000000001</c:v>
                </c:pt>
                <c:pt idx="354">
                  <c:v>3.9929999999999999</c:v>
                </c:pt>
                <c:pt idx="355">
                  <c:v>4.0049999999999999</c:v>
                </c:pt>
                <c:pt idx="356">
                  <c:v>4.0510000000000002</c:v>
                </c:pt>
                <c:pt idx="357">
                  <c:v>4.0570000000000004</c:v>
                </c:pt>
                <c:pt idx="358">
                  <c:v>4.125</c:v>
                </c:pt>
                <c:pt idx="359">
                  <c:v>4.2130000000000001</c:v>
                </c:pt>
                <c:pt idx="360">
                  <c:v>4.5570000000000004</c:v>
                </c:pt>
                <c:pt idx="361">
                  <c:v>4.641</c:v>
                </c:pt>
                <c:pt idx="362">
                  <c:v>4.67</c:v>
                </c:pt>
                <c:pt idx="363">
                  <c:v>4.68</c:v>
                </c:pt>
                <c:pt idx="364">
                  <c:v>4.7130000000000001</c:v>
                </c:pt>
                <c:pt idx="365">
                  <c:v>4.7409999999999997</c:v>
                </c:pt>
                <c:pt idx="366">
                  <c:v>4.7530000000000001</c:v>
                </c:pt>
                <c:pt idx="367">
                  <c:v>4.7300000000000004</c:v>
                </c:pt>
                <c:pt idx="368">
                  <c:v>4.742</c:v>
                </c:pt>
                <c:pt idx="369">
                  <c:v>4.7699999999999996</c:v>
                </c:pt>
                <c:pt idx="370">
                  <c:v>4.8150000000000004</c:v>
                </c:pt>
                <c:pt idx="371">
                  <c:v>4.8369999999999997</c:v>
                </c:pt>
                <c:pt idx="372">
                  <c:v>4.8600000000000003</c:v>
                </c:pt>
                <c:pt idx="373">
                  <c:v>4.8860000000000001</c:v>
                </c:pt>
                <c:pt idx="374">
                  <c:v>4.8940000000000001</c:v>
                </c:pt>
                <c:pt idx="375">
                  <c:v>4.9279999999999999</c:v>
                </c:pt>
                <c:pt idx="376">
                  <c:v>4.9370000000000003</c:v>
                </c:pt>
                <c:pt idx="377">
                  <c:v>4.9729999999999999</c:v>
                </c:pt>
                <c:pt idx="378">
                  <c:v>4.9969999999999999</c:v>
                </c:pt>
                <c:pt idx="379">
                  <c:v>5.0190000000000001</c:v>
                </c:pt>
                <c:pt idx="380">
                  <c:v>5.0720000000000001</c:v>
                </c:pt>
                <c:pt idx="381">
                  <c:v>5.1159999999999997</c:v>
                </c:pt>
                <c:pt idx="382">
                  <c:v>5.109</c:v>
                </c:pt>
                <c:pt idx="383">
                  <c:v>5.12</c:v>
                </c:pt>
                <c:pt idx="384">
                  <c:v>5.13</c:v>
                </c:pt>
                <c:pt idx="385">
                  <c:v>5.1660000000000004</c:v>
                </c:pt>
                <c:pt idx="386">
                  <c:v>5.202</c:v>
                </c:pt>
                <c:pt idx="387">
                  <c:v>5.2329999999999997</c:v>
                </c:pt>
                <c:pt idx="388">
                  <c:v>5.2649999999999997</c:v>
                </c:pt>
                <c:pt idx="389">
                  <c:v>5.2560000000000002</c:v>
                </c:pt>
                <c:pt idx="390">
                  <c:v>5.4749999999999996</c:v>
                </c:pt>
                <c:pt idx="391">
                  <c:v>5.4939999999999998</c:v>
                </c:pt>
                <c:pt idx="392">
                  <c:v>5.5209999999999999</c:v>
                </c:pt>
                <c:pt idx="393">
                  <c:v>5.5279999999999996</c:v>
                </c:pt>
                <c:pt idx="394">
                  <c:v>5.5670000000000002</c:v>
                </c:pt>
                <c:pt idx="395">
                  <c:v>5.5919999999999996</c:v>
                </c:pt>
                <c:pt idx="396">
                  <c:v>5.5940000000000003</c:v>
                </c:pt>
                <c:pt idx="397">
                  <c:v>5.6210000000000004</c:v>
                </c:pt>
                <c:pt idx="398">
                  <c:v>5.6310000000000002</c:v>
                </c:pt>
                <c:pt idx="399">
                  <c:v>5.6630000000000003</c:v>
                </c:pt>
                <c:pt idx="400">
                  <c:v>5.6980000000000004</c:v>
                </c:pt>
                <c:pt idx="401">
                  <c:v>5.7489999999999997</c:v>
                </c:pt>
                <c:pt idx="402">
                  <c:v>5.7439999999999998</c:v>
                </c:pt>
                <c:pt idx="403">
                  <c:v>5.7690000000000001</c:v>
                </c:pt>
                <c:pt idx="404">
                  <c:v>5.7750000000000004</c:v>
                </c:pt>
                <c:pt idx="405">
                  <c:v>5.8019999999999996</c:v>
                </c:pt>
                <c:pt idx="406">
                  <c:v>5.8390000000000004</c:v>
                </c:pt>
                <c:pt idx="407">
                  <c:v>5.8689999999999998</c:v>
                </c:pt>
                <c:pt idx="408">
                  <c:v>5.8620000000000001</c:v>
                </c:pt>
                <c:pt idx="409">
                  <c:v>5.89</c:v>
                </c:pt>
                <c:pt idx="410">
                  <c:v>5.9020000000000001</c:v>
                </c:pt>
                <c:pt idx="411">
                  <c:v>5.931</c:v>
                </c:pt>
                <c:pt idx="412">
                  <c:v>5.9470000000000001</c:v>
                </c:pt>
                <c:pt idx="413">
                  <c:v>5.9580000000000002</c:v>
                </c:pt>
                <c:pt idx="414">
                  <c:v>5.9669999999999996</c:v>
                </c:pt>
                <c:pt idx="415">
                  <c:v>5.99</c:v>
                </c:pt>
                <c:pt idx="416">
                  <c:v>5.9669999999999996</c:v>
                </c:pt>
                <c:pt idx="417">
                  <c:v>5.9550000000000001</c:v>
                </c:pt>
                <c:pt idx="418">
                  <c:v>6.0060000000000002</c:v>
                </c:pt>
                <c:pt idx="419">
                  <c:v>6.0910000000000002</c:v>
                </c:pt>
                <c:pt idx="420">
                  <c:v>6.4109999999999996</c:v>
                </c:pt>
                <c:pt idx="421">
                  <c:v>6.4640000000000004</c:v>
                </c:pt>
                <c:pt idx="422">
                  <c:v>6.431</c:v>
                </c:pt>
                <c:pt idx="423">
                  <c:v>6.4</c:v>
                </c:pt>
                <c:pt idx="424">
                  <c:v>6.4130000000000003</c:v>
                </c:pt>
                <c:pt idx="425">
                  <c:v>6.4569999999999999</c:v>
                </c:pt>
                <c:pt idx="426">
                  <c:v>6.4809999999999999</c:v>
                </c:pt>
                <c:pt idx="427">
                  <c:v>6.4930000000000003</c:v>
                </c:pt>
                <c:pt idx="428">
                  <c:v>6.51</c:v>
                </c:pt>
                <c:pt idx="429">
                  <c:v>6.5220000000000002</c:v>
                </c:pt>
                <c:pt idx="430">
                  <c:v>6.569</c:v>
                </c:pt>
                <c:pt idx="431">
                  <c:v>6.61</c:v>
                </c:pt>
                <c:pt idx="432">
                  <c:v>6.6070000000000002</c:v>
                </c:pt>
                <c:pt idx="433">
                  <c:v>6.6219999999999999</c:v>
                </c:pt>
                <c:pt idx="434">
                  <c:v>6.6269999999999998</c:v>
                </c:pt>
                <c:pt idx="435">
                  <c:v>6.64</c:v>
                </c:pt>
                <c:pt idx="436">
                  <c:v>6.6849999999999996</c:v>
                </c:pt>
                <c:pt idx="437">
                  <c:v>6.7140000000000004</c:v>
                </c:pt>
                <c:pt idx="438">
                  <c:v>6.7110000000000003</c:v>
                </c:pt>
                <c:pt idx="439">
                  <c:v>6.7279999999999998</c:v>
                </c:pt>
                <c:pt idx="440">
                  <c:v>6.7370000000000001</c:v>
                </c:pt>
                <c:pt idx="441">
                  <c:v>6.74</c:v>
                </c:pt>
                <c:pt idx="442">
                  <c:v>6.7450000000000001</c:v>
                </c:pt>
                <c:pt idx="443">
                  <c:v>6.77</c:v>
                </c:pt>
                <c:pt idx="444">
                  <c:v>6.7869999999999999</c:v>
                </c:pt>
                <c:pt idx="445">
                  <c:v>6.7610000000000001</c:v>
                </c:pt>
                <c:pt idx="446">
                  <c:v>6.7859999999999996</c:v>
                </c:pt>
                <c:pt idx="447">
                  <c:v>6.8</c:v>
                </c:pt>
                <c:pt idx="448">
                  <c:v>6.7930000000000001</c:v>
                </c:pt>
                <c:pt idx="449">
                  <c:v>6.774</c:v>
                </c:pt>
                <c:pt idx="450">
                  <c:v>6.95</c:v>
                </c:pt>
                <c:pt idx="451">
                  <c:v>6.9429999999999996</c:v>
                </c:pt>
                <c:pt idx="452">
                  <c:v>6.9870000000000001</c:v>
                </c:pt>
                <c:pt idx="453">
                  <c:v>6.9809999999999999</c:v>
                </c:pt>
                <c:pt idx="454">
                  <c:v>6.99</c:v>
                </c:pt>
                <c:pt idx="455">
                  <c:v>7.016</c:v>
                </c:pt>
                <c:pt idx="456">
                  <c:v>7.0369999999999999</c:v>
                </c:pt>
                <c:pt idx="457">
                  <c:v>7.0519999999999996</c:v>
                </c:pt>
                <c:pt idx="458">
                  <c:v>7.0540000000000003</c:v>
                </c:pt>
                <c:pt idx="459">
                  <c:v>7.0380000000000003</c:v>
                </c:pt>
                <c:pt idx="460">
                  <c:v>7.0439999999999996</c:v>
                </c:pt>
                <c:pt idx="461">
                  <c:v>7.0250000000000004</c:v>
                </c:pt>
                <c:pt idx="462">
                  <c:v>7.0810000000000004</c:v>
                </c:pt>
                <c:pt idx="463">
                  <c:v>7.1230000000000002</c:v>
                </c:pt>
                <c:pt idx="464">
                  <c:v>7.1310000000000002</c:v>
                </c:pt>
                <c:pt idx="465">
                  <c:v>7.133</c:v>
                </c:pt>
                <c:pt idx="466">
                  <c:v>7.1269999999999998</c:v>
                </c:pt>
                <c:pt idx="467">
                  <c:v>7.1280000000000001</c:v>
                </c:pt>
                <c:pt idx="468">
                  <c:v>7.1070000000000002</c:v>
                </c:pt>
                <c:pt idx="469">
                  <c:v>7.1120000000000001</c:v>
                </c:pt>
                <c:pt idx="470">
                  <c:v>7.1289999999999996</c:v>
                </c:pt>
                <c:pt idx="471">
                  <c:v>7.1420000000000003</c:v>
                </c:pt>
                <c:pt idx="472">
                  <c:v>7.1340000000000003</c:v>
                </c:pt>
                <c:pt idx="473">
                  <c:v>7.1390000000000002</c:v>
                </c:pt>
                <c:pt idx="474">
                  <c:v>7.1390000000000002</c:v>
                </c:pt>
                <c:pt idx="475">
                  <c:v>7.1520000000000001</c:v>
                </c:pt>
                <c:pt idx="476">
                  <c:v>7.149</c:v>
                </c:pt>
                <c:pt idx="477">
                  <c:v>7.1459999999999999</c:v>
                </c:pt>
                <c:pt idx="478">
                  <c:v>7.1189999999999998</c:v>
                </c:pt>
                <c:pt idx="479">
                  <c:v>7.1760000000000002</c:v>
                </c:pt>
                <c:pt idx="480">
                  <c:v>7.4660000000000002</c:v>
                </c:pt>
                <c:pt idx="481">
                  <c:v>7.5119999999999996</c:v>
                </c:pt>
                <c:pt idx="482">
                  <c:v>7.5430000000000001</c:v>
                </c:pt>
                <c:pt idx="483">
                  <c:v>7.484</c:v>
                </c:pt>
                <c:pt idx="484">
                  <c:v>7.4489999999999998</c:v>
                </c:pt>
                <c:pt idx="485">
                  <c:v>7.4329999999999998</c:v>
                </c:pt>
                <c:pt idx="486">
                  <c:v>7.4269999999999996</c:v>
                </c:pt>
                <c:pt idx="487">
                  <c:v>7.4180000000000001</c:v>
                </c:pt>
                <c:pt idx="488">
                  <c:v>7.4080000000000004</c:v>
                </c:pt>
                <c:pt idx="489">
                  <c:v>7.3879999999999999</c:v>
                </c:pt>
                <c:pt idx="490">
                  <c:v>7.3979999999999997</c:v>
                </c:pt>
                <c:pt idx="491">
                  <c:v>7.3949999999999996</c:v>
                </c:pt>
                <c:pt idx="492">
                  <c:v>7.3819999999999997</c:v>
                </c:pt>
                <c:pt idx="493">
                  <c:v>7.383</c:v>
                </c:pt>
                <c:pt idx="494">
                  <c:v>7.3979999999999997</c:v>
                </c:pt>
                <c:pt idx="495">
                  <c:v>7.375</c:v>
                </c:pt>
                <c:pt idx="496">
                  <c:v>7.359</c:v>
                </c:pt>
                <c:pt idx="497">
                  <c:v>7.3810000000000002</c:v>
                </c:pt>
                <c:pt idx="498">
                  <c:v>7.399</c:v>
                </c:pt>
                <c:pt idx="499">
                  <c:v>7.3810000000000002</c:v>
                </c:pt>
                <c:pt idx="500">
                  <c:v>7.3860000000000001</c:v>
                </c:pt>
                <c:pt idx="501">
                  <c:v>7.4020000000000001</c:v>
                </c:pt>
                <c:pt idx="502">
                  <c:v>7.4039999999999999</c:v>
                </c:pt>
                <c:pt idx="503">
                  <c:v>7.4020000000000001</c:v>
                </c:pt>
                <c:pt idx="504">
                  <c:v>7.3840000000000003</c:v>
                </c:pt>
                <c:pt idx="505">
                  <c:v>7.4210000000000003</c:v>
                </c:pt>
                <c:pt idx="506">
                  <c:v>7.4180000000000001</c:v>
                </c:pt>
                <c:pt idx="507">
                  <c:v>7.415</c:v>
                </c:pt>
                <c:pt idx="508">
                  <c:v>7.3769999999999998</c:v>
                </c:pt>
                <c:pt idx="509">
                  <c:v>7.3789999999999996</c:v>
                </c:pt>
                <c:pt idx="510">
                  <c:v>7.4870000000000001</c:v>
                </c:pt>
                <c:pt idx="511">
                  <c:v>7.484</c:v>
                </c:pt>
                <c:pt idx="512">
                  <c:v>7.5</c:v>
                </c:pt>
                <c:pt idx="513">
                  <c:v>7.5179999999999998</c:v>
                </c:pt>
                <c:pt idx="514">
                  <c:v>7.5350000000000001</c:v>
                </c:pt>
                <c:pt idx="515">
                  <c:v>7.5670000000000002</c:v>
                </c:pt>
                <c:pt idx="516">
                  <c:v>7.5869999999999997</c:v>
                </c:pt>
                <c:pt idx="517">
                  <c:v>7.5970000000000004</c:v>
                </c:pt>
                <c:pt idx="518">
                  <c:v>7.5839999999999996</c:v>
                </c:pt>
                <c:pt idx="519">
                  <c:v>7.56</c:v>
                </c:pt>
                <c:pt idx="520">
                  <c:v>7.5460000000000003</c:v>
                </c:pt>
                <c:pt idx="521">
                  <c:v>7.5579999999999998</c:v>
                </c:pt>
                <c:pt idx="522">
                  <c:v>7.5460000000000003</c:v>
                </c:pt>
                <c:pt idx="523">
                  <c:v>7.5650000000000004</c:v>
                </c:pt>
                <c:pt idx="524">
                  <c:v>7.5529999999999999</c:v>
                </c:pt>
                <c:pt idx="525">
                  <c:v>7.5890000000000004</c:v>
                </c:pt>
                <c:pt idx="526">
                  <c:v>7.5759999999999996</c:v>
                </c:pt>
                <c:pt idx="527">
                  <c:v>7.5620000000000003</c:v>
                </c:pt>
                <c:pt idx="528">
                  <c:v>7.5510000000000002</c:v>
                </c:pt>
                <c:pt idx="529">
                  <c:v>7.5490000000000004</c:v>
                </c:pt>
                <c:pt idx="530">
                  <c:v>7.5549999999999997</c:v>
                </c:pt>
                <c:pt idx="531">
                  <c:v>7.6059999999999999</c:v>
                </c:pt>
                <c:pt idx="532">
                  <c:v>7.577</c:v>
                </c:pt>
                <c:pt idx="533">
                  <c:v>7.5640000000000001</c:v>
                </c:pt>
                <c:pt idx="534">
                  <c:v>7.5419999999999998</c:v>
                </c:pt>
                <c:pt idx="535">
                  <c:v>7.5540000000000003</c:v>
                </c:pt>
                <c:pt idx="536">
                  <c:v>7.5650000000000004</c:v>
                </c:pt>
                <c:pt idx="537">
                  <c:v>7.5750000000000002</c:v>
                </c:pt>
                <c:pt idx="538">
                  <c:v>7.5830000000000002</c:v>
                </c:pt>
                <c:pt idx="539">
                  <c:v>7.5810000000000004</c:v>
                </c:pt>
                <c:pt idx="540">
                  <c:v>7.9189999999999996</c:v>
                </c:pt>
                <c:pt idx="541">
                  <c:v>7.9969999999999999</c:v>
                </c:pt>
                <c:pt idx="542">
                  <c:v>8.0109999999999992</c:v>
                </c:pt>
                <c:pt idx="543">
                  <c:v>7.96</c:v>
                </c:pt>
                <c:pt idx="544">
                  <c:v>7.899</c:v>
                </c:pt>
                <c:pt idx="545">
                  <c:v>7.883</c:v>
                </c:pt>
                <c:pt idx="546">
                  <c:v>7.8579999999999997</c:v>
                </c:pt>
                <c:pt idx="547">
                  <c:v>7.8150000000000004</c:v>
                </c:pt>
                <c:pt idx="548">
                  <c:v>7.7919999999999998</c:v>
                </c:pt>
                <c:pt idx="549">
                  <c:v>7.8159999999999998</c:v>
                </c:pt>
                <c:pt idx="550">
                  <c:v>7.8259999999999996</c:v>
                </c:pt>
                <c:pt idx="551">
                  <c:v>7.8109999999999999</c:v>
                </c:pt>
                <c:pt idx="552">
                  <c:v>7.7869999999999999</c:v>
                </c:pt>
                <c:pt idx="553">
                  <c:v>7.758</c:v>
                </c:pt>
                <c:pt idx="554">
                  <c:v>7.7510000000000003</c:v>
                </c:pt>
                <c:pt idx="555">
                  <c:v>7.7640000000000002</c:v>
                </c:pt>
                <c:pt idx="556">
                  <c:v>7.7759999999999998</c:v>
                </c:pt>
                <c:pt idx="557">
                  <c:v>7.7539999999999996</c:v>
                </c:pt>
                <c:pt idx="558">
                  <c:v>7.7409999999999997</c:v>
                </c:pt>
                <c:pt idx="559">
                  <c:v>7.7309999999999999</c:v>
                </c:pt>
                <c:pt idx="560">
                  <c:v>7.7309999999999999</c:v>
                </c:pt>
                <c:pt idx="561">
                  <c:v>7.7140000000000004</c:v>
                </c:pt>
                <c:pt idx="562">
                  <c:v>7.6820000000000004</c:v>
                </c:pt>
                <c:pt idx="563">
                  <c:v>7.7069999999999999</c:v>
                </c:pt>
                <c:pt idx="564">
                  <c:v>7.6879999999999997</c:v>
                </c:pt>
                <c:pt idx="565">
                  <c:v>7.6820000000000004</c:v>
                </c:pt>
                <c:pt idx="566">
                  <c:v>7.6769999999999996</c:v>
                </c:pt>
                <c:pt idx="567">
                  <c:v>7.6859999999999999</c:v>
                </c:pt>
                <c:pt idx="568">
                  <c:v>7.6760000000000002</c:v>
                </c:pt>
                <c:pt idx="569">
                  <c:v>7.6550000000000002</c:v>
                </c:pt>
                <c:pt idx="570">
                  <c:v>7.7809999999999997</c:v>
                </c:pt>
                <c:pt idx="571">
                  <c:v>7.7389999999999999</c:v>
                </c:pt>
                <c:pt idx="572">
                  <c:v>7.7590000000000003</c:v>
                </c:pt>
                <c:pt idx="573">
                  <c:v>7.7439999999999998</c:v>
                </c:pt>
                <c:pt idx="574">
                  <c:v>7.7309999999999999</c:v>
                </c:pt>
                <c:pt idx="575">
                  <c:v>7.7169999999999996</c:v>
                </c:pt>
                <c:pt idx="576">
                  <c:v>7.7089999999999996</c:v>
                </c:pt>
                <c:pt idx="577">
                  <c:v>7.6970000000000001</c:v>
                </c:pt>
                <c:pt idx="578">
                  <c:v>7.694</c:v>
                </c:pt>
                <c:pt idx="579">
                  <c:v>7.6909999999999998</c:v>
                </c:pt>
                <c:pt idx="580">
                  <c:v>7.7080000000000002</c:v>
                </c:pt>
                <c:pt idx="581">
                  <c:v>7.7030000000000003</c:v>
                </c:pt>
                <c:pt idx="582">
                  <c:v>7.6710000000000003</c:v>
                </c:pt>
                <c:pt idx="583">
                  <c:v>7.6740000000000004</c:v>
                </c:pt>
                <c:pt idx="584">
                  <c:v>7.7089999999999996</c:v>
                </c:pt>
                <c:pt idx="585">
                  <c:v>7.7359999999999998</c:v>
                </c:pt>
                <c:pt idx="586">
                  <c:v>7.6920000000000002</c:v>
                </c:pt>
                <c:pt idx="587">
                  <c:v>7.6619999999999999</c:v>
                </c:pt>
                <c:pt idx="588">
                  <c:v>7.6630000000000003</c:v>
                </c:pt>
                <c:pt idx="589">
                  <c:v>7.6379999999999999</c:v>
                </c:pt>
                <c:pt idx="590">
                  <c:v>7.6589999999999998</c:v>
                </c:pt>
                <c:pt idx="591">
                  <c:v>7.6840000000000002</c:v>
                </c:pt>
                <c:pt idx="592">
                  <c:v>7.67</c:v>
                </c:pt>
                <c:pt idx="593">
                  <c:v>7.6609999999999996</c:v>
                </c:pt>
                <c:pt idx="594">
                  <c:v>7.6710000000000003</c:v>
                </c:pt>
                <c:pt idx="595">
                  <c:v>7.6779999999999999</c:v>
                </c:pt>
                <c:pt idx="596">
                  <c:v>7.6920000000000002</c:v>
                </c:pt>
                <c:pt idx="597">
                  <c:v>7.73</c:v>
                </c:pt>
                <c:pt idx="598">
                  <c:v>7.7389999999999999</c:v>
                </c:pt>
                <c:pt idx="599">
                  <c:v>7.74</c:v>
                </c:pt>
                <c:pt idx="600">
                  <c:v>7.9</c:v>
                </c:pt>
                <c:pt idx="601">
                  <c:v>7.9370000000000003</c:v>
                </c:pt>
                <c:pt idx="602">
                  <c:v>7.9329999999999998</c:v>
                </c:pt>
                <c:pt idx="603">
                  <c:v>7.9169999999999998</c:v>
                </c:pt>
                <c:pt idx="604">
                  <c:v>7.8559999999999999</c:v>
                </c:pt>
                <c:pt idx="605">
                  <c:v>7.8470000000000004</c:v>
                </c:pt>
                <c:pt idx="606">
                  <c:v>7.851</c:v>
                </c:pt>
                <c:pt idx="607">
                  <c:v>7.8449999999999998</c:v>
                </c:pt>
                <c:pt idx="608">
                  <c:v>7.8049999999999997</c:v>
                </c:pt>
                <c:pt idx="609">
                  <c:v>7.7779999999999996</c:v>
                </c:pt>
                <c:pt idx="610">
                  <c:v>7.7770000000000001</c:v>
                </c:pt>
                <c:pt idx="611">
                  <c:v>7.8109999999999999</c:v>
                </c:pt>
                <c:pt idx="612">
                  <c:v>7.7830000000000004</c:v>
                </c:pt>
                <c:pt idx="613">
                  <c:v>7.7859999999999996</c:v>
                </c:pt>
                <c:pt idx="614">
                  <c:v>7.7930000000000001</c:v>
                </c:pt>
                <c:pt idx="615">
                  <c:v>7.7949999999999999</c:v>
                </c:pt>
                <c:pt idx="616">
                  <c:v>7.8040000000000003</c:v>
                </c:pt>
                <c:pt idx="617">
                  <c:v>7.8049999999999997</c:v>
                </c:pt>
                <c:pt idx="618">
                  <c:v>7.7789999999999999</c:v>
                </c:pt>
                <c:pt idx="619">
                  <c:v>7.7709999999999999</c:v>
                </c:pt>
                <c:pt idx="620">
                  <c:v>7.8</c:v>
                </c:pt>
                <c:pt idx="621">
                  <c:v>7.8289999999999997</c:v>
                </c:pt>
                <c:pt idx="622">
                  <c:v>7.8339999999999996</c:v>
                </c:pt>
                <c:pt idx="623">
                  <c:v>7.8330000000000002</c:v>
                </c:pt>
                <c:pt idx="624">
                  <c:v>7.7880000000000003</c:v>
                </c:pt>
                <c:pt idx="625">
                  <c:v>7.7939999999999996</c:v>
                </c:pt>
                <c:pt idx="626">
                  <c:v>7.7640000000000002</c:v>
                </c:pt>
                <c:pt idx="627">
                  <c:v>7.7690000000000001</c:v>
                </c:pt>
                <c:pt idx="628">
                  <c:v>7.774</c:v>
                </c:pt>
                <c:pt idx="629">
                  <c:v>7.7859999999999996</c:v>
                </c:pt>
                <c:pt idx="630">
                  <c:v>7.8570000000000002</c:v>
                </c:pt>
                <c:pt idx="631">
                  <c:v>7.85</c:v>
                </c:pt>
                <c:pt idx="632">
                  <c:v>7.85</c:v>
                </c:pt>
                <c:pt idx="633">
                  <c:v>7.843</c:v>
                </c:pt>
                <c:pt idx="634">
                  <c:v>7.8410000000000002</c:v>
                </c:pt>
                <c:pt idx="635">
                  <c:v>7.8380000000000001</c:v>
                </c:pt>
                <c:pt idx="636">
                  <c:v>7.8449999999999998</c:v>
                </c:pt>
                <c:pt idx="637">
                  <c:v>7.8259999999999996</c:v>
                </c:pt>
                <c:pt idx="638">
                  <c:v>7.8529999999999998</c:v>
                </c:pt>
                <c:pt idx="639">
                  <c:v>7.8730000000000002</c:v>
                </c:pt>
                <c:pt idx="640">
                  <c:v>7.8650000000000002</c:v>
                </c:pt>
                <c:pt idx="641">
                  <c:v>7.8550000000000004</c:v>
                </c:pt>
                <c:pt idx="642">
                  <c:v>7.84</c:v>
                </c:pt>
                <c:pt idx="643">
                  <c:v>7.8390000000000004</c:v>
                </c:pt>
                <c:pt idx="644">
                  <c:v>7.8460000000000001</c:v>
                </c:pt>
                <c:pt idx="645">
                  <c:v>7.8689999999999998</c:v>
                </c:pt>
                <c:pt idx="646">
                  <c:v>7.87</c:v>
                </c:pt>
                <c:pt idx="647">
                  <c:v>7.9059999999999997</c:v>
                </c:pt>
                <c:pt idx="648">
                  <c:v>7.8920000000000003</c:v>
                </c:pt>
                <c:pt idx="649">
                  <c:v>7.8949999999999996</c:v>
                </c:pt>
                <c:pt idx="650">
                  <c:v>7.907</c:v>
                </c:pt>
                <c:pt idx="651">
                  <c:v>7.9009999999999998</c:v>
                </c:pt>
                <c:pt idx="652">
                  <c:v>7.87</c:v>
                </c:pt>
                <c:pt idx="653">
                  <c:v>7.8789999999999996</c:v>
                </c:pt>
                <c:pt idx="654">
                  <c:v>7.8789999999999996</c:v>
                </c:pt>
                <c:pt idx="655">
                  <c:v>7.87</c:v>
                </c:pt>
                <c:pt idx="656">
                  <c:v>7.8659999999999997</c:v>
                </c:pt>
                <c:pt idx="657">
                  <c:v>7.8769999999999998</c:v>
                </c:pt>
                <c:pt idx="658">
                  <c:v>7.8879999999999999</c:v>
                </c:pt>
                <c:pt idx="659">
                  <c:v>7.9249999999999998</c:v>
                </c:pt>
                <c:pt idx="660">
                  <c:v>8.0860000000000003</c:v>
                </c:pt>
                <c:pt idx="661">
                  <c:v>8.1340000000000003</c:v>
                </c:pt>
                <c:pt idx="662">
                  <c:v>8.1389999999999993</c:v>
                </c:pt>
                <c:pt idx="663">
                  <c:v>8.07</c:v>
                </c:pt>
                <c:pt idx="664">
                  <c:v>8.0489999999999995</c:v>
                </c:pt>
                <c:pt idx="665">
                  <c:v>8.0310000000000006</c:v>
                </c:pt>
                <c:pt idx="666">
                  <c:v>8.06</c:v>
                </c:pt>
                <c:pt idx="667">
                  <c:v>8.0389999999999997</c:v>
                </c:pt>
                <c:pt idx="668">
                  <c:v>8.0180000000000007</c:v>
                </c:pt>
                <c:pt idx="669">
                  <c:v>8.0220000000000002</c:v>
                </c:pt>
                <c:pt idx="670">
                  <c:v>8.0250000000000004</c:v>
                </c:pt>
                <c:pt idx="671">
                  <c:v>8.0169999999999995</c:v>
                </c:pt>
                <c:pt idx="672">
                  <c:v>7.9980000000000002</c:v>
                </c:pt>
                <c:pt idx="673">
                  <c:v>7.9770000000000003</c:v>
                </c:pt>
                <c:pt idx="674">
                  <c:v>7.968</c:v>
                </c:pt>
                <c:pt idx="675">
                  <c:v>8.0109999999999992</c:v>
                </c:pt>
                <c:pt idx="676">
                  <c:v>8.0269999999999992</c:v>
                </c:pt>
                <c:pt idx="677">
                  <c:v>8.0359999999999996</c:v>
                </c:pt>
                <c:pt idx="678">
                  <c:v>8.0030000000000001</c:v>
                </c:pt>
                <c:pt idx="679">
                  <c:v>7.9980000000000002</c:v>
                </c:pt>
                <c:pt idx="680">
                  <c:v>8.0370000000000008</c:v>
                </c:pt>
                <c:pt idx="681">
                  <c:v>8.0079999999999991</c:v>
                </c:pt>
                <c:pt idx="682">
                  <c:v>8.0050000000000008</c:v>
                </c:pt>
                <c:pt idx="683">
                  <c:v>7.9859999999999998</c:v>
                </c:pt>
                <c:pt idx="684">
                  <c:v>7.9909999999999997</c:v>
                </c:pt>
                <c:pt idx="685">
                  <c:v>8.0120000000000005</c:v>
                </c:pt>
                <c:pt idx="686">
                  <c:v>7.9939999999999998</c:v>
                </c:pt>
                <c:pt idx="687">
                  <c:v>7.9809999999999999</c:v>
                </c:pt>
                <c:pt idx="688">
                  <c:v>7.9729999999999999</c:v>
                </c:pt>
                <c:pt idx="689">
                  <c:v>7.9569999999999999</c:v>
                </c:pt>
                <c:pt idx="690">
                  <c:v>8.0619999999999994</c:v>
                </c:pt>
                <c:pt idx="691">
                  <c:v>8.0609999999999999</c:v>
                </c:pt>
                <c:pt idx="692">
                  <c:v>8.0459999999999994</c:v>
                </c:pt>
                <c:pt idx="693">
                  <c:v>8.0570000000000004</c:v>
                </c:pt>
                <c:pt idx="694">
                  <c:v>8.0549999999999997</c:v>
                </c:pt>
                <c:pt idx="695">
                  <c:v>8.1029999999999998</c:v>
                </c:pt>
                <c:pt idx="696">
                  <c:v>8.1010000000000009</c:v>
                </c:pt>
                <c:pt idx="697">
                  <c:v>8.1069999999999993</c:v>
                </c:pt>
                <c:pt idx="698">
                  <c:v>8.1159999999999997</c:v>
                </c:pt>
                <c:pt idx="699">
                  <c:v>8.1029999999999998</c:v>
                </c:pt>
                <c:pt idx="700">
                  <c:v>8.1180000000000003</c:v>
                </c:pt>
                <c:pt idx="701">
                  <c:v>8.14</c:v>
                </c:pt>
                <c:pt idx="702">
                  <c:v>8.1349999999999998</c:v>
                </c:pt>
                <c:pt idx="703">
                  <c:v>8.15</c:v>
                </c:pt>
                <c:pt idx="704">
                  <c:v>8.1470000000000002</c:v>
                </c:pt>
                <c:pt idx="705">
                  <c:v>8.1809999999999992</c:v>
                </c:pt>
                <c:pt idx="706">
                  <c:v>8.1829999999999998</c:v>
                </c:pt>
                <c:pt idx="707">
                  <c:v>8.2010000000000005</c:v>
                </c:pt>
                <c:pt idx="708">
                  <c:v>8.2319999999999993</c:v>
                </c:pt>
                <c:pt idx="709">
                  <c:v>8.2460000000000004</c:v>
                </c:pt>
                <c:pt idx="710">
                  <c:v>8.2530000000000001</c:v>
                </c:pt>
                <c:pt idx="711">
                  <c:v>8.2859999999999996</c:v>
                </c:pt>
                <c:pt idx="712">
                  <c:v>8.2759999999999998</c:v>
                </c:pt>
                <c:pt idx="713">
                  <c:v>8.2270000000000003</c:v>
                </c:pt>
                <c:pt idx="714">
                  <c:v>8.2129999999999992</c:v>
                </c:pt>
                <c:pt idx="715">
                  <c:v>8.2249999999999996</c:v>
                </c:pt>
                <c:pt idx="716">
                  <c:v>8.2539999999999996</c:v>
                </c:pt>
                <c:pt idx="717">
                  <c:v>8.2789999999999999</c:v>
                </c:pt>
                <c:pt idx="718">
                  <c:v>8.343</c:v>
                </c:pt>
                <c:pt idx="719">
                  <c:v>8.3610000000000007</c:v>
                </c:pt>
                <c:pt idx="720">
                  <c:v>8.6379999999999999</c:v>
                </c:pt>
                <c:pt idx="721">
                  <c:v>8.7759999999999998</c:v>
                </c:pt>
                <c:pt idx="722">
                  <c:v>8.8230000000000004</c:v>
                </c:pt>
                <c:pt idx="723">
                  <c:v>8.7490000000000006</c:v>
                </c:pt>
                <c:pt idx="724">
                  <c:v>8.6820000000000004</c:v>
                </c:pt>
                <c:pt idx="725">
                  <c:v>8.718</c:v>
                </c:pt>
                <c:pt idx="726">
                  <c:v>8.7110000000000003</c:v>
                </c:pt>
                <c:pt idx="727">
                  <c:v>8.6890000000000001</c:v>
                </c:pt>
                <c:pt idx="728">
                  <c:v>8.6869999999999994</c:v>
                </c:pt>
                <c:pt idx="729">
                  <c:v>8.6940000000000008</c:v>
                </c:pt>
                <c:pt idx="730">
                  <c:v>8.7140000000000004</c:v>
                </c:pt>
                <c:pt idx="731">
                  <c:v>8.6969999999999992</c:v>
                </c:pt>
                <c:pt idx="732">
                  <c:v>8.7110000000000003</c:v>
                </c:pt>
                <c:pt idx="733">
                  <c:v>8.6809999999999992</c:v>
                </c:pt>
                <c:pt idx="734">
                  <c:v>8.66</c:v>
                </c:pt>
                <c:pt idx="735">
                  <c:v>8.6760000000000002</c:v>
                </c:pt>
                <c:pt idx="736">
                  <c:v>8.6920000000000002</c:v>
                </c:pt>
                <c:pt idx="737">
                  <c:v>8.702</c:v>
                </c:pt>
                <c:pt idx="738">
                  <c:v>8.6910000000000007</c:v>
                </c:pt>
                <c:pt idx="739">
                  <c:v>8.6920000000000002</c:v>
                </c:pt>
                <c:pt idx="740">
                  <c:v>8.7479999999999993</c:v>
                </c:pt>
                <c:pt idx="741">
                  <c:v>8.7390000000000008</c:v>
                </c:pt>
                <c:pt idx="742">
                  <c:v>8.7240000000000002</c:v>
                </c:pt>
                <c:pt idx="743">
                  <c:v>8.7140000000000004</c:v>
                </c:pt>
                <c:pt idx="744">
                  <c:v>8.7059999999999995</c:v>
                </c:pt>
                <c:pt idx="745">
                  <c:v>8.702</c:v>
                </c:pt>
                <c:pt idx="746">
                  <c:v>8.7189999999999994</c:v>
                </c:pt>
                <c:pt idx="747">
                  <c:v>8.7140000000000004</c:v>
                </c:pt>
                <c:pt idx="748">
                  <c:v>8.7080000000000002</c:v>
                </c:pt>
                <c:pt idx="749">
                  <c:v>8.6920000000000002</c:v>
                </c:pt>
                <c:pt idx="750">
                  <c:v>8.7959999999999994</c:v>
                </c:pt>
                <c:pt idx="751">
                  <c:v>8.782</c:v>
                </c:pt>
                <c:pt idx="752">
                  <c:v>8.7739999999999991</c:v>
                </c:pt>
                <c:pt idx="753">
                  <c:v>8.7880000000000003</c:v>
                </c:pt>
                <c:pt idx="754">
                  <c:v>8.8040000000000003</c:v>
                </c:pt>
                <c:pt idx="755">
                  <c:v>8.8130000000000006</c:v>
                </c:pt>
                <c:pt idx="756">
                  <c:v>8.8450000000000006</c:v>
                </c:pt>
                <c:pt idx="757">
                  <c:v>8.8800000000000008</c:v>
                </c:pt>
                <c:pt idx="758">
                  <c:v>8.86</c:v>
                </c:pt>
                <c:pt idx="759">
                  <c:v>8.8469999999999995</c:v>
                </c:pt>
                <c:pt idx="760">
                  <c:v>8.8409999999999993</c:v>
                </c:pt>
                <c:pt idx="761">
                  <c:v>8.83</c:v>
                </c:pt>
                <c:pt idx="762">
                  <c:v>8.8369999999999997</c:v>
                </c:pt>
                <c:pt idx="763">
                  <c:v>8.8209999999999997</c:v>
                </c:pt>
                <c:pt idx="764">
                  <c:v>8.8420000000000005</c:v>
                </c:pt>
                <c:pt idx="765">
                  <c:v>8.86</c:v>
                </c:pt>
                <c:pt idx="766">
                  <c:v>8.8480000000000008</c:v>
                </c:pt>
                <c:pt idx="767">
                  <c:v>8.8010000000000002</c:v>
                </c:pt>
                <c:pt idx="768">
                  <c:v>8.7970000000000006</c:v>
                </c:pt>
                <c:pt idx="769">
                  <c:v>8.8070000000000004</c:v>
                </c:pt>
                <c:pt idx="770">
                  <c:v>8.7889999999999997</c:v>
                </c:pt>
                <c:pt idx="771">
                  <c:v>8.8160000000000007</c:v>
                </c:pt>
                <c:pt idx="772">
                  <c:v>8.8109999999999999</c:v>
                </c:pt>
                <c:pt idx="773">
                  <c:v>8.7889999999999997</c:v>
                </c:pt>
                <c:pt idx="774">
                  <c:v>8.7729999999999997</c:v>
                </c:pt>
                <c:pt idx="775">
                  <c:v>8.7569999999999997</c:v>
                </c:pt>
                <c:pt idx="776">
                  <c:v>8.7240000000000002</c:v>
                </c:pt>
                <c:pt idx="777">
                  <c:v>8.6999999999999993</c:v>
                </c:pt>
                <c:pt idx="778">
                  <c:v>8.7379999999999995</c:v>
                </c:pt>
                <c:pt idx="779">
                  <c:v>8.8049999999999997</c:v>
                </c:pt>
                <c:pt idx="780">
                  <c:v>9.0459999999999994</c:v>
                </c:pt>
                <c:pt idx="781">
                  <c:v>9.1010000000000009</c:v>
                </c:pt>
                <c:pt idx="782">
                  <c:v>9.093</c:v>
                </c:pt>
                <c:pt idx="783">
                  <c:v>9.0220000000000002</c:v>
                </c:pt>
                <c:pt idx="784">
                  <c:v>8.9860000000000007</c:v>
                </c:pt>
                <c:pt idx="785">
                  <c:v>9.0109999999999992</c:v>
                </c:pt>
                <c:pt idx="786">
                  <c:v>8.984</c:v>
                </c:pt>
                <c:pt idx="787">
                  <c:v>8.9949999999999992</c:v>
                </c:pt>
                <c:pt idx="788">
                  <c:v>8.9719999999999995</c:v>
                </c:pt>
                <c:pt idx="789">
                  <c:v>8.9619999999999997</c:v>
                </c:pt>
                <c:pt idx="790">
                  <c:v>8.9629999999999992</c:v>
                </c:pt>
                <c:pt idx="791">
                  <c:v>8.9540000000000006</c:v>
                </c:pt>
                <c:pt idx="792">
                  <c:v>8.9190000000000005</c:v>
                </c:pt>
                <c:pt idx="793">
                  <c:v>8.9160000000000004</c:v>
                </c:pt>
                <c:pt idx="794">
                  <c:v>8.9</c:v>
                </c:pt>
                <c:pt idx="795">
                  <c:v>8.92</c:v>
                </c:pt>
                <c:pt idx="796">
                  <c:v>8.9009999999999998</c:v>
                </c:pt>
                <c:pt idx="797">
                  <c:v>8.9420000000000002</c:v>
                </c:pt>
                <c:pt idx="798">
                  <c:v>8.9710000000000001</c:v>
                </c:pt>
                <c:pt idx="799">
                  <c:v>8.9589999999999996</c:v>
                </c:pt>
                <c:pt idx="800">
                  <c:v>8.9779999999999998</c:v>
                </c:pt>
                <c:pt idx="801">
                  <c:v>8.9640000000000004</c:v>
                </c:pt>
                <c:pt idx="802">
                  <c:v>8.9860000000000007</c:v>
                </c:pt>
                <c:pt idx="803">
                  <c:v>8.9670000000000005</c:v>
                </c:pt>
                <c:pt idx="804">
                  <c:v>8.94</c:v>
                </c:pt>
                <c:pt idx="805">
                  <c:v>8.9570000000000007</c:v>
                </c:pt>
                <c:pt idx="806">
                  <c:v>8.9659999999999993</c:v>
                </c:pt>
                <c:pt idx="807">
                  <c:v>8.9749999999999996</c:v>
                </c:pt>
                <c:pt idx="808">
                  <c:v>8.9789999999999992</c:v>
                </c:pt>
                <c:pt idx="809">
                  <c:v>9.0079999999999991</c:v>
                </c:pt>
                <c:pt idx="810">
                  <c:v>9.08</c:v>
                </c:pt>
                <c:pt idx="811">
                  <c:v>9.0939999999999994</c:v>
                </c:pt>
                <c:pt idx="812">
                  <c:v>9.1389999999999993</c:v>
                </c:pt>
                <c:pt idx="813">
                  <c:v>9.1259999999999994</c:v>
                </c:pt>
                <c:pt idx="814">
                  <c:v>9.1300000000000008</c:v>
                </c:pt>
                <c:pt idx="815">
                  <c:v>9.1449999999999996</c:v>
                </c:pt>
                <c:pt idx="816">
                  <c:v>9.1319999999999997</c:v>
                </c:pt>
                <c:pt idx="817">
                  <c:v>9.1270000000000007</c:v>
                </c:pt>
                <c:pt idx="818">
                  <c:v>9.1170000000000009</c:v>
                </c:pt>
                <c:pt idx="819">
                  <c:v>9.1319999999999997</c:v>
                </c:pt>
                <c:pt idx="820">
                  <c:v>9.1950000000000003</c:v>
                </c:pt>
                <c:pt idx="821">
                  <c:v>9.2370000000000001</c:v>
                </c:pt>
                <c:pt idx="822">
                  <c:v>9.2249999999999996</c:v>
                </c:pt>
                <c:pt idx="823">
                  <c:v>9.24</c:v>
                </c:pt>
                <c:pt idx="824">
                  <c:v>9.24</c:v>
                </c:pt>
                <c:pt idx="825">
                  <c:v>9.3010000000000002</c:v>
                </c:pt>
                <c:pt idx="826">
                  <c:v>9.33</c:v>
                </c:pt>
                <c:pt idx="827">
                  <c:v>9.359</c:v>
                </c:pt>
                <c:pt idx="828">
                  <c:v>9.3699999999999992</c:v>
                </c:pt>
                <c:pt idx="829">
                  <c:v>9.4009999999999998</c:v>
                </c:pt>
                <c:pt idx="830">
                  <c:v>9.452</c:v>
                </c:pt>
                <c:pt idx="831">
                  <c:v>9.4510000000000005</c:v>
                </c:pt>
                <c:pt idx="832">
                  <c:v>9.4309999999999992</c:v>
                </c:pt>
                <c:pt idx="833">
                  <c:v>9.3919999999999995</c:v>
                </c:pt>
                <c:pt idx="834">
                  <c:v>9.42</c:v>
                </c:pt>
                <c:pt idx="835">
                  <c:v>9.4589999999999996</c:v>
                </c:pt>
                <c:pt idx="836">
                  <c:v>9.4860000000000007</c:v>
                </c:pt>
                <c:pt idx="837">
                  <c:v>9.4860000000000007</c:v>
                </c:pt>
                <c:pt idx="838">
                  <c:v>9.5139999999999993</c:v>
                </c:pt>
                <c:pt idx="839">
                  <c:v>9.5429999999999993</c:v>
                </c:pt>
                <c:pt idx="840">
                  <c:v>9.7949999999999999</c:v>
                </c:pt>
                <c:pt idx="841">
                  <c:v>9.8819999999999997</c:v>
                </c:pt>
                <c:pt idx="842">
                  <c:v>9.9239999999999995</c:v>
                </c:pt>
                <c:pt idx="843">
                  <c:v>9.875</c:v>
                </c:pt>
                <c:pt idx="844">
                  <c:v>9.8680000000000003</c:v>
                </c:pt>
                <c:pt idx="845">
                  <c:v>9.9019999999999992</c:v>
                </c:pt>
                <c:pt idx="846">
                  <c:v>9.9269999999999996</c:v>
                </c:pt>
                <c:pt idx="847">
                  <c:v>9.9600000000000009</c:v>
                </c:pt>
                <c:pt idx="848">
                  <c:v>9.9860000000000007</c:v>
                </c:pt>
                <c:pt idx="849">
                  <c:v>9.9909999999999997</c:v>
                </c:pt>
                <c:pt idx="850">
                  <c:v>10.012</c:v>
                </c:pt>
                <c:pt idx="851">
                  <c:v>10.026</c:v>
                </c:pt>
                <c:pt idx="852">
                  <c:v>10.045999999999999</c:v>
                </c:pt>
                <c:pt idx="853">
                  <c:v>10.032999999999999</c:v>
                </c:pt>
                <c:pt idx="854">
                  <c:v>10.045</c:v>
                </c:pt>
                <c:pt idx="855">
                  <c:v>10.061999999999999</c:v>
                </c:pt>
                <c:pt idx="856">
                  <c:v>10.103</c:v>
                </c:pt>
                <c:pt idx="857">
                  <c:v>10.122999999999999</c:v>
                </c:pt>
                <c:pt idx="858">
                  <c:v>10.102</c:v>
                </c:pt>
                <c:pt idx="859">
                  <c:v>10.127000000000001</c:v>
                </c:pt>
                <c:pt idx="860">
                  <c:v>10.151999999999999</c:v>
                </c:pt>
                <c:pt idx="861">
                  <c:v>10.151999999999999</c:v>
                </c:pt>
                <c:pt idx="862">
                  <c:v>10.193</c:v>
                </c:pt>
                <c:pt idx="863">
                  <c:v>10.162000000000001</c:v>
                </c:pt>
                <c:pt idx="864">
                  <c:v>10.154999999999999</c:v>
                </c:pt>
                <c:pt idx="865">
                  <c:v>10.129</c:v>
                </c:pt>
                <c:pt idx="866">
                  <c:v>10.119</c:v>
                </c:pt>
                <c:pt idx="867">
                  <c:v>10.161</c:v>
                </c:pt>
                <c:pt idx="868">
                  <c:v>10.17</c:v>
                </c:pt>
                <c:pt idx="869">
                  <c:v>10.199</c:v>
                </c:pt>
                <c:pt idx="870">
                  <c:v>10.321999999999999</c:v>
                </c:pt>
                <c:pt idx="871">
                  <c:v>10.401</c:v>
                </c:pt>
                <c:pt idx="872">
                  <c:v>10.459</c:v>
                </c:pt>
                <c:pt idx="873">
                  <c:v>10.471</c:v>
                </c:pt>
                <c:pt idx="874">
                  <c:v>10.500999999999999</c:v>
                </c:pt>
                <c:pt idx="875">
                  <c:v>10.526999999999999</c:v>
                </c:pt>
                <c:pt idx="876">
                  <c:v>10.532</c:v>
                </c:pt>
                <c:pt idx="877">
                  <c:v>10.561</c:v>
                </c:pt>
                <c:pt idx="878">
                  <c:v>10.605</c:v>
                </c:pt>
                <c:pt idx="879">
                  <c:v>10.629</c:v>
                </c:pt>
                <c:pt idx="880">
                  <c:v>10.632999999999999</c:v>
                </c:pt>
                <c:pt idx="881">
                  <c:v>10.638</c:v>
                </c:pt>
                <c:pt idx="882">
                  <c:v>10.654</c:v>
                </c:pt>
                <c:pt idx="883">
                  <c:v>10.63</c:v>
                </c:pt>
                <c:pt idx="884">
                  <c:v>10.611000000000001</c:v>
                </c:pt>
                <c:pt idx="885">
                  <c:v>10.601000000000001</c:v>
                </c:pt>
                <c:pt idx="886">
                  <c:v>10.576000000000001</c:v>
                </c:pt>
                <c:pt idx="887">
                  <c:v>10.58</c:v>
                </c:pt>
                <c:pt idx="888">
                  <c:v>10.561</c:v>
                </c:pt>
                <c:pt idx="889">
                  <c:v>10.611000000000001</c:v>
                </c:pt>
                <c:pt idx="890">
                  <c:v>10.632999999999999</c:v>
                </c:pt>
                <c:pt idx="891">
                  <c:v>10.678000000000001</c:v>
                </c:pt>
                <c:pt idx="892">
                  <c:v>10.693</c:v>
                </c:pt>
                <c:pt idx="893">
                  <c:v>10.707000000000001</c:v>
                </c:pt>
                <c:pt idx="894">
                  <c:v>10.741</c:v>
                </c:pt>
                <c:pt idx="895">
                  <c:v>10.744</c:v>
                </c:pt>
                <c:pt idx="896">
                  <c:v>10.756</c:v>
                </c:pt>
                <c:pt idx="897">
                  <c:v>10.769</c:v>
                </c:pt>
                <c:pt idx="898">
                  <c:v>10.811999999999999</c:v>
                </c:pt>
                <c:pt idx="899">
                  <c:v>10.848000000000001</c:v>
                </c:pt>
                <c:pt idx="900">
                  <c:v>11.143000000000001</c:v>
                </c:pt>
                <c:pt idx="901">
                  <c:v>11.324999999999999</c:v>
                </c:pt>
                <c:pt idx="902">
                  <c:v>11.372999999999999</c:v>
                </c:pt>
                <c:pt idx="903">
                  <c:v>11.368</c:v>
                </c:pt>
                <c:pt idx="904">
                  <c:v>11.362</c:v>
                </c:pt>
                <c:pt idx="905">
                  <c:v>11.362</c:v>
                </c:pt>
                <c:pt idx="906">
                  <c:v>11.401</c:v>
                </c:pt>
                <c:pt idx="907">
                  <c:v>11.464</c:v>
                </c:pt>
                <c:pt idx="908">
                  <c:v>11.484999999999999</c:v>
                </c:pt>
                <c:pt idx="909">
                  <c:v>11.507999999999999</c:v>
                </c:pt>
                <c:pt idx="910">
                  <c:v>11.512</c:v>
                </c:pt>
                <c:pt idx="911">
                  <c:v>11.496</c:v>
                </c:pt>
                <c:pt idx="912">
                  <c:v>11.542999999999999</c:v>
                </c:pt>
                <c:pt idx="913">
                  <c:v>11.547000000000001</c:v>
                </c:pt>
                <c:pt idx="914">
                  <c:v>11.6</c:v>
                </c:pt>
                <c:pt idx="915">
                  <c:v>11.629</c:v>
                </c:pt>
                <c:pt idx="916">
                  <c:v>11.625</c:v>
                </c:pt>
                <c:pt idx="917">
                  <c:v>11.699</c:v>
                </c:pt>
                <c:pt idx="918">
                  <c:v>11.704000000000001</c:v>
                </c:pt>
                <c:pt idx="919">
                  <c:v>11.752000000000001</c:v>
                </c:pt>
                <c:pt idx="920">
                  <c:v>11.798999999999999</c:v>
                </c:pt>
                <c:pt idx="921">
                  <c:v>11.805</c:v>
                </c:pt>
                <c:pt idx="922">
                  <c:v>11.81</c:v>
                </c:pt>
                <c:pt idx="923">
                  <c:v>11.807</c:v>
                </c:pt>
                <c:pt idx="924">
                  <c:v>11.856</c:v>
                </c:pt>
                <c:pt idx="925">
                  <c:v>11.907999999999999</c:v>
                </c:pt>
                <c:pt idx="926">
                  <c:v>11.99</c:v>
                </c:pt>
                <c:pt idx="927">
                  <c:v>12.052</c:v>
                </c:pt>
                <c:pt idx="928">
                  <c:v>12.143000000000001</c:v>
                </c:pt>
                <c:pt idx="929">
                  <c:v>12.356</c:v>
                </c:pt>
                <c:pt idx="930">
                  <c:v>13.036</c:v>
                </c:pt>
                <c:pt idx="931">
                  <c:v>13.111000000000001</c:v>
                </c:pt>
                <c:pt idx="932">
                  <c:v>13.196</c:v>
                </c:pt>
                <c:pt idx="933">
                  <c:v>13.247999999999999</c:v>
                </c:pt>
                <c:pt idx="934">
                  <c:v>13.319000000000001</c:v>
                </c:pt>
                <c:pt idx="935">
                  <c:v>13.371</c:v>
                </c:pt>
                <c:pt idx="936">
                  <c:v>13.362</c:v>
                </c:pt>
                <c:pt idx="937">
                  <c:v>13.4</c:v>
                </c:pt>
                <c:pt idx="938">
                  <c:v>13.449</c:v>
                </c:pt>
                <c:pt idx="939">
                  <c:v>13.47</c:v>
                </c:pt>
                <c:pt idx="940">
                  <c:v>13.507</c:v>
                </c:pt>
                <c:pt idx="941">
                  <c:v>13.541</c:v>
                </c:pt>
                <c:pt idx="942">
                  <c:v>13.576000000000001</c:v>
                </c:pt>
                <c:pt idx="943">
                  <c:v>13.589</c:v>
                </c:pt>
                <c:pt idx="944">
                  <c:v>13.561999999999999</c:v>
                </c:pt>
                <c:pt idx="945">
                  <c:v>13.497</c:v>
                </c:pt>
                <c:pt idx="946">
                  <c:v>13.557</c:v>
                </c:pt>
                <c:pt idx="947">
                  <c:v>13.576000000000001</c:v>
                </c:pt>
                <c:pt idx="948">
                  <c:v>13.571999999999999</c:v>
                </c:pt>
                <c:pt idx="949">
                  <c:v>13.577999999999999</c:v>
                </c:pt>
                <c:pt idx="950">
                  <c:v>13.63</c:v>
                </c:pt>
                <c:pt idx="951">
                  <c:v>13.663</c:v>
                </c:pt>
                <c:pt idx="952">
                  <c:v>13.874000000000001</c:v>
                </c:pt>
                <c:pt idx="953">
                  <c:v>13.997999999999999</c:v>
                </c:pt>
                <c:pt idx="954">
                  <c:v>14.092000000000001</c:v>
                </c:pt>
                <c:pt idx="955">
                  <c:v>14.246</c:v>
                </c:pt>
                <c:pt idx="956">
                  <c:v>14.351000000000001</c:v>
                </c:pt>
                <c:pt idx="957">
                  <c:v>14.547000000000001</c:v>
                </c:pt>
                <c:pt idx="958">
                  <c:v>14.872</c:v>
                </c:pt>
                <c:pt idx="959">
                  <c:v>15.598000000000001</c:v>
                </c:pt>
                <c:pt idx="960">
                  <c:v>17.503</c:v>
                </c:pt>
                <c:pt idx="961">
                  <c:v>18.091000000000001</c:v>
                </c:pt>
                <c:pt idx="962">
                  <c:v>18.350000000000001</c:v>
                </c:pt>
                <c:pt idx="963">
                  <c:v>18.456</c:v>
                </c:pt>
                <c:pt idx="964">
                  <c:v>18.568999999999999</c:v>
                </c:pt>
                <c:pt idx="965">
                  <c:v>18.608000000000001</c:v>
                </c:pt>
                <c:pt idx="966">
                  <c:v>18.696999999999999</c:v>
                </c:pt>
                <c:pt idx="967">
                  <c:v>18.744</c:v>
                </c:pt>
                <c:pt idx="968">
                  <c:v>18.809000000000001</c:v>
                </c:pt>
                <c:pt idx="969">
                  <c:v>18.844999999999999</c:v>
                </c:pt>
                <c:pt idx="970">
                  <c:v>18.832000000000001</c:v>
                </c:pt>
                <c:pt idx="971">
                  <c:v>18.898</c:v>
                </c:pt>
                <c:pt idx="972">
                  <c:v>18.934999999999999</c:v>
                </c:pt>
                <c:pt idx="973">
                  <c:v>18.922000000000001</c:v>
                </c:pt>
                <c:pt idx="974">
                  <c:v>18.942</c:v>
                </c:pt>
                <c:pt idx="975">
                  <c:v>19.001000000000001</c:v>
                </c:pt>
                <c:pt idx="976">
                  <c:v>19.023</c:v>
                </c:pt>
                <c:pt idx="977">
                  <c:v>19.004999999999999</c:v>
                </c:pt>
                <c:pt idx="978">
                  <c:v>19.03</c:v>
                </c:pt>
                <c:pt idx="979">
                  <c:v>19.006</c:v>
                </c:pt>
                <c:pt idx="980">
                  <c:v>19.036000000000001</c:v>
                </c:pt>
                <c:pt idx="981">
                  <c:v>19.042999999999999</c:v>
                </c:pt>
                <c:pt idx="982">
                  <c:v>19.045000000000002</c:v>
                </c:pt>
                <c:pt idx="983">
                  <c:v>18.963000000000001</c:v>
                </c:pt>
                <c:pt idx="984">
                  <c:v>18.940999999999999</c:v>
                </c:pt>
                <c:pt idx="985">
                  <c:v>18.934999999999999</c:v>
                </c:pt>
                <c:pt idx="986">
                  <c:v>18.899999999999999</c:v>
                </c:pt>
                <c:pt idx="987">
                  <c:v>18.853000000000002</c:v>
                </c:pt>
                <c:pt idx="988">
                  <c:v>18.786999999999999</c:v>
                </c:pt>
                <c:pt idx="989">
                  <c:v>18.792000000000002</c:v>
                </c:pt>
                <c:pt idx="990">
                  <c:v>18.998999999999999</c:v>
                </c:pt>
                <c:pt idx="991">
                  <c:v>19.077000000000002</c:v>
                </c:pt>
                <c:pt idx="992">
                  <c:v>19.129000000000001</c:v>
                </c:pt>
                <c:pt idx="993">
                  <c:v>19.161999999999999</c:v>
                </c:pt>
                <c:pt idx="994">
                  <c:v>19.184999999999999</c:v>
                </c:pt>
                <c:pt idx="995">
                  <c:v>19.216999999999999</c:v>
                </c:pt>
                <c:pt idx="996">
                  <c:v>19.224</c:v>
                </c:pt>
                <c:pt idx="997">
                  <c:v>19.163</c:v>
                </c:pt>
                <c:pt idx="998">
                  <c:v>19.102</c:v>
                </c:pt>
                <c:pt idx="999">
                  <c:v>19.065999999999999</c:v>
                </c:pt>
                <c:pt idx="1000">
                  <c:v>19.024999999999999</c:v>
                </c:pt>
                <c:pt idx="1001">
                  <c:v>18.998000000000001</c:v>
                </c:pt>
                <c:pt idx="1002">
                  <c:v>18.943999999999999</c:v>
                </c:pt>
                <c:pt idx="1003">
                  <c:v>18.949000000000002</c:v>
                </c:pt>
                <c:pt idx="1004">
                  <c:v>18.867000000000001</c:v>
                </c:pt>
                <c:pt idx="1005">
                  <c:v>18.806999999999999</c:v>
                </c:pt>
                <c:pt idx="1006">
                  <c:v>18.823</c:v>
                </c:pt>
                <c:pt idx="1007">
                  <c:v>18.797999999999998</c:v>
                </c:pt>
                <c:pt idx="1008">
                  <c:v>18.745999999999999</c:v>
                </c:pt>
                <c:pt idx="1009">
                  <c:v>18.68</c:v>
                </c:pt>
                <c:pt idx="1010">
                  <c:v>18.898</c:v>
                </c:pt>
                <c:pt idx="1011">
                  <c:v>18.966000000000001</c:v>
                </c:pt>
                <c:pt idx="1012">
                  <c:v>19.055</c:v>
                </c:pt>
                <c:pt idx="1013">
                  <c:v>19.117999999999999</c:v>
                </c:pt>
                <c:pt idx="1014">
                  <c:v>19.193000000000001</c:v>
                </c:pt>
                <c:pt idx="1015">
                  <c:v>19.231000000000002</c:v>
                </c:pt>
                <c:pt idx="1016">
                  <c:v>19.178999999999998</c:v>
                </c:pt>
                <c:pt idx="1017">
                  <c:v>19.222000000000001</c:v>
                </c:pt>
                <c:pt idx="1018">
                  <c:v>19.404</c:v>
                </c:pt>
                <c:pt idx="1019">
                  <c:v>19.675000000000001</c:v>
                </c:pt>
                <c:pt idx="1020">
                  <c:v>21.475000000000001</c:v>
                </c:pt>
                <c:pt idx="1021">
                  <c:v>22.262</c:v>
                </c:pt>
                <c:pt idx="1022">
                  <c:v>22.395</c:v>
                </c:pt>
                <c:pt idx="1023">
                  <c:v>22.405000000000001</c:v>
                </c:pt>
                <c:pt idx="1024">
                  <c:v>22.367999999999999</c:v>
                </c:pt>
                <c:pt idx="1025">
                  <c:v>22.33</c:v>
                </c:pt>
                <c:pt idx="1026">
                  <c:v>22.332000000000001</c:v>
                </c:pt>
                <c:pt idx="1027">
                  <c:v>22.303000000000001</c:v>
                </c:pt>
                <c:pt idx="1028">
                  <c:v>22.31</c:v>
                </c:pt>
                <c:pt idx="1029">
                  <c:v>22.338000000000001</c:v>
                </c:pt>
                <c:pt idx="1030">
                  <c:v>22.31</c:v>
                </c:pt>
                <c:pt idx="1031">
                  <c:v>22.302</c:v>
                </c:pt>
                <c:pt idx="1032">
                  <c:v>22.291</c:v>
                </c:pt>
                <c:pt idx="1033">
                  <c:v>22.288</c:v>
                </c:pt>
                <c:pt idx="1034">
                  <c:v>22.277000000000001</c:v>
                </c:pt>
                <c:pt idx="1035">
                  <c:v>22.29</c:v>
                </c:pt>
                <c:pt idx="1036">
                  <c:v>22.303000000000001</c:v>
                </c:pt>
                <c:pt idx="1037">
                  <c:v>22.372</c:v>
                </c:pt>
                <c:pt idx="1038">
                  <c:v>22.385999999999999</c:v>
                </c:pt>
                <c:pt idx="1039">
                  <c:v>22.405000000000001</c:v>
                </c:pt>
                <c:pt idx="1040">
                  <c:v>22.323</c:v>
                </c:pt>
                <c:pt idx="1041">
                  <c:v>22.117000000000001</c:v>
                </c:pt>
                <c:pt idx="1042">
                  <c:v>21.640999999999998</c:v>
                </c:pt>
                <c:pt idx="1043">
                  <c:v>21.216999999999999</c:v>
                </c:pt>
                <c:pt idx="1044">
                  <c:v>20.986000000000001</c:v>
                </c:pt>
                <c:pt idx="1045">
                  <c:v>20.867000000000001</c:v>
                </c:pt>
                <c:pt idx="1046">
                  <c:v>20.8</c:v>
                </c:pt>
                <c:pt idx="1047">
                  <c:v>20.802</c:v>
                </c:pt>
                <c:pt idx="1048">
                  <c:v>20.893999999999998</c:v>
                </c:pt>
                <c:pt idx="1049">
                  <c:v>21.498999999999999</c:v>
                </c:pt>
                <c:pt idx="1050">
                  <c:v>22.635999999999999</c:v>
                </c:pt>
                <c:pt idx="1051">
                  <c:v>23.131</c:v>
                </c:pt>
                <c:pt idx="1052">
                  <c:v>23.443000000000001</c:v>
                </c:pt>
                <c:pt idx="1053">
                  <c:v>23.501000000000001</c:v>
                </c:pt>
                <c:pt idx="1054">
                  <c:v>23.503</c:v>
                </c:pt>
                <c:pt idx="1055">
                  <c:v>23.507000000000001</c:v>
                </c:pt>
                <c:pt idx="1056">
                  <c:v>23.475999999999999</c:v>
                </c:pt>
                <c:pt idx="1057">
                  <c:v>23.452000000000002</c:v>
                </c:pt>
                <c:pt idx="1058">
                  <c:v>23.399000000000001</c:v>
                </c:pt>
                <c:pt idx="1059">
                  <c:v>23.274999999999999</c:v>
                </c:pt>
                <c:pt idx="1060">
                  <c:v>23.096</c:v>
                </c:pt>
                <c:pt idx="1061">
                  <c:v>22.763000000000002</c:v>
                </c:pt>
                <c:pt idx="1062">
                  <c:v>22.422999999999998</c:v>
                </c:pt>
                <c:pt idx="1063">
                  <c:v>22.501999999999999</c:v>
                </c:pt>
                <c:pt idx="1064">
                  <c:v>22.768999999999998</c:v>
                </c:pt>
                <c:pt idx="1065">
                  <c:v>23.006</c:v>
                </c:pt>
                <c:pt idx="1066">
                  <c:v>22.998000000000001</c:v>
                </c:pt>
                <c:pt idx="1067">
                  <c:v>22.959</c:v>
                </c:pt>
                <c:pt idx="1068">
                  <c:v>22.893999999999998</c:v>
                </c:pt>
                <c:pt idx="1069">
                  <c:v>22.802</c:v>
                </c:pt>
                <c:pt idx="1070">
                  <c:v>22.725999999999999</c:v>
                </c:pt>
                <c:pt idx="1071">
                  <c:v>22.538</c:v>
                </c:pt>
                <c:pt idx="1072">
                  <c:v>22.329000000000001</c:v>
                </c:pt>
                <c:pt idx="1073">
                  <c:v>22.236000000000001</c:v>
                </c:pt>
                <c:pt idx="1074">
                  <c:v>22.324999999999999</c:v>
                </c:pt>
                <c:pt idx="1075">
                  <c:v>21.917000000000002</c:v>
                </c:pt>
                <c:pt idx="1076">
                  <c:v>21.538</c:v>
                </c:pt>
                <c:pt idx="1077">
                  <c:v>21.58</c:v>
                </c:pt>
                <c:pt idx="1078">
                  <c:v>21.641999999999999</c:v>
                </c:pt>
                <c:pt idx="1079">
                  <c:v>21.945</c:v>
                </c:pt>
                <c:pt idx="1080">
                  <c:v>23.35</c:v>
                </c:pt>
                <c:pt idx="1081">
                  <c:v>23.763000000000002</c:v>
                </c:pt>
                <c:pt idx="1082">
                  <c:v>23.885000000000002</c:v>
                </c:pt>
                <c:pt idx="1083">
                  <c:v>23.904</c:v>
                </c:pt>
                <c:pt idx="1084">
                  <c:v>23.864000000000001</c:v>
                </c:pt>
                <c:pt idx="1085">
                  <c:v>23.832999999999998</c:v>
                </c:pt>
                <c:pt idx="1086">
                  <c:v>23.727</c:v>
                </c:pt>
                <c:pt idx="1087">
                  <c:v>23.547999999999998</c:v>
                </c:pt>
                <c:pt idx="1088">
                  <c:v>23.393000000000001</c:v>
                </c:pt>
                <c:pt idx="1089">
                  <c:v>23.285</c:v>
                </c:pt>
                <c:pt idx="1090">
                  <c:v>23.123999999999999</c:v>
                </c:pt>
                <c:pt idx="1091">
                  <c:v>22.948</c:v>
                </c:pt>
                <c:pt idx="1092">
                  <c:v>22.86</c:v>
                </c:pt>
                <c:pt idx="1093">
                  <c:v>22.823</c:v>
                </c:pt>
                <c:pt idx="1094">
                  <c:v>22.786000000000001</c:v>
                </c:pt>
                <c:pt idx="1095">
                  <c:v>22.803000000000001</c:v>
                </c:pt>
                <c:pt idx="1096">
                  <c:v>22.797000000000001</c:v>
                </c:pt>
                <c:pt idx="1097">
                  <c:v>22.876999999999999</c:v>
                </c:pt>
                <c:pt idx="1098">
                  <c:v>22.821000000000002</c:v>
                </c:pt>
                <c:pt idx="1099">
                  <c:v>22.678999999999998</c:v>
                </c:pt>
                <c:pt idx="1100">
                  <c:v>22.617000000000001</c:v>
                </c:pt>
                <c:pt idx="1101">
                  <c:v>22.552</c:v>
                </c:pt>
                <c:pt idx="1102">
                  <c:v>22.378</c:v>
                </c:pt>
                <c:pt idx="1103">
                  <c:v>22.202000000000002</c:v>
                </c:pt>
                <c:pt idx="1104">
                  <c:v>22.061</c:v>
                </c:pt>
                <c:pt idx="1105">
                  <c:v>22.122</c:v>
                </c:pt>
                <c:pt idx="1106">
                  <c:v>22.111000000000001</c:v>
                </c:pt>
                <c:pt idx="1107">
                  <c:v>22</c:v>
                </c:pt>
                <c:pt idx="1108">
                  <c:v>21.893000000000001</c:v>
                </c:pt>
                <c:pt idx="1109">
                  <c:v>21.812000000000001</c:v>
                </c:pt>
                <c:pt idx="1110">
                  <c:v>21.864000000000001</c:v>
                </c:pt>
                <c:pt idx="1111">
                  <c:v>21.661999999999999</c:v>
                </c:pt>
                <c:pt idx="1112">
                  <c:v>21.617999999999999</c:v>
                </c:pt>
                <c:pt idx="1113">
                  <c:v>21.635000000000002</c:v>
                </c:pt>
                <c:pt idx="1114">
                  <c:v>21.596</c:v>
                </c:pt>
                <c:pt idx="1115">
                  <c:v>21.582999999999998</c:v>
                </c:pt>
                <c:pt idx="1116">
                  <c:v>21.536000000000001</c:v>
                </c:pt>
                <c:pt idx="1117">
                  <c:v>21.437000000000001</c:v>
                </c:pt>
                <c:pt idx="1118">
                  <c:v>21.4</c:v>
                </c:pt>
                <c:pt idx="1119">
                  <c:v>21.346</c:v>
                </c:pt>
                <c:pt idx="1120">
                  <c:v>21.387</c:v>
                </c:pt>
                <c:pt idx="1121">
                  <c:v>21.167999999999999</c:v>
                </c:pt>
                <c:pt idx="1122">
                  <c:v>21.096</c:v>
                </c:pt>
                <c:pt idx="1123">
                  <c:v>21.015999999999998</c:v>
                </c:pt>
                <c:pt idx="1124">
                  <c:v>21.417999999999999</c:v>
                </c:pt>
                <c:pt idx="1125">
                  <c:v>22.074999999999999</c:v>
                </c:pt>
                <c:pt idx="1126">
                  <c:v>21.992000000000001</c:v>
                </c:pt>
                <c:pt idx="1127">
                  <c:v>21.905000000000001</c:v>
                </c:pt>
                <c:pt idx="1128">
                  <c:v>22.033999999999999</c:v>
                </c:pt>
                <c:pt idx="1129">
                  <c:v>22.067</c:v>
                </c:pt>
                <c:pt idx="1130">
                  <c:v>21.853999999999999</c:v>
                </c:pt>
                <c:pt idx="1131">
                  <c:v>21.701000000000001</c:v>
                </c:pt>
                <c:pt idx="1132">
                  <c:v>21.574000000000002</c:v>
                </c:pt>
                <c:pt idx="1133">
                  <c:v>21.428000000000001</c:v>
                </c:pt>
                <c:pt idx="1134">
                  <c:v>21.388999999999999</c:v>
                </c:pt>
                <c:pt idx="1135">
                  <c:v>21.364000000000001</c:v>
                </c:pt>
                <c:pt idx="1136">
                  <c:v>21.373000000000001</c:v>
                </c:pt>
                <c:pt idx="1137">
                  <c:v>21.384</c:v>
                </c:pt>
                <c:pt idx="1138">
                  <c:v>21.381</c:v>
                </c:pt>
                <c:pt idx="1139">
                  <c:v>21.367999999999999</c:v>
                </c:pt>
                <c:pt idx="1140">
                  <c:v>21.488</c:v>
                </c:pt>
                <c:pt idx="1141">
                  <c:v>21.504999999999999</c:v>
                </c:pt>
                <c:pt idx="1142">
                  <c:v>21.462</c:v>
                </c:pt>
                <c:pt idx="1143">
                  <c:v>21.308</c:v>
                </c:pt>
                <c:pt idx="1144">
                  <c:v>21.163</c:v>
                </c:pt>
                <c:pt idx="1145">
                  <c:v>20.995999999999999</c:v>
                </c:pt>
                <c:pt idx="1146">
                  <c:v>20.652000000000001</c:v>
                </c:pt>
                <c:pt idx="1147">
                  <c:v>20.234999999999999</c:v>
                </c:pt>
                <c:pt idx="1148">
                  <c:v>19.948</c:v>
                </c:pt>
                <c:pt idx="1149">
                  <c:v>19.652999999999999</c:v>
                </c:pt>
                <c:pt idx="1150">
                  <c:v>19.327000000000002</c:v>
                </c:pt>
                <c:pt idx="1151">
                  <c:v>18.940000000000001</c:v>
                </c:pt>
                <c:pt idx="1152">
                  <c:v>18.751999999999999</c:v>
                </c:pt>
                <c:pt idx="1153">
                  <c:v>18.675999999999998</c:v>
                </c:pt>
                <c:pt idx="1154">
                  <c:v>18.666</c:v>
                </c:pt>
                <c:pt idx="1155">
                  <c:v>18.632000000000001</c:v>
                </c:pt>
                <c:pt idx="1156">
                  <c:v>18.588000000000001</c:v>
                </c:pt>
                <c:pt idx="1157">
                  <c:v>18.558</c:v>
                </c:pt>
                <c:pt idx="1158">
                  <c:v>18.529</c:v>
                </c:pt>
                <c:pt idx="1159">
                  <c:v>18.495999999999999</c:v>
                </c:pt>
                <c:pt idx="1160">
                  <c:v>18.39</c:v>
                </c:pt>
                <c:pt idx="1161">
                  <c:v>18.242000000000001</c:v>
                </c:pt>
                <c:pt idx="1162">
                  <c:v>18.172999999999998</c:v>
                </c:pt>
                <c:pt idx="1163">
                  <c:v>18.039000000000001</c:v>
                </c:pt>
                <c:pt idx="1164">
                  <c:v>17.97</c:v>
                </c:pt>
                <c:pt idx="1165">
                  <c:v>17.878</c:v>
                </c:pt>
                <c:pt idx="1166">
                  <c:v>17.768000000000001</c:v>
                </c:pt>
                <c:pt idx="1167">
                  <c:v>17.670000000000002</c:v>
                </c:pt>
                <c:pt idx="1168">
                  <c:v>17.553999999999998</c:v>
                </c:pt>
                <c:pt idx="1169">
                  <c:v>17.486999999999998</c:v>
                </c:pt>
                <c:pt idx="1170">
                  <c:v>17.466999999999999</c:v>
                </c:pt>
                <c:pt idx="1171">
                  <c:v>17.405000000000001</c:v>
                </c:pt>
                <c:pt idx="1172">
                  <c:v>17.350000000000001</c:v>
                </c:pt>
                <c:pt idx="1173">
                  <c:v>17.285</c:v>
                </c:pt>
                <c:pt idx="1174">
                  <c:v>17.206</c:v>
                </c:pt>
                <c:pt idx="1175">
                  <c:v>17.157</c:v>
                </c:pt>
                <c:pt idx="1176">
                  <c:v>17.015000000000001</c:v>
                </c:pt>
                <c:pt idx="1177">
                  <c:v>16.788</c:v>
                </c:pt>
                <c:pt idx="1178">
                  <c:v>16.523</c:v>
                </c:pt>
                <c:pt idx="1179">
                  <c:v>16.295000000000002</c:v>
                </c:pt>
                <c:pt idx="1180">
                  <c:v>16.09</c:v>
                </c:pt>
                <c:pt idx="1181">
                  <c:v>15.959</c:v>
                </c:pt>
                <c:pt idx="1182">
                  <c:v>15.765000000000001</c:v>
                </c:pt>
                <c:pt idx="1183">
                  <c:v>15.606999999999999</c:v>
                </c:pt>
                <c:pt idx="1184">
                  <c:v>15.448</c:v>
                </c:pt>
                <c:pt idx="1185">
                  <c:v>15.316000000000001</c:v>
                </c:pt>
                <c:pt idx="1186">
                  <c:v>15.273999999999999</c:v>
                </c:pt>
                <c:pt idx="1187">
                  <c:v>15.225</c:v>
                </c:pt>
                <c:pt idx="1188">
                  <c:v>15.173</c:v>
                </c:pt>
                <c:pt idx="1189">
                  <c:v>15.082000000000001</c:v>
                </c:pt>
                <c:pt idx="1190">
                  <c:v>15</c:v>
                </c:pt>
                <c:pt idx="1191">
                  <c:v>14.920999999999999</c:v>
                </c:pt>
                <c:pt idx="1192">
                  <c:v>14.862</c:v>
                </c:pt>
                <c:pt idx="1193">
                  <c:v>14.79</c:v>
                </c:pt>
                <c:pt idx="1194">
                  <c:v>14.71</c:v>
                </c:pt>
                <c:pt idx="1195">
                  <c:v>14.692</c:v>
                </c:pt>
                <c:pt idx="1196">
                  <c:v>14.683999999999999</c:v>
                </c:pt>
                <c:pt idx="1197">
                  <c:v>14.709</c:v>
                </c:pt>
                <c:pt idx="1198">
                  <c:v>14.71</c:v>
                </c:pt>
                <c:pt idx="1199">
                  <c:v>14.798999999999999</c:v>
                </c:pt>
                <c:pt idx="1200">
                  <c:v>15.180999999999999</c:v>
                </c:pt>
                <c:pt idx="1201">
                  <c:v>15.260999999999999</c:v>
                </c:pt>
                <c:pt idx="1202">
                  <c:v>15.301</c:v>
                </c:pt>
                <c:pt idx="1203">
                  <c:v>15.227</c:v>
                </c:pt>
                <c:pt idx="1204">
                  <c:v>15.137</c:v>
                </c:pt>
                <c:pt idx="1205">
                  <c:v>15.067</c:v>
                </c:pt>
                <c:pt idx="1206">
                  <c:v>14.968</c:v>
                </c:pt>
                <c:pt idx="1207">
                  <c:v>14.835000000000001</c:v>
                </c:pt>
                <c:pt idx="1208">
                  <c:v>14.71</c:v>
                </c:pt>
                <c:pt idx="1209">
                  <c:v>14.561999999999999</c:v>
                </c:pt>
                <c:pt idx="1210">
                  <c:v>14.404</c:v>
                </c:pt>
                <c:pt idx="1211">
                  <c:v>14.226000000000001</c:v>
                </c:pt>
                <c:pt idx="1212">
                  <c:v>14.026999999999999</c:v>
                </c:pt>
                <c:pt idx="1213">
                  <c:v>13.863</c:v>
                </c:pt>
                <c:pt idx="1214">
                  <c:v>13.597</c:v>
                </c:pt>
                <c:pt idx="1215">
                  <c:v>13.326000000000001</c:v>
                </c:pt>
                <c:pt idx="1216">
                  <c:v>13.005000000000001</c:v>
                </c:pt>
                <c:pt idx="1217">
                  <c:v>12.776999999999999</c:v>
                </c:pt>
                <c:pt idx="1218">
                  <c:v>12.555999999999999</c:v>
                </c:pt>
                <c:pt idx="1219">
                  <c:v>12.327</c:v>
                </c:pt>
                <c:pt idx="1220">
                  <c:v>12.118</c:v>
                </c:pt>
                <c:pt idx="1221">
                  <c:v>11.91</c:v>
                </c:pt>
                <c:pt idx="1222">
                  <c:v>11.724</c:v>
                </c:pt>
                <c:pt idx="1223">
                  <c:v>11.507999999999999</c:v>
                </c:pt>
                <c:pt idx="1224">
                  <c:v>11.345000000000001</c:v>
                </c:pt>
                <c:pt idx="1225">
                  <c:v>11.188000000000001</c:v>
                </c:pt>
                <c:pt idx="1226">
                  <c:v>11.065</c:v>
                </c:pt>
                <c:pt idx="1227">
                  <c:v>10.978999999999999</c:v>
                </c:pt>
                <c:pt idx="1228">
                  <c:v>10.859</c:v>
                </c:pt>
                <c:pt idx="1229">
                  <c:v>10.760999999999999</c:v>
                </c:pt>
                <c:pt idx="1230">
                  <c:v>10.678000000000001</c:v>
                </c:pt>
                <c:pt idx="1231">
                  <c:v>10.589</c:v>
                </c:pt>
                <c:pt idx="1232">
                  <c:v>10.507999999999999</c:v>
                </c:pt>
                <c:pt idx="1233">
                  <c:v>10.379</c:v>
                </c:pt>
                <c:pt idx="1234">
                  <c:v>10.268000000000001</c:v>
                </c:pt>
                <c:pt idx="1235">
                  <c:v>10.157999999999999</c:v>
                </c:pt>
                <c:pt idx="1236">
                  <c:v>10.039999999999999</c:v>
                </c:pt>
                <c:pt idx="1237">
                  <c:v>9.9320000000000004</c:v>
                </c:pt>
                <c:pt idx="1238">
                  <c:v>9.8640000000000008</c:v>
                </c:pt>
                <c:pt idx="1239">
                  <c:v>9.6950000000000003</c:v>
                </c:pt>
                <c:pt idx="1240">
                  <c:v>9.5879999999999992</c:v>
                </c:pt>
                <c:pt idx="1241">
                  <c:v>9.4339999999999993</c:v>
                </c:pt>
                <c:pt idx="1242">
                  <c:v>9.34</c:v>
                </c:pt>
                <c:pt idx="1243">
                  <c:v>9.2579999999999991</c:v>
                </c:pt>
                <c:pt idx="1244">
                  <c:v>9.1649999999999991</c:v>
                </c:pt>
                <c:pt idx="1245">
                  <c:v>9.07</c:v>
                </c:pt>
                <c:pt idx="1246">
                  <c:v>8.9930000000000003</c:v>
                </c:pt>
                <c:pt idx="1247">
                  <c:v>8.8759999999999994</c:v>
                </c:pt>
                <c:pt idx="1248">
                  <c:v>8.7710000000000008</c:v>
                </c:pt>
                <c:pt idx="1249">
                  <c:v>8.6959999999999997</c:v>
                </c:pt>
                <c:pt idx="1250">
                  <c:v>8.6370000000000005</c:v>
                </c:pt>
                <c:pt idx="1251">
                  <c:v>8.5389999999999997</c:v>
                </c:pt>
                <c:pt idx="1252">
                  <c:v>8.4529999999999994</c:v>
                </c:pt>
                <c:pt idx="1253">
                  <c:v>8.3510000000000009</c:v>
                </c:pt>
                <c:pt idx="1254">
                  <c:v>8.2829999999999995</c:v>
                </c:pt>
                <c:pt idx="1255">
                  <c:v>8.2070000000000007</c:v>
                </c:pt>
                <c:pt idx="1256">
                  <c:v>8.141</c:v>
                </c:pt>
                <c:pt idx="1257">
                  <c:v>8.0790000000000006</c:v>
                </c:pt>
                <c:pt idx="1258">
                  <c:v>7.9909999999999997</c:v>
                </c:pt>
                <c:pt idx="1259">
                  <c:v>7.9009999999999998</c:v>
                </c:pt>
                <c:pt idx="1260">
                  <c:v>7.8719999999999999</c:v>
                </c:pt>
                <c:pt idx="1261">
                  <c:v>7.8159999999999998</c:v>
                </c:pt>
                <c:pt idx="1262">
                  <c:v>7.7309999999999999</c:v>
                </c:pt>
                <c:pt idx="1263">
                  <c:v>7.6239999999999997</c:v>
                </c:pt>
                <c:pt idx="1264">
                  <c:v>7.5510000000000002</c:v>
                </c:pt>
                <c:pt idx="1265">
                  <c:v>7.4640000000000004</c:v>
                </c:pt>
                <c:pt idx="1266">
                  <c:v>7.375</c:v>
                </c:pt>
                <c:pt idx="1267">
                  <c:v>7.2889999999999997</c:v>
                </c:pt>
                <c:pt idx="1268">
                  <c:v>7.1749999999999998</c:v>
                </c:pt>
                <c:pt idx="1269">
                  <c:v>7.0960000000000001</c:v>
                </c:pt>
                <c:pt idx="1270">
                  <c:v>7.0190000000000001</c:v>
                </c:pt>
                <c:pt idx="1271">
                  <c:v>6.9169999999999998</c:v>
                </c:pt>
                <c:pt idx="1272">
                  <c:v>6.8319999999999999</c:v>
                </c:pt>
                <c:pt idx="1273">
                  <c:v>6.7480000000000002</c:v>
                </c:pt>
                <c:pt idx="1274">
                  <c:v>6.6660000000000004</c:v>
                </c:pt>
                <c:pt idx="1275">
                  <c:v>6.6180000000000003</c:v>
                </c:pt>
                <c:pt idx="1276">
                  <c:v>6.5629999999999997</c:v>
                </c:pt>
                <c:pt idx="1277">
                  <c:v>6.5190000000000001</c:v>
                </c:pt>
                <c:pt idx="1278">
                  <c:v>6.4610000000000003</c:v>
                </c:pt>
                <c:pt idx="1279">
                  <c:v>6.3819999999999997</c:v>
                </c:pt>
                <c:pt idx="1280">
                  <c:v>6.319</c:v>
                </c:pt>
                <c:pt idx="1281">
                  <c:v>6.2380000000000004</c:v>
                </c:pt>
                <c:pt idx="1282">
                  <c:v>6.1630000000000003</c:v>
                </c:pt>
                <c:pt idx="1283">
                  <c:v>6.1029999999999998</c:v>
                </c:pt>
                <c:pt idx="1284">
                  <c:v>6.0439999999999996</c:v>
                </c:pt>
                <c:pt idx="1285">
                  <c:v>6.0010000000000003</c:v>
                </c:pt>
                <c:pt idx="1286">
                  <c:v>5.9359999999999999</c:v>
                </c:pt>
                <c:pt idx="1287">
                  <c:v>5.8890000000000002</c:v>
                </c:pt>
                <c:pt idx="1288">
                  <c:v>5.82</c:v>
                </c:pt>
                <c:pt idx="1289">
                  <c:v>5.7539999999999996</c:v>
                </c:pt>
                <c:pt idx="1290">
                  <c:v>5.7249999999999996</c:v>
                </c:pt>
                <c:pt idx="1291">
                  <c:v>5.681</c:v>
                </c:pt>
                <c:pt idx="1292">
                  <c:v>5.625</c:v>
                </c:pt>
                <c:pt idx="1293">
                  <c:v>5.5640000000000001</c:v>
                </c:pt>
                <c:pt idx="1294">
                  <c:v>5.5209999999999999</c:v>
                </c:pt>
                <c:pt idx="1295">
                  <c:v>5.4539999999999997</c:v>
                </c:pt>
                <c:pt idx="1296">
                  <c:v>5.3819999999999997</c:v>
                </c:pt>
                <c:pt idx="1297">
                  <c:v>5.3019999999999996</c:v>
                </c:pt>
                <c:pt idx="1298">
                  <c:v>5.22</c:v>
                </c:pt>
                <c:pt idx="1299">
                  <c:v>5.1559999999999997</c:v>
                </c:pt>
                <c:pt idx="1300">
                  <c:v>5.1189999999999998</c:v>
                </c:pt>
                <c:pt idx="1301">
                  <c:v>5.0570000000000004</c:v>
                </c:pt>
                <c:pt idx="1302">
                  <c:v>5.0289999999999999</c:v>
                </c:pt>
                <c:pt idx="1303">
                  <c:v>4.9610000000000003</c:v>
                </c:pt>
                <c:pt idx="1304">
                  <c:v>4.9059999999999997</c:v>
                </c:pt>
                <c:pt idx="1305">
                  <c:v>4.88</c:v>
                </c:pt>
                <c:pt idx="1306">
                  <c:v>4.8220000000000001</c:v>
                </c:pt>
                <c:pt idx="1307">
                  <c:v>4.7889999999999997</c:v>
                </c:pt>
                <c:pt idx="1308">
                  <c:v>4.7380000000000004</c:v>
                </c:pt>
                <c:pt idx="1309">
                  <c:v>4.6870000000000003</c:v>
                </c:pt>
                <c:pt idx="1310">
                  <c:v>4.6550000000000002</c:v>
                </c:pt>
                <c:pt idx="1311">
                  <c:v>4.5940000000000003</c:v>
                </c:pt>
                <c:pt idx="1312">
                  <c:v>4.532</c:v>
                </c:pt>
                <c:pt idx="1313">
                  <c:v>4.4969999999999999</c:v>
                </c:pt>
                <c:pt idx="1314">
                  <c:v>4.4690000000000003</c:v>
                </c:pt>
                <c:pt idx="1315">
                  <c:v>4.41</c:v>
                </c:pt>
                <c:pt idx="1316">
                  <c:v>4.3659999999999997</c:v>
                </c:pt>
                <c:pt idx="1317">
                  <c:v>4.3220000000000001</c:v>
                </c:pt>
                <c:pt idx="1318">
                  <c:v>4.2880000000000003</c:v>
                </c:pt>
                <c:pt idx="1319">
                  <c:v>4.2359999999999998</c:v>
                </c:pt>
                <c:pt idx="1320">
                  <c:v>4.2460000000000004</c:v>
                </c:pt>
                <c:pt idx="1321">
                  <c:v>4.1970000000000001</c:v>
                </c:pt>
                <c:pt idx="1322">
                  <c:v>4.157</c:v>
                </c:pt>
                <c:pt idx="1323">
                  <c:v>4.101</c:v>
                </c:pt>
                <c:pt idx="1324">
                  <c:v>4.0330000000000004</c:v>
                </c:pt>
                <c:pt idx="1325">
                  <c:v>3.9750000000000001</c:v>
                </c:pt>
                <c:pt idx="1326">
                  <c:v>3.9279999999999999</c:v>
                </c:pt>
                <c:pt idx="1327">
                  <c:v>3.8740000000000001</c:v>
                </c:pt>
                <c:pt idx="1328">
                  <c:v>3.8260000000000001</c:v>
                </c:pt>
                <c:pt idx="1329">
                  <c:v>3.7770000000000001</c:v>
                </c:pt>
                <c:pt idx="1330">
                  <c:v>3.7210000000000001</c:v>
                </c:pt>
                <c:pt idx="1331">
                  <c:v>3.6779999999999999</c:v>
                </c:pt>
                <c:pt idx="1332">
                  <c:v>3.6379999999999999</c:v>
                </c:pt>
                <c:pt idx="1333">
                  <c:v>3.5859999999999999</c:v>
                </c:pt>
                <c:pt idx="1334">
                  <c:v>3.5139999999999998</c:v>
                </c:pt>
                <c:pt idx="1335">
                  <c:v>3.4689999999999999</c:v>
                </c:pt>
                <c:pt idx="1336">
                  <c:v>3.427</c:v>
                </c:pt>
                <c:pt idx="1337">
                  <c:v>3.375</c:v>
                </c:pt>
                <c:pt idx="1338">
                  <c:v>3.3319999999999999</c:v>
                </c:pt>
                <c:pt idx="1339">
                  <c:v>3.3109999999999999</c:v>
                </c:pt>
                <c:pt idx="1340">
                  <c:v>3.27</c:v>
                </c:pt>
                <c:pt idx="1341">
                  <c:v>3.258</c:v>
                </c:pt>
                <c:pt idx="1342">
                  <c:v>3.214</c:v>
                </c:pt>
                <c:pt idx="1343">
                  <c:v>3.177</c:v>
                </c:pt>
                <c:pt idx="1344">
                  <c:v>3.1379999999999999</c:v>
                </c:pt>
                <c:pt idx="1345">
                  <c:v>3.1080000000000001</c:v>
                </c:pt>
                <c:pt idx="1346">
                  <c:v>3.0619999999999998</c:v>
                </c:pt>
                <c:pt idx="1347">
                  <c:v>3.0409999999999999</c:v>
                </c:pt>
                <c:pt idx="1348">
                  <c:v>3.0070000000000001</c:v>
                </c:pt>
                <c:pt idx="1349">
                  <c:v>2.96</c:v>
                </c:pt>
                <c:pt idx="1350">
                  <c:v>2.9319999999999999</c:v>
                </c:pt>
                <c:pt idx="1351">
                  <c:v>2.89</c:v>
                </c:pt>
                <c:pt idx="1352">
                  <c:v>2.8639999999999999</c:v>
                </c:pt>
                <c:pt idx="1353">
                  <c:v>2.827</c:v>
                </c:pt>
                <c:pt idx="1354">
                  <c:v>2.778</c:v>
                </c:pt>
                <c:pt idx="1355">
                  <c:v>2.746</c:v>
                </c:pt>
                <c:pt idx="1356">
                  <c:v>2.7080000000000002</c:v>
                </c:pt>
                <c:pt idx="1357">
                  <c:v>2.673</c:v>
                </c:pt>
                <c:pt idx="1358">
                  <c:v>2.6459999999999999</c:v>
                </c:pt>
                <c:pt idx="1359">
                  <c:v>2.621</c:v>
                </c:pt>
                <c:pt idx="1360">
                  <c:v>2.581</c:v>
                </c:pt>
                <c:pt idx="1361">
                  <c:v>2.536</c:v>
                </c:pt>
                <c:pt idx="1362">
                  <c:v>2.504</c:v>
                </c:pt>
                <c:pt idx="1363">
                  <c:v>2.4809999999999999</c:v>
                </c:pt>
                <c:pt idx="1364">
                  <c:v>2.4550000000000001</c:v>
                </c:pt>
                <c:pt idx="1365">
                  <c:v>2.4300000000000002</c:v>
                </c:pt>
                <c:pt idx="1366">
                  <c:v>2.41</c:v>
                </c:pt>
                <c:pt idx="1367">
                  <c:v>2.387</c:v>
                </c:pt>
                <c:pt idx="1368">
                  <c:v>2.3559999999999999</c:v>
                </c:pt>
                <c:pt idx="1369">
                  <c:v>2.3319999999999999</c:v>
                </c:pt>
                <c:pt idx="1370">
                  <c:v>2.3090000000000002</c:v>
                </c:pt>
                <c:pt idx="1371">
                  <c:v>2.294</c:v>
                </c:pt>
                <c:pt idx="1372">
                  <c:v>2.2599999999999998</c:v>
                </c:pt>
                <c:pt idx="1373">
                  <c:v>2.2530000000000001</c:v>
                </c:pt>
                <c:pt idx="1374">
                  <c:v>2.2389999999999999</c:v>
                </c:pt>
                <c:pt idx="1375">
                  <c:v>2.2149999999999999</c:v>
                </c:pt>
                <c:pt idx="1376">
                  <c:v>2.2040000000000002</c:v>
                </c:pt>
                <c:pt idx="1377">
                  <c:v>2.177</c:v>
                </c:pt>
                <c:pt idx="1378">
                  <c:v>2.15</c:v>
                </c:pt>
                <c:pt idx="1379">
                  <c:v>2.1339999999999999</c:v>
                </c:pt>
                <c:pt idx="1380">
                  <c:v>2.113</c:v>
                </c:pt>
                <c:pt idx="1381">
                  <c:v>2.1110000000000002</c:v>
                </c:pt>
                <c:pt idx="1382">
                  <c:v>2.08</c:v>
                </c:pt>
                <c:pt idx="1383">
                  <c:v>2.0539999999999998</c:v>
                </c:pt>
                <c:pt idx="1384">
                  <c:v>2.0310000000000001</c:v>
                </c:pt>
                <c:pt idx="1385">
                  <c:v>2.0059999999999998</c:v>
                </c:pt>
                <c:pt idx="1386">
                  <c:v>1.9770000000000001</c:v>
                </c:pt>
                <c:pt idx="1387">
                  <c:v>1.954</c:v>
                </c:pt>
                <c:pt idx="1388">
                  <c:v>1.9370000000000001</c:v>
                </c:pt>
                <c:pt idx="1389">
                  <c:v>1.915</c:v>
                </c:pt>
                <c:pt idx="1390">
                  <c:v>1.891</c:v>
                </c:pt>
                <c:pt idx="1391">
                  <c:v>1.873</c:v>
                </c:pt>
                <c:pt idx="1392">
                  <c:v>1.8480000000000001</c:v>
                </c:pt>
                <c:pt idx="1393">
                  <c:v>1.8360000000000001</c:v>
                </c:pt>
                <c:pt idx="1394">
                  <c:v>1.81</c:v>
                </c:pt>
                <c:pt idx="1395">
                  <c:v>1.79</c:v>
                </c:pt>
                <c:pt idx="1396">
                  <c:v>1.774</c:v>
                </c:pt>
                <c:pt idx="1397">
                  <c:v>1.766</c:v>
                </c:pt>
                <c:pt idx="1398">
                  <c:v>1.7490000000000001</c:v>
                </c:pt>
                <c:pt idx="1399">
                  <c:v>1.7410000000000001</c:v>
                </c:pt>
                <c:pt idx="1400">
                  <c:v>1.7330000000000001</c:v>
                </c:pt>
                <c:pt idx="1401">
                  <c:v>1.718</c:v>
                </c:pt>
                <c:pt idx="1402">
                  <c:v>1.6970000000000001</c:v>
                </c:pt>
                <c:pt idx="1403">
                  <c:v>1.68</c:v>
                </c:pt>
                <c:pt idx="1404">
                  <c:v>1.6759999999999999</c:v>
                </c:pt>
                <c:pt idx="1405">
                  <c:v>1.657</c:v>
                </c:pt>
                <c:pt idx="1406">
                  <c:v>1.639</c:v>
                </c:pt>
                <c:pt idx="1407">
                  <c:v>1.6240000000000001</c:v>
                </c:pt>
                <c:pt idx="1408">
                  <c:v>1.6120000000000001</c:v>
                </c:pt>
                <c:pt idx="1409">
                  <c:v>1.597</c:v>
                </c:pt>
                <c:pt idx="1410">
                  <c:v>1.607</c:v>
                </c:pt>
                <c:pt idx="1411">
                  <c:v>1.5960000000000001</c:v>
                </c:pt>
                <c:pt idx="1412">
                  <c:v>1.601</c:v>
                </c:pt>
                <c:pt idx="1413">
                  <c:v>1.591</c:v>
                </c:pt>
                <c:pt idx="1414">
                  <c:v>1.5840000000000001</c:v>
                </c:pt>
                <c:pt idx="1415">
                  <c:v>1.5880000000000001</c:v>
                </c:pt>
                <c:pt idx="1416">
                  <c:v>1.5820000000000001</c:v>
                </c:pt>
                <c:pt idx="1417">
                  <c:v>1.5760000000000001</c:v>
                </c:pt>
                <c:pt idx="1418">
                  <c:v>1.5609999999999999</c:v>
                </c:pt>
                <c:pt idx="1419">
                  <c:v>1.5509999999999999</c:v>
                </c:pt>
                <c:pt idx="1420">
                  <c:v>1.5529999999999999</c:v>
                </c:pt>
                <c:pt idx="1421">
                  <c:v>1.5569999999999999</c:v>
                </c:pt>
                <c:pt idx="1422">
                  <c:v>1.5660000000000001</c:v>
                </c:pt>
                <c:pt idx="1423">
                  <c:v>1.573</c:v>
                </c:pt>
                <c:pt idx="1424">
                  <c:v>1.57</c:v>
                </c:pt>
                <c:pt idx="1425">
                  <c:v>1.5720000000000001</c:v>
                </c:pt>
                <c:pt idx="1426">
                  <c:v>1.569</c:v>
                </c:pt>
                <c:pt idx="1427">
                  <c:v>1.5549999999999999</c:v>
                </c:pt>
                <c:pt idx="1428">
                  <c:v>1.55</c:v>
                </c:pt>
                <c:pt idx="1429">
                  <c:v>1.54</c:v>
                </c:pt>
                <c:pt idx="1430">
                  <c:v>1.5109999999999999</c:v>
                </c:pt>
                <c:pt idx="1431">
                  <c:v>1.504</c:v>
                </c:pt>
                <c:pt idx="1432">
                  <c:v>1.484</c:v>
                </c:pt>
                <c:pt idx="1433">
                  <c:v>1.482</c:v>
                </c:pt>
                <c:pt idx="1434">
                  <c:v>1.4770000000000001</c:v>
                </c:pt>
                <c:pt idx="1435">
                  <c:v>1.46</c:v>
                </c:pt>
                <c:pt idx="1436">
                  <c:v>1.4650000000000001</c:v>
                </c:pt>
                <c:pt idx="1437">
                  <c:v>1.454</c:v>
                </c:pt>
                <c:pt idx="1438">
                  <c:v>1.4219999999999999</c:v>
                </c:pt>
                <c:pt idx="1439">
                  <c:v>1.3109999999999999</c:v>
                </c:pt>
              </c:numCache>
            </c:numRef>
          </c:val>
          <c:smooth val="1"/>
          <c:extLst>
            <c:ext xmlns:c16="http://schemas.microsoft.com/office/drawing/2014/chart" uri="{C3380CC4-5D6E-409C-BE32-E72D297353CC}">
              <c16:uniqueId val="{00000002-7B39-486C-B6B3-6A2BC09812AE}"/>
            </c:ext>
          </c:extLst>
        </c:ser>
        <c:dLbls>
          <c:showLegendKey val="0"/>
          <c:showVal val="0"/>
          <c:showCatName val="0"/>
          <c:showSerName val="0"/>
          <c:showPercent val="0"/>
          <c:showBubbleSize val="0"/>
        </c:dLbls>
        <c:smooth val="0"/>
        <c:axId val="365583272"/>
        <c:axId val="365584056"/>
      </c:lineChart>
      <c:catAx>
        <c:axId val="365583272"/>
        <c:scaling>
          <c:orientation val="minMax"/>
        </c:scaling>
        <c:delete val="0"/>
        <c:axPos val="b"/>
        <c:numFmt formatCode="h:mm" sourceLinked="1"/>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en-US"/>
          </a:p>
        </c:txPr>
        <c:crossAx val="365584056"/>
        <c:crosses val="autoZero"/>
        <c:auto val="0"/>
        <c:lblAlgn val="ctr"/>
        <c:lblOffset val="100"/>
        <c:tickLblSkip val="60"/>
        <c:noMultiLvlLbl val="0"/>
      </c:catAx>
      <c:valAx>
        <c:axId val="365584056"/>
        <c:scaling>
          <c:orientation val="minMax"/>
          <c:max val="35"/>
        </c:scaling>
        <c:delete val="0"/>
        <c:axPos val="l"/>
        <c:numFmt formatCode="#,##0" sourceLinked="0"/>
        <c:majorTickMark val="none"/>
        <c:minorTickMark val="none"/>
        <c:tickLblPos val="nextTo"/>
        <c:spPr>
          <a:noFill/>
          <a:ln w="6350" cap="flat" cmpd="sng" algn="ctr">
            <a:solidFill>
              <a:schemeClr val="bg1">
                <a:lumMod val="50000"/>
              </a:schemeClr>
            </a:solidFill>
            <a:prstDash val="solid"/>
            <a:round/>
          </a:ln>
          <a:effectLst/>
        </c:spPr>
        <c:txPr>
          <a:bodyPr rot="-6000000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en-US"/>
          </a:p>
        </c:txPr>
        <c:crossAx val="365583272"/>
        <c:crosses val="autoZero"/>
        <c:crossBetween val="between"/>
      </c:valAx>
      <c:spPr>
        <a:noFill/>
        <a:ln w="25400">
          <a:noFill/>
        </a:ln>
        <a:effectLst/>
      </c:spPr>
    </c:plotArea>
    <c:legend>
      <c:legendPos val="b"/>
      <c:layout>
        <c:manualLayout>
          <c:xMode val="edge"/>
          <c:yMode val="edge"/>
          <c:x val="0.26342521393143292"/>
          <c:y val="0.83265702494392435"/>
          <c:w val="0.47338804398246065"/>
          <c:h val="0.10093819741457191"/>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333333"/>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withinLinear" id="18">
  <a:schemeClr val="accent5"/>
</cs:colorStyle>
</file>

<file path=ppt/charts/colors17.xml><?xml version="1.0" encoding="utf-8"?>
<cs:colorStyle xmlns:cs="http://schemas.microsoft.com/office/drawing/2012/chartStyle" xmlns:a="http://schemas.openxmlformats.org/drawingml/2006/main" meth="withinLinear" id="18">
  <a:schemeClr val="accent5"/>
</cs:colorStyle>
</file>

<file path=ppt/charts/colors18.xml><?xml version="1.0" encoding="utf-8"?>
<cs:colorStyle xmlns:cs="http://schemas.microsoft.com/office/drawing/2012/chartStyle" xmlns:a="http://schemas.openxmlformats.org/drawingml/2006/main" meth="withinLinear" id="18">
  <a:schemeClr val="accent5"/>
</cs:colorStyle>
</file>

<file path=ppt/charts/colors19.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 id="18">
  <a:schemeClr val="accent5"/>
</cs:colorStyle>
</file>

<file path=ppt/charts/colors8.xml><?xml version="1.0" encoding="utf-8"?>
<cs:colorStyle xmlns:cs="http://schemas.microsoft.com/office/drawing/2012/chartStyle" xmlns:a="http://schemas.openxmlformats.org/drawingml/2006/main" meth="withinLinear" id="18">
  <a:schemeClr val="accent5"/>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30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headEnd type="none" w="sm" len="sm"/>
        <a:tailEnd type="none" w="sm" len="sm"/>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fillRef idx="0">
      <cs:styleClr val="auto"/>
    </cs:fillRef>
    <cs:effectRef idx="0"/>
    <cs:fontRef idx="minor">
      <a:schemeClr val="tx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a:gsLst>
          <a:gs pos="0">
            <a:schemeClr val="phClr"/>
          </a:gs>
          <a:gs pos="46000">
            <a:schemeClr val="phClr"/>
          </a:gs>
          <a:gs pos="100000">
            <a:schemeClr val="phClr">
              <a:lumMod val="20000"/>
              <a:lumOff val="80000"/>
              <a:alpha val="0"/>
            </a:schemeClr>
          </a:gs>
        </a:gsLst>
        <a:path path="circle">
          <a:fillToRect l="50000" t="-80000" r="50000" b="180000"/>
        </a:path>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ajor>
  <cs:gridlineMinor>
    <cs:lnRef idx="0"/>
    <cs:fillRef idx="0"/>
    <cs:effectRef idx="0"/>
    <cs:fontRef idx="minor">
      <a:schemeClr val="dk1"/>
    </cs:fontRef>
    <cs:spPr>
      <a:ln w="9525" cap="flat" cmpd="sng" algn="ctr">
        <a:gradFill>
          <a:gsLst>
            <a:gs pos="0">
              <a:schemeClr val="tx1">
                <a:lumMod val="5000"/>
                <a:lumOff val="95000"/>
              </a:schemeClr>
            </a:gs>
            <a:gs pos="100000">
              <a:schemeClr val="tx1">
                <a:lumMod val="15000"/>
                <a:lumOff val="8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2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0.00722</cdr:x>
      <cdr:y>0.84068</cdr:y>
    </cdr:from>
    <cdr:to>
      <cdr:x>0.89081</cdr:x>
      <cdr:y>0.91766</cdr:y>
    </cdr:to>
    <cdr:sp macro="" textlink="">
      <cdr:nvSpPr>
        <cdr:cNvPr id="2" name="Plassholder for tekst 16"/>
        <cdr:cNvSpPr>
          <a:spLocks xmlns:a="http://schemas.openxmlformats.org/drawingml/2006/main" noGrp="1"/>
        </cdr:cNvSpPr>
      </cdr:nvSpPr>
      <cdr:spPr>
        <a:xfrm xmlns:a="http://schemas.openxmlformats.org/drawingml/2006/main">
          <a:off x="61846" y="4125203"/>
          <a:ext cx="7571814" cy="377723"/>
        </a:xfrm>
        <a:prstGeom xmlns:a="http://schemas.openxmlformats.org/drawingml/2006/main" prst="rect">
          <a:avLst/>
        </a:prstGeom>
      </cdr:spPr>
      <cdr:txBody>
        <a:bodyPr xmlns:a="http://schemas.openxmlformats.org/drawingml/2006/main" vert="horz" lIns="0" tIns="0" rIns="0" bIns="0" rtlCol="0" anchor="ctr">
          <a:noAutofit/>
        </a:bodyPr>
        <a:lstStyle xmlns:a="http://schemas.openxmlformats.org/drawingml/2006/main">
          <a:lvl1pPr marL="0" indent="0" algn="l" defTabSz="914400" rtl="0" eaLnBrk="1" latinLnBrk="0" hangingPunct="1">
            <a:spcBef>
              <a:spcPct val="20000"/>
            </a:spcBef>
            <a:buFont typeface="Arial" pitchFamily="34" charset="0"/>
            <a:buNone/>
            <a:defRPr lang="en-US" sz="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pPr>
            <a:spcBef>
              <a:spcPct val="0"/>
            </a:spcBef>
          </a:pPr>
          <a:endParaRPr lang="nb-NO" dirty="0"/>
        </a:p>
      </cdr:txBody>
    </cdr:sp>
  </cdr:relSizeAnchor>
</c:userShapes>
</file>

<file path=ppt/drawings/drawing2.xml><?xml version="1.0" encoding="utf-8"?>
<c:userShapes xmlns:c="http://schemas.openxmlformats.org/drawingml/2006/chart">
  <cdr:relSizeAnchor xmlns:cdr="http://schemas.openxmlformats.org/drawingml/2006/chartDrawing">
    <cdr:from>
      <cdr:x>0.00722</cdr:x>
      <cdr:y>0.84068</cdr:y>
    </cdr:from>
    <cdr:to>
      <cdr:x>0.89081</cdr:x>
      <cdr:y>0.91766</cdr:y>
    </cdr:to>
    <cdr:sp macro="" textlink="">
      <cdr:nvSpPr>
        <cdr:cNvPr id="2" name="Plassholder for tekst 16"/>
        <cdr:cNvSpPr>
          <a:spLocks xmlns:a="http://schemas.openxmlformats.org/drawingml/2006/main" noGrp="1"/>
        </cdr:cNvSpPr>
      </cdr:nvSpPr>
      <cdr:spPr>
        <a:xfrm xmlns:a="http://schemas.openxmlformats.org/drawingml/2006/main">
          <a:off x="61846" y="4125203"/>
          <a:ext cx="7571814" cy="377723"/>
        </a:xfrm>
        <a:prstGeom xmlns:a="http://schemas.openxmlformats.org/drawingml/2006/main" prst="rect">
          <a:avLst/>
        </a:prstGeom>
      </cdr:spPr>
      <cdr:txBody>
        <a:bodyPr xmlns:a="http://schemas.openxmlformats.org/drawingml/2006/main" vert="horz" lIns="0" tIns="0" rIns="0" bIns="0" rtlCol="0" anchor="ctr">
          <a:noAutofit/>
        </a:bodyPr>
        <a:lstStyle xmlns:a="http://schemas.openxmlformats.org/drawingml/2006/main">
          <a:lvl1pPr marL="0" indent="0" algn="l" defTabSz="914400" rtl="0" eaLnBrk="1" latinLnBrk="0" hangingPunct="1">
            <a:spcBef>
              <a:spcPct val="20000"/>
            </a:spcBef>
            <a:buFont typeface="Arial" pitchFamily="34" charset="0"/>
            <a:buNone/>
            <a:defRPr lang="en-US" sz="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xmlns:a="http://schemas.openxmlformats.org/drawingml/2006/main">
          <a:pPr>
            <a:spcBef>
              <a:spcPct val="0"/>
            </a:spcBef>
          </a:pPr>
          <a:endParaRPr lang="nb-NO" dirty="0"/>
        </a:p>
      </cdr:txBody>
    </cdr:sp>
  </cdr:relSizeAnchor>
</c:userShapes>
</file>

<file path=ppt/drawings/drawing3.xml><?xml version="1.0" encoding="utf-8"?>
<c:userShapes xmlns:c="http://schemas.openxmlformats.org/drawingml/2006/chart">
  <cdr:relSizeAnchor xmlns:cdr="http://schemas.openxmlformats.org/drawingml/2006/chartDrawing">
    <cdr:from>
      <cdr:x>0.0633</cdr:x>
      <cdr:y>0.04177</cdr:y>
    </cdr:from>
    <cdr:to>
      <cdr:x>0.10354</cdr:x>
      <cdr:y>0.08624</cdr:y>
    </cdr:to>
    <cdr:sp macro="" textlink="">
      <cdr:nvSpPr>
        <cdr:cNvPr id="2" name="TextBox 1">
          <a:extLst xmlns:a="http://schemas.openxmlformats.org/drawingml/2006/main">
            <a:ext uri="{FF2B5EF4-FFF2-40B4-BE49-F238E27FC236}">
              <a16:creationId xmlns:a16="http://schemas.microsoft.com/office/drawing/2014/main" id="{C7099368-1687-469F-8104-14CCCF8EBCC0}"/>
            </a:ext>
          </a:extLst>
        </cdr:cNvPr>
        <cdr:cNvSpPr txBox="1"/>
      </cdr:nvSpPr>
      <cdr:spPr>
        <a:xfrm xmlns:a="http://schemas.openxmlformats.org/drawingml/2006/main">
          <a:off x="725907" y="202060"/>
          <a:ext cx="461427" cy="215141"/>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r>
            <a:rPr lang="nb-NO" sz="1400" dirty="0"/>
            <a:t>1824</a:t>
          </a:r>
        </a:p>
      </cdr:txBody>
    </cdr:sp>
  </cdr:relSizeAnchor>
  <cdr:relSizeAnchor xmlns:cdr="http://schemas.openxmlformats.org/drawingml/2006/chartDrawing">
    <cdr:from>
      <cdr:x>0.16075</cdr:x>
      <cdr:y>0.08582</cdr:y>
    </cdr:from>
    <cdr:to>
      <cdr:x>0.20099</cdr:x>
      <cdr:y>0.13035</cdr:y>
    </cdr:to>
    <cdr:sp macro="" textlink="">
      <cdr:nvSpPr>
        <cdr:cNvPr id="3" name="TextBox 1">
          <a:extLst xmlns:a="http://schemas.openxmlformats.org/drawingml/2006/main">
            <a:ext uri="{FF2B5EF4-FFF2-40B4-BE49-F238E27FC236}">
              <a16:creationId xmlns:a16="http://schemas.microsoft.com/office/drawing/2014/main" id="{803C60CE-8B20-4CD9-8064-01B62B3AF4FD}"/>
            </a:ext>
          </a:extLst>
        </cdr:cNvPr>
        <cdr:cNvSpPr txBox="1"/>
      </cdr:nvSpPr>
      <cdr:spPr>
        <a:xfrm xmlns:a="http://schemas.openxmlformats.org/drawingml/2006/main">
          <a:off x="1843349" y="415172"/>
          <a:ext cx="461427" cy="21543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1711</a:t>
          </a:r>
        </a:p>
      </cdr:txBody>
    </cdr:sp>
  </cdr:relSizeAnchor>
  <cdr:relSizeAnchor xmlns:cdr="http://schemas.openxmlformats.org/drawingml/2006/chartDrawing">
    <cdr:from>
      <cdr:x>0.25555</cdr:x>
      <cdr:y>0.10815</cdr:y>
    </cdr:from>
    <cdr:to>
      <cdr:x>0.29579</cdr:x>
      <cdr:y>0.15262</cdr:y>
    </cdr:to>
    <cdr:sp macro="" textlink="">
      <cdr:nvSpPr>
        <cdr:cNvPr id="4" name="TextBox 1">
          <a:extLst xmlns:a="http://schemas.openxmlformats.org/drawingml/2006/main">
            <a:ext uri="{FF2B5EF4-FFF2-40B4-BE49-F238E27FC236}">
              <a16:creationId xmlns:a16="http://schemas.microsoft.com/office/drawing/2014/main" id="{803C60CE-8B20-4CD9-8064-01B62B3AF4FD}"/>
            </a:ext>
          </a:extLst>
        </cdr:cNvPr>
        <cdr:cNvSpPr txBox="1"/>
      </cdr:nvSpPr>
      <cdr:spPr>
        <a:xfrm xmlns:a="http://schemas.openxmlformats.org/drawingml/2006/main">
          <a:off x="2930413" y="523197"/>
          <a:ext cx="461427" cy="21514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1657</a:t>
          </a:r>
        </a:p>
      </cdr:txBody>
    </cdr:sp>
  </cdr:relSizeAnchor>
</c:userShapes>
</file>

<file path=ppt/drawings/drawing4.xml><?xml version="1.0" encoding="utf-8"?>
<c:userShapes xmlns:c="http://schemas.openxmlformats.org/drawingml/2006/chart">
  <cdr:relSizeAnchor xmlns:cdr="http://schemas.openxmlformats.org/drawingml/2006/chartDrawing">
    <cdr:from>
      <cdr:x>0.32469</cdr:x>
      <cdr:y>0.06738</cdr:y>
    </cdr:from>
    <cdr:to>
      <cdr:x>0.36344</cdr:x>
      <cdr:y>0.11365</cdr:y>
    </cdr:to>
    <cdr:sp macro="" textlink="">
      <cdr:nvSpPr>
        <cdr:cNvPr id="2"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3827983" y="338887"/>
          <a:ext cx="456846" cy="23270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1216</a:t>
          </a:r>
        </a:p>
      </cdr:txBody>
    </cdr:sp>
  </cdr:relSizeAnchor>
  <cdr:relSizeAnchor xmlns:cdr="http://schemas.openxmlformats.org/drawingml/2006/chartDrawing">
    <cdr:from>
      <cdr:x>0.40966</cdr:x>
      <cdr:y>0.11022</cdr:y>
    </cdr:from>
    <cdr:to>
      <cdr:x>0.44841</cdr:x>
      <cdr:y>0.1565</cdr:y>
    </cdr:to>
    <cdr:sp macro="" textlink="">
      <cdr:nvSpPr>
        <cdr:cNvPr id="4"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4829691" y="554306"/>
          <a:ext cx="456846" cy="23275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1136</a:t>
          </a:r>
        </a:p>
      </cdr:txBody>
    </cdr:sp>
  </cdr:relSizeAnchor>
  <cdr:relSizeAnchor xmlns:cdr="http://schemas.openxmlformats.org/drawingml/2006/chartDrawing">
    <cdr:from>
      <cdr:x>0.5</cdr:x>
      <cdr:y>0.11691</cdr:y>
    </cdr:from>
    <cdr:to>
      <cdr:x>0.53875</cdr:x>
      <cdr:y>0.16319</cdr:y>
    </cdr:to>
    <cdr:sp macro="" textlink="">
      <cdr:nvSpPr>
        <cdr:cNvPr id="5"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5894790" y="587970"/>
          <a:ext cx="456846" cy="232752"/>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1127</a:t>
          </a:r>
        </a:p>
      </cdr:txBody>
    </cdr:sp>
  </cdr:relSizeAnchor>
  <cdr:relSizeAnchor xmlns:cdr="http://schemas.openxmlformats.org/drawingml/2006/chartDrawing">
    <cdr:from>
      <cdr:x>0.58452</cdr:x>
      <cdr:y>0.11691</cdr:y>
    </cdr:from>
    <cdr:to>
      <cdr:x>0.62327</cdr:x>
      <cdr:y>0.16319</cdr:y>
    </cdr:to>
    <cdr:sp macro="" textlink="">
      <cdr:nvSpPr>
        <cdr:cNvPr id="6"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6891249" y="587970"/>
          <a:ext cx="456846" cy="232752"/>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1112</a:t>
          </a:r>
        </a:p>
      </cdr:txBody>
    </cdr:sp>
  </cdr:relSizeAnchor>
  <cdr:relSizeAnchor xmlns:cdr="http://schemas.openxmlformats.org/drawingml/2006/chartDrawing">
    <cdr:from>
      <cdr:x>0.67102</cdr:x>
      <cdr:y>0.13336</cdr:y>
    </cdr:from>
    <cdr:to>
      <cdr:x>0.70978</cdr:x>
      <cdr:y>0.17964</cdr:y>
    </cdr:to>
    <cdr:sp macro="" textlink="">
      <cdr:nvSpPr>
        <cdr:cNvPr id="7"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7911045" y="670682"/>
          <a:ext cx="456964" cy="23275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1102</a:t>
          </a:r>
        </a:p>
      </cdr:txBody>
    </cdr:sp>
  </cdr:relSizeAnchor>
  <cdr:relSizeAnchor xmlns:cdr="http://schemas.openxmlformats.org/drawingml/2006/chartDrawing">
    <cdr:from>
      <cdr:x>0.7539</cdr:x>
      <cdr:y>0.13336</cdr:y>
    </cdr:from>
    <cdr:to>
      <cdr:x>0.79265</cdr:x>
      <cdr:y>0.17963</cdr:y>
    </cdr:to>
    <cdr:sp macro="" textlink="">
      <cdr:nvSpPr>
        <cdr:cNvPr id="8"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8888192" y="670682"/>
          <a:ext cx="456846" cy="23270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1096</a:t>
          </a:r>
        </a:p>
      </cdr:txBody>
    </cdr:sp>
  </cdr:relSizeAnchor>
  <cdr:relSizeAnchor xmlns:cdr="http://schemas.openxmlformats.org/drawingml/2006/chartDrawing">
    <cdr:from>
      <cdr:x>0.84035</cdr:x>
      <cdr:y>0.14005</cdr:y>
    </cdr:from>
    <cdr:to>
      <cdr:x>0.87911</cdr:x>
      <cdr:y>0.18632</cdr:y>
    </cdr:to>
    <cdr:sp macro="" textlink="">
      <cdr:nvSpPr>
        <cdr:cNvPr id="9" name="TextBox 1">
          <a:extLst xmlns:a="http://schemas.openxmlformats.org/drawingml/2006/main">
            <a:ext uri="{FF2B5EF4-FFF2-40B4-BE49-F238E27FC236}">
              <a16:creationId xmlns:a16="http://schemas.microsoft.com/office/drawing/2014/main" id="{F0D0EB96-CF7D-448E-BCC1-1644000C6685}"/>
            </a:ext>
          </a:extLst>
        </cdr:cNvPr>
        <cdr:cNvSpPr txBox="1"/>
      </cdr:nvSpPr>
      <cdr:spPr>
        <a:xfrm xmlns:a="http://schemas.openxmlformats.org/drawingml/2006/main">
          <a:off x="9907403" y="704346"/>
          <a:ext cx="456965" cy="232701"/>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1077</a:t>
          </a:r>
        </a:p>
      </cdr:txBody>
    </cdr:sp>
  </cdr:relSizeAnchor>
</c:userShapes>
</file>

<file path=ppt/drawings/drawing5.xml><?xml version="1.0" encoding="utf-8"?>
<c:userShapes xmlns:c="http://schemas.openxmlformats.org/drawingml/2006/chart">
  <cdr:relSizeAnchor xmlns:cdr="http://schemas.openxmlformats.org/drawingml/2006/chartDrawing">
    <cdr:from>
      <cdr:x>0.16135</cdr:x>
      <cdr:y>0.108</cdr:y>
    </cdr:from>
    <cdr:to>
      <cdr:x>0.20085</cdr:x>
      <cdr:y>0.15427</cdr:y>
    </cdr:to>
    <cdr:sp macro="" textlink="">
      <cdr:nvSpPr>
        <cdr:cNvPr id="2"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850159" y="502804"/>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656</a:t>
          </a:r>
        </a:p>
      </cdr:txBody>
    </cdr:sp>
  </cdr:relSizeAnchor>
  <cdr:relSizeAnchor xmlns:cdr="http://schemas.openxmlformats.org/drawingml/2006/chartDrawing">
    <cdr:from>
      <cdr:x>0.25589</cdr:x>
      <cdr:y>0.13113</cdr:y>
    </cdr:from>
    <cdr:to>
      <cdr:x>0.29539</cdr:x>
      <cdr:y>0.17741</cdr:y>
    </cdr:to>
    <cdr:sp macro="" textlink="">
      <cdr:nvSpPr>
        <cdr:cNvPr id="3"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2934248" y="610489"/>
          <a:ext cx="4529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624</a:t>
          </a:r>
        </a:p>
      </cdr:txBody>
    </cdr:sp>
  </cdr:relSizeAnchor>
  <cdr:relSizeAnchor xmlns:cdr="http://schemas.openxmlformats.org/drawingml/2006/chartDrawing">
    <cdr:from>
      <cdr:x>0.35119</cdr:x>
      <cdr:y>0.14664</cdr:y>
    </cdr:from>
    <cdr:to>
      <cdr:x>0.39069</cdr:x>
      <cdr:y>0.19291</cdr:y>
    </cdr:to>
    <cdr:sp macro="" textlink="">
      <cdr:nvSpPr>
        <cdr:cNvPr id="4"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4027097" y="682702"/>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621</a:t>
          </a:r>
        </a:p>
      </cdr:txBody>
    </cdr:sp>
  </cdr:relSizeAnchor>
  <cdr:relSizeAnchor xmlns:cdr="http://schemas.openxmlformats.org/drawingml/2006/chartDrawing">
    <cdr:from>
      <cdr:x>0.53969</cdr:x>
      <cdr:y>0.17609</cdr:y>
    </cdr:from>
    <cdr:to>
      <cdr:x>0.57919</cdr:x>
      <cdr:y>0.22236</cdr:y>
    </cdr:to>
    <cdr:sp macro="" textlink="">
      <cdr:nvSpPr>
        <cdr:cNvPr id="5"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6188601" y="819837"/>
          <a:ext cx="4529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589</a:t>
          </a:r>
        </a:p>
      </cdr:txBody>
    </cdr:sp>
  </cdr:relSizeAnchor>
  <cdr:relSizeAnchor xmlns:cdr="http://schemas.openxmlformats.org/drawingml/2006/chartDrawing">
    <cdr:from>
      <cdr:x>0.63715</cdr:x>
      <cdr:y>0.17741</cdr:y>
    </cdr:from>
    <cdr:to>
      <cdr:x>0.67665</cdr:x>
      <cdr:y>0.22368</cdr:y>
    </cdr:to>
    <cdr:sp macro="" textlink="">
      <cdr:nvSpPr>
        <cdr:cNvPr id="6"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7306117" y="825956"/>
          <a:ext cx="452941"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585</a:t>
          </a:r>
        </a:p>
      </cdr:txBody>
    </cdr:sp>
  </cdr:relSizeAnchor>
  <cdr:relSizeAnchor xmlns:cdr="http://schemas.openxmlformats.org/drawingml/2006/chartDrawing">
    <cdr:from>
      <cdr:x>0.72955</cdr:x>
      <cdr:y>0.20054</cdr:y>
    </cdr:from>
    <cdr:to>
      <cdr:x>0.76905</cdr:x>
      <cdr:y>0.24682</cdr:y>
    </cdr:to>
    <cdr:sp macro="" textlink="">
      <cdr:nvSpPr>
        <cdr:cNvPr id="7"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8365673" y="933666"/>
          <a:ext cx="452942"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578</a:t>
          </a:r>
        </a:p>
      </cdr:txBody>
    </cdr:sp>
  </cdr:relSizeAnchor>
  <cdr:relSizeAnchor xmlns:cdr="http://schemas.openxmlformats.org/drawingml/2006/chartDrawing">
    <cdr:from>
      <cdr:x>0.82479</cdr:x>
      <cdr:y>0.20054</cdr:y>
    </cdr:from>
    <cdr:to>
      <cdr:x>0.86429</cdr:x>
      <cdr:y>0.24682</cdr:y>
    </cdr:to>
    <cdr:sp macro="" textlink="">
      <cdr:nvSpPr>
        <cdr:cNvPr id="8"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9457786" y="933666"/>
          <a:ext cx="452942" cy="215444"/>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573</a:t>
          </a:r>
        </a:p>
      </cdr:txBody>
    </cdr:sp>
  </cdr:relSizeAnchor>
  <cdr:relSizeAnchor xmlns:cdr="http://schemas.openxmlformats.org/drawingml/2006/chartDrawing">
    <cdr:from>
      <cdr:x>0.91821</cdr:x>
      <cdr:y>0.20054</cdr:y>
    </cdr:from>
    <cdr:to>
      <cdr:x>0.95771</cdr:x>
      <cdr:y>0.24681</cdr:y>
    </cdr:to>
    <cdr:sp macro="" textlink="">
      <cdr:nvSpPr>
        <cdr:cNvPr id="9"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0528955" y="933666"/>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568</a:t>
          </a:r>
        </a:p>
      </cdr:txBody>
    </cdr:sp>
  </cdr:relSizeAnchor>
</c:userShapes>
</file>

<file path=ppt/drawings/drawing6.xml><?xml version="1.0" encoding="utf-8"?>
<c:userShapes xmlns:c="http://schemas.openxmlformats.org/drawingml/2006/chart">
  <cdr:relSizeAnchor xmlns:cdr="http://schemas.openxmlformats.org/drawingml/2006/chartDrawing">
    <cdr:from>
      <cdr:x>0.16877</cdr:x>
      <cdr:y>0.27857</cdr:y>
    </cdr:from>
    <cdr:to>
      <cdr:x>0.20827</cdr:x>
      <cdr:y>0.32484</cdr:y>
    </cdr:to>
    <cdr:sp macro="" textlink="">
      <cdr:nvSpPr>
        <cdr:cNvPr id="2"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935271" y="1296933"/>
          <a:ext cx="452942"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603</a:t>
          </a:r>
        </a:p>
      </cdr:txBody>
    </cdr:sp>
  </cdr:relSizeAnchor>
  <cdr:relSizeAnchor xmlns:cdr="http://schemas.openxmlformats.org/drawingml/2006/chartDrawing">
    <cdr:from>
      <cdr:x>0.26167</cdr:x>
      <cdr:y>0.30801</cdr:y>
    </cdr:from>
    <cdr:to>
      <cdr:x>0.30117</cdr:x>
      <cdr:y>0.35429</cdr:y>
    </cdr:to>
    <cdr:sp macro="" textlink="">
      <cdr:nvSpPr>
        <cdr:cNvPr id="3"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3000529" y="1433977"/>
          <a:ext cx="452941" cy="215465"/>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583</a:t>
          </a:r>
        </a:p>
      </cdr:txBody>
    </cdr:sp>
  </cdr:relSizeAnchor>
  <cdr:relSizeAnchor xmlns:cdr="http://schemas.openxmlformats.org/drawingml/2006/chartDrawing">
    <cdr:from>
      <cdr:x>0.35865</cdr:x>
      <cdr:y>0.32806</cdr:y>
    </cdr:from>
    <cdr:to>
      <cdr:x>0.39815</cdr:x>
      <cdr:y>0.37433</cdr:y>
    </cdr:to>
    <cdr:sp macro="" textlink="">
      <cdr:nvSpPr>
        <cdr:cNvPr id="4"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4112593" y="1527351"/>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537</a:t>
          </a:r>
        </a:p>
      </cdr:txBody>
    </cdr:sp>
  </cdr:relSizeAnchor>
  <cdr:relSizeAnchor xmlns:cdr="http://schemas.openxmlformats.org/drawingml/2006/chartDrawing">
    <cdr:from>
      <cdr:x>0.54548</cdr:x>
      <cdr:y>0.35954</cdr:y>
    </cdr:from>
    <cdr:to>
      <cdr:x>0.58497</cdr:x>
      <cdr:y>0.40581</cdr:y>
    </cdr:to>
    <cdr:sp macro="" textlink="">
      <cdr:nvSpPr>
        <cdr:cNvPr id="5"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6254949" y="1673881"/>
          <a:ext cx="452827"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498</a:t>
          </a:r>
        </a:p>
      </cdr:txBody>
    </cdr:sp>
  </cdr:relSizeAnchor>
  <cdr:relSizeAnchor xmlns:cdr="http://schemas.openxmlformats.org/drawingml/2006/chartDrawing">
    <cdr:from>
      <cdr:x>0.64227</cdr:x>
      <cdr:y>0.36365</cdr:y>
    </cdr:from>
    <cdr:to>
      <cdr:x>0.68177</cdr:x>
      <cdr:y>0.40992</cdr:y>
    </cdr:to>
    <cdr:sp macro="" textlink="">
      <cdr:nvSpPr>
        <cdr:cNvPr id="6"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7364827" y="1693046"/>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487</a:t>
          </a:r>
        </a:p>
      </cdr:txBody>
    </cdr:sp>
  </cdr:relSizeAnchor>
  <cdr:relSizeAnchor xmlns:cdr="http://schemas.openxmlformats.org/drawingml/2006/chartDrawing">
    <cdr:from>
      <cdr:x>0.82891</cdr:x>
      <cdr:y>0.38863</cdr:y>
    </cdr:from>
    <cdr:to>
      <cdr:x>0.86841</cdr:x>
      <cdr:y>0.4349</cdr:y>
    </cdr:to>
    <cdr:sp macro="" textlink="">
      <cdr:nvSpPr>
        <cdr:cNvPr id="8"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9505004" y="1809356"/>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446</a:t>
          </a:r>
        </a:p>
      </cdr:txBody>
    </cdr:sp>
  </cdr:relSizeAnchor>
  <cdr:relSizeAnchor xmlns:cdr="http://schemas.openxmlformats.org/drawingml/2006/chartDrawing">
    <cdr:from>
      <cdr:x>0.92589</cdr:x>
      <cdr:y>0.41682</cdr:y>
    </cdr:from>
    <cdr:to>
      <cdr:x>0.96539</cdr:x>
      <cdr:y>0.46309</cdr:y>
    </cdr:to>
    <cdr:sp macro="" textlink="">
      <cdr:nvSpPr>
        <cdr:cNvPr id="9" name="TextBox 1">
          <a:extLst xmlns:a="http://schemas.openxmlformats.org/drawingml/2006/main">
            <a:ext uri="{FF2B5EF4-FFF2-40B4-BE49-F238E27FC236}">
              <a16:creationId xmlns:a16="http://schemas.microsoft.com/office/drawing/2014/main" id="{8EC1E9B8-BA41-4BE9-A6E5-76F4B4FAA97B}"/>
            </a:ext>
          </a:extLst>
        </cdr:cNvPr>
        <cdr:cNvSpPr txBox="1"/>
      </cdr:nvSpPr>
      <cdr:spPr>
        <a:xfrm xmlns:a="http://schemas.openxmlformats.org/drawingml/2006/main">
          <a:off x="10617062" y="1940589"/>
          <a:ext cx="452942"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nb-NO" sz="1400" dirty="0"/>
            <a:t>421</a:t>
          </a:r>
        </a:p>
      </cdr:txBody>
    </cdr:sp>
  </cdr:relSizeAnchor>
  <cdr:relSizeAnchor xmlns:cdr="http://schemas.openxmlformats.org/drawingml/2006/chartDrawing">
    <cdr:from>
      <cdr:x>0.45365</cdr:x>
      <cdr:y>0.34629</cdr:y>
    </cdr:from>
    <cdr:to>
      <cdr:x>0.49315</cdr:x>
      <cdr:y>0.39256</cdr:y>
    </cdr:to>
    <cdr:sp macro="" textlink="">
      <cdr:nvSpPr>
        <cdr:cNvPr id="10" name="TextBox 1">
          <a:extLst xmlns:a="http://schemas.openxmlformats.org/drawingml/2006/main">
            <a:ext uri="{FF2B5EF4-FFF2-40B4-BE49-F238E27FC236}">
              <a16:creationId xmlns:a16="http://schemas.microsoft.com/office/drawing/2014/main" id="{A69F2112-BCDE-4001-B18F-71CCA85FB44C}"/>
            </a:ext>
          </a:extLst>
        </cdr:cNvPr>
        <cdr:cNvSpPr txBox="1"/>
      </cdr:nvSpPr>
      <cdr:spPr>
        <a:xfrm xmlns:a="http://schemas.openxmlformats.org/drawingml/2006/main">
          <a:off x="5201946" y="1612221"/>
          <a:ext cx="452941" cy="215418"/>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514</a:t>
          </a:r>
        </a:p>
      </cdr:txBody>
    </cdr:sp>
  </cdr:relSizeAnchor>
  <cdr:relSizeAnchor xmlns:cdr="http://schemas.openxmlformats.org/drawingml/2006/chartDrawing">
    <cdr:from>
      <cdr:x>0.7367</cdr:x>
      <cdr:y>0.36631</cdr:y>
    </cdr:from>
    <cdr:to>
      <cdr:x>0.7762</cdr:x>
      <cdr:y>0.41258</cdr:y>
    </cdr:to>
    <cdr:sp macro="" textlink="">
      <cdr:nvSpPr>
        <cdr:cNvPr id="11" name="TextBox 1">
          <a:extLst xmlns:a="http://schemas.openxmlformats.org/drawingml/2006/main">
            <a:ext uri="{FF2B5EF4-FFF2-40B4-BE49-F238E27FC236}">
              <a16:creationId xmlns:a16="http://schemas.microsoft.com/office/drawing/2014/main" id="{895061BC-FC56-4D4C-A30A-89FD97BAFB3E}"/>
            </a:ext>
          </a:extLst>
        </cdr:cNvPr>
        <cdr:cNvSpPr txBox="1"/>
      </cdr:nvSpPr>
      <cdr:spPr>
        <a:xfrm xmlns:a="http://schemas.openxmlformats.org/drawingml/2006/main">
          <a:off x="8447651" y="1705413"/>
          <a:ext cx="452942" cy="21541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t>478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05/01/2024</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05/01/2024</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2.xml"/><Relationship Id="rId1" Type="http://schemas.openxmlformats.org/officeDocument/2006/relationships/tags" Target="../tags/tag7.xml"/><Relationship Id="rId4" Type="http://schemas.openxmlformats.org/officeDocument/2006/relationships/image" Target="../media/image5.sv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2.xml"/><Relationship Id="rId1" Type="http://schemas.openxmlformats.org/officeDocument/2006/relationships/tags" Target="../tags/tag8.xml"/><Relationship Id="rId5" Type="http://schemas.openxmlformats.org/officeDocument/2006/relationships/image" Target="../media/image2.png"/><Relationship Id="rId4" Type="http://schemas.openxmlformats.org/officeDocument/2006/relationships/image" Target="../media/image5.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7.sv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2.xml"/><Relationship Id="rId1" Type="http://schemas.openxmlformats.org/officeDocument/2006/relationships/tags" Target="../tags/tag10.xml"/><Relationship Id="rId5" Type="http://schemas.openxmlformats.org/officeDocument/2006/relationships/image" Target="../media/image2.png"/><Relationship Id="rId4" Type="http://schemas.openxmlformats.org/officeDocument/2006/relationships/image" Target="../media/image7.sv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a:t>Click to add text</a:t>
            </a:r>
          </a:p>
        </p:txBody>
      </p:sp>
      <p:pic>
        <p:nvPicPr>
          <p:cNvPr id="4" name="Graphic 6">
            <a:extLst>
              <a:ext uri="{FF2B5EF4-FFF2-40B4-BE49-F238E27FC236}">
                <a16:creationId xmlns:a16="http://schemas.microsoft.com/office/drawing/2014/main" id="{E6DC7E5A-B573-FB06-D437-5DFEE99DB89B}"/>
              </a:ext>
            </a:extLst>
          </p:cNvPr>
          <p:cNvPicPr>
            <a:picLocks noChangeAspect="1"/>
          </p:cNvPicPr>
          <p:nvPr userDrawn="1">
            <p:custDataLst>
              <p:tags r:id="rId1"/>
            </p:custDataLst>
          </p:nvPr>
        </p:nvPicPr>
        <p:blipFill>
          <a:blip r:embed="rId3"/>
          <a:srcRect/>
          <a:stretch/>
        </p:blipFill>
        <p:spPr>
          <a:xfrm>
            <a:off x="85741" y="165772"/>
            <a:ext cx="4167759" cy="939592"/>
          </a:xfrm>
          <a:prstGeom prst="rect">
            <a:avLst/>
          </a:prstGeom>
        </p:spPr>
      </p:pic>
    </p:spTree>
    <p:extLst>
      <p:ext uri="{BB962C8B-B14F-4D97-AF65-F5344CB8AC3E}">
        <p14:creationId xmlns:p14="http://schemas.microsoft.com/office/powerpoint/2010/main" val="42072242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a:t>Click to add title</a:t>
            </a:r>
            <a:endParaRPr lang="en-GB"/>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a:t>Click to add subtitle</a:t>
            </a:r>
            <a:endParaRPr lang="en-GB"/>
          </a:p>
        </p:txBody>
      </p:sp>
    </p:spTree>
    <p:extLst>
      <p:ext uri="{BB962C8B-B14F-4D97-AF65-F5344CB8AC3E}">
        <p14:creationId xmlns:p14="http://schemas.microsoft.com/office/powerpoint/2010/main" val="3629282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3118364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3221918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a:t>Click to add subtitle</a:t>
            </a:r>
            <a:endParaRPr lang="en-GB"/>
          </a:p>
        </p:txBody>
      </p:sp>
    </p:spTree>
    <p:extLst>
      <p:ext uri="{BB962C8B-B14F-4D97-AF65-F5344CB8AC3E}">
        <p14:creationId xmlns:p14="http://schemas.microsoft.com/office/powerpoint/2010/main" val="299235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4583437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a:t>Click to add text</a:t>
            </a:r>
            <a:endParaRPr lang="en-GB"/>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a:t>Click to add subtitle</a:t>
            </a:r>
            <a:endParaRPr lang="en-GB"/>
          </a:p>
        </p:txBody>
      </p:sp>
    </p:spTree>
    <p:extLst>
      <p:ext uri="{BB962C8B-B14F-4D97-AF65-F5344CB8AC3E}">
        <p14:creationId xmlns:p14="http://schemas.microsoft.com/office/powerpoint/2010/main" val="307134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GB"/>
              <a:t>Click icon to add picture</a:t>
            </a:r>
          </a:p>
        </p:txBody>
      </p:sp>
    </p:spTree>
    <p:extLst>
      <p:ext uri="{BB962C8B-B14F-4D97-AF65-F5344CB8AC3E}">
        <p14:creationId xmlns:p14="http://schemas.microsoft.com/office/powerpoint/2010/main" val="28365084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GB"/>
              <a:t>Click icon to add picture</a:t>
            </a:r>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a:t>Click to add title</a:t>
            </a:r>
            <a:endParaRPr lang="en-GB"/>
          </a:p>
        </p:txBody>
      </p:sp>
    </p:spTree>
    <p:extLst>
      <p:ext uri="{BB962C8B-B14F-4D97-AF65-F5344CB8AC3E}">
        <p14:creationId xmlns:p14="http://schemas.microsoft.com/office/powerpoint/2010/main" val="114904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a:t>Click to add subtitle</a:t>
            </a:r>
            <a:endParaRPr lang="en-GB"/>
          </a:p>
        </p:txBody>
      </p:sp>
    </p:spTree>
    <p:extLst>
      <p:ext uri="{BB962C8B-B14F-4D97-AF65-F5344CB8AC3E}">
        <p14:creationId xmlns:p14="http://schemas.microsoft.com/office/powerpoint/2010/main" val="16034866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4195726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GB"/>
              <a:t>Click icon to add picture</a:t>
            </a:r>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6">
            <a:extLst>
              <a:ext uri="{FF2B5EF4-FFF2-40B4-BE49-F238E27FC236}">
                <a16:creationId xmlns:a16="http://schemas.microsoft.com/office/drawing/2014/main" id="{A53E0DBF-40DF-5E66-D7D8-4319D110AC37}"/>
              </a:ext>
            </a:extLst>
          </p:cNvPr>
          <p:cNvPicPr>
            <a:picLocks noChangeAspect="1"/>
          </p:cNvPicPr>
          <p:nvPr userDrawn="1">
            <p:custDataLst>
              <p:tags r:id="rId1"/>
            </p:custDataLst>
          </p:nvPr>
        </p:nvPicPr>
        <p:blipFill>
          <a:blip r:embed="rId4"/>
          <a:srcRect/>
          <a:stretch/>
        </p:blipFill>
        <p:spPr>
          <a:xfrm>
            <a:off x="85741" y="165772"/>
            <a:ext cx="4167759" cy="939592"/>
          </a:xfrm>
          <a:prstGeom prst="rect">
            <a:avLst/>
          </a:prstGeom>
        </p:spPr>
      </p:pic>
    </p:spTree>
    <p:extLst>
      <p:ext uri="{BB962C8B-B14F-4D97-AF65-F5344CB8AC3E}">
        <p14:creationId xmlns:p14="http://schemas.microsoft.com/office/powerpoint/2010/main" val="4703317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Section Header - Grape">
    <p:bg>
      <p:bgPr>
        <a:solidFill>
          <a:schemeClr val="accent1"/>
        </a:solidFill>
        <a:effectLst/>
      </p:bgPr>
    </p:bg>
    <p:spTree>
      <p:nvGrpSpPr>
        <p:cNvPr id="1" name=""/>
        <p:cNvGrpSpPr/>
        <p:nvPr/>
      </p:nvGrpSpPr>
      <p:grpSpPr>
        <a:xfrm>
          <a:off x="0" y="0"/>
          <a:ext cx="0" cy="0"/>
          <a:chOff x="0" y="0"/>
          <a:chExt cx="0" cy="0"/>
        </a:xfrm>
      </p:grpSpPr>
      <p:sp>
        <p:nvSpPr>
          <p:cNvPr id="4" name="Text Placeholder 2"/>
          <p:cNvSpPr>
            <a:spLocks noGrp="1"/>
          </p:cNvSpPr>
          <p:nvPr>
            <p:ph type="body" sz="quarter" idx="15"/>
          </p:nvPr>
        </p:nvSpPr>
        <p:spPr>
          <a:xfrm>
            <a:off x="359998" y="2984855"/>
            <a:ext cx="11468465" cy="1585557"/>
          </a:xfr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US"/>
              <a:t>Click to edit Master text styles</a:t>
            </a:r>
          </a:p>
          <a:p>
            <a:pPr lvl="1"/>
            <a:r>
              <a:rPr lang="en-US"/>
              <a:t>Second level</a:t>
            </a:r>
          </a:p>
        </p:txBody>
      </p:sp>
      <p:sp>
        <p:nvSpPr>
          <p:cNvPr id="5" name="Text Placeholder 2"/>
          <p:cNvSpPr>
            <a:spLocks noGrp="1"/>
          </p:cNvSpPr>
          <p:nvPr>
            <p:ph type="body" sz="quarter" idx="16" hasCustomPrompt="1"/>
          </p:nvPr>
        </p:nvSpPr>
        <p:spPr>
          <a:xfrm>
            <a:off x="359999" y="2564672"/>
            <a:ext cx="976676" cy="411163"/>
          </a:xfr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a:t>No.</a:t>
            </a:r>
          </a:p>
        </p:txBody>
      </p:sp>
    </p:spTree>
    <p:extLst>
      <p:ext uri="{BB962C8B-B14F-4D97-AF65-F5344CB8AC3E}">
        <p14:creationId xmlns:p14="http://schemas.microsoft.com/office/powerpoint/2010/main" val="1930941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x1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Slide Number Placeholder 2"/>
          <p:cNvSpPr>
            <a:spLocks noGrp="1"/>
          </p:cNvSpPr>
          <p:nvPr>
            <p:ph type="sldNum" sz="quarter" idx="10"/>
          </p:nvPr>
        </p:nvSpPr>
        <p:spPr/>
        <p:txBody>
          <a:bodyPr/>
          <a:lstStyle/>
          <a:p>
            <a:fld id="{9784CBA3-D598-4B1F-BAA3-EE14B5154290}" type="slidenum">
              <a:rPr lang="en-AU" smtClean="0"/>
              <a:pPr/>
              <a:t>‹#›</a:t>
            </a:fld>
            <a:endParaRPr lang="en-AU"/>
          </a:p>
        </p:txBody>
      </p:sp>
      <p:sp>
        <p:nvSpPr>
          <p:cNvPr id="7" name="Content Placeholder 6"/>
          <p:cNvSpPr>
            <a:spLocks noGrp="1"/>
          </p:cNvSpPr>
          <p:nvPr>
            <p:ph sz="quarter" idx="11"/>
          </p:nvPr>
        </p:nvSpPr>
        <p:spPr>
          <a:xfrm>
            <a:off x="381001" y="1031840"/>
            <a:ext cx="11425767" cy="4799049"/>
          </a:xfrm>
          <a:prstGeom prst="rect">
            <a:avLst/>
          </a:prstGeom>
        </p:spPr>
        <p:txBody>
          <a:bodyPr>
            <a:noAutofit/>
          </a:bodyPr>
          <a:lstStyle>
            <a:lvl1pPr>
              <a:defRPr b="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417366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and 2 x Content (3)">
    <p:spTree>
      <p:nvGrpSpPr>
        <p:cNvPr id="1" name=""/>
        <p:cNvGrpSpPr/>
        <p:nvPr/>
      </p:nvGrpSpPr>
      <p:grpSpPr>
        <a:xfrm>
          <a:off x="0" y="0"/>
          <a:ext cx="0" cy="0"/>
          <a:chOff x="0" y="0"/>
          <a:chExt cx="0" cy="0"/>
        </a:xfrm>
      </p:grpSpPr>
      <p:sp>
        <p:nvSpPr>
          <p:cNvPr id="8" name="Content Placeholder 2"/>
          <p:cNvSpPr>
            <a:spLocks noGrp="1"/>
          </p:cNvSpPr>
          <p:nvPr>
            <p:ph idx="1"/>
          </p:nvPr>
        </p:nvSpPr>
        <p:spPr>
          <a:xfrm>
            <a:off x="360000" y="1708150"/>
            <a:ext cx="5626800" cy="4003675"/>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35"/>
          <p:cNvSpPr>
            <a:spLocks noGrp="1"/>
          </p:cNvSpPr>
          <p:nvPr>
            <p:ph sz="quarter" idx="14"/>
          </p:nvPr>
        </p:nvSpPr>
        <p:spPr>
          <a:xfrm>
            <a:off x="6191574" y="1708150"/>
            <a:ext cx="5628408" cy="4003676"/>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a:p>
        </p:txBody>
      </p:sp>
      <p:sp>
        <p:nvSpPr>
          <p:cNvPr id="14"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5"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22786327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36765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7EE17B-0210-DD8E-3BC2-1567B0F476EC}"/>
              </a:ext>
            </a:extLst>
          </p:cNvPr>
          <p:cNvSpPr>
            <a:spLocks noGrp="1"/>
          </p:cNvSpPr>
          <p:nvPr>
            <p:ph type="dt" sz="half" idx="10"/>
          </p:nvPr>
        </p:nvSpPr>
        <p:spPr/>
        <p:txBody>
          <a:bodyPr/>
          <a:lstStyle/>
          <a:p>
            <a:fld id="{C6C6D26B-1A50-4E21-9DD8-2474F603A64B}" type="datetimeFigureOut">
              <a:rPr lang="en-GB" smtClean="0"/>
              <a:t>05/01/2024</a:t>
            </a:fld>
            <a:endParaRPr lang="en-GB"/>
          </a:p>
        </p:txBody>
      </p:sp>
      <p:sp>
        <p:nvSpPr>
          <p:cNvPr id="3" name="Footer Placeholder 2">
            <a:extLst>
              <a:ext uri="{FF2B5EF4-FFF2-40B4-BE49-F238E27FC236}">
                <a16:creationId xmlns:a16="http://schemas.microsoft.com/office/drawing/2014/main" id="{560C7D95-9841-3A71-05E7-3B5EDE8FE83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4F79962-E99A-9E90-504B-6965DCE927BE}"/>
              </a:ext>
            </a:extLst>
          </p:cNvPr>
          <p:cNvSpPr>
            <a:spLocks noGrp="1"/>
          </p:cNvSpPr>
          <p:nvPr>
            <p:ph type="sldNum" sz="quarter" idx="12"/>
          </p:nvPr>
        </p:nvSpPr>
        <p:spPr/>
        <p:txBody>
          <a:bodyPr/>
          <a:lstStyle/>
          <a:p>
            <a:fld id="{30979EA2-6BD6-452C-8431-171B554FDC53}" type="slidenum">
              <a:rPr lang="en-GB" smtClean="0"/>
              <a:t>‹#›</a:t>
            </a:fld>
            <a:endParaRPr lang="en-GB"/>
          </a:p>
        </p:txBody>
      </p:sp>
    </p:spTree>
    <p:extLst>
      <p:ext uri="{BB962C8B-B14F-4D97-AF65-F5344CB8AC3E}">
        <p14:creationId xmlns:p14="http://schemas.microsoft.com/office/powerpoint/2010/main" val="27397815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a:t>Click to add text</a:t>
            </a:r>
          </a:p>
        </p:txBody>
      </p:sp>
      <p:pic>
        <p:nvPicPr>
          <p:cNvPr id="7" name="Graphic 6">
            <a:extLst>
              <a:ext uri="{FF2B5EF4-FFF2-40B4-BE49-F238E27FC236}">
                <a16:creationId xmlns:a16="http://schemas.microsoft.com/office/drawing/2014/main" id="{2CB13C9B-184D-41CD-AF76-E3730A913B6D}"/>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a:t>Click to add text</a:t>
            </a:r>
          </a:p>
        </p:txBody>
      </p:sp>
      <p:pic>
        <p:nvPicPr>
          <p:cNvPr id="8" name="Graphic 7">
            <a:extLst>
              <a:ext uri="{FF2B5EF4-FFF2-40B4-BE49-F238E27FC236}">
                <a16:creationId xmlns:a16="http://schemas.microsoft.com/office/drawing/2014/main" id="{B6564A35-867D-4FB8-BD9A-08422621EC42}"/>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pic>
        <p:nvPicPr>
          <p:cNvPr id="12" name="Picture 11">
            <a:extLst>
              <a:ext uri="{FF2B5EF4-FFF2-40B4-BE49-F238E27FC236}">
                <a16:creationId xmlns:a16="http://schemas.microsoft.com/office/drawing/2014/main" id="{DA204BD9-791F-4462-94DF-8A2200C9C049}"/>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a:t>Click to add text</a:t>
            </a:r>
          </a:p>
        </p:txBody>
      </p:sp>
      <p:pic>
        <p:nvPicPr>
          <p:cNvPr id="8" name="Graphic 7">
            <a:extLst>
              <a:ext uri="{FF2B5EF4-FFF2-40B4-BE49-F238E27FC236}">
                <a16:creationId xmlns:a16="http://schemas.microsoft.com/office/drawing/2014/main" id="{52FDC543-6229-4C59-8D65-CAA5F0012C94}"/>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a:t>Click to add text </a:t>
            </a:r>
          </a:p>
        </p:txBody>
      </p:sp>
      <p:pic>
        <p:nvPicPr>
          <p:cNvPr id="11" name="Graphic 10">
            <a:extLst>
              <a:ext uri="{FF2B5EF4-FFF2-40B4-BE49-F238E27FC236}">
                <a16:creationId xmlns:a16="http://schemas.microsoft.com/office/drawing/2014/main" id="{01EE2173-34DD-4E4A-828D-CFC09D3A11C3}"/>
              </a:ext>
            </a:extLst>
          </p:cNvPr>
          <p:cNvPicPr>
            <a:picLocks noChangeAspect="1"/>
          </p:cNvPicPr>
          <p:nvPr userDrawn="1">
            <p:custDataLst>
              <p:tags r:id="rId1"/>
            </p:custDataLst>
          </p:nvPr>
        </p:nvPicPr>
        <p:blipFill>
          <a:blip r:embed="rId3">
            <a:extLst>
              <a:ext uri="{96DAC541-7B7A-43D3-8B79-37D633B846F1}">
                <asvg:svgBlip xmlns:asvg="http://schemas.microsoft.com/office/drawing/2016/SVG/main" r:embed="rId4"/>
              </a:ext>
            </a:extLst>
          </a:blip>
          <a:stretch>
            <a:fillRect/>
          </a:stretch>
        </p:blipFill>
        <p:spPr>
          <a:xfrm>
            <a:off x="360000" y="558000"/>
            <a:ext cx="1940914" cy="367200"/>
          </a:xfrm>
          <a:prstGeom prst="rect">
            <a:avLst/>
          </a:prstGeom>
        </p:spPr>
      </p:pic>
      <p:pic>
        <p:nvPicPr>
          <p:cNvPr id="12" name="Picture 11">
            <a:extLst>
              <a:ext uri="{FF2B5EF4-FFF2-40B4-BE49-F238E27FC236}">
                <a16:creationId xmlns:a16="http://schemas.microsoft.com/office/drawing/2014/main" id="{ACE5983F-1C73-4C4D-87D7-63EED188EDD3}"/>
              </a:ext>
            </a:extLst>
          </p:cNvPr>
          <p:cNvPicPr>
            <a:picLocks noChangeAspect="1"/>
          </p:cNvPicPr>
          <p:nvPr userDrawn="1"/>
        </p:nvPicPr>
        <p:blipFill>
          <a:blip r:embed="rId5"/>
          <a:stretch>
            <a:fillRect/>
          </a:stretch>
        </p:blipFill>
        <p:spPr>
          <a:xfrm>
            <a:off x="4213475" y="1490401"/>
            <a:ext cx="63612" cy="450000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a:t>No.</a:t>
            </a:r>
          </a:p>
        </p:txBody>
      </p:sp>
    </p:spTree>
    <p:extLst>
      <p:ext uri="{BB962C8B-B14F-4D97-AF65-F5344CB8AC3E}">
        <p14:creationId xmlns:p14="http://schemas.microsoft.com/office/powerpoint/2010/main" val="19839965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1800"/>
            </a:lvl1pPr>
          </a:lstStyle>
          <a:p>
            <a:pPr lvl="0"/>
            <a:r>
              <a:rPr lang="en-US"/>
              <a:t>Click to add subtitle</a:t>
            </a:r>
            <a:endParaRPr lang="en-GB"/>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1800"/>
            </a:lvl1pPr>
          </a:lstStyle>
          <a:p>
            <a:pPr lvl="0"/>
            <a:r>
              <a:rPr lang="en-US"/>
              <a:t>Click to add subtitle</a:t>
            </a:r>
            <a:endParaRPr lang="en-GB"/>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1800"/>
            </a:lvl1pPr>
          </a:lstStyle>
          <a:p>
            <a:pPr lvl="0"/>
            <a:r>
              <a:rPr lang="en-US"/>
              <a:t>Click to add subtitle</a:t>
            </a:r>
            <a:endParaRPr lang="en-GB"/>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18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18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1800"/>
            </a:lvl1pPr>
          </a:lstStyle>
          <a:p>
            <a:pPr lvl="0"/>
            <a:r>
              <a:rPr lang="en-US"/>
              <a:t>Click to add subtitle</a:t>
            </a:r>
            <a:endParaRPr lang="en-GB"/>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a:t>Click to add title</a:t>
            </a:r>
            <a:endParaRPr lang="en-GB"/>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1800"/>
            </a:lvl1pPr>
          </a:lstStyle>
          <a:p>
            <a:pPr lvl="0"/>
            <a:r>
              <a:rPr lang="en-US"/>
              <a:t>Click to add subtitle</a:t>
            </a:r>
            <a:endParaRPr lang="en-GB"/>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18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18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a:t>Click to add subtitle</a:t>
            </a:r>
            <a:endParaRPr lang="en-GB"/>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19677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1800"/>
            </a:lvl1pPr>
          </a:lstStyle>
          <a:p>
            <a:pPr lvl="0"/>
            <a:r>
              <a:rPr lang="en-US"/>
              <a:t>Click to add subtitle</a:t>
            </a:r>
            <a:endParaRPr lang="en-GB"/>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18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a:t>Click to add text</a:t>
            </a:r>
            <a:endParaRPr lang="en-GB"/>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1800"/>
            </a:lvl1pPr>
          </a:lstStyle>
          <a:p>
            <a:pPr lvl="0"/>
            <a:r>
              <a:rPr lang="en-US"/>
              <a:t>Click to add subtitle</a:t>
            </a:r>
            <a:endParaRPr lang="en-GB"/>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a:t>Click icon to add picture</a:t>
            </a:r>
            <a:endParaRPr lang="en-GB"/>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a:t>Click icon to add picture</a:t>
            </a:r>
            <a:endParaRPr lang="en-GB"/>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a:t>Click to add title</a:t>
            </a:r>
            <a:endParaRPr lang="en-GB"/>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1800"/>
            </a:lvl1pPr>
          </a:lstStyle>
          <a:p>
            <a:pPr lvl="0"/>
            <a:r>
              <a:rPr lang="en-US"/>
              <a:t>Click to add subtitle</a:t>
            </a:r>
            <a:endParaRPr lang="en-GB"/>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8686273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a:t>Click to add subtitle</a:t>
            </a:r>
            <a:endParaRPr lang="en-GB"/>
          </a:p>
        </p:txBody>
      </p:sp>
    </p:spTree>
    <p:extLst>
      <p:ext uri="{BB962C8B-B14F-4D97-AF65-F5344CB8AC3E}">
        <p14:creationId xmlns:p14="http://schemas.microsoft.com/office/powerpoint/2010/main" val="39483271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a:t>Click to add title</a:t>
            </a:r>
            <a:endParaRPr lang="en-GB"/>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a:t>Click to add text</a:t>
            </a:r>
            <a:endParaRPr lang="en-GB"/>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a:t>Click to add text</a:t>
            </a:r>
            <a:endParaRPr lang="en-GB"/>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a:t>Click to add text</a:t>
            </a:r>
            <a:endParaRPr lang="en-GB"/>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a:t>Click to add subtitle</a:t>
            </a:r>
            <a:endParaRPr lang="en-GB"/>
          </a:p>
        </p:txBody>
      </p:sp>
    </p:spTree>
    <p:extLst>
      <p:ext uri="{BB962C8B-B14F-4D97-AF65-F5344CB8AC3E}">
        <p14:creationId xmlns:p14="http://schemas.microsoft.com/office/powerpoint/2010/main" val="22002806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a:t>No.</a:t>
            </a:r>
          </a:p>
        </p:txBody>
      </p:sp>
    </p:spTree>
    <p:extLst>
      <p:ext uri="{BB962C8B-B14F-4D97-AF65-F5344CB8AC3E}">
        <p14:creationId xmlns:p14="http://schemas.microsoft.com/office/powerpoint/2010/main" val="27949632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a:t>Click to add text</a:t>
            </a:r>
            <a:endParaRPr lang="en-GB"/>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15471660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a:t>Click to add subtitle</a:t>
            </a:r>
            <a:endParaRPr lang="en-GB"/>
          </a:p>
        </p:txBody>
      </p:sp>
    </p:spTree>
    <p:extLst>
      <p:ext uri="{BB962C8B-B14F-4D97-AF65-F5344CB8AC3E}">
        <p14:creationId xmlns:p14="http://schemas.microsoft.com/office/powerpoint/2010/main" val="2465322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a:t>Click to add text</a:t>
            </a:r>
            <a:endParaRPr lang="en-GB"/>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a:t>Click to add text</a:t>
            </a:r>
            <a:endParaRPr lang="en-GB"/>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a:t>Click to add subtitle</a:t>
            </a:r>
            <a:endParaRPr lang="en-GB"/>
          </a:p>
        </p:txBody>
      </p:sp>
    </p:spTree>
    <p:extLst>
      <p:ext uri="{BB962C8B-B14F-4D97-AF65-F5344CB8AC3E}">
        <p14:creationId xmlns:p14="http://schemas.microsoft.com/office/powerpoint/2010/main" val="41270804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26" Type="http://schemas.openxmlformats.org/officeDocument/2006/relationships/image" Target="../media/image3.png"/><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tags" Target="../tags/tag6.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17" Type="http://schemas.openxmlformats.org/officeDocument/2006/relationships/image" Target="../media/image3.png"/><Relationship Id="rId2" Type="http://schemas.openxmlformats.org/officeDocument/2006/relationships/slideLayout" Target="../slideLayouts/slideLayout49.xml"/><Relationship Id="rId16" Type="http://schemas.openxmlformats.org/officeDocument/2006/relationships/tags" Target="../tags/tag11.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theme" Target="../theme/theme3.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a:t>Click to add title</a:t>
            </a:r>
            <a:endParaRPr lang="en-GB"/>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a:solidFill>
                    <a:schemeClr val="tx1"/>
                  </a:solidFill>
                </a:rPr>
                <a:t>Middle </a:t>
              </a:r>
              <a:br>
                <a:rPr lang="en-GB" sz="800">
                  <a:solidFill>
                    <a:schemeClr val="tx1"/>
                  </a:solidFill>
                </a:rPr>
              </a:br>
              <a:r>
                <a:rPr lang="en-GB" sz="80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6"/>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6">
            <a:extLst>
              <a:ext uri="{FF2B5EF4-FFF2-40B4-BE49-F238E27FC236}">
                <a16:creationId xmlns:a16="http://schemas.microsoft.com/office/drawing/2014/main" id="{35FE33B6-1D11-9BF0-6D38-FC7D57DEA0D5}"/>
              </a:ext>
            </a:extLst>
          </p:cNvPr>
          <p:cNvPicPr>
            <a:picLocks noChangeAspect="1"/>
          </p:cNvPicPr>
          <p:nvPr userDrawn="1">
            <p:custDataLst>
              <p:tags r:id="rId27"/>
            </p:custDataLst>
          </p:nvPr>
        </p:nvPicPr>
        <p:blipFill>
          <a:blip r:embed="rId28"/>
          <a:srcRect/>
          <a:stretch/>
        </p:blipFill>
        <p:spPr>
          <a:xfrm>
            <a:off x="252567" y="6251212"/>
            <a:ext cx="1678354" cy="378373"/>
          </a:xfrm>
          <a:prstGeom prst="rect">
            <a:avLst/>
          </a:prstGeom>
        </p:spPr>
      </p:pic>
    </p:spTree>
    <p:extLst>
      <p:ext uri="{BB962C8B-B14F-4D97-AF65-F5344CB8AC3E}">
        <p14:creationId xmlns:p14="http://schemas.microsoft.com/office/powerpoint/2010/main" val="3995103888"/>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 id="2147483841" r:id="rId17"/>
    <p:sldLayoutId id="2147483842" r:id="rId18"/>
    <p:sldLayoutId id="2147483843" r:id="rId19"/>
    <p:sldLayoutId id="2147483844" r:id="rId20"/>
    <p:sldLayoutId id="2147483845" r:id="rId21"/>
    <p:sldLayoutId id="2147483846" r:id="rId22"/>
    <p:sldLayoutId id="2147483847" r:id="rId23"/>
    <p:sldLayoutId id="2147483848" r:id="rId24"/>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a:t>Click to add title</a:t>
            </a:r>
            <a:endParaRPr lang="en-GB"/>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grpSp>
        <p:nvGrpSpPr>
          <p:cNvPr id="2" name="Group 1"/>
          <p:cNvGrpSpPr/>
          <p:nvPr userDrawn="1"/>
        </p:nvGrpSpPr>
        <p:grpSpPr>
          <a:xfrm>
            <a:off x="-1143000" y="-600255"/>
            <a:ext cx="13680281" cy="6916397"/>
            <a:chOff x="-1143000" y="-600255"/>
            <a:chExt cx="13680281" cy="6916397"/>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54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a:solidFill>
                    <a:schemeClr val="tx1"/>
                  </a:solidFill>
                </a:rPr>
                <a:t>Middle </a:t>
              </a:r>
              <a:br>
                <a:rPr lang="en-GB" sz="800">
                  <a:solidFill>
                    <a:schemeClr val="tx1"/>
                  </a:solidFill>
                </a:rPr>
              </a:br>
              <a:r>
                <a:rPr lang="en-GB" sz="80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p>
          </p:txBody>
        </p:sp>
        <p:sp>
          <p:nvSpPr>
            <p:cNvPr id="33" name="TextBox 32">
              <a:extLst>
                <a:ext uri="{FF2B5EF4-FFF2-40B4-BE49-F238E27FC236}">
                  <a16:creationId xmlns:a16="http://schemas.microsoft.com/office/drawing/2014/main" id="{CFEAE3B3-5D06-4E3B-A398-C6BC23EA7359}"/>
                </a:ext>
              </a:extLst>
            </p:cNvPr>
            <p:cNvSpPr txBox="1"/>
            <p:nvPr userDrawn="1"/>
          </p:nvSpPr>
          <p:spPr>
            <a:xfrm>
              <a:off x="-747711" y="6069920"/>
              <a:ext cx="438671" cy="123111"/>
            </a:xfrm>
            <a:prstGeom prst="rect">
              <a:avLst/>
            </a:prstGeom>
            <a:noFill/>
          </p:spPr>
          <p:txBody>
            <a:bodyPr wrap="square" lIns="0" tIns="0" rIns="0" bIns="0" rtlCol="0">
              <a:spAutoFit/>
            </a:bodyPr>
            <a:lstStyle/>
            <a:p>
              <a:pPr algn="r"/>
              <a:r>
                <a:rPr lang="en-GB" sz="800">
                  <a:solidFill>
                    <a:schemeClr val="tx1"/>
                  </a:solidFill>
                </a:rPr>
                <a:t>7.54 cm</a:t>
              </a:r>
            </a:p>
          </p:txBody>
        </p:sp>
        <p:sp>
          <p:nvSpPr>
            <p:cNvPr id="34" name="TextBox 33">
              <a:extLst>
                <a:ext uri="{FF2B5EF4-FFF2-40B4-BE49-F238E27FC236}">
                  <a16:creationId xmlns:a16="http://schemas.microsoft.com/office/drawing/2014/main" id="{5962E1CA-16B1-4204-B4FF-F9B26DDEE92A}"/>
                </a:ext>
              </a:extLst>
            </p:cNvPr>
            <p:cNvSpPr txBox="1"/>
            <p:nvPr userDrawn="1"/>
          </p:nvSpPr>
          <p:spPr>
            <a:xfrm>
              <a:off x="-1143000" y="6193031"/>
              <a:ext cx="833960" cy="123111"/>
            </a:xfrm>
            <a:prstGeom prst="rect">
              <a:avLst/>
            </a:prstGeom>
            <a:noFill/>
          </p:spPr>
          <p:txBody>
            <a:bodyPr wrap="square" lIns="0" tIns="0" rIns="0" bIns="0" rtlCol="0">
              <a:spAutoFit/>
            </a:bodyPr>
            <a:lstStyle/>
            <a:p>
              <a:pPr algn="r"/>
              <a:r>
                <a:rPr lang="en-GB" sz="80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5"/>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Picture 2" descr="image">
            <a:extLst>
              <a:ext uri="{FF2B5EF4-FFF2-40B4-BE49-F238E27FC236}">
                <a16:creationId xmlns:a16="http://schemas.microsoft.com/office/drawing/2014/main" id="{C668911F-A6AF-D30A-F062-3F40BA999AB8}"/>
              </a:ext>
            </a:extLst>
          </p:cNvPr>
          <p:cNvPicPr>
            <a:picLocks noChangeAspect="1" noChangeArrowheads="1"/>
          </p:cNvPicPr>
          <p:nvPr userDrawn="1"/>
        </p:nvPicPr>
        <p:blipFill>
          <a:blip r:embed="rId26">
            <a:extLst>
              <a:ext uri="{28A0092B-C50C-407E-A947-70E740481C1C}">
                <a14:useLocalDpi xmlns:a14="http://schemas.microsoft.com/office/drawing/2010/main" val="0"/>
              </a:ext>
            </a:extLst>
          </a:blip>
          <a:srcRect/>
          <a:stretch>
            <a:fillRect/>
          </a:stretch>
        </p:blipFill>
        <p:spPr bwMode="auto">
          <a:xfrm>
            <a:off x="304800" y="6295580"/>
            <a:ext cx="1711764" cy="385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23" r:id="rId23"/>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1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a:t>Click to add title</a:t>
            </a:r>
            <a:endParaRPr lang="en-GB"/>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6"/>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39288FA0-CCB3-4AD1-A2D0-59345989BE23}"/>
              </a:ext>
            </a:extLst>
          </p:cNvPr>
          <p:cNvGrpSpPr/>
          <p:nvPr userDrawn="1"/>
        </p:nvGrpSpPr>
        <p:grpSpPr>
          <a:xfrm>
            <a:off x="-1143000" y="-600255"/>
            <a:ext cx="13680281" cy="6916397"/>
            <a:chOff x="-1143000" y="-600255"/>
            <a:chExt cx="13680281" cy="6916397"/>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a:solidFill>
                    <a:schemeClr val="tx1"/>
                  </a:solidFill>
                </a:rPr>
                <a:t>Middle </a:t>
              </a:r>
              <a:br>
                <a:rPr lang="en-GB" sz="800">
                  <a:solidFill>
                    <a:schemeClr val="tx1"/>
                  </a:solidFill>
                </a:rPr>
              </a:br>
              <a:r>
                <a:rPr lang="en-GB" sz="80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p>
          </p:txBody>
        </p:sp>
        <p:cxnSp>
          <p:nvCxnSpPr>
            <p:cNvPr id="34" name="Straight Connector 33">
              <a:extLst>
                <a:ext uri="{FF2B5EF4-FFF2-40B4-BE49-F238E27FC236}">
                  <a16:creationId xmlns:a16="http://schemas.microsoft.com/office/drawing/2014/main" id="{7E206775-191C-4462-9E00-F57640201ABE}"/>
                </a:ext>
              </a:extLst>
            </p:cNvPr>
            <p:cNvCxnSpPr/>
            <p:nvPr userDrawn="1"/>
          </p:nvCxnSpPr>
          <p:spPr>
            <a:xfrm>
              <a:off x="-256200" y="61454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B3AE6A6-0B1D-47AF-8D08-88E95C95C4ED}"/>
                </a:ext>
              </a:extLst>
            </p:cNvPr>
            <p:cNvSpPr txBox="1"/>
            <p:nvPr userDrawn="1"/>
          </p:nvSpPr>
          <p:spPr>
            <a:xfrm>
              <a:off x="-747711" y="6069920"/>
              <a:ext cx="438671" cy="123111"/>
            </a:xfrm>
            <a:prstGeom prst="rect">
              <a:avLst/>
            </a:prstGeom>
            <a:noFill/>
          </p:spPr>
          <p:txBody>
            <a:bodyPr wrap="square" lIns="0" tIns="0" rIns="0" bIns="0" rtlCol="0">
              <a:spAutoFit/>
            </a:bodyPr>
            <a:lstStyle/>
            <a:p>
              <a:pPr algn="r"/>
              <a:r>
                <a:rPr lang="en-GB" sz="800">
                  <a:solidFill>
                    <a:schemeClr val="tx1"/>
                  </a:solidFill>
                </a:rPr>
                <a:t>7.54 cm</a:t>
              </a:r>
            </a:p>
          </p:txBody>
        </p:sp>
        <p:sp>
          <p:nvSpPr>
            <p:cNvPr id="36" name="TextBox 35">
              <a:extLst>
                <a:ext uri="{FF2B5EF4-FFF2-40B4-BE49-F238E27FC236}">
                  <a16:creationId xmlns:a16="http://schemas.microsoft.com/office/drawing/2014/main" id="{FA763921-A26B-42B2-A91D-7EDFBE000C85}"/>
                </a:ext>
              </a:extLst>
            </p:cNvPr>
            <p:cNvSpPr txBox="1"/>
            <p:nvPr userDrawn="1"/>
          </p:nvSpPr>
          <p:spPr>
            <a:xfrm>
              <a:off x="-1143000" y="6193031"/>
              <a:ext cx="833960" cy="123111"/>
            </a:xfrm>
            <a:prstGeom prst="rect">
              <a:avLst/>
            </a:prstGeom>
            <a:noFill/>
          </p:spPr>
          <p:txBody>
            <a:bodyPr wrap="square" lIns="0" tIns="0" rIns="0" bIns="0" rtlCol="0">
              <a:spAutoFit/>
            </a:bodyPr>
            <a:lstStyle/>
            <a:p>
              <a:pPr algn="r"/>
              <a:r>
                <a:rPr lang="en-GB" sz="800">
                  <a:solidFill>
                    <a:schemeClr val="tx1"/>
                  </a:solidFill>
                </a:rPr>
                <a:t>Image Bottom</a:t>
              </a:r>
            </a:p>
          </p:txBody>
        </p:sp>
      </p:grpSp>
      <p:pic>
        <p:nvPicPr>
          <p:cNvPr id="2" name="Picture 2" descr="image">
            <a:extLst>
              <a:ext uri="{FF2B5EF4-FFF2-40B4-BE49-F238E27FC236}">
                <a16:creationId xmlns:a16="http://schemas.microsoft.com/office/drawing/2014/main" id="{9F543C49-AB7E-3293-0420-4EF84B78774A}"/>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304800" y="6295580"/>
            <a:ext cx="1711764" cy="385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 id="2147483822" r:id="rId14"/>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1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6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51.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51.xml"/><Relationship Id="rId1" Type="http://schemas.openxmlformats.org/officeDocument/2006/relationships/tags" Target="../tags/tag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chart" Target="../charts/chart13.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Layout" Target="../slideLayouts/slideLayout47.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7.xml"/><Relationship Id="rId1" Type="http://schemas.openxmlformats.org/officeDocument/2006/relationships/tags" Target="../tags/tag2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7.xml"/><Relationship Id="rId1" Type="http://schemas.openxmlformats.org/officeDocument/2006/relationships/tags" Target="../tags/tag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chart" Target="../charts/chart1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chart" Target="../charts/chart17.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chart" Target="../charts/chart1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chart" Target="../charts/chart19.xml"/></Relationships>
</file>

<file path=ppt/slides/_rels/slide29.xml.rels><?xml version="1.0" encoding="UTF-8" standalone="yes"?>
<Relationships xmlns="http://schemas.openxmlformats.org/package/2006/relationships"><Relationship Id="rId3" Type="http://schemas.openxmlformats.org/officeDocument/2006/relationships/hyperlink" Target="mailto:Jasin.Nordheim@kantar.com" TargetMode="External"/><Relationship Id="rId2" Type="http://schemas.openxmlformats.org/officeDocument/2006/relationships/hyperlink" Target="http://kantar.no/medier" TargetMode="External"/><Relationship Id="rId1" Type="http://schemas.openxmlformats.org/officeDocument/2006/relationships/slideLayout" Target="../slideLayouts/slideLayout2.xml"/><Relationship Id="rId4" Type="http://schemas.openxmlformats.org/officeDocument/2006/relationships/hyperlink" Target="mailto:Linn.Nordheim@kantar.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hyperlink" Target="http://kantar.no/medier" TargetMode="External"/><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51.xml"/><Relationship Id="rId1" Type="http://schemas.openxmlformats.org/officeDocument/2006/relationships/tags" Target="../tags/tag1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51.xml"/><Relationship Id="rId1" Type="http://schemas.openxmlformats.org/officeDocument/2006/relationships/tags" Target="../tags/tag13.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51.xml"/><Relationship Id="rId1" Type="http://schemas.openxmlformats.org/officeDocument/2006/relationships/tags" Target="../tags/tag14.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51.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9977715-B9B2-4E67-AF45-3C05410A696E}"/>
              </a:ext>
            </a:extLst>
          </p:cNvPr>
          <p:cNvSpPr>
            <a:spLocks noGrp="1"/>
          </p:cNvSpPr>
          <p:nvPr>
            <p:ph type="ctrTitle"/>
          </p:nvPr>
        </p:nvSpPr>
        <p:spPr/>
        <p:txBody>
          <a:bodyPr/>
          <a:lstStyle/>
          <a:p>
            <a:r>
              <a:rPr lang="en-GB" err="1"/>
              <a:t>Årsrapport</a:t>
            </a:r>
            <a:r>
              <a:rPr lang="en-GB"/>
              <a:t> for </a:t>
            </a:r>
            <a:r>
              <a:rPr lang="en-GB" err="1"/>
              <a:t>konsum</a:t>
            </a:r>
            <a:r>
              <a:rPr lang="en-GB"/>
              <a:t> </a:t>
            </a:r>
            <a:r>
              <a:rPr lang="en-GB" err="1"/>
              <a:t>av</a:t>
            </a:r>
            <a:r>
              <a:rPr lang="en-GB"/>
              <a:t> TV </a:t>
            </a:r>
            <a:r>
              <a:rPr lang="en-GB" err="1"/>
              <a:t>og</a:t>
            </a:r>
            <a:r>
              <a:rPr lang="en-GB"/>
              <a:t> online video </a:t>
            </a:r>
            <a:r>
              <a:rPr lang="en-GB" err="1"/>
              <a:t>i</a:t>
            </a:r>
            <a:r>
              <a:rPr lang="en-GB"/>
              <a:t> Norge</a:t>
            </a:r>
            <a:br>
              <a:rPr lang="en-GB"/>
            </a:br>
            <a:r>
              <a:rPr lang="en-GB"/>
              <a:t>2023</a:t>
            </a:r>
            <a:endParaRPr lang="nb-NO"/>
          </a:p>
        </p:txBody>
      </p:sp>
      <p:sp>
        <p:nvSpPr>
          <p:cNvPr id="4" name="Subtitle 3">
            <a:extLst>
              <a:ext uri="{FF2B5EF4-FFF2-40B4-BE49-F238E27FC236}">
                <a16:creationId xmlns:a16="http://schemas.microsoft.com/office/drawing/2014/main" id="{0CA576C0-A9D9-4F35-9841-4201B861750B}"/>
              </a:ext>
            </a:extLst>
          </p:cNvPr>
          <p:cNvSpPr>
            <a:spLocks noGrp="1"/>
          </p:cNvSpPr>
          <p:nvPr>
            <p:ph type="subTitle" idx="1"/>
          </p:nvPr>
        </p:nvSpPr>
        <p:spPr/>
        <p:txBody>
          <a:bodyPr/>
          <a:lstStyle/>
          <a:p>
            <a:r>
              <a:rPr lang="en-GB" err="1"/>
              <a:t>Offisielle</a:t>
            </a:r>
            <a:r>
              <a:rPr lang="en-GB"/>
              <a:t> tall </a:t>
            </a:r>
            <a:r>
              <a:rPr lang="en-GB" err="1"/>
              <a:t>fra</a:t>
            </a:r>
            <a:r>
              <a:rPr lang="en-GB"/>
              <a:t> TVOV-</a:t>
            </a:r>
            <a:r>
              <a:rPr lang="en-GB" err="1"/>
              <a:t>undersøkelsen</a:t>
            </a:r>
            <a:endParaRPr lang="en-GB" sz="1600"/>
          </a:p>
        </p:txBody>
      </p:sp>
      <p:sp>
        <p:nvSpPr>
          <p:cNvPr id="6" name="Text Placeholder 5">
            <a:extLst>
              <a:ext uri="{FF2B5EF4-FFF2-40B4-BE49-F238E27FC236}">
                <a16:creationId xmlns:a16="http://schemas.microsoft.com/office/drawing/2014/main" id="{0FB4F1C4-B7AE-AC47-FA8A-FF47BB8FBA1C}"/>
              </a:ext>
            </a:extLst>
          </p:cNvPr>
          <p:cNvSpPr>
            <a:spLocks noGrp="1"/>
          </p:cNvSpPr>
          <p:nvPr>
            <p:ph type="body" sz="quarter" idx="20"/>
          </p:nvPr>
        </p:nvSpPr>
        <p:spPr/>
        <p:txBody>
          <a:bodyPr/>
          <a:lstStyle/>
          <a:p>
            <a:endParaRPr lang="nb-NO"/>
          </a:p>
        </p:txBody>
      </p:sp>
    </p:spTree>
    <p:extLst>
      <p:ext uri="{BB962C8B-B14F-4D97-AF65-F5344CB8AC3E}">
        <p14:creationId xmlns:p14="http://schemas.microsoft.com/office/powerpoint/2010/main" val="40812058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a:solidFill>
                  <a:srgbClr val="000000"/>
                </a:solidFill>
              </a:rPr>
              <a:t>Markedsandeler per lineære kanaler (topp 20)</a:t>
            </a:r>
            <a:endParaRPr lang="en-AU" sz="2400">
              <a:solidFill>
                <a:srgbClr val="000000"/>
              </a:solidFill>
            </a:endParaRPr>
          </a:p>
        </p:txBody>
      </p:sp>
      <p:graphicFrame>
        <p:nvGraphicFramePr>
          <p:cNvPr id="6" name="Chart 5">
            <a:extLst>
              <a:ext uri="{FF2B5EF4-FFF2-40B4-BE49-F238E27FC236}">
                <a16:creationId xmlns:a16="http://schemas.microsoft.com/office/drawing/2014/main" id="{0C9832BC-7ABB-4763-96CA-F0C4BD521A27}"/>
              </a:ext>
            </a:extLst>
          </p:cNvPr>
          <p:cNvGraphicFramePr/>
          <p:nvPr>
            <p:extLst>
              <p:ext uri="{D42A27DB-BD31-4B8C-83A1-F6EECF244321}">
                <p14:modId xmlns:p14="http://schemas.microsoft.com/office/powerpoint/2010/main" val="3050747975"/>
              </p:ext>
            </p:extLst>
          </p:nvPr>
        </p:nvGraphicFramePr>
        <p:xfrm>
          <a:off x="359999" y="957414"/>
          <a:ext cx="11466875" cy="4612020"/>
        </p:xfrm>
        <a:graphic>
          <a:graphicData uri="http://schemas.openxmlformats.org/drawingml/2006/chart">
            <c:chart xmlns:c="http://schemas.openxmlformats.org/drawingml/2006/chart" xmlns:r="http://schemas.openxmlformats.org/officeDocument/2006/relationships" r:id="rId3"/>
          </a:graphicData>
        </a:graphic>
      </p:graphicFrame>
      <p:sp>
        <p:nvSpPr>
          <p:cNvPr id="7" name="Plassholder for tekst 6">
            <a:extLst>
              <a:ext uri="{FF2B5EF4-FFF2-40B4-BE49-F238E27FC236}">
                <a16:creationId xmlns:a16="http://schemas.microsoft.com/office/drawing/2014/main" id="{0AD2127C-3367-40AB-9CDA-79C18C5FCF36}"/>
              </a:ext>
            </a:extLst>
          </p:cNvPr>
          <p:cNvSpPr txBox="1">
            <a:spLocks/>
          </p:cNvSpPr>
          <p:nvPr>
            <p:custDataLst>
              <p:tags r:id="rId1"/>
            </p:custDataLst>
          </p:nvPr>
        </p:nvSpPr>
        <p:spPr>
          <a:xfrm>
            <a:off x="6598976" y="6353296"/>
            <a:ext cx="4850074" cy="270257"/>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rgbClr val="000000"/>
                </a:solidFill>
                <a:latin typeface="+mj-lt"/>
              </a:rPr>
              <a:t>Kilde:</a:t>
            </a:r>
            <a:r>
              <a:rPr lang="nb-NO" sz="800">
                <a:solidFill>
                  <a:srgbClr val="000000"/>
                </a:solidFill>
                <a:latin typeface="+mj-lt"/>
              </a:rPr>
              <a:t> </a:t>
            </a:r>
            <a:r>
              <a:rPr lang="nb-NO" sz="800" err="1">
                <a:solidFill>
                  <a:srgbClr val="000000"/>
                </a:solidFill>
                <a:latin typeface="+mj-lt"/>
              </a:rPr>
              <a:t>Kantar</a:t>
            </a:r>
            <a:r>
              <a:rPr lang="nb-NO" sz="800">
                <a:solidFill>
                  <a:srgbClr val="000000"/>
                </a:solidFill>
                <a:latin typeface="+mj-lt"/>
              </a:rPr>
              <a:t> Media TVOV. Personer 10-79 år. </a:t>
            </a:r>
            <a:r>
              <a:rPr lang="nb-NO" sz="800" b="1">
                <a:solidFill>
                  <a:srgbClr val="000000"/>
                </a:solidFill>
                <a:latin typeface="+mj-lt"/>
              </a:rPr>
              <a:t>Markedsandeler i prosent per lineære kanaler.</a:t>
            </a:r>
          </a:p>
        </p:txBody>
      </p:sp>
      <p:sp>
        <p:nvSpPr>
          <p:cNvPr id="4" name="Slide Number Placeholder 3">
            <a:extLst>
              <a:ext uri="{FF2B5EF4-FFF2-40B4-BE49-F238E27FC236}">
                <a16:creationId xmlns:a16="http://schemas.microsoft.com/office/drawing/2014/main" id="{060884E1-0AFA-A6AD-B604-FE9BE5F495F0}"/>
              </a:ext>
            </a:extLst>
          </p:cNvPr>
          <p:cNvSpPr>
            <a:spLocks noGrp="1"/>
          </p:cNvSpPr>
          <p:nvPr>
            <p:ph type="sldNum" sz="quarter" idx="10"/>
          </p:nvPr>
        </p:nvSpPr>
        <p:spPr/>
        <p:txBody>
          <a:bodyPr/>
          <a:lstStyle/>
          <a:p>
            <a:fld id="{4034BEE3-566C-4068-A777-C3A4762E861B}" type="slidenum">
              <a:rPr lang="en-GB" smtClean="0"/>
              <a:pPr/>
              <a:t>10</a:t>
            </a:fld>
            <a:endParaRPr lang="en-GB"/>
          </a:p>
        </p:txBody>
      </p:sp>
    </p:spTree>
    <p:extLst>
      <p:ext uri="{BB962C8B-B14F-4D97-AF65-F5344CB8AC3E}">
        <p14:creationId xmlns:p14="http://schemas.microsoft.com/office/powerpoint/2010/main" val="15177841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en-US" sz="2400" err="1"/>
              <a:t>Seere</a:t>
            </a:r>
            <a:r>
              <a:rPr lang="en-US" sz="2400"/>
              <a:t> </a:t>
            </a:r>
            <a:r>
              <a:rPr lang="en-US" sz="2400" err="1"/>
              <a:t>i</a:t>
            </a:r>
            <a:r>
              <a:rPr lang="en-US" sz="2400"/>
              <a:t> </a:t>
            </a:r>
            <a:r>
              <a:rPr lang="en-US" sz="2400" err="1"/>
              <a:t>prosent</a:t>
            </a:r>
            <a:r>
              <a:rPr lang="en-US" sz="2400"/>
              <a:t> av </a:t>
            </a:r>
            <a:r>
              <a:rPr lang="en-US" sz="2400" err="1"/>
              <a:t>befolkningen</a:t>
            </a:r>
            <a:r>
              <a:rPr lang="en-US" sz="2400"/>
              <a:t> 2023: </a:t>
            </a:r>
            <a:br>
              <a:rPr lang="en-US" sz="2400">
                <a:solidFill>
                  <a:schemeClr val="tx2"/>
                </a:solidFill>
              </a:rPr>
            </a:br>
            <a:r>
              <a:rPr lang="en-US" sz="2400" b="0" i="1" err="1"/>
              <a:t>Ukedager</a:t>
            </a:r>
            <a:r>
              <a:rPr lang="en-US" sz="2400" b="0" i="1"/>
              <a:t> </a:t>
            </a:r>
            <a:r>
              <a:rPr lang="en-US" sz="2400" b="0" i="1" err="1"/>
              <a:t>og</a:t>
            </a:r>
            <a:r>
              <a:rPr lang="en-US" sz="2400" b="0" i="1"/>
              <a:t> </a:t>
            </a:r>
            <a:r>
              <a:rPr lang="en-US" sz="2400" b="0" i="1" err="1"/>
              <a:t>helg</a:t>
            </a:r>
            <a:endParaRPr lang="en-AU" sz="2400" i="1">
              <a:solidFill>
                <a:srgbClr val="000000"/>
              </a:solidFill>
            </a:endParaRPr>
          </a:p>
        </p:txBody>
      </p:sp>
      <p:graphicFrame>
        <p:nvGraphicFramePr>
          <p:cNvPr id="9" name="Plassholder for innhold 7">
            <a:hlinkClick r:id="" action="ppaction://macro?name=Zoom"/>
            <a:extLst>
              <a:ext uri="{FF2B5EF4-FFF2-40B4-BE49-F238E27FC236}">
                <a16:creationId xmlns:a16="http://schemas.microsoft.com/office/drawing/2014/main" id="{5CE7C741-96DF-4729-848B-229FBAA7B8CF}"/>
              </a:ext>
            </a:extLst>
          </p:cNvPr>
          <p:cNvGraphicFramePr>
            <a:graphicFrameLocks noChangeAspect="1"/>
          </p:cNvGraphicFramePr>
          <p:nvPr>
            <p:custDataLst>
              <p:tags r:id="rId1"/>
            </p:custDataLst>
            <p:extLst>
              <p:ext uri="{D42A27DB-BD31-4B8C-83A1-F6EECF244321}">
                <p14:modId xmlns:p14="http://schemas.microsoft.com/office/powerpoint/2010/main" val="889828762"/>
              </p:ext>
            </p:extLst>
          </p:nvPr>
        </p:nvGraphicFramePr>
        <p:xfrm>
          <a:off x="359999" y="1135064"/>
          <a:ext cx="11466875" cy="4803775"/>
        </p:xfrm>
        <a:graphic>
          <a:graphicData uri="http://schemas.openxmlformats.org/drawingml/2006/chart">
            <c:chart xmlns:c="http://schemas.openxmlformats.org/drawingml/2006/chart" xmlns:r="http://schemas.openxmlformats.org/officeDocument/2006/relationships" r:id="rId4"/>
          </a:graphicData>
        </a:graphic>
      </p:graphicFrame>
      <p:sp>
        <p:nvSpPr>
          <p:cNvPr id="6" name="Plassholder for tekst 6">
            <a:extLst>
              <a:ext uri="{FF2B5EF4-FFF2-40B4-BE49-F238E27FC236}">
                <a16:creationId xmlns:a16="http://schemas.microsoft.com/office/drawing/2014/main" id="{B027D4DE-92DC-409A-A770-25DB189B272E}"/>
              </a:ext>
            </a:extLst>
          </p:cNvPr>
          <p:cNvSpPr txBox="1">
            <a:spLocks/>
          </p:cNvSpPr>
          <p:nvPr>
            <p:custDataLst>
              <p:tags r:id="rId2"/>
            </p:custDataLst>
          </p:nvPr>
        </p:nvSpPr>
        <p:spPr>
          <a:xfrm>
            <a:off x="3398576" y="6299563"/>
            <a:ext cx="8136199"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rgbClr val="000000"/>
                </a:solidFill>
                <a:latin typeface="+mj-lt"/>
              </a:rPr>
              <a:t>Kilde:</a:t>
            </a:r>
            <a:r>
              <a:rPr lang="nb-NO" sz="800">
                <a:solidFill>
                  <a:srgbClr val="000000"/>
                </a:solidFill>
                <a:latin typeface="+mj-lt"/>
              </a:rPr>
              <a:t> </a:t>
            </a:r>
            <a:r>
              <a:rPr lang="nb-NO" sz="800" err="1">
                <a:solidFill>
                  <a:srgbClr val="000000"/>
                </a:solidFill>
                <a:latin typeface="+mj-lt"/>
              </a:rPr>
              <a:t>Kantar</a:t>
            </a:r>
            <a:r>
              <a:rPr lang="nb-NO" sz="800">
                <a:solidFill>
                  <a:srgbClr val="000000"/>
                </a:solidFill>
                <a:latin typeface="+mj-lt"/>
              </a:rPr>
              <a:t> Media TVOV. Personer 10-79 år. </a:t>
            </a:r>
            <a:r>
              <a:rPr lang="nb-NO" sz="800" b="1">
                <a:solidFill>
                  <a:srgbClr val="000000"/>
                </a:solidFill>
                <a:latin typeface="+mj-lt"/>
              </a:rPr>
              <a:t>Antall seere (</a:t>
            </a:r>
            <a:r>
              <a:rPr lang="nb-NO" sz="800" b="1" err="1">
                <a:solidFill>
                  <a:srgbClr val="000000"/>
                </a:solidFill>
                <a:latin typeface="+mj-lt"/>
              </a:rPr>
              <a:t>rating</a:t>
            </a:r>
            <a:r>
              <a:rPr lang="nb-NO" sz="800" b="1">
                <a:solidFill>
                  <a:srgbClr val="000000"/>
                </a:solidFill>
                <a:latin typeface="+mj-lt"/>
              </a:rPr>
              <a:t>) i prosent av befolkningen per tidspunkt. </a:t>
            </a:r>
            <a:r>
              <a:rPr lang="nb-NO" sz="800">
                <a:solidFill>
                  <a:srgbClr val="000000"/>
                </a:solidFill>
                <a:latin typeface="+mj-lt"/>
              </a:rPr>
              <a:t>Hele uken (man-</a:t>
            </a:r>
            <a:r>
              <a:rPr lang="nb-NO" sz="800" err="1">
                <a:solidFill>
                  <a:srgbClr val="000000"/>
                </a:solidFill>
                <a:latin typeface="+mj-lt"/>
              </a:rPr>
              <a:t>søn</a:t>
            </a:r>
            <a:r>
              <a:rPr lang="nb-NO" sz="800">
                <a:solidFill>
                  <a:srgbClr val="000000"/>
                </a:solidFill>
                <a:latin typeface="+mj-lt"/>
              </a:rPr>
              <a:t>), hverdager (man-</a:t>
            </a:r>
            <a:r>
              <a:rPr lang="nb-NO" sz="800" err="1">
                <a:solidFill>
                  <a:srgbClr val="000000"/>
                </a:solidFill>
                <a:latin typeface="+mj-lt"/>
              </a:rPr>
              <a:t>fre</a:t>
            </a:r>
            <a:r>
              <a:rPr lang="nb-NO" sz="800">
                <a:solidFill>
                  <a:srgbClr val="000000"/>
                </a:solidFill>
                <a:latin typeface="+mj-lt"/>
              </a:rPr>
              <a:t>), helg (lør-</a:t>
            </a:r>
            <a:r>
              <a:rPr lang="nb-NO" sz="800" err="1">
                <a:solidFill>
                  <a:srgbClr val="000000"/>
                </a:solidFill>
                <a:latin typeface="+mj-lt"/>
              </a:rPr>
              <a:t>søn</a:t>
            </a:r>
            <a:r>
              <a:rPr lang="nb-NO" sz="800">
                <a:solidFill>
                  <a:srgbClr val="000000"/>
                </a:solidFill>
                <a:latin typeface="+mj-lt"/>
              </a:rPr>
              <a:t>).</a:t>
            </a:r>
          </a:p>
        </p:txBody>
      </p:sp>
      <p:sp>
        <p:nvSpPr>
          <p:cNvPr id="4" name="Slide Number Placeholder 3">
            <a:extLst>
              <a:ext uri="{FF2B5EF4-FFF2-40B4-BE49-F238E27FC236}">
                <a16:creationId xmlns:a16="http://schemas.microsoft.com/office/drawing/2014/main" id="{84209B18-3F74-506B-F358-E8B2441AD441}"/>
              </a:ext>
            </a:extLst>
          </p:cNvPr>
          <p:cNvSpPr>
            <a:spLocks noGrp="1"/>
          </p:cNvSpPr>
          <p:nvPr>
            <p:ph type="sldNum" sz="quarter" idx="10"/>
          </p:nvPr>
        </p:nvSpPr>
        <p:spPr/>
        <p:txBody>
          <a:bodyPr/>
          <a:lstStyle/>
          <a:p>
            <a:fld id="{4034BEE3-566C-4068-A777-C3A4762E861B}" type="slidenum">
              <a:rPr lang="en-GB" smtClean="0"/>
              <a:pPr/>
              <a:t>11</a:t>
            </a:fld>
            <a:endParaRPr lang="en-GB"/>
          </a:p>
        </p:txBody>
      </p:sp>
    </p:spTree>
    <p:extLst>
      <p:ext uri="{BB962C8B-B14F-4D97-AF65-F5344CB8AC3E}">
        <p14:creationId xmlns:p14="http://schemas.microsoft.com/office/powerpoint/2010/main" val="37575510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en-US" sz="2400" err="1"/>
              <a:t>Seere</a:t>
            </a:r>
            <a:r>
              <a:rPr lang="en-US" sz="2400"/>
              <a:t> </a:t>
            </a:r>
            <a:r>
              <a:rPr lang="en-US" sz="2400" err="1"/>
              <a:t>i</a:t>
            </a:r>
            <a:r>
              <a:rPr lang="en-US" sz="2400"/>
              <a:t> </a:t>
            </a:r>
            <a:r>
              <a:rPr lang="en-US" sz="2400" err="1"/>
              <a:t>prosent</a:t>
            </a:r>
            <a:r>
              <a:rPr lang="en-US" sz="2400"/>
              <a:t> av </a:t>
            </a:r>
            <a:r>
              <a:rPr lang="en-US" sz="2400" err="1"/>
              <a:t>befolkningen</a:t>
            </a:r>
            <a:r>
              <a:rPr lang="en-US" sz="2400"/>
              <a:t> 2023: </a:t>
            </a:r>
            <a:br>
              <a:rPr lang="en-US" sz="2400">
                <a:solidFill>
                  <a:schemeClr val="tx2"/>
                </a:solidFill>
              </a:rPr>
            </a:br>
            <a:r>
              <a:rPr lang="en-US" sz="2400" b="0" i="1"/>
              <a:t>Live, Playback, VOD </a:t>
            </a:r>
            <a:r>
              <a:rPr lang="en-US" sz="2400" b="0" i="1" err="1"/>
              <a:t>og</a:t>
            </a:r>
            <a:r>
              <a:rPr lang="en-US" sz="2400" b="0" i="1"/>
              <a:t> </a:t>
            </a:r>
            <a:r>
              <a:rPr lang="en-US" sz="2400" b="0" i="1" err="1"/>
              <a:t>totalt</a:t>
            </a:r>
            <a:endParaRPr lang="en-AU" sz="2400" i="1">
              <a:solidFill>
                <a:srgbClr val="000000"/>
              </a:solidFill>
            </a:endParaRPr>
          </a:p>
        </p:txBody>
      </p:sp>
      <p:graphicFrame>
        <p:nvGraphicFramePr>
          <p:cNvPr id="5" name="Plassholder for innhold 7">
            <a:hlinkClick r:id="" action="ppaction://macro?name=Zoom"/>
            <a:extLst>
              <a:ext uri="{FF2B5EF4-FFF2-40B4-BE49-F238E27FC236}">
                <a16:creationId xmlns:a16="http://schemas.microsoft.com/office/drawing/2014/main" id="{95C8CC70-D1C6-4ADE-9397-444D73AA2777}"/>
              </a:ext>
            </a:extLst>
          </p:cNvPr>
          <p:cNvGraphicFramePr>
            <a:graphicFrameLocks noChangeAspect="1"/>
          </p:cNvGraphicFramePr>
          <p:nvPr>
            <p:custDataLst>
              <p:tags r:id="rId1"/>
            </p:custDataLst>
            <p:extLst>
              <p:ext uri="{D42A27DB-BD31-4B8C-83A1-F6EECF244321}">
                <p14:modId xmlns:p14="http://schemas.microsoft.com/office/powerpoint/2010/main" val="3380581198"/>
              </p:ext>
            </p:extLst>
          </p:nvPr>
        </p:nvGraphicFramePr>
        <p:xfrm>
          <a:off x="359999" y="1295399"/>
          <a:ext cx="11466875" cy="4618482"/>
        </p:xfrm>
        <a:graphic>
          <a:graphicData uri="http://schemas.openxmlformats.org/drawingml/2006/chart">
            <c:chart xmlns:c="http://schemas.openxmlformats.org/drawingml/2006/chart" xmlns:r="http://schemas.openxmlformats.org/officeDocument/2006/relationships" r:id="rId4"/>
          </a:graphicData>
        </a:graphic>
      </p:graphicFrame>
      <p:sp>
        <p:nvSpPr>
          <p:cNvPr id="9" name="Plassholder for tekst 6">
            <a:extLst>
              <a:ext uri="{FF2B5EF4-FFF2-40B4-BE49-F238E27FC236}">
                <a16:creationId xmlns:a16="http://schemas.microsoft.com/office/drawing/2014/main" id="{C9D443C3-1BA1-40AB-A39C-3AB262A92577}"/>
              </a:ext>
            </a:extLst>
          </p:cNvPr>
          <p:cNvSpPr txBox="1">
            <a:spLocks/>
          </p:cNvSpPr>
          <p:nvPr>
            <p:custDataLst>
              <p:tags r:id="rId2"/>
            </p:custDataLst>
          </p:nvPr>
        </p:nvSpPr>
        <p:spPr>
          <a:xfrm>
            <a:off x="3816133" y="6116950"/>
            <a:ext cx="8010741" cy="742950"/>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rgbClr val="000000"/>
                </a:solidFill>
                <a:latin typeface="+mj-lt"/>
              </a:rPr>
              <a:t>Kilde:</a:t>
            </a:r>
            <a:r>
              <a:rPr lang="nb-NO" sz="800">
                <a:solidFill>
                  <a:srgbClr val="000000"/>
                </a:solidFill>
                <a:latin typeface="+mj-lt"/>
              </a:rPr>
              <a:t> </a:t>
            </a:r>
            <a:r>
              <a:rPr lang="nb-NO" sz="800" err="1">
                <a:solidFill>
                  <a:srgbClr val="000000"/>
                </a:solidFill>
                <a:latin typeface="+mj-lt"/>
              </a:rPr>
              <a:t>Kantar</a:t>
            </a:r>
            <a:r>
              <a:rPr lang="nb-NO" sz="800">
                <a:solidFill>
                  <a:srgbClr val="000000"/>
                </a:solidFill>
                <a:latin typeface="+mj-lt"/>
              </a:rPr>
              <a:t> Media TVOV. Personer 10-79 år. </a:t>
            </a:r>
            <a:r>
              <a:rPr lang="nb-NO" sz="800" b="1">
                <a:solidFill>
                  <a:srgbClr val="000000"/>
                </a:solidFill>
                <a:latin typeface="+mj-lt"/>
              </a:rPr>
              <a:t>Antall seere (</a:t>
            </a:r>
            <a:r>
              <a:rPr lang="nb-NO" sz="800" b="1" err="1">
                <a:solidFill>
                  <a:srgbClr val="000000"/>
                </a:solidFill>
                <a:latin typeface="+mj-lt"/>
              </a:rPr>
              <a:t>rating</a:t>
            </a:r>
            <a:r>
              <a:rPr lang="nb-NO" sz="800" b="1">
                <a:solidFill>
                  <a:srgbClr val="000000"/>
                </a:solidFill>
                <a:latin typeface="+mj-lt"/>
              </a:rPr>
              <a:t>) i prosent av befolkningen per tidspunkt. Live: </a:t>
            </a:r>
            <a:r>
              <a:rPr lang="nb-NO" sz="800">
                <a:solidFill>
                  <a:srgbClr val="000000"/>
                </a:solidFill>
                <a:latin typeface="+mj-lt"/>
              </a:rPr>
              <a:t>Direktesendt TV. </a:t>
            </a:r>
            <a:r>
              <a:rPr lang="nb-NO" sz="800" b="1">
                <a:solidFill>
                  <a:srgbClr val="000000"/>
                </a:solidFill>
                <a:latin typeface="+mj-lt"/>
              </a:rPr>
              <a:t>Playback</a:t>
            </a:r>
            <a:r>
              <a:rPr lang="nb-NO" sz="800">
                <a:solidFill>
                  <a:srgbClr val="000000"/>
                </a:solidFill>
                <a:latin typeface="+mj-lt"/>
              </a:rPr>
              <a:t>: Opptak eller avspilling fra </a:t>
            </a:r>
            <a:r>
              <a:rPr lang="nb-NO" sz="800" err="1">
                <a:solidFill>
                  <a:srgbClr val="000000"/>
                </a:solidFill>
                <a:latin typeface="+mj-lt"/>
              </a:rPr>
              <a:t>ukesarkiv</a:t>
            </a:r>
            <a:r>
              <a:rPr lang="nb-NO" sz="800">
                <a:solidFill>
                  <a:srgbClr val="000000"/>
                </a:solidFill>
                <a:latin typeface="+mj-lt"/>
              </a:rPr>
              <a:t> inntil 7 dager etter sending. </a:t>
            </a:r>
            <a:r>
              <a:rPr lang="nb-NO" sz="800" b="1">
                <a:solidFill>
                  <a:srgbClr val="000000"/>
                </a:solidFill>
                <a:latin typeface="+mj-lt"/>
              </a:rPr>
              <a:t>VOD: </a:t>
            </a:r>
            <a:r>
              <a:rPr lang="nb-NO" sz="800">
                <a:solidFill>
                  <a:srgbClr val="000000"/>
                </a:solidFill>
                <a:latin typeface="+mj-lt"/>
              </a:rPr>
              <a:t>Video </a:t>
            </a:r>
            <a:r>
              <a:rPr lang="nb-NO" sz="800" err="1">
                <a:solidFill>
                  <a:srgbClr val="000000"/>
                </a:solidFill>
                <a:latin typeface="+mj-lt"/>
              </a:rPr>
              <a:t>on</a:t>
            </a:r>
            <a:r>
              <a:rPr lang="nb-NO" sz="800">
                <a:solidFill>
                  <a:srgbClr val="000000"/>
                </a:solidFill>
                <a:latin typeface="+mj-lt"/>
              </a:rPr>
              <a:t> </a:t>
            </a:r>
            <a:r>
              <a:rPr lang="nb-NO" sz="800" err="1">
                <a:solidFill>
                  <a:srgbClr val="000000"/>
                </a:solidFill>
                <a:latin typeface="+mj-lt"/>
              </a:rPr>
              <a:t>Demand</a:t>
            </a:r>
            <a:r>
              <a:rPr lang="nb-NO" sz="800">
                <a:solidFill>
                  <a:srgbClr val="000000"/>
                </a:solidFill>
                <a:latin typeface="+mj-lt"/>
              </a:rPr>
              <a:t>.</a:t>
            </a:r>
          </a:p>
        </p:txBody>
      </p:sp>
      <p:sp>
        <p:nvSpPr>
          <p:cNvPr id="4" name="Slide Number Placeholder 3">
            <a:extLst>
              <a:ext uri="{FF2B5EF4-FFF2-40B4-BE49-F238E27FC236}">
                <a16:creationId xmlns:a16="http://schemas.microsoft.com/office/drawing/2014/main" id="{BBD98E69-150E-CC4F-1ABA-E3CF5BFBEDBA}"/>
              </a:ext>
            </a:extLst>
          </p:cNvPr>
          <p:cNvSpPr>
            <a:spLocks noGrp="1"/>
          </p:cNvSpPr>
          <p:nvPr>
            <p:ph type="sldNum" sz="quarter" idx="10"/>
          </p:nvPr>
        </p:nvSpPr>
        <p:spPr/>
        <p:txBody>
          <a:bodyPr/>
          <a:lstStyle/>
          <a:p>
            <a:fld id="{4034BEE3-566C-4068-A777-C3A4762E861B}" type="slidenum">
              <a:rPr lang="en-GB" smtClean="0"/>
              <a:pPr/>
              <a:t>12</a:t>
            </a:fld>
            <a:endParaRPr lang="en-GB"/>
          </a:p>
        </p:txBody>
      </p:sp>
    </p:spTree>
    <p:extLst>
      <p:ext uri="{BB962C8B-B14F-4D97-AF65-F5344CB8AC3E}">
        <p14:creationId xmlns:p14="http://schemas.microsoft.com/office/powerpoint/2010/main" val="3189204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a:t>Sjangerfordelt TVOV-konsum 2023 (prosent)</a:t>
            </a:r>
            <a:endParaRPr lang="nb-NO" sz="2400">
              <a:latin typeface="Verdana"/>
            </a:endParaRPr>
          </a:p>
        </p:txBody>
      </p:sp>
      <p:graphicFrame>
        <p:nvGraphicFramePr>
          <p:cNvPr id="6" name="Chart 5">
            <a:extLst>
              <a:ext uri="{FF2B5EF4-FFF2-40B4-BE49-F238E27FC236}">
                <a16:creationId xmlns:a16="http://schemas.microsoft.com/office/drawing/2014/main" id="{FDAB2B80-AD05-4183-950B-0D9EB2C1C94F}"/>
              </a:ext>
            </a:extLst>
          </p:cNvPr>
          <p:cNvGraphicFramePr/>
          <p:nvPr>
            <p:extLst>
              <p:ext uri="{D42A27DB-BD31-4B8C-83A1-F6EECF244321}">
                <p14:modId xmlns:p14="http://schemas.microsoft.com/office/powerpoint/2010/main" val="1788008316"/>
              </p:ext>
            </p:extLst>
          </p:nvPr>
        </p:nvGraphicFramePr>
        <p:xfrm>
          <a:off x="359999" y="1115121"/>
          <a:ext cx="11466875" cy="4620660"/>
        </p:xfrm>
        <a:graphic>
          <a:graphicData uri="http://schemas.openxmlformats.org/drawingml/2006/chart">
            <c:chart xmlns:c="http://schemas.openxmlformats.org/drawingml/2006/chart" xmlns:r="http://schemas.openxmlformats.org/officeDocument/2006/relationships" r:id="rId3"/>
          </a:graphicData>
        </a:graphic>
      </p:graphicFrame>
      <p:sp>
        <p:nvSpPr>
          <p:cNvPr id="7" name="Plassholder for tekst 6">
            <a:extLst>
              <a:ext uri="{FF2B5EF4-FFF2-40B4-BE49-F238E27FC236}">
                <a16:creationId xmlns:a16="http://schemas.microsoft.com/office/drawing/2014/main" id="{26BDECA7-C892-4B35-872F-A3BB4272881A}"/>
              </a:ext>
            </a:extLst>
          </p:cNvPr>
          <p:cNvSpPr txBox="1">
            <a:spLocks/>
          </p:cNvSpPr>
          <p:nvPr>
            <p:custDataLst>
              <p:tags r:id="rId1"/>
            </p:custDataLst>
          </p:nvPr>
        </p:nvSpPr>
        <p:spPr>
          <a:xfrm>
            <a:off x="6659654" y="6299563"/>
            <a:ext cx="4964374"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rgbClr val="000000"/>
                </a:solidFill>
                <a:latin typeface="+mj-lt"/>
              </a:rPr>
              <a:t>Kilde:</a:t>
            </a:r>
            <a:r>
              <a:rPr lang="nb-NO" sz="800">
                <a:solidFill>
                  <a:srgbClr val="000000"/>
                </a:solidFill>
                <a:latin typeface="+mj-lt"/>
              </a:rPr>
              <a:t> </a:t>
            </a:r>
            <a:r>
              <a:rPr lang="nb-NO" sz="800" err="1">
                <a:solidFill>
                  <a:srgbClr val="000000"/>
                </a:solidFill>
                <a:latin typeface="+mj-lt"/>
              </a:rPr>
              <a:t>Kantar</a:t>
            </a:r>
            <a:r>
              <a:rPr lang="nb-NO" sz="800">
                <a:solidFill>
                  <a:srgbClr val="000000"/>
                </a:solidFill>
                <a:latin typeface="+mj-lt"/>
              </a:rPr>
              <a:t> Media TVOV. Personer 10-79 år. </a:t>
            </a:r>
            <a:r>
              <a:rPr lang="nb-NO" sz="800" b="1">
                <a:solidFill>
                  <a:srgbClr val="000000"/>
                </a:solidFill>
                <a:latin typeface="+mj-lt"/>
              </a:rPr>
              <a:t>Seertid i prosent av totalen per sjangerkategori.</a:t>
            </a:r>
            <a:endParaRPr lang="nb-NO" sz="800">
              <a:solidFill>
                <a:srgbClr val="000000"/>
              </a:solidFill>
              <a:latin typeface="+mj-lt"/>
            </a:endParaRPr>
          </a:p>
        </p:txBody>
      </p:sp>
      <p:sp>
        <p:nvSpPr>
          <p:cNvPr id="4" name="Slide Number Placeholder 3">
            <a:extLst>
              <a:ext uri="{FF2B5EF4-FFF2-40B4-BE49-F238E27FC236}">
                <a16:creationId xmlns:a16="http://schemas.microsoft.com/office/drawing/2014/main" id="{C23BC80C-E654-87FA-9C33-4A7B33B200F4}"/>
              </a:ext>
            </a:extLst>
          </p:cNvPr>
          <p:cNvSpPr>
            <a:spLocks noGrp="1"/>
          </p:cNvSpPr>
          <p:nvPr>
            <p:ph type="sldNum" sz="quarter" idx="10"/>
          </p:nvPr>
        </p:nvSpPr>
        <p:spPr/>
        <p:txBody>
          <a:bodyPr/>
          <a:lstStyle/>
          <a:p>
            <a:fld id="{4034BEE3-566C-4068-A777-C3A4762E861B}" type="slidenum">
              <a:rPr lang="en-GB" smtClean="0"/>
              <a:pPr/>
              <a:t>13</a:t>
            </a:fld>
            <a:endParaRPr lang="en-GB"/>
          </a:p>
        </p:txBody>
      </p:sp>
    </p:spTree>
    <p:extLst>
      <p:ext uri="{BB962C8B-B14F-4D97-AF65-F5344CB8AC3E}">
        <p14:creationId xmlns:p14="http://schemas.microsoft.com/office/powerpoint/2010/main" val="1828769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p:txBody>
          <a:bodyPr/>
          <a:lstStyle/>
          <a:p>
            <a:endParaRPr lang="nb-NO" sz="3000"/>
          </a:p>
          <a:p>
            <a:r>
              <a:rPr lang="nb-NO" sz="3000"/>
              <a:t>Topplister TVOV 2023</a:t>
            </a:r>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3</a:t>
            </a:r>
          </a:p>
        </p:txBody>
      </p:sp>
    </p:spTree>
    <p:extLst>
      <p:ext uri="{BB962C8B-B14F-4D97-AF65-F5344CB8AC3E}">
        <p14:creationId xmlns:p14="http://schemas.microsoft.com/office/powerpoint/2010/main" val="25139970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D84B4F-BEC2-41D8-B901-972DD2920BAA}"/>
              </a:ext>
            </a:extLst>
          </p:cNvPr>
          <p:cNvSpPr>
            <a:spLocks noGrp="1"/>
          </p:cNvSpPr>
          <p:nvPr>
            <p:ph type="title"/>
          </p:nvPr>
        </p:nvSpPr>
        <p:spPr/>
        <p:txBody>
          <a:bodyPr/>
          <a:lstStyle/>
          <a:p>
            <a:r>
              <a:rPr lang="nb-NO"/>
              <a:t>Toppliste programmer 2023</a:t>
            </a:r>
          </a:p>
        </p:txBody>
      </p:sp>
      <p:sp>
        <p:nvSpPr>
          <p:cNvPr id="5" name="Content Placeholder 4">
            <a:extLst>
              <a:ext uri="{FF2B5EF4-FFF2-40B4-BE49-F238E27FC236}">
                <a16:creationId xmlns:a16="http://schemas.microsoft.com/office/drawing/2014/main" id="{721CB07D-09D2-4AE5-8855-D1045DF4E34D}"/>
              </a:ext>
            </a:extLst>
          </p:cNvPr>
          <p:cNvSpPr>
            <a:spLocks noGrp="1"/>
          </p:cNvSpPr>
          <p:nvPr>
            <p:ph sz="quarter" idx="14"/>
          </p:nvPr>
        </p:nvSpPr>
        <p:spPr>
          <a:xfrm>
            <a:off x="360363" y="966354"/>
            <a:ext cx="11466000" cy="4743245"/>
          </a:xfrm>
        </p:spPr>
        <p:txBody>
          <a:bodyPr/>
          <a:lstStyle/>
          <a:p>
            <a:pPr>
              <a:lnSpc>
                <a:spcPct val="150000"/>
              </a:lnSpc>
            </a:pPr>
            <a:r>
              <a:rPr lang="nb-NO">
                <a:solidFill>
                  <a:schemeClr val="tx1">
                    <a:lumMod val="75000"/>
                  </a:schemeClr>
                </a:solidFill>
              </a:rPr>
              <a:t>TVOV-undersøkelsen legger opp til en programsentrert rapportering av seertall. I denne delen presenteres totaltall for enkeltepisoder av programmer fordelt på live-TV, playback og VOD.</a:t>
            </a:r>
          </a:p>
          <a:p>
            <a:pPr>
              <a:lnSpc>
                <a:spcPct val="150000"/>
              </a:lnSpc>
            </a:pPr>
            <a:r>
              <a:rPr lang="nb-NO">
                <a:solidFill>
                  <a:schemeClr val="tx1">
                    <a:lumMod val="75000"/>
                  </a:schemeClr>
                </a:solidFill>
              </a:rPr>
              <a:t>Topp 10 enkeltprogrammer per TV-selskap viser totalt antall seere i tusen per enkeltstående program, fordelt på live, playback 0-99 dager (opptak eller avspilling fra </a:t>
            </a:r>
            <a:r>
              <a:rPr lang="nb-NO" err="1">
                <a:solidFill>
                  <a:schemeClr val="tx1">
                    <a:lumMod val="75000"/>
                  </a:schemeClr>
                </a:solidFill>
              </a:rPr>
              <a:t>ukesarkiv</a:t>
            </a:r>
            <a:r>
              <a:rPr lang="nb-NO">
                <a:solidFill>
                  <a:schemeClr val="tx1">
                    <a:lumMod val="75000"/>
                  </a:schemeClr>
                </a:solidFill>
              </a:rPr>
              <a:t>) og VOD (</a:t>
            </a:r>
            <a:r>
              <a:rPr lang="nb-NO" err="1">
                <a:solidFill>
                  <a:schemeClr val="tx1">
                    <a:lumMod val="75000"/>
                  </a:schemeClr>
                </a:solidFill>
              </a:rPr>
              <a:t>on</a:t>
            </a:r>
            <a:r>
              <a:rPr lang="nb-NO">
                <a:solidFill>
                  <a:schemeClr val="tx1">
                    <a:lumMod val="75000"/>
                  </a:schemeClr>
                </a:solidFill>
              </a:rPr>
              <a:t> </a:t>
            </a:r>
            <a:r>
              <a:rPr lang="nb-NO" err="1">
                <a:solidFill>
                  <a:schemeClr val="tx1">
                    <a:lumMod val="75000"/>
                  </a:schemeClr>
                </a:solidFill>
              </a:rPr>
              <a:t>demand</a:t>
            </a:r>
            <a:r>
              <a:rPr lang="nb-NO">
                <a:solidFill>
                  <a:schemeClr val="tx1">
                    <a:lumMod val="75000"/>
                  </a:schemeClr>
                </a:solidFill>
              </a:rPr>
              <a:t> avspillinger fra mediehusenes nettspillere). Her er det kun snakk om de mest sette enkeltepisodene, og viser hvilke spesifikke sendinger som har blitt mest sett i løpet av 2023. Listen inneholder kun programmer, og ikke kortere enkeltstående klipp.</a:t>
            </a:r>
          </a:p>
          <a:p>
            <a:pPr>
              <a:lnSpc>
                <a:spcPct val="150000"/>
              </a:lnSpc>
            </a:pPr>
            <a:r>
              <a:rPr lang="nb-NO">
                <a:solidFill>
                  <a:schemeClr val="tx1">
                    <a:lumMod val="75000"/>
                  </a:schemeClr>
                </a:solidFill>
              </a:rPr>
              <a:t>Topplistene for VOD enkeltprogrammer er bygget opp på samme måte, men inneholder kun VOD-seing. Denne seingen er akkumulert for hele 2023 og programmer som hadde première tidlig på året har derfor hatt en lenger periode tilgjengelig for konsum. Listen inneholder kun programmer og ikke kortere enkeltstående klipp.</a:t>
            </a:r>
          </a:p>
          <a:p>
            <a:pPr>
              <a:lnSpc>
                <a:spcPct val="150000"/>
              </a:lnSpc>
            </a:pPr>
            <a:r>
              <a:rPr lang="nb-NO">
                <a:solidFill>
                  <a:schemeClr val="tx1">
                    <a:lumMod val="75000"/>
                  </a:schemeClr>
                </a:solidFill>
              </a:rPr>
              <a:t>Topp 10 programtitler viser en oversikt per mediehus over hvilke programtitler som er mest sett i løpet av året, summen av alle sendinger i millioner minutter sett totalt.</a:t>
            </a:r>
          </a:p>
        </p:txBody>
      </p:sp>
      <p:sp>
        <p:nvSpPr>
          <p:cNvPr id="6" name="Slide Number Placeholder 5">
            <a:extLst>
              <a:ext uri="{FF2B5EF4-FFF2-40B4-BE49-F238E27FC236}">
                <a16:creationId xmlns:a16="http://schemas.microsoft.com/office/drawing/2014/main" id="{977B7BE5-9118-D9F1-504A-1D4EAAA07D1D}"/>
              </a:ext>
            </a:extLst>
          </p:cNvPr>
          <p:cNvSpPr>
            <a:spLocks noGrp="1"/>
          </p:cNvSpPr>
          <p:nvPr>
            <p:ph type="sldNum" sz="quarter" idx="10"/>
          </p:nvPr>
        </p:nvSpPr>
        <p:spPr/>
        <p:txBody>
          <a:bodyPr/>
          <a:lstStyle/>
          <a:p>
            <a:fld id="{4034BEE3-566C-4068-A777-C3A4762E861B}" type="slidenum">
              <a:rPr lang="en-GB" smtClean="0"/>
              <a:pPr/>
              <a:t>15</a:t>
            </a:fld>
            <a:endParaRPr lang="en-GB"/>
          </a:p>
        </p:txBody>
      </p:sp>
    </p:spTree>
    <p:extLst>
      <p:ext uri="{BB962C8B-B14F-4D97-AF65-F5344CB8AC3E}">
        <p14:creationId xmlns:p14="http://schemas.microsoft.com/office/powerpoint/2010/main" val="30501123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9999852" cy="1980000"/>
          </a:xfrm>
        </p:spPr>
        <p:txBody>
          <a:bodyPr/>
          <a:lstStyle/>
          <a:p>
            <a:endParaRPr lang="nb-NO" sz="3200"/>
          </a:p>
          <a:p>
            <a:r>
              <a:rPr lang="nb-NO" sz="3200"/>
              <a:t>Topp 10 enkeltstående programmer per mediehus </a:t>
            </a:r>
            <a:r>
              <a:rPr lang="nb-NO" sz="3200" i="1">
                <a:solidFill>
                  <a:schemeClr val="tx1">
                    <a:lumMod val="60000"/>
                    <a:lumOff val="40000"/>
                  </a:schemeClr>
                </a:solidFill>
              </a:rPr>
              <a:t>Totalseing (live, repriser, playback og VOD) 2023</a:t>
            </a:r>
          </a:p>
          <a:p>
            <a:endParaRPr lang="nb-NO" sz="300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4</a:t>
            </a:r>
          </a:p>
        </p:txBody>
      </p:sp>
    </p:spTree>
    <p:extLst>
      <p:ext uri="{BB962C8B-B14F-4D97-AF65-F5344CB8AC3E}">
        <p14:creationId xmlns:p14="http://schemas.microsoft.com/office/powerpoint/2010/main" val="36870045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enkeltprogrammer NRK (seere ‘000)</a:t>
            </a:r>
          </a:p>
        </p:txBody>
      </p:sp>
      <p:sp>
        <p:nvSpPr>
          <p:cNvPr id="5" name="Plassholder for tekst 5">
            <a:extLst>
              <a:ext uri="{FF2B5EF4-FFF2-40B4-BE49-F238E27FC236}">
                <a16:creationId xmlns:a16="http://schemas.microsoft.com/office/drawing/2014/main" id="{0B6CD630-3988-4F91-A4AF-4AC0D407B35D}"/>
              </a:ext>
            </a:extLst>
          </p:cNvPr>
          <p:cNvSpPr txBox="1">
            <a:spLocks/>
          </p:cNvSpPr>
          <p:nvPr>
            <p:custDataLst>
              <p:tags r:id="rId1"/>
            </p:custDataLst>
          </p:nvPr>
        </p:nvSpPr>
        <p:spPr>
          <a:xfrm>
            <a:off x="2099218" y="6266207"/>
            <a:ext cx="2845315"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sp>
        <p:nvSpPr>
          <p:cNvPr id="7" name="Plassholder for tekst 5">
            <a:extLst>
              <a:ext uri="{FF2B5EF4-FFF2-40B4-BE49-F238E27FC236}">
                <a16:creationId xmlns:a16="http://schemas.microsoft.com/office/drawing/2014/main" id="{8E00C0D4-7379-40DF-B62C-A643DFD76FB5}"/>
              </a:ext>
            </a:extLst>
          </p:cNvPr>
          <p:cNvSpPr txBox="1">
            <a:spLocks/>
          </p:cNvSpPr>
          <p:nvPr>
            <p:custDataLst>
              <p:tags r:id="rId2"/>
            </p:custDataLst>
          </p:nvPr>
        </p:nvSpPr>
        <p:spPr>
          <a:xfrm>
            <a:off x="4844300" y="6299563"/>
            <a:ext cx="6639867"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en-GB" sz="1000" b="1">
                <a:solidFill>
                  <a:schemeClr val="tx1">
                    <a:lumMod val="75000"/>
                  </a:schemeClr>
                </a:solidFill>
              </a:rPr>
              <a:t>L</a:t>
            </a:r>
            <a:r>
              <a:rPr lang="nb-NO" sz="1000" b="1" err="1">
                <a:solidFill>
                  <a:schemeClr val="tx1">
                    <a:lumMod val="75000"/>
                  </a:schemeClr>
                </a:solidFill>
              </a:rPr>
              <a:t>ive</a:t>
            </a:r>
            <a:r>
              <a:rPr lang="nb-NO" sz="1000" b="1">
                <a:solidFill>
                  <a:schemeClr val="tx1">
                    <a:lumMod val="75000"/>
                  </a:schemeClr>
                </a:solidFill>
              </a:rPr>
              <a:t>: </a:t>
            </a:r>
            <a:r>
              <a:rPr lang="nb-NO" sz="1000">
                <a:solidFill>
                  <a:schemeClr val="tx1">
                    <a:lumMod val="75000"/>
                  </a:schemeClr>
                </a:solidFill>
              </a:rPr>
              <a:t>Lineær direktesending. </a:t>
            </a:r>
            <a:r>
              <a:rPr lang="nb-NO" sz="1000" b="1">
                <a:solidFill>
                  <a:schemeClr val="tx1">
                    <a:lumMod val="75000"/>
                  </a:schemeClr>
                </a:solidFill>
              </a:rPr>
              <a:t>Playback inntil 99 dager: </a:t>
            </a:r>
            <a:r>
              <a:rPr lang="nb-NO" sz="1000">
                <a:solidFill>
                  <a:schemeClr val="tx1">
                    <a:lumMod val="75000"/>
                  </a:schemeClr>
                </a:solidFill>
              </a:rPr>
              <a:t>Opptak eller avspilling fra </a:t>
            </a:r>
            <a:r>
              <a:rPr lang="nb-NO" sz="1000" err="1">
                <a:solidFill>
                  <a:schemeClr val="tx1">
                    <a:lumMod val="75000"/>
                  </a:schemeClr>
                </a:solidFill>
              </a:rPr>
              <a:t>ukesarkiv</a:t>
            </a:r>
            <a:r>
              <a:rPr lang="nb-NO" sz="1000">
                <a:solidFill>
                  <a:schemeClr val="tx1">
                    <a:lumMod val="75000"/>
                  </a:schemeClr>
                </a:solidFill>
              </a:rPr>
              <a:t> inntil 99 dager etter sendetidspunkt. </a:t>
            </a:r>
            <a:r>
              <a:rPr lang="nb-NO" sz="1000" b="1">
                <a:solidFill>
                  <a:schemeClr val="tx1">
                    <a:lumMod val="75000"/>
                  </a:schemeClr>
                </a:solidFill>
              </a:rPr>
              <a:t>VOD</a:t>
            </a:r>
            <a:r>
              <a:rPr lang="nb-NO" sz="1000">
                <a:solidFill>
                  <a:schemeClr val="tx1">
                    <a:lumMod val="75000"/>
                  </a:schemeClr>
                </a:solidFill>
              </a:rPr>
              <a:t>: Video </a:t>
            </a:r>
            <a:r>
              <a:rPr lang="nb-NO" sz="1000" err="1">
                <a:solidFill>
                  <a:schemeClr val="tx1">
                    <a:lumMod val="75000"/>
                  </a:schemeClr>
                </a:solidFill>
              </a:rPr>
              <a:t>on</a:t>
            </a:r>
            <a:r>
              <a:rPr lang="nb-NO" sz="1000">
                <a:solidFill>
                  <a:schemeClr val="tx1">
                    <a:lumMod val="75000"/>
                  </a:schemeClr>
                </a:solidFill>
              </a:rPr>
              <a:t> </a:t>
            </a:r>
            <a:r>
              <a:rPr lang="nb-NO" sz="1000" err="1">
                <a:solidFill>
                  <a:schemeClr val="tx1">
                    <a:lumMod val="75000"/>
                  </a:schemeClr>
                </a:solidFill>
              </a:rPr>
              <a:t>demand</a:t>
            </a:r>
            <a:r>
              <a:rPr lang="nb-NO" sz="1000">
                <a:solidFill>
                  <a:schemeClr val="tx1">
                    <a:lumMod val="75000"/>
                  </a:schemeClr>
                </a:solidFill>
              </a:rPr>
              <a:t> fra mediehusets nettspiller.</a:t>
            </a:r>
          </a:p>
        </p:txBody>
      </p:sp>
      <p:sp>
        <p:nvSpPr>
          <p:cNvPr id="8" name="Slide Number Placeholder 2">
            <a:extLst>
              <a:ext uri="{FF2B5EF4-FFF2-40B4-BE49-F238E27FC236}">
                <a16:creationId xmlns:a16="http://schemas.microsoft.com/office/drawing/2014/main" id="{D3A2C4C4-B48D-47A2-A339-53EAEF63B487}"/>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17</a:t>
            </a:fld>
            <a:endParaRPr lang="en-GB" sz="1000"/>
          </a:p>
        </p:txBody>
      </p:sp>
      <p:graphicFrame>
        <p:nvGraphicFramePr>
          <p:cNvPr id="9" name="Chart 8">
            <a:extLst>
              <a:ext uri="{FF2B5EF4-FFF2-40B4-BE49-F238E27FC236}">
                <a16:creationId xmlns:a16="http://schemas.microsoft.com/office/drawing/2014/main" id="{8F284916-8EB9-44D6-B094-A7DFF18CADE0}"/>
              </a:ext>
            </a:extLst>
          </p:cNvPr>
          <p:cNvGraphicFramePr/>
          <p:nvPr>
            <p:extLst>
              <p:ext uri="{D42A27DB-BD31-4B8C-83A1-F6EECF244321}">
                <p14:modId xmlns:p14="http://schemas.microsoft.com/office/powerpoint/2010/main" val="994857871"/>
              </p:ext>
            </p:extLst>
          </p:nvPr>
        </p:nvGraphicFramePr>
        <p:xfrm>
          <a:off x="359997" y="1357668"/>
          <a:ext cx="11466871" cy="483789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1">
            <a:extLst>
              <a:ext uri="{FF2B5EF4-FFF2-40B4-BE49-F238E27FC236}">
                <a16:creationId xmlns:a16="http://schemas.microsoft.com/office/drawing/2014/main" id="{803C60CE-8B20-4CD9-8064-01B62B3AF4FD}"/>
              </a:ext>
            </a:extLst>
          </p:cNvPr>
          <p:cNvSpPr txBox="1"/>
          <p:nvPr/>
        </p:nvSpPr>
        <p:spPr>
          <a:xfrm>
            <a:off x="4382828" y="2002983"/>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1603</a:t>
            </a:r>
          </a:p>
        </p:txBody>
      </p:sp>
      <p:sp>
        <p:nvSpPr>
          <p:cNvPr id="11" name="TextBox 1">
            <a:extLst>
              <a:ext uri="{FF2B5EF4-FFF2-40B4-BE49-F238E27FC236}">
                <a16:creationId xmlns:a16="http://schemas.microsoft.com/office/drawing/2014/main" id="{803C60CE-8B20-4CD9-8064-01B62B3AF4FD}"/>
              </a:ext>
            </a:extLst>
          </p:cNvPr>
          <p:cNvSpPr txBox="1"/>
          <p:nvPr/>
        </p:nvSpPr>
        <p:spPr>
          <a:xfrm>
            <a:off x="5450431" y="2032691"/>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1597</a:t>
            </a:r>
          </a:p>
        </p:txBody>
      </p:sp>
      <p:sp>
        <p:nvSpPr>
          <p:cNvPr id="12" name="TextBox 1">
            <a:extLst>
              <a:ext uri="{FF2B5EF4-FFF2-40B4-BE49-F238E27FC236}">
                <a16:creationId xmlns:a16="http://schemas.microsoft.com/office/drawing/2014/main" id="{803C60CE-8B20-4CD9-8064-01B62B3AF4FD}"/>
              </a:ext>
            </a:extLst>
          </p:cNvPr>
          <p:cNvSpPr txBox="1"/>
          <p:nvPr/>
        </p:nvSpPr>
        <p:spPr>
          <a:xfrm>
            <a:off x="6518035" y="2002983"/>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1575</a:t>
            </a:r>
          </a:p>
        </p:txBody>
      </p:sp>
      <p:sp>
        <p:nvSpPr>
          <p:cNvPr id="13" name="TextBox 1">
            <a:extLst>
              <a:ext uri="{FF2B5EF4-FFF2-40B4-BE49-F238E27FC236}">
                <a16:creationId xmlns:a16="http://schemas.microsoft.com/office/drawing/2014/main" id="{803C60CE-8B20-4CD9-8064-01B62B3AF4FD}"/>
              </a:ext>
            </a:extLst>
          </p:cNvPr>
          <p:cNvSpPr txBox="1"/>
          <p:nvPr/>
        </p:nvSpPr>
        <p:spPr>
          <a:xfrm>
            <a:off x="7614477" y="2046082"/>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1545</a:t>
            </a:r>
          </a:p>
        </p:txBody>
      </p:sp>
      <p:sp>
        <p:nvSpPr>
          <p:cNvPr id="14" name="TextBox 1">
            <a:extLst>
              <a:ext uri="{FF2B5EF4-FFF2-40B4-BE49-F238E27FC236}">
                <a16:creationId xmlns:a16="http://schemas.microsoft.com/office/drawing/2014/main" id="{803C60CE-8B20-4CD9-8064-01B62B3AF4FD}"/>
              </a:ext>
            </a:extLst>
          </p:cNvPr>
          <p:cNvSpPr txBox="1"/>
          <p:nvPr/>
        </p:nvSpPr>
        <p:spPr>
          <a:xfrm>
            <a:off x="8692163" y="2092820"/>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1522</a:t>
            </a:r>
          </a:p>
        </p:txBody>
      </p:sp>
      <p:sp>
        <p:nvSpPr>
          <p:cNvPr id="15" name="TextBox 1">
            <a:extLst>
              <a:ext uri="{FF2B5EF4-FFF2-40B4-BE49-F238E27FC236}">
                <a16:creationId xmlns:a16="http://schemas.microsoft.com/office/drawing/2014/main" id="{803C60CE-8B20-4CD9-8064-01B62B3AF4FD}"/>
              </a:ext>
            </a:extLst>
          </p:cNvPr>
          <p:cNvSpPr txBox="1"/>
          <p:nvPr/>
        </p:nvSpPr>
        <p:spPr>
          <a:xfrm>
            <a:off x="9778523" y="2236817"/>
            <a:ext cx="461473" cy="215444"/>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1449</a:t>
            </a:r>
          </a:p>
        </p:txBody>
      </p:sp>
      <p:sp>
        <p:nvSpPr>
          <p:cNvPr id="16" name="TextBox 1">
            <a:extLst>
              <a:ext uri="{FF2B5EF4-FFF2-40B4-BE49-F238E27FC236}">
                <a16:creationId xmlns:a16="http://schemas.microsoft.com/office/drawing/2014/main" id="{803C60CE-8B20-4CD9-8064-01B62B3AF4FD}"/>
              </a:ext>
            </a:extLst>
          </p:cNvPr>
          <p:cNvSpPr txBox="1"/>
          <p:nvPr/>
        </p:nvSpPr>
        <p:spPr>
          <a:xfrm>
            <a:off x="10880421" y="2264505"/>
            <a:ext cx="461473" cy="461665"/>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nb-NO" sz="1400"/>
              <a:t>1447</a:t>
            </a:r>
          </a:p>
          <a:p>
            <a:endParaRPr lang="nb-NO" sz="1600"/>
          </a:p>
        </p:txBody>
      </p:sp>
    </p:spTree>
    <p:extLst>
      <p:ext uri="{BB962C8B-B14F-4D97-AF65-F5344CB8AC3E}">
        <p14:creationId xmlns:p14="http://schemas.microsoft.com/office/powerpoint/2010/main" val="4252864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enkeltprogrammer TV 2 (seere ‘000)</a:t>
            </a:r>
          </a:p>
        </p:txBody>
      </p:sp>
      <p:sp>
        <p:nvSpPr>
          <p:cNvPr id="5" name="Plassholder for tekst 5">
            <a:extLst>
              <a:ext uri="{FF2B5EF4-FFF2-40B4-BE49-F238E27FC236}">
                <a16:creationId xmlns:a16="http://schemas.microsoft.com/office/drawing/2014/main" id="{C515BA5C-A633-4E2F-91D7-11212B08F82E}"/>
              </a:ext>
            </a:extLst>
          </p:cNvPr>
          <p:cNvSpPr txBox="1">
            <a:spLocks/>
          </p:cNvSpPr>
          <p:nvPr>
            <p:custDataLst>
              <p:tags r:id="rId1"/>
            </p:custDataLst>
          </p:nvPr>
        </p:nvSpPr>
        <p:spPr>
          <a:xfrm>
            <a:off x="2099218" y="6215916"/>
            <a:ext cx="263082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graphicFrame>
        <p:nvGraphicFramePr>
          <p:cNvPr id="6" name="Chart 5">
            <a:extLst>
              <a:ext uri="{FF2B5EF4-FFF2-40B4-BE49-F238E27FC236}">
                <a16:creationId xmlns:a16="http://schemas.microsoft.com/office/drawing/2014/main" id="{C250F9C8-3722-4FFA-8966-9AFE00B9D230}"/>
              </a:ext>
            </a:extLst>
          </p:cNvPr>
          <p:cNvGraphicFramePr/>
          <p:nvPr>
            <p:extLst>
              <p:ext uri="{D42A27DB-BD31-4B8C-83A1-F6EECF244321}">
                <p14:modId xmlns:p14="http://schemas.microsoft.com/office/powerpoint/2010/main" val="2449613874"/>
              </p:ext>
            </p:extLst>
          </p:nvPr>
        </p:nvGraphicFramePr>
        <p:xfrm>
          <a:off x="359993" y="1066800"/>
          <a:ext cx="11789581"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7" name="Plassholder for tekst 5">
            <a:extLst>
              <a:ext uri="{FF2B5EF4-FFF2-40B4-BE49-F238E27FC236}">
                <a16:creationId xmlns:a16="http://schemas.microsoft.com/office/drawing/2014/main" id="{E55C38B0-BD85-46AD-B4BD-265BD36896BD}"/>
              </a:ext>
            </a:extLst>
          </p:cNvPr>
          <p:cNvSpPr txBox="1">
            <a:spLocks/>
          </p:cNvSpPr>
          <p:nvPr>
            <p:custDataLst>
              <p:tags r:id="rId2"/>
            </p:custDataLst>
          </p:nvPr>
        </p:nvSpPr>
        <p:spPr>
          <a:xfrm>
            <a:off x="4730044" y="6299563"/>
            <a:ext cx="6881750"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en-GB" sz="1000" b="1">
                <a:solidFill>
                  <a:schemeClr val="tx1">
                    <a:lumMod val="75000"/>
                  </a:schemeClr>
                </a:solidFill>
              </a:rPr>
              <a:t>L</a:t>
            </a:r>
            <a:r>
              <a:rPr lang="nb-NO" sz="1000" b="1" err="1">
                <a:solidFill>
                  <a:schemeClr val="tx1">
                    <a:lumMod val="75000"/>
                  </a:schemeClr>
                </a:solidFill>
              </a:rPr>
              <a:t>ive</a:t>
            </a:r>
            <a:r>
              <a:rPr lang="nb-NO" sz="1000" b="1">
                <a:solidFill>
                  <a:schemeClr val="tx1">
                    <a:lumMod val="75000"/>
                  </a:schemeClr>
                </a:solidFill>
              </a:rPr>
              <a:t>: </a:t>
            </a:r>
            <a:r>
              <a:rPr lang="nb-NO" sz="1000">
                <a:solidFill>
                  <a:schemeClr val="tx1">
                    <a:lumMod val="75000"/>
                  </a:schemeClr>
                </a:solidFill>
              </a:rPr>
              <a:t>Lineær direktesending. </a:t>
            </a:r>
            <a:r>
              <a:rPr lang="nb-NO" sz="1000" b="1">
                <a:solidFill>
                  <a:schemeClr val="tx1">
                    <a:lumMod val="75000"/>
                  </a:schemeClr>
                </a:solidFill>
              </a:rPr>
              <a:t>Playback inntil 99 dager: </a:t>
            </a:r>
            <a:r>
              <a:rPr lang="nb-NO" sz="1000">
                <a:solidFill>
                  <a:schemeClr val="tx1">
                    <a:lumMod val="75000"/>
                  </a:schemeClr>
                </a:solidFill>
              </a:rPr>
              <a:t>Opptak eller avspilling fra </a:t>
            </a:r>
            <a:r>
              <a:rPr lang="nb-NO" sz="1000" err="1">
                <a:solidFill>
                  <a:schemeClr val="tx1">
                    <a:lumMod val="75000"/>
                  </a:schemeClr>
                </a:solidFill>
              </a:rPr>
              <a:t>ukesarkiv</a:t>
            </a:r>
            <a:r>
              <a:rPr lang="nb-NO" sz="1000">
                <a:solidFill>
                  <a:schemeClr val="tx1">
                    <a:lumMod val="75000"/>
                  </a:schemeClr>
                </a:solidFill>
              </a:rPr>
              <a:t> inntil 99 dager etter sendetidspunkt. </a:t>
            </a:r>
            <a:r>
              <a:rPr lang="nb-NO" sz="1000" b="1">
                <a:solidFill>
                  <a:schemeClr val="tx1">
                    <a:lumMod val="75000"/>
                  </a:schemeClr>
                </a:solidFill>
              </a:rPr>
              <a:t>VOD</a:t>
            </a:r>
            <a:r>
              <a:rPr lang="nb-NO" sz="1000">
                <a:solidFill>
                  <a:schemeClr val="tx1">
                    <a:lumMod val="75000"/>
                  </a:schemeClr>
                </a:solidFill>
              </a:rPr>
              <a:t>: Video </a:t>
            </a:r>
            <a:r>
              <a:rPr lang="nb-NO" sz="1000" err="1">
                <a:solidFill>
                  <a:schemeClr val="tx1">
                    <a:lumMod val="75000"/>
                  </a:schemeClr>
                </a:solidFill>
              </a:rPr>
              <a:t>on</a:t>
            </a:r>
            <a:r>
              <a:rPr lang="nb-NO" sz="1000">
                <a:solidFill>
                  <a:schemeClr val="tx1">
                    <a:lumMod val="75000"/>
                  </a:schemeClr>
                </a:solidFill>
              </a:rPr>
              <a:t> </a:t>
            </a:r>
            <a:r>
              <a:rPr lang="nb-NO" sz="1000" err="1">
                <a:solidFill>
                  <a:schemeClr val="tx1">
                    <a:lumMod val="75000"/>
                  </a:schemeClr>
                </a:solidFill>
              </a:rPr>
              <a:t>demand</a:t>
            </a:r>
            <a:r>
              <a:rPr lang="nb-NO" sz="1000">
                <a:solidFill>
                  <a:schemeClr val="tx1">
                    <a:lumMod val="75000"/>
                  </a:schemeClr>
                </a:solidFill>
              </a:rPr>
              <a:t> fra mediehusets nettspiller.</a:t>
            </a:r>
          </a:p>
        </p:txBody>
      </p:sp>
      <p:sp>
        <p:nvSpPr>
          <p:cNvPr id="8" name="Slide Number Placeholder 2">
            <a:extLst>
              <a:ext uri="{FF2B5EF4-FFF2-40B4-BE49-F238E27FC236}">
                <a16:creationId xmlns:a16="http://schemas.microsoft.com/office/drawing/2014/main" id="{08B308E5-D5E8-475A-B610-9B005714A5DB}"/>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18</a:t>
            </a:fld>
            <a:endParaRPr lang="en-GB" sz="1000"/>
          </a:p>
        </p:txBody>
      </p:sp>
      <p:sp>
        <p:nvSpPr>
          <p:cNvPr id="2" name="TextBox 1">
            <a:extLst>
              <a:ext uri="{FF2B5EF4-FFF2-40B4-BE49-F238E27FC236}">
                <a16:creationId xmlns:a16="http://schemas.microsoft.com/office/drawing/2014/main" id="{F0D0EB96-CF7D-448E-BCC1-1644000C6685}"/>
              </a:ext>
            </a:extLst>
          </p:cNvPr>
          <p:cNvSpPr txBox="1"/>
          <p:nvPr/>
        </p:nvSpPr>
        <p:spPr>
          <a:xfrm>
            <a:off x="1109041" y="1163227"/>
            <a:ext cx="444382" cy="215444"/>
          </a:xfrm>
          <a:prstGeom prst="rect">
            <a:avLst/>
          </a:prstGeom>
          <a:noFill/>
        </p:spPr>
        <p:txBody>
          <a:bodyPr wrap="square" lIns="0" tIns="0" rIns="0" bIns="0" rtlCol="0">
            <a:spAutoFit/>
          </a:bodyPr>
          <a:lstStyle/>
          <a:p>
            <a:r>
              <a:rPr lang="nb-NO" sz="1400"/>
              <a:t>1320</a:t>
            </a:r>
          </a:p>
        </p:txBody>
      </p:sp>
      <p:sp>
        <p:nvSpPr>
          <p:cNvPr id="9" name="TextBox 8">
            <a:extLst>
              <a:ext uri="{FF2B5EF4-FFF2-40B4-BE49-F238E27FC236}">
                <a16:creationId xmlns:a16="http://schemas.microsoft.com/office/drawing/2014/main" id="{510C07B9-A180-4DD0-AECD-6BAD90327EA3}"/>
              </a:ext>
            </a:extLst>
          </p:cNvPr>
          <p:cNvSpPr txBox="1"/>
          <p:nvPr/>
        </p:nvSpPr>
        <p:spPr>
          <a:xfrm>
            <a:off x="2166005" y="1306595"/>
            <a:ext cx="444382" cy="430887"/>
          </a:xfrm>
          <a:prstGeom prst="rect">
            <a:avLst/>
          </a:prstGeom>
          <a:noFill/>
        </p:spPr>
        <p:txBody>
          <a:bodyPr wrap="square" lIns="0" tIns="0" rIns="0" bIns="0" rtlCol="0">
            <a:spAutoFit/>
          </a:bodyPr>
          <a:lstStyle/>
          <a:p>
            <a:r>
              <a:rPr lang="nb-NO" sz="1400"/>
              <a:t>1270</a:t>
            </a:r>
          </a:p>
          <a:p>
            <a:endParaRPr lang="nb-NO" sz="1400"/>
          </a:p>
        </p:txBody>
      </p:sp>
      <p:sp>
        <p:nvSpPr>
          <p:cNvPr id="10" name="TextBox 9">
            <a:extLst>
              <a:ext uri="{FF2B5EF4-FFF2-40B4-BE49-F238E27FC236}">
                <a16:creationId xmlns:a16="http://schemas.microsoft.com/office/drawing/2014/main" id="{4C767D51-A9B0-42D5-9026-D7D1201FF4A1}"/>
              </a:ext>
            </a:extLst>
          </p:cNvPr>
          <p:cNvSpPr txBox="1"/>
          <p:nvPr/>
        </p:nvSpPr>
        <p:spPr>
          <a:xfrm>
            <a:off x="3137244" y="1306595"/>
            <a:ext cx="444382" cy="215444"/>
          </a:xfrm>
          <a:prstGeom prst="rect">
            <a:avLst/>
          </a:prstGeom>
          <a:noFill/>
        </p:spPr>
        <p:txBody>
          <a:bodyPr wrap="square" lIns="0" tIns="0" rIns="0" bIns="0" rtlCol="0">
            <a:spAutoFit/>
          </a:bodyPr>
          <a:lstStyle/>
          <a:p>
            <a:r>
              <a:rPr lang="nb-NO" sz="1400"/>
              <a:t>1259</a:t>
            </a:r>
          </a:p>
        </p:txBody>
      </p:sp>
    </p:spTree>
    <p:extLst>
      <p:ext uri="{BB962C8B-B14F-4D97-AF65-F5344CB8AC3E}">
        <p14:creationId xmlns:p14="http://schemas.microsoft.com/office/powerpoint/2010/main" val="435564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enkeltprogrammer Warner Bros. </a:t>
            </a:r>
            <a:r>
              <a:rPr lang="nb-NO" err="1"/>
              <a:t>Discovery</a:t>
            </a:r>
            <a:r>
              <a:rPr lang="nb-NO"/>
              <a:t> (seere ‘000)</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2849355878"/>
              </p:ext>
            </p:extLst>
          </p:nvPr>
        </p:nvGraphicFramePr>
        <p:xfrm>
          <a:off x="359997" y="1171121"/>
          <a:ext cx="11466871" cy="4655681"/>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2">
            <a:extLst>
              <a:ext uri="{FF2B5EF4-FFF2-40B4-BE49-F238E27FC236}">
                <a16:creationId xmlns:a16="http://schemas.microsoft.com/office/drawing/2014/main" id="{FAD0A370-BF20-4C05-B0FD-13D2317CEDF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19</a:t>
            </a:fld>
            <a:endParaRPr lang="en-GB" sz="1000"/>
          </a:p>
        </p:txBody>
      </p:sp>
      <p:sp>
        <p:nvSpPr>
          <p:cNvPr id="9" name="Plassholder for tekst 5">
            <a:extLst>
              <a:ext uri="{FF2B5EF4-FFF2-40B4-BE49-F238E27FC236}">
                <a16:creationId xmlns:a16="http://schemas.microsoft.com/office/drawing/2014/main" id="{2972317B-AD2A-4AAE-A381-5DF6B752C1D7}"/>
              </a:ext>
            </a:extLst>
          </p:cNvPr>
          <p:cNvSpPr txBox="1">
            <a:spLocks/>
          </p:cNvSpPr>
          <p:nvPr>
            <p:custDataLst>
              <p:tags r:id="rId1"/>
            </p:custDataLst>
          </p:nvPr>
        </p:nvSpPr>
        <p:spPr>
          <a:xfrm>
            <a:off x="4741332" y="6291396"/>
            <a:ext cx="6699957"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en-GB" sz="1000" b="1">
                <a:solidFill>
                  <a:schemeClr val="tx1">
                    <a:lumMod val="75000"/>
                  </a:schemeClr>
                </a:solidFill>
              </a:rPr>
              <a:t>L</a:t>
            </a:r>
            <a:r>
              <a:rPr lang="nb-NO" sz="1000" b="1" err="1">
                <a:solidFill>
                  <a:schemeClr val="tx1">
                    <a:lumMod val="75000"/>
                  </a:schemeClr>
                </a:solidFill>
              </a:rPr>
              <a:t>ive</a:t>
            </a:r>
            <a:r>
              <a:rPr lang="nb-NO" sz="1000" b="1">
                <a:solidFill>
                  <a:schemeClr val="tx1">
                    <a:lumMod val="75000"/>
                  </a:schemeClr>
                </a:solidFill>
              </a:rPr>
              <a:t>: </a:t>
            </a:r>
            <a:r>
              <a:rPr lang="nb-NO" sz="1000">
                <a:solidFill>
                  <a:schemeClr val="tx1">
                    <a:lumMod val="75000"/>
                  </a:schemeClr>
                </a:solidFill>
              </a:rPr>
              <a:t>Lineær direktesending. </a:t>
            </a:r>
            <a:r>
              <a:rPr lang="nb-NO" sz="1000" b="1">
                <a:solidFill>
                  <a:schemeClr val="tx1">
                    <a:lumMod val="75000"/>
                  </a:schemeClr>
                </a:solidFill>
              </a:rPr>
              <a:t>Playback inntil 99 dager: </a:t>
            </a:r>
            <a:r>
              <a:rPr lang="nb-NO" sz="1000">
                <a:solidFill>
                  <a:schemeClr val="tx1">
                    <a:lumMod val="75000"/>
                  </a:schemeClr>
                </a:solidFill>
              </a:rPr>
              <a:t>Opptak eller avspilling fra </a:t>
            </a:r>
            <a:r>
              <a:rPr lang="nb-NO" sz="1000" err="1">
                <a:solidFill>
                  <a:schemeClr val="tx1">
                    <a:lumMod val="75000"/>
                  </a:schemeClr>
                </a:solidFill>
              </a:rPr>
              <a:t>ukesarkiv</a:t>
            </a:r>
            <a:r>
              <a:rPr lang="nb-NO" sz="1000">
                <a:solidFill>
                  <a:schemeClr val="tx1">
                    <a:lumMod val="75000"/>
                  </a:schemeClr>
                </a:solidFill>
              </a:rPr>
              <a:t> inntil 99 dager etter sendetidspunkt. </a:t>
            </a:r>
            <a:r>
              <a:rPr lang="nb-NO" sz="1000" b="1">
                <a:solidFill>
                  <a:schemeClr val="tx1">
                    <a:lumMod val="75000"/>
                  </a:schemeClr>
                </a:solidFill>
              </a:rPr>
              <a:t>VOD</a:t>
            </a:r>
            <a:r>
              <a:rPr lang="nb-NO" sz="1000">
                <a:solidFill>
                  <a:schemeClr val="tx1">
                    <a:lumMod val="75000"/>
                  </a:schemeClr>
                </a:solidFill>
              </a:rPr>
              <a:t>: Video </a:t>
            </a:r>
            <a:r>
              <a:rPr lang="nb-NO" sz="1000" err="1">
                <a:solidFill>
                  <a:schemeClr val="tx1">
                    <a:lumMod val="75000"/>
                  </a:schemeClr>
                </a:solidFill>
              </a:rPr>
              <a:t>on</a:t>
            </a:r>
            <a:r>
              <a:rPr lang="nb-NO" sz="1000">
                <a:solidFill>
                  <a:schemeClr val="tx1">
                    <a:lumMod val="75000"/>
                  </a:schemeClr>
                </a:solidFill>
              </a:rPr>
              <a:t> </a:t>
            </a:r>
            <a:r>
              <a:rPr lang="nb-NO" sz="1000" err="1">
                <a:solidFill>
                  <a:schemeClr val="tx1">
                    <a:lumMod val="75000"/>
                  </a:schemeClr>
                </a:solidFill>
              </a:rPr>
              <a:t>demand</a:t>
            </a:r>
            <a:r>
              <a:rPr lang="nb-NO" sz="1000">
                <a:solidFill>
                  <a:schemeClr val="tx1">
                    <a:lumMod val="75000"/>
                  </a:schemeClr>
                </a:solidFill>
              </a:rPr>
              <a:t> fra mediehusets nettspiller.</a:t>
            </a:r>
          </a:p>
        </p:txBody>
      </p:sp>
      <p:sp>
        <p:nvSpPr>
          <p:cNvPr id="2" name="TextBox 1">
            <a:extLst>
              <a:ext uri="{FF2B5EF4-FFF2-40B4-BE49-F238E27FC236}">
                <a16:creationId xmlns:a16="http://schemas.microsoft.com/office/drawing/2014/main" id="{8EC1E9B8-BA41-4BE9-A6E5-76F4B4FAA97B}"/>
              </a:ext>
            </a:extLst>
          </p:cNvPr>
          <p:cNvSpPr txBox="1"/>
          <p:nvPr/>
        </p:nvSpPr>
        <p:spPr>
          <a:xfrm>
            <a:off x="1097093" y="1370023"/>
            <a:ext cx="452927" cy="215444"/>
          </a:xfrm>
          <a:prstGeom prst="rect">
            <a:avLst/>
          </a:prstGeom>
          <a:noFill/>
        </p:spPr>
        <p:txBody>
          <a:bodyPr wrap="square" lIns="0" tIns="0" rIns="0" bIns="0" rtlCol="0">
            <a:spAutoFit/>
          </a:bodyPr>
          <a:lstStyle/>
          <a:p>
            <a:r>
              <a:rPr lang="nb-NO" sz="1400"/>
              <a:t>727</a:t>
            </a:r>
          </a:p>
        </p:txBody>
      </p:sp>
      <p:sp>
        <p:nvSpPr>
          <p:cNvPr id="8" name="TextBox 7">
            <a:extLst>
              <a:ext uri="{FF2B5EF4-FFF2-40B4-BE49-F238E27FC236}">
                <a16:creationId xmlns:a16="http://schemas.microsoft.com/office/drawing/2014/main" id="{D2A381E5-40BD-4C6D-A22A-852DE3F56599}"/>
              </a:ext>
            </a:extLst>
          </p:cNvPr>
          <p:cNvSpPr txBox="1"/>
          <p:nvPr/>
        </p:nvSpPr>
        <p:spPr>
          <a:xfrm>
            <a:off x="5472396" y="1956018"/>
            <a:ext cx="452927" cy="215444"/>
          </a:xfrm>
          <a:prstGeom prst="rect">
            <a:avLst/>
          </a:prstGeom>
          <a:noFill/>
        </p:spPr>
        <p:txBody>
          <a:bodyPr wrap="square" lIns="0" tIns="0" rIns="0" bIns="0" rtlCol="0">
            <a:spAutoFit/>
          </a:bodyPr>
          <a:lstStyle/>
          <a:p>
            <a:r>
              <a:rPr lang="nb-NO" sz="1400"/>
              <a:t>600</a:t>
            </a:r>
          </a:p>
        </p:txBody>
      </p:sp>
      <p:sp>
        <p:nvSpPr>
          <p:cNvPr id="12" name="TextBox 11">
            <a:extLst>
              <a:ext uri="{FF2B5EF4-FFF2-40B4-BE49-F238E27FC236}">
                <a16:creationId xmlns:a16="http://schemas.microsoft.com/office/drawing/2014/main" id="{0A0667AE-A113-49D2-A18F-F71D49E987FC}"/>
              </a:ext>
            </a:extLst>
          </p:cNvPr>
          <p:cNvSpPr txBox="1"/>
          <p:nvPr/>
        </p:nvSpPr>
        <p:spPr>
          <a:xfrm>
            <a:off x="2007728" y="6291396"/>
            <a:ext cx="4176756" cy="215444"/>
          </a:xfrm>
          <a:prstGeom prst="rect">
            <a:avLst/>
          </a:prstGeom>
          <a:noFill/>
        </p:spPr>
        <p:txBody>
          <a:bodyPr wrap="square">
            <a:spAutoFit/>
          </a:body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spTree>
    <p:extLst>
      <p:ext uri="{BB962C8B-B14F-4D97-AF65-F5344CB8AC3E}">
        <p14:creationId xmlns:p14="http://schemas.microsoft.com/office/powerpoint/2010/main" val="91312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endParaRPr lang="en-GB" sz="3000"/>
          </a:p>
          <a:p>
            <a:r>
              <a:rPr lang="en-GB" sz="3000" err="1"/>
              <a:t>Oppsummering</a:t>
            </a:r>
            <a:r>
              <a:rPr lang="en-GB" sz="3000"/>
              <a:t> </a:t>
            </a:r>
            <a:r>
              <a:rPr lang="en-GB" sz="3000" err="1"/>
              <a:t>og</a:t>
            </a:r>
            <a:r>
              <a:rPr lang="en-GB" sz="3000"/>
              <a:t> </a:t>
            </a:r>
            <a:r>
              <a:rPr lang="en-GB" sz="3000" err="1"/>
              <a:t>informasjon</a:t>
            </a:r>
            <a:r>
              <a:rPr lang="en-GB" sz="3000"/>
              <a:t> om TVOV-</a:t>
            </a:r>
            <a:r>
              <a:rPr lang="en-GB" sz="3000" err="1"/>
              <a:t>undersøkelsen</a:t>
            </a:r>
            <a:endParaRPr lang="en-GB" sz="3000"/>
          </a:p>
        </p:txBody>
      </p:sp>
      <p:sp>
        <p:nvSpPr>
          <p:cNvPr id="3" name="Text Placeholder 2"/>
          <p:cNvSpPr>
            <a:spLocks noGrp="1"/>
          </p:cNvSpPr>
          <p:nvPr>
            <p:ph type="body" sz="quarter" idx="16"/>
          </p:nvPr>
        </p:nvSpPr>
        <p:spPr/>
        <p:txBody>
          <a:bodyPr/>
          <a:lstStyle/>
          <a:p>
            <a:r>
              <a:rPr lang="en-GB" b="1"/>
              <a:t>1</a:t>
            </a:r>
          </a:p>
        </p:txBody>
      </p:sp>
    </p:spTree>
    <p:extLst>
      <p:ext uri="{BB962C8B-B14F-4D97-AF65-F5344CB8AC3E}">
        <p14:creationId xmlns:p14="http://schemas.microsoft.com/office/powerpoint/2010/main" val="1876841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enkeltprogrammer </a:t>
            </a:r>
            <a:r>
              <a:rPr lang="nb-NO" err="1"/>
              <a:t>Viaplay</a:t>
            </a:r>
            <a:r>
              <a:rPr lang="nb-NO"/>
              <a:t> Group (seere ‘000)</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421458421"/>
              </p:ext>
            </p:extLst>
          </p:nvPr>
        </p:nvGraphicFramePr>
        <p:xfrm>
          <a:off x="359997" y="1102614"/>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E27EECCA-133A-416F-BC9C-819F1DAB347C}"/>
              </a:ext>
            </a:extLst>
          </p:cNvPr>
          <p:cNvSpPr txBox="1">
            <a:spLocks/>
          </p:cNvSpPr>
          <p:nvPr>
            <p:custDataLst>
              <p:tags r:id="rId1"/>
            </p:custDataLst>
          </p:nvPr>
        </p:nvSpPr>
        <p:spPr>
          <a:xfrm>
            <a:off x="2011880" y="6261658"/>
            <a:ext cx="2601685"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sp>
        <p:nvSpPr>
          <p:cNvPr id="7" name="Slide Number Placeholder 2">
            <a:extLst>
              <a:ext uri="{FF2B5EF4-FFF2-40B4-BE49-F238E27FC236}">
                <a16:creationId xmlns:a16="http://schemas.microsoft.com/office/drawing/2014/main" id="{FAD0A370-BF20-4C05-B0FD-13D2317CEDF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20</a:t>
            </a:fld>
            <a:endParaRPr lang="en-GB" sz="1000"/>
          </a:p>
        </p:txBody>
      </p:sp>
      <p:sp>
        <p:nvSpPr>
          <p:cNvPr id="9" name="Plassholder for tekst 5">
            <a:extLst>
              <a:ext uri="{FF2B5EF4-FFF2-40B4-BE49-F238E27FC236}">
                <a16:creationId xmlns:a16="http://schemas.microsoft.com/office/drawing/2014/main" id="{2972317B-AD2A-4AAE-A381-5DF6B752C1D7}"/>
              </a:ext>
            </a:extLst>
          </p:cNvPr>
          <p:cNvSpPr txBox="1">
            <a:spLocks/>
          </p:cNvSpPr>
          <p:nvPr>
            <p:custDataLst>
              <p:tags r:id="rId2"/>
            </p:custDataLst>
          </p:nvPr>
        </p:nvSpPr>
        <p:spPr>
          <a:xfrm>
            <a:off x="4718756" y="6300931"/>
            <a:ext cx="6722534"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en-GB" sz="1000" b="1">
                <a:solidFill>
                  <a:schemeClr val="tx1">
                    <a:lumMod val="75000"/>
                  </a:schemeClr>
                </a:solidFill>
              </a:rPr>
              <a:t>L</a:t>
            </a:r>
            <a:r>
              <a:rPr lang="nb-NO" sz="1000" b="1" err="1">
                <a:solidFill>
                  <a:schemeClr val="tx1">
                    <a:lumMod val="75000"/>
                  </a:schemeClr>
                </a:solidFill>
              </a:rPr>
              <a:t>ive</a:t>
            </a:r>
            <a:r>
              <a:rPr lang="nb-NO" sz="1000" b="1">
                <a:solidFill>
                  <a:schemeClr val="tx1">
                    <a:lumMod val="75000"/>
                  </a:schemeClr>
                </a:solidFill>
              </a:rPr>
              <a:t>: </a:t>
            </a:r>
            <a:r>
              <a:rPr lang="nb-NO" sz="1000">
                <a:solidFill>
                  <a:schemeClr val="tx1">
                    <a:lumMod val="75000"/>
                  </a:schemeClr>
                </a:solidFill>
              </a:rPr>
              <a:t>Lineær direktesending. </a:t>
            </a:r>
            <a:r>
              <a:rPr lang="nb-NO" sz="1000" b="1">
                <a:solidFill>
                  <a:schemeClr val="tx1">
                    <a:lumMod val="75000"/>
                  </a:schemeClr>
                </a:solidFill>
              </a:rPr>
              <a:t>Playback inntil 99 dager: </a:t>
            </a:r>
            <a:r>
              <a:rPr lang="nb-NO" sz="1000">
                <a:solidFill>
                  <a:schemeClr val="tx1">
                    <a:lumMod val="75000"/>
                  </a:schemeClr>
                </a:solidFill>
              </a:rPr>
              <a:t>Opptak eller avspilling fra </a:t>
            </a:r>
            <a:r>
              <a:rPr lang="nb-NO" sz="1000" err="1">
                <a:solidFill>
                  <a:schemeClr val="tx1">
                    <a:lumMod val="75000"/>
                  </a:schemeClr>
                </a:solidFill>
              </a:rPr>
              <a:t>ukesarkiv</a:t>
            </a:r>
            <a:r>
              <a:rPr lang="nb-NO" sz="1000">
                <a:solidFill>
                  <a:schemeClr val="tx1">
                    <a:lumMod val="75000"/>
                  </a:schemeClr>
                </a:solidFill>
              </a:rPr>
              <a:t> inntil 99 dager etter sendetidspunkt. </a:t>
            </a:r>
            <a:r>
              <a:rPr lang="nb-NO" sz="1000" b="1">
                <a:solidFill>
                  <a:schemeClr val="tx1">
                    <a:lumMod val="75000"/>
                  </a:schemeClr>
                </a:solidFill>
              </a:rPr>
              <a:t>VOD</a:t>
            </a:r>
            <a:r>
              <a:rPr lang="nb-NO" sz="1000">
                <a:solidFill>
                  <a:schemeClr val="tx1">
                    <a:lumMod val="75000"/>
                  </a:schemeClr>
                </a:solidFill>
              </a:rPr>
              <a:t>: Video </a:t>
            </a:r>
            <a:r>
              <a:rPr lang="nb-NO" sz="1000" err="1">
                <a:solidFill>
                  <a:schemeClr val="tx1">
                    <a:lumMod val="75000"/>
                  </a:schemeClr>
                </a:solidFill>
              </a:rPr>
              <a:t>on</a:t>
            </a:r>
            <a:r>
              <a:rPr lang="nb-NO" sz="1000">
                <a:solidFill>
                  <a:schemeClr val="tx1">
                    <a:lumMod val="75000"/>
                  </a:schemeClr>
                </a:solidFill>
              </a:rPr>
              <a:t> </a:t>
            </a:r>
            <a:r>
              <a:rPr lang="nb-NO" sz="1000" err="1">
                <a:solidFill>
                  <a:schemeClr val="tx1">
                    <a:lumMod val="75000"/>
                  </a:schemeClr>
                </a:solidFill>
              </a:rPr>
              <a:t>demand</a:t>
            </a:r>
            <a:r>
              <a:rPr lang="nb-NO" sz="1000">
                <a:solidFill>
                  <a:schemeClr val="tx1">
                    <a:lumMod val="75000"/>
                  </a:schemeClr>
                </a:solidFill>
              </a:rPr>
              <a:t> fra mediehusets nettspiller.</a:t>
            </a:r>
          </a:p>
        </p:txBody>
      </p:sp>
      <p:sp>
        <p:nvSpPr>
          <p:cNvPr id="2" name="TextBox 1">
            <a:extLst>
              <a:ext uri="{FF2B5EF4-FFF2-40B4-BE49-F238E27FC236}">
                <a16:creationId xmlns:a16="http://schemas.microsoft.com/office/drawing/2014/main" id="{8EC1E9B8-BA41-4BE9-A6E5-76F4B4FAA97B}"/>
              </a:ext>
            </a:extLst>
          </p:cNvPr>
          <p:cNvSpPr txBox="1"/>
          <p:nvPr/>
        </p:nvSpPr>
        <p:spPr>
          <a:xfrm>
            <a:off x="1211026" y="1371357"/>
            <a:ext cx="452927" cy="215444"/>
          </a:xfrm>
          <a:prstGeom prst="rect">
            <a:avLst/>
          </a:prstGeom>
          <a:noFill/>
        </p:spPr>
        <p:txBody>
          <a:bodyPr wrap="square" lIns="0" tIns="0" rIns="0" bIns="0" rtlCol="0">
            <a:spAutoFit/>
          </a:bodyPr>
          <a:lstStyle/>
          <a:p>
            <a:r>
              <a:rPr lang="nb-NO" sz="1400"/>
              <a:t>907</a:t>
            </a:r>
          </a:p>
        </p:txBody>
      </p:sp>
    </p:spTree>
    <p:extLst>
      <p:ext uri="{BB962C8B-B14F-4D97-AF65-F5344CB8AC3E}">
        <p14:creationId xmlns:p14="http://schemas.microsoft.com/office/powerpoint/2010/main" val="150312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8784001" cy="1980000"/>
          </a:xfrm>
        </p:spPr>
        <p:txBody>
          <a:bodyPr/>
          <a:lstStyle/>
          <a:p>
            <a:endParaRPr lang="nb-NO" sz="3200"/>
          </a:p>
          <a:p>
            <a:r>
              <a:rPr lang="nb-NO" sz="3200"/>
              <a:t>Topp 10 programmer og programserier VOD</a:t>
            </a:r>
          </a:p>
          <a:p>
            <a:r>
              <a:rPr lang="nb-NO" sz="3200" i="1">
                <a:solidFill>
                  <a:schemeClr val="tx1">
                    <a:lumMod val="60000"/>
                    <a:lumOff val="40000"/>
                  </a:schemeClr>
                </a:solidFill>
              </a:rPr>
              <a:t>Totalt antall seere per mediehus 2023</a:t>
            </a:r>
          </a:p>
          <a:p>
            <a:endParaRPr lang="nb-NO" sz="300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5</a:t>
            </a:r>
          </a:p>
        </p:txBody>
      </p:sp>
    </p:spTree>
    <p:extLst>
      <p:ext uri="{BB962C8B-B14F-4D97-AF65-F5344CB8AC3E}">
        <p14:creationId xmlns:p14="http://schemas.microsoft.com/office/powerpoint/2010/main" val="28246690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FD9AD-7475-49B2-A396-F023EB508217}"/>
              </a:ext>
            </a:extLst>
          </p:cNvPr>
          <p:cNvSpPr>
            <a:spLocks noGrp="1"/>
          </p:cNvSpPr>
          <p:nvPr>
            <p:ph type="title"/>
          </p:nvPr>
        </p:nvSpPr>
        <p:spPr/>
        <p:txBody>
          <a:bodyPr/>
          <a:lstStyle/>
          <a:p>
            <a:r>
              <a:rPr lang="nb-NO"/>
              <a:t>Topp 10 programmer on demand NRK (NRK TV)</a:t>
            </a:r>
          </a:p>
        </p:txBody>
      </p:sp>
      <p:sp>
        <p:nvSpPr>
          <p:cNvPr id="8" name="Plassholder for tekst 5">
            <a:extLst>
              <a:ext uri="{FF2B5EF4-FFF2-40B4-BE49-F238E27FC236}">
                <a16:creationId xmlns:a16="http://schemas.microsoft.com/office/drawing/2014/main" id="{A19AF2C1-D12B-494A-909D-5B2B6AE6B68C}"/>
              </a:ext>
            </a:extLst>
          </p:cNvPr>
          <p:cNvSpPr txBox="1">
            <a:spLocks/>
          </p:cNvSpPr>
          <p:nvPr>
            <p:custDataLst>
              <p:tags r:id="rId1"/>
            </p:custDataLst>
          </p:nvPr>
        </p:nvSpPr>
        <p:spPr>
          <a:xfrm>
            <a:off x="2524198" y="6321044"/>
            <a:ext cx="393304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graphicFrame>
        <p:nvGraphicFramePr>
          <p:cNvPr id="9" name="Table 8">
            <a:extLst>
              <a:ext uri="{FF2B5EF4-FFF2-40B4-BE49-F238E27FC236}">
                <a16:creationId xmlns:a16="http://schemas.microsoft.com/office/drawing/2014/main" id="{493468B0-22F9-4E7B-A232-FD9A7FDADA9F}"/>
              </a:ext>
            </a:extLst>
          </p:cNvPr>
          <p:cNvGraphicFramePr>
            <a:graphicFrameLocks noGrp="1"/>
          </p:cNvGraphicFramePr>
          <p:nvPr>
            <p:extLst>
              <p:ext uri="{D42A27DB-BD31-4B8C-83A1-F6EECF244321}">
                <p14:modId xmlns:p14="http://schemas.microsoft.com/office/powerpoint/2010/main" val="471103514"/>
              </p:ext>
            </p:extLst>
          </p:nvPr>
        </p:nvGraphicFramePr>
        <p:xfrm>
          <a:off x="359991" y="940889"/>
          <a:ext cx="11466876" cy="2069140"/>
        </p:xfrm>
        <a:graphic>
          <a:graphicData uri="http://schemas.openxmlformats.org/drawingml/2006/table">
            <a:tbl>
              <a:tblPr>
                <a:tableStyleId>{5C22544A-7EE6-4342-B048-85BDC9FD1C3A}</a:tableStyleId>
              </a:tblPr>
              <a:tblGrid>
                <a:gridCol w="1904744">
                  <a:extLst>
                    <a:ext uri="{9D8B030D-6E8A-4147-A177-3AD203B41FA5}">
                      <a16:colId xmlns:a16="http://schemas.microsoft.com/office/drawing/2014/main" val="20000"/>
                    </a:ext>
                  </a:extLst>
                </a:gridCol>
                <a:gridCol w="2339163">
                  <a:extLst>
                    <a:ext uri="{9D8B030D-6E8A-4147-A177-3AD203B41FA5}">
                      <a16:colId xmlns:a16="http://schemas.microsoft.com/office/drawing/2014/main" val="20001"/>
                    </a:ext>
                  </a:extLst>
                </a:gridCol>
                <a:gridCol w="1073888">
                  <a:extLst>
                    <a:ext uri="{9D8B030D-6E8A-4147-A177-3AD203B41FA5}">
                      <a16:colId xmlns:a16="http://schemas.microsoft.com/office/drawing/2014/main" val="2947242238"/>
                    </a:ext>
                  </a:extLst>
                </a:gridCol>
                <a:gridCol w="5011232">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46976">
                <a:tc>
                  <a:txBody>
                    <a:bodyPr/>
                    <a:lstStyle/>
                    <a:p>
                      <a:pPr algn="l" fontAlgn="ctr"/>
                      <a:r>
                        <a:rPr lang="nb-NO" sz="1200" b="1" i="0" u="none" strike="noStrike">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5033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02.03.2023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Familien først</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1 553 000</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55517">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02.03.2023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Lasarus</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1 547 000</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60701">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09.03.2023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5</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Tunnelsyn</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1 492 000</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60701">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02.03.2023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Telefon fra døden</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1 477 000</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09.03.2023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6</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Retur til virkeligheten</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1 466 000</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09.03.2023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Overraskelse</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1 453 000</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16.03.2023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7</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Rett i fella</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1 348 000</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16.03.2023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8</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Exit: Exit!</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1 335 000</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15.04.2023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Peppa Gris</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65</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Peppa Gris: Hjemreisen</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987 000</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86789">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01.12.2023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Snøfall 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Snøfall 2</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853 000</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1" name="TextBox 10">
            <a:extLst>
              <a:ext uri="{FF2B5EF4-FFF2-40B4-BE49-F238E27FC236}">
                <a16:creationId xmlns:a16="http://schemas.microsoft.com/office/drawing/2014/main" id="{3599356E-1845-45AA-823D-688150876303}"/>
              </a:ext>
            </a:extLst>
          </p:cNvPr>
          <p:cNvSpPr txBox="1"/>
          <p:nvPr/>
        </p:nvSpPr>
        <p:spPr>
          <a:xfrm rot="10800000" flipV="1">
            <a:off x="6943725" y="6397986"/>
            <a:ext cx="4523148" cy="153888"/>
          </a:xfrm>
          <a:prstGeom prst="rect">
            <a:avLst/>
          </a:prstGeom>
          <a:noFill/>
        </p:spPr>
        <p:txBody>
          <a:bodyPr wrap="square" lIns="0" tIns="0" rIns="0" bIns="0" rtlCol="0">
            <a:spAutoFit/>
          </a:bodyPr>
          <a:lstStyle/>
          <a:p>
            <a:pPr algn="r"/>
            <a:r>
              <a:rPr lang="nb-NO" sz="1000"/>
              <a:t>*TV 2 Play er en betalingstjeneste. NRK TV er åpent tilgjengelig.</a:t>
            </a:r>
          </a:p>
        </p:txBody>
      </p:sp>
      <p:sp>
        <p:nvSpPr>
          <p:cNvPr id="10" name="Slide Number Placeholder 2">
            <a:extLst>
              <a:ext uri="{FF2B5EF4-FFF2-40B4-BE49-F238E27FC236}">
                <a16:creationId xmlns:a16="http://schemas.microsoft.com/office/drawing/2014/main" id="{0DDBC1F6-46AC-45D2-88A9-0435DB5836F6}"/>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22</a:t>
            </a:fld>
            <a:endParaRPr lang="en-GB" sz="1000"/>
          </a:p>
        </p:txBody>
      </p:sp>
      <p:graphicFrame>
        <p:nvGraphicFramePr>
          <p:cNvPr id="13" name="Table 12">
            <a:extLst>
              <a:ext uri="{FF2B5EF4-FFF2-40B4-BE49-F238E27FC236}">
                <a16:creationId xmlns:a16="http://schemas.microsoft.com/office/drawing/2014/main" id="{62DDC1A5-4791-4C22-B3D5-3D4F0719FD83}"/>
              </a:ext>
            </a:extLst>
          </p:cNvPr>
          <p:cNvGraphicFramePr>
            <a:graphicFrameLocks noGrp="1"/>
          </p:cNvGraphicFramePr>
          <p:nvPr>
            <p:extLst>
              <p:ext uri="{D42A27DB-BD31-4B8C-83A1-F6EECF244321}">
                <p14:modId xmlns:p14="http://schemas.microsoft.com/office/powerpoint/2010/main" val="2254172147"/>
              </p:ext>
            </p:extLst>
          </p:nvPr>
        </p:nvGraphicFramePr>
        <p:xfrm>
          <a:off x="359991" y="3579879"/>
          <a:ext cx="11466876" cy="2029988"/>
        </p:xfrm>
        <a:graphic>
          <a:graphicData uri="http://schemas.openxmlformats.org/drawingml/2006/table">
            <a:tbl>
              <a:tblPr>
                <a:tableStyleId>{5C22544A-7EE6-4342-B048-85BDC9FD1C3A}</a:tableStyleId>
              </a:tblPr>
              <a:tblGrid>
                <a:gridCol w="1883479">
                  <a:extLst>
                    <a:ext uri="{9D8B030D-6E8A-4147-A177-3AD203B41FA5}">
                      <a16:colId xmlns:a16="http://schemas.microsoft.com/office/drawing/2014/main" val="20000"/>
                    </a:ext>
                  </a:extLst>
                </a:gridCol>
                <a:gridCol w="2360428">
                  <a:extLst>
                    <a:ext uri="{9D8B030D-6E8A-4147-A177-3AD203B41FA5}">
                      <a16:colId xmlns:a16="http://schemas.microsoft.com/office/drawing/2014/main" val="20001"/>
                    </a:ext>
                  </a:extLst>
                </a:gridCol>
                <a:gridCol w="1063255">
                  <a:extLst>
                    <a:ext uri="{9D8B030D-6E8A-4147-A177-3AD203B41FA5}">
                      <a16:colId xmlns:a16="http://schemas.microsoft.com/office/drawing/2014/main" val="2947242238"/>
                    </a:ext>
                  </a:extLst>
                </a:gridCol>
                <a:gridCol w="5021865">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52068">
                <a:tc>
                  <a:txBody>
                    <a:bodyPr/>
                    <a:lstStyle/>
                    <a:p>
                      <a:pPr algn="l" fontAlgn="ctr"/>
                      <a:r>
                        <a:rPr lang="nb-NO" sz="1200" b="1" i="0" u="none" strike="noStrike">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44547">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23.10.2023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Kompani Lauritzen: Tropp 2</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Møte med en militær dagsorden</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755</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49531">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25.10.2023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Kompani Lauritzen: Tropp 2</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Øvelse hinderegg - i samarbeidets navn</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715</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54516">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28.04.2023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Forræder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 Jeg er villig til å dolke min egen bror for å vinne - del 1</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713</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54516">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01.12.2023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Asbjørns julekalender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 desember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701</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28.04.2023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Forræder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 Jeg er villig til å dolke min egen bror for å vinne - del 2</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687</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25.02.2023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Kompani Lauritzen</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Palmesjokk - del 2</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659</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30.10.2023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Kompani Lauritzen: Tropp 2</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Å tåle det meningsløse</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647</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25.02.2023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Kompani Lauritzen</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Palmesjokk - del 1</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646</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02.12.2023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Asbjørns julekalender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 desember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635</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78210">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08.09.2023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Forræder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 Å nei, du. Dette er ikke noe for meg! - del 2</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625</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4" name="Title 1">
            <a:extLst>
              <a:ext uri="{FF2B5EF4-FFF2-40B4-BE49-F238E27FC236}">
                <a16:creationId xmlns:a16="http://schemas.microsoft.com/office/drawing/2014/main" id="{0F9AD998-CD77-4FD9-96B6-BDF480DAC39C}"/>
              </a:ext>
            </a:extLst>
          </p:cNvPr>
          <p:cNvSpPr txBox="1">
            <a:spLocks/>
          </p:cNvSpPr>
          <p:nvPr/>
        </p:nvSpPr>
        <p:spPr>
          <a:xfrm>
            <a:off x="359992" y="3151744"/>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programmer on demand TV 2 (TV 2 Play*)</a:t>
            </a:r>
          </a:p>
        </p:txBody>
      </p:sp>
    </p:spTree>
    <p:extLst>
      <p:ext uri="{BB962C8B-B14F-4D97-AF65-F5344CB8AC3E}">
        <p14:creationId xmlns:p14="http://schemas.microsoft.com/office/powerpoint/2010/main" val="1866620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FD9AD-7475-49B2-A396-F023EB508217}"/>
              </a:ext>
            </a:extLst>
          </p:cNvPr>
          <p:cNvSpPr>
            <a:spLocks noGrp="1"/>
          </p:cNvSpPr>
          <p:nvPr>
            <p:ph type="title"/>
          </p:nvPr>
        </p:nvSpPr>
        <p:spPr/>
        <p:txBody>
          <a:bodyPr/>
          <a:lstStyle/>
          <a:p>
            <a:r>
              <a:rPr lang="nb-NO"/>
              <a:t>Topp 10 programmer on </a:t>
            </a:r>
            <a:r>
              <a:rPr lang="nb-NO" err="1"/>
              <a:t>demand</a:t>
            </a:r>
            <a:r>
              <a:rPr lang="nb-NO"/>
              <a:t> Warner Bros. </a:t>
            </a:r>
            <a:r>
              <a:rPr lang="nb-NO" err="1"/>
              <a:t>Discovery</a:t>
            </a:r>
            <a:r>
              <a:rPr lang="nb-NO"/>
              <a:t> (</a:t>
            </a:r>
            <a:r>
              <a:rPr lang="nb-NO" err="1"/>
              <a:t>Discovery</a:t>
            </a:r>
            <a:r>
              <a:rPr lang="nb-NO"/>
              <a:t>+)</a:t>
            </a:r>
          </a:p>
        </p:txBody>
      </p:sp>
      <p:sp>
        <p:nvSpPr>
          <p:cNvPr id="8" name="Plassholder for tekst 5">
            <a:extLst>
              <a:ext uri="{FF2B5EF4-FFF2-40B4-BE49-F238E27FC236}">
                <a16:creationId xmlns:a16="http://schemas.microsoft.com/office/drawing/2014/main" id="{A19AF2C1-D12B-494A-909D-5B2B6AE6B68C}"/>
              </a:ext>
            </a:extLst>
          </p:cNvPr>
          <p:cNvSpPr txBox="1">
            <a:spLocks/>
          </p:cNvSpPr>
          <p:nvPr>
            <p:custDataLst>
              <p:tags r:id="rId1"/>
            </p:custDataLst>
          </p:nvPr>
        </p:nvSpPr>
        <p:spPr>
          <a:xfrm>
            <a:off x="2400021" y="6299563"/>
            <a:ext cx="10092782"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graphicFrame>
        <p:nvGraphicFramePr>
          <p:cNvPr id="9" name="Table 8">
            <a:extLst>
              <a:ext uri="{FF2B5EF4-FFF2-40B4-BE49-F238E27FC236}">
                <a16:creationId xmlns:a16="http://schemas.microsoft.com/office/drawing/2014/main" id="{493468B0-22F9-4E7B-A232-FD9A7FDADA9F}"/>
              </a:ext>
            </a:extLst>
          </p:cNvPr>
          <p:cNvGraphicFramePr>
            <a:graphicFrameLocks noGrp="1"/>
          </p:cNvGraphicFramePr>
          <p:nvPr>
            <p:extLst>
              <p:ext uri="{D42A27DB-BD31-4B8C-83A1-F6EECF244321}">
                <p14:modId xmlns:p14="http://schemas.microsoft.com/office/powerpoint/2010/main" val="97038292"/>
              </p:ext>
            </p:extLst>
          </p:nvPr>
        </p:nvGraphicFramePr>
        <p:xfrm>
          <a:off x="359991" y="940889"/>
          <a:ext cx="11466876" cy="2082876"/>
        </p:xfrm>
        <a:graphic>
          <a:graphicData uri="http://schemas.openxmlformats.org/drawingml/2006/table">
            <a:tbl>
              <a:tblPr>
                <a:tableStyleId>{5C22544A-7EE6-4342-B048-85BDC9FD1C3A}</a:tableStyleId>
              </a:tblPr>
              <a:tblGrid>
                <a:gridCol w="1904744">
                  <a:extLst>
                    <a:ext uri="{9D8B030D-6E8A-4147-A177-3AD203B41FA5}">
                      <a16:colId xmlns:a16="http://schemas.microsoft.com/office/drawing/2014/main" val="20000"/>
                    </a:ext>
                  </a:extLst>
                </a:gridCol>
                <a:gridCol w="2339163">
                  <a:extLst>
                    <a:ext uri="{9D8B030D-6E8A-4147-A177-3AD203B41FA5}">
                      <a16:colId xmlns:a16="http://schemas.microsoft.com/office/drawing/2014/main" val="20001"/>
                    </a:ext>
                  </a:extLst>
                </a:gridCol>
                <a:gridCol w="1073888">
                  <a:extLst>
                    <a:ext uri="{9D8B030D-6E8A-4147-A177-3AD203B41FA5}">
                      <a16:colId xmlns:a16="http://schemas.microsoft.com/office/drawing/2014/main" val="2947242238"/>
                    </a:ext>
                  </a:extLst>
                </a:gridCol>
                <a:gridCol w="5011232">
                  <a:extLst>
                    <a:ext uri="{9D8B030D-6E8A-4147-A177-3AD203B41FA5}">
                      <a16:colId xmlns:a16="http://schemas.microsoft.com/office/drawing/2014/main" val="3130279916"/>
                    </a:ext>
                  </a:extLst>
                </a:gridCol>
                <a:gridCol w="1137849">
                  <a:extLst>
                    <a:ext uri="{9D8B030D-6E8A-4147-A177-3AD203B41FA5}">
                      <a16:colId xmlns:a16="http://schemas.microsoft.com/office/drawing/2014/main" val="20002"/>
                    </a:ext>
                  </a:extLst>
                </a:gridCol>
              </a:tblGrid>
              <a:tr h="262158">
                <a:tc>
                  <a:txBody>
                    <a:bodyPr/>
                    <a:lstStyle/>
                    <a:p>
                      <a:pPr algn="l" fontAlgn="ctr"/>
                      <a:r>
                        <a:rPr lang="nb-NO" sz="1200" b="1" i="0" u="none" strike="noStrike">
                          <a:solidFill>
                            <a:schemeClr val="bg1"/>
                          </a:solidFill>
                          <a:effectLst/>
                          <a:latin typeface="+mj-lt"/>
                        </a:rPr>
                        <a:t>Publiseringstidspunkt</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Program</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Episode nr.</a:t>
                      </a:r>
                    </a:p>
                  </a:txBody>
                  <a:tcPr marL="5963" marR="5963" marT="5963" marB="0" anchor="ctr">
                    <a:solidFill>
                      <a:schemeClr val="accent3"/>
                    </a:solidFill>
                  </a:tcPr>
                </a:tc>
                <a:tc>
                  <a:txBody>
                    <a:bodyPr/>
                    <a:lstStyle/>
                    <a:p>
                      <a:pPr algn="l" fontAlgn="ctr"/>
                      <a:r>
                        <a:rPr lang="nb-NO" sz="1200" b="1" i="0" u="none" strike="noStrike">
                          <a:solidFill>
                            <a:schemeClr val="bg1"/>
                          </a:solidFill>
                          <a:effectLst/>
                          <a:latin typeface="+mj-lt"/>
                        </a:rPr>
                        <a:t>Tittel</a:t>
                      </a:r>
                    </a:p>
                  </a:txBody>
                  <a:tcPr marL="5963" marR="5963" marT="5963" marB="0" anchor="ctr">
                    <a:solidFill>
                      <a:schemeClr val="accent3"/>
                    </a:solidFill>
                  </a:tcPr>
                </a:tc>
                <a:tc>
                  <a:txBody>
                    <a:bodyPr/>
                    <a:lstStyle/>
                    <a:p>
                      <a:pPr algn="l" fontAlgn="ctr"/>
                      <a:r>
                        <a:rPr lang="nb-NO" sz="1200" b="1" i="0" u="none" strike="noStrike" kern="1200">
                          <a:solidFill>
                            <a:schemeClr val="bg1"/>
                          </a:solidFill>
                          <a:effectLst/>
                          <a:latin typeface="+mn-lt"/>
                          <a:ea typeface="+mn-ea"/>
                          <a:cs typeface="+mn-cs"/>
                        </a:rPr>
                        <a:t>Antall seere</a:t>
                      </a:r>
                    </a:p>
                  </a:txBody>
                  <a:tcPr marL="5963" marR="5963" marT="5963" marB="0" anchor="ctr">
                    <a:solidFill>
                      <a:schemeClr val="accent3"/>
                    </a:solidFill>
                  </a:tcPr>
                </a:tc>
                <a:extLst>
                  <a:ext uri="{0D108BD9-81ED-4DB2-BD59-A6C34878D82A}">
                    <a16:rowId xmlns:a16="http://schemas.microsoft.com/office/drawing/2014/main" val="10000"/>
                  </a:ext>
                </a:extLst>
              </a:tr>
              <a:tr h="15033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02.02.2023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Kongen befaler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Jeg er genial</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241</a:t>
                      </a:r>
                    </a:p>
                  </a:txBody>
                  <a:tcPr marL="9525" marR="9525" marT="9525" marB="0" anchor="b">
                    <a:solidFill>
                      <a:schemeClr val="bg1">
                        <a:lumMod val="95000"/>
                      </a:schemeClr>
                    </a:solidFill>
                  </a:tcPr>
                </a:tc>
                <a:extLst>
                  <a:ext uri="{0D108BD9-81ED-4DB2-BD59-A6C34878D82A}">
                    <a16:rowId xmlns:a16="http://schemas.microsoft.com/office/drawing/2014/main" val="10001"/>
                  </a:ext>
                </a:extLst>
              </a:tr>
              <a:tr h="155517">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26.01.2023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Kongen befaler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85000"/>
                      </a:schemeClr>
                    </a:solidFill>
                  </a:tcPr>
                </a:tc>
                <a:tc>
                  <a:txBody>
                    <a:bodyPr/>
                    <a:lstStyle/>
                    <a:p>
                      <a:pPr algn="l" fontAlgn="b"/>
                      <a:r>
                        <a:rPr lang="nn-NO" sz="1100" b="0" i="0" u="none" strike="noStrike">
                          <a:solidFill>
                            <a:srgbClr val="000000"/>
                          </a:solidFill>
                          <a:effectLst/>
                          <a:latin typeface="Arial" panose="020B0604020202020204" pitchFamily="34" charset="0"/>
                          <a:cs typeface="Arial" panose="020B0604020202020204" pitchFamily="34" charset="0"/>
                        </a:rPr>
                        <a:t>Eg er ikkje der, eg er her!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238</a:t>
                      </a:r>
                    </a:p>
                  </a:txBody>
                  <a:tcPr marL="9525" marR="9525" marT="9525" marB="0" anchor="b">
                    <a:solidFill>
                      <a:schemeClr val="bg1">
                        <a:lumMod val="85000"/>
                      </a:schemeClr>
                    </a:solidFill>
                  </a:tcPr>
                </a:tc>
                <a:extLst>
                  <a:ext uri="{0D108BD9-81ED-4DB2-BD59-A6C34878D82A}">
                    <a16:rowId xmlns:a16="http://schemas.microsoft.com/office/drawing/2014/main" val="10002"/>
                  </a:ext>
                </a:extLst>
              </a:tr>
              <a:tr h="160701">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08.01.2023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Separasjon og Lykkebu</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224</a:t>
                      </a:r>
                    </a:p>
                  </a:txBody>
                  <a:tcPr marL="9525" marR="9525" marT="9525" marB="0" anchor="b">
                    <a:solidFill>
                      <a:schemeClr val="bg1">
                        <a:lumMod val="95000"/>
                      </a:schemeClr>
                    </a:solidFill>
                  </a:tcPr>
                </a:tc>
                <a:extLst>
                  <a:ext uri="{0D108BD9-81ED-4DB2-BD59-A6C34878D82A}">
                    <a16:rowId xmlns:a16="http://schemas.microsoft.com/office/drawing/2014/main" val="10003"/>
                  </a:ext>
                </a:extLst>
              </a:tr>
              <a:tr h="160701">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08.01.2023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Utroskap og en god deal</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208</a:t>
                      </a:r>
                    </a:p>
                  </a:txBody>
                  <a:tcPr marL="9525" marR="9525" marT="9525" marB="0" anchor="b">
                    <a:solidFill>
                      <a:schemeClr val="bg1">
                        <a:lumMod val="85000"/>
                      </a:schemeClr>
                    </a:solidFill>
                  </a:tcPr>
                </a:tc>
                <a:extLst>
                  <a:ext uri="{0D108BD9-81ED-4DB2-BD59-A6C34878D82A}">
                    <a16:rowId xmlns:a16="http://schemas.microsoft.com/office/drawing/2014/main" val="10004"/>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09.02.2023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Kongen befaler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En underholdningsfirkant</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204</a:t>
                      </a:r>
                    </a:p>
                  </a:txBody>
                  <a:tcPr marL="9525" marR="9525" marT="9525" marB="0" anchor="b">
                    <a:solidFill>
                      <a:schemeClr val="bg1">
                        <a:lumMod val="95000"/>
                      </a:schemeClr>
                    </a:solidFill>
                  </a:tcPr>
                </a:tc>
                <a:extLst>
                  <a:ext uri="{0D108BD9-81ED-4DB2-BD59-A6C34878D82A}">
                    <a16:rowId xmlns:a16="http://schemas.microsoft.com/office/drawing/2014/main" val="10005"/>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15.01.2023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Filmkveld og lillesøster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204</a:t>
                      </a:r>
                    </a:p>
                  </a:txBody>
                  <a:tcPr marL="9525" marR="9525" marT="9525" marB="0" anchor="b">
                    <a:solidFill>
                      <a:schemeClr val="bg1">
                        <a:lumMod val="85000"/>
                      </a:schemeClr>
                    </a:solidFill>
                  </a:tcPr>
                </a:tc>
                <a:extLst>
                  <a:ext uri="{0D108BD9-81ED-4DB2-BD59-A6C34878D82A}">
                    <a16:rowId xmlns:a16="http://schemas.microsoft.com/office/drawing/2014/main" val="3032816266"/>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22.01.2023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Strandkaos og perler for svin</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189</a:t>
                      </a:r>
                    </a:p>
                  </a:txBody>
                  <a:tcPr marL="9525" marR="9525" marT="9525" marB="0" anchor="b">
                    <a:solidFill>
                      <a:schemeClr val="bg1">
                        <a:lumMod val="95000"/>
                      </a:schemeClr>
                    </a:solidFill>
                  </a:tcPr>
                </a:tc>
                <a:extLst>
                  <a:ext uri="{0D108BD9-81ED-4DB2-BD59-A6C34878D82A}">
                    <a16:rowId xmlns:a16="http://schemas.microsoft.com/office/drawing/2014/main" val="1188624582"/>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29.01.2023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5</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Dugnad og menssmerter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180</a:t>
                      </a:r>
                    </a:p>
                  </a:txBody>
                  <a:tcPr marL="9525" marR="9525" marT="9525" marB="0" anchor="b">
                    <a:solidFill>
                      <a:schemeClr val="bg1">
                        <a:lumMod val="85000"/>
                      </a:schemeClr>
                    </a:solidFill>
                  </a:tcPr>
                </a:tc>
                <a:extLst>
                  <a:ext uri="{0D108BD9-81ED-4DB2-BD59-A6C34878D82A}">
                    <a16:rowId xmlns:a16="http://schemas.microsoft.com/office/drawing/2014/main" val="1990458982"/>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05.02.2023</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Neste sommer</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6</a:t>
                      </a:r>
                    </a:p>
                  </a:txBody>
                  <a:tcPr marL="9525" marR="9525" marT="9525" marB="0" anchor="b">
                    <a:solidFill>
                      <a:schemeClr val="bg1">
                        <a:lumMod val="9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Utedusj og selvironi</a:t>
                      </a:r>
                    </a:p>
                  </a:txBody>
                  <a:tcPr marL="9525" marR="9525" marT="9525" marB="0" anchor="b">
                    <a:solidFill>
                      <a:schemeClr val="bg1">
                        <a:lumMod val="9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175</a:t>
                      </a:r>
                    </a:p>
                  </a:txBody>
                  <a:tcPr marL="9525" marR="9525" marT="9525" marB="0" anchor="b">
                    <a:solidFill>
                      <a:schemeClr val="bg1">
                        <a:lumMod val="95000"/>
                      </a:schemeClr>
                    </a:solidFill>
                  </a:tcPr>
                </a:tc>
                <a:extLst>
                  <a:ext uri="{0D108BD9-81ED-4DB2-BD59-A6C34878D82A}">
                    <a16:rowId xmlns:a16="http://schemas.microsoft.com/office/drawing/2014/main" val="821261149"/>
                  </a:ext>
                </a:extLst>
              </a:tr>
              <a:tr h="185343">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16.02.2023</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Kongen befaler</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4</a:t>
                      </a:r>
                    </a:p>
                  </a:txBody>
                  <a:tcPr marL="9525" marR="9525" marT="9525" marB="0" anchor="b">
                    <a:solidFill>
                      <a:schemeClr val="bg1">
                        <a:lumMod val="85000"/>
                      </a:schemeClr>
                    </a:solidFill>
                  </a:tcPr>
                </a:tc>
                <a:tc>
                  <a:txBody>
                    <a:bodyPr/>
                    <a:lstStyle/>
                    <a:p>
                      <a:pPr algn="l" fontAlgn="b"/>
                      <a:r>
                        <a:rPr lang="nb-NO" sz="1100" b="0" i="0" u="none" strike="noStrike">
                          <a:solidFill>
                            <a:srgbClr val="000000"/>
                          </a:solidFill>
                          <a:effectLst/>
                          <a:latin typeface="Arial" panose="020B0604020202020204" pitchFamily="34" charset="0"/>
                          <a:cs typeface="Arial" panose="020B0604020202020204" pitchFamily="34" charset="0"/>
                        </a:rPr>
                        <a:t>Jeg har ikke lappen, gjør det noe?</a:t>
                      </a:r>
                    </a:p>
                  </a:txBody>
                  <a:tcPr marL="9525" marR="9525" marT="9525" marB="0" anchor="b">
                    <a:solidFill>
                      <a:schemeClr val="bg1">
                        <a:lumMod val="85000"/>
                      </a:schemeClr>
                    </a:solidFill>
                  </a:tcPr>
                </a:tc>
                <a:tc>
                  <a:txBody>
                    <a:bodyPr/>
                    <a:lstStyle/>
                    <a:p>
                      <a:pPr algn="r" fontAlgn="b"/>
                      <a:r>
                        <a:rPr lang="nb-NO" sz="1100" b="0" i="0" u="none" strike="noStrike">
                          <a:solidFill>
                            <a:srgbClr val="000000"/>
                          </a:solidFill>
                          <a:effectLst/>
                          <a:latin typeface="Arial" panose="020B0604020202020204" pitchFamily="34" charset="0"/>
                          <a:cs typeface="Arial" panose="020B0604020202020204" pitchFamily="34" charset="0"/>
                        </a:rPr>
                        <a:t>165</a:t>
                      </a:r>
                    </a:p>
                  </a:txBody>
                  <a:tcPr marL="9525" marR="9525" marT="9525" marB="0" anchor="b">
                    <a:solidFill>
                      <a:schemeClr val="bg1">
                        <a:lumMod val="85000"/>
                      </a:schemeClr>
                    </a:solidFill>
                  </a:tcPr>
                </a:tc>
                <a:extLst>
                  <a:ext uri="{0D108BD9-81ED-4DB2-BD59-A6C34878D82A}">
                    <a16:rowId xmlns:a16="http://schemas.microsoft.com/office/drawing/2014/main" val="2338487574"/>
                  </a:ext>
                </a:extLst>
              </a:tr>
            </a:tbl>
          </a:graphicData>
        </a:graphic>
      </p:graphicFrame>
      <p:sp>
        <p:nvSpPr>
          <p:cNvPr id="10" name="Slide Number Placeholder 2">
            <a:extLst>
              <a:ext uri="{FF2B5EF4-FFF2-40B4-BE49-F238E27FC236}">
                <a16:creationId xmlns:a16="http://schemas.microsoft.com/office/drawing/2014/main" id="{0DDBC1F6-46AC-45D2-88A9-0435DB5836F6}"/>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23</a:t>
            </a:fld>
            <a:endParaRPr lang="en-GB" sz="1000"/>
          </a:p>
        </p:txBody>
      </p:sp>
    </p:spTree>
    <p:extLst>
      <p:ext uri="{BB962C8B-B14F-4D97-AF65-F5344CB8AC3E}">
        <p14:creationId xmlns:p14="http://schemas.microsoft.com/office/powerpoint/2010/main" val="2569372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a:xfrm>
            <a:off x="359999" y="2258559"/>
            <a:ext cx="9999852" cy="1980000"/>
          </a:xfrm>
        </p:spPr>
        <p:txBody>
          <a:bodyPr/>
          <a:lstStyle/>
          <a:p>
            <a:endParaRPr lang="nb-NO" sz="3200"/>
          </a:p>
          <a:p>
            <a:r>
              <a:rPr lang="nb-NO" sz="3200"/>
              <a:t>Topp 10 programtitler per mediehus</a:t>
            </a:r>
          </a:p>
          <a:p>
            <a:r>
              <a:rPr lang="nb-NO" sz="3200" i="1">
                <a:solidFill>
                  <a:schemeClr val="tx1">
                    <a:lumMod val="60000"/>
                    <a:lumOff val="40000"/>
                  </a:schemeClr>
                </a:solidFill>
              </a:rPr>
              <a:t>Mest seing (minutter totalt)</a:t>
            </a:r>
          </a:p>
          <a:p>
            <a:endParaRPr lang="nb-NO" sz="3000"/>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en-GB" b="1"/>
              <a:t>6</a:t>
            </a:r>
            <a:endParaRPr lang="nb-NO" b="1"/>
          </a:p>
        </p:txBody>
      </p:sp>
    </p:spTree>
    <p:extLst>
      <p:ext uri="{BB962C8B-B14F-4D97-AF65-F5344CB8AC3E}">
        <p14:creationId xmlns:p14="http://schemas.microsoft.com/office/powerpoint/2010/main" val="2456114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programtitler NRK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3530757852"/>
              </p:ext>
            </p:extLst>
          </p:nvPr>
        </p:nvGraphicFramePr>
        <p:xfrm>
          <a:off x="446314" y="888380"/>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269471" y="6210257"/>
            <a:ext cx="2912130" cy="392391"/>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a:t>
            </a:r>
            <a:r>
              <a:rPr lang="nb-NO" sz="800" err="1">
                <a:solidFill>
                  <a:schemeClr val="tx1">
                    <a:lumMod val="75000"/>
                  </a:schemeClr>
                </a:solidFill>
              </a:rPr>
              <a:t>Kantar</a:t>
            </a:r>
            <a:r>
              <a:rPr lang="nb-NO" sz="800">
                <a:solidFill>
                  <a:schemeClr val="tx1">
                    <a:lumMod val="75000"/>
                  </a:schemeClr>
                </a:solidFill>
              </a:rPr>
              <a:t> Media TVOV.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25</a:t>
            </a:fld>
            <a:endParaRPr lang="en-GB" sz="1000"/>
          </a:p>
        </p:txBody>
      </p:sp>
      <p:sp>
        <p:nvSpPr>
          <p:cNvPr id="9" name="Plassholder for tekst 5">
            <a:extLst>
              <a:ext uri="{FF2B5EF4-FFF2-40B4-BE49-F238E27FC236}">
                <a16:creationId xmlns:a16="http://schemas.microsoft.com/office/drawing/2014/main" id="{54AD918D-9BD2-415B-8DB7-7A1409004703}"/>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a:solidFill>
                  <a:schemeClr val="tx1">
                    <a:lumMod val="75000"/>
                  </a:schemeClr>
                </a:solidFill>
              </a:rPr>
              <a:t>*</a:t>
            </a:r>
            <a:r>
              <a:rPr lang="en-GB" sz="1000" b="1" err="1">
                <a:solidFill>
                  <a:schemeClr val="tx1">
                    <a:lumMod val="75000"/>
                  </a:schemeClr>
                </a:solidFill>
              </a:rPr>
              <a:t>Antall</a:t>
            </a:r>
            <a:r>
              <a:rPr lang="en-GB" sz="1000" b="1">
                <a:solidFill>
                  <a:schemeClr val="tx1">
                    <a:lumMod val="75000"/>
                  </a:schemeClr>
                </a:solidFill>
              </a:rPr>
              <a:t> </a:t>
            </a:r>
            <a:r>
              <a:rPr lang="en-GB" sz="1000" b="1" err="1">
                <a:solidFill>
                  <a:schemeClr val="tx1">
                    <a:lumMod val="75000"/>
                  </a:schemeClr>
                </a:solidFill>
              </a:rPr>
              <a:t>seerminutter</a:t>
            </a:r>
            <a:r>
              <a:rPr lang="en-GB" sz="1000" b="1">
                <a:solidFill>
                  <a:schemeClr val="tx1">
                    <a:lumMod val="75000"/>
                  </a:schemeClr>
                </a:solidFill>
              </a:rPr>
              <a:t> </a:t>
            </a:r>
            <a:r>
              <a:rPr lang="en-GB" sz="1000" b="1" err="1">
                <a:solidFill>
                  <a:schemeClr val="tx1">
                    <a:lumMod val="75000"/>
                  </a:schemeClr>
                </a:solidFill>
              </a:rPr>
              <a:t>totalt</a:t>
            </a:r>
            <a:r>
              <a:rPr lang="en-GB" sz="1000" b="1">
                <a:solidFill>
                  <a:schemeClr val="tx1">
                    <a:lumMod val="75000"/>
                  </a:schemeClr>
                </a:solidFill>
              </a:rPr>
              <a:t> per </a:t>
            </a:r>
            <a:r>
              <a:rPr lang="en-GB" sz="1000" b="1" err="1">
                <a:solidFill>
                  <a:schemeClr val="tx1">
                    <a:lumMod val="75000"/>
                  </a:schemeClr>
                </a:solidFill>
              </a:rPr>
              <a:t>programtittel</a:t>
            </a:r>
            <a:r>
              <a:rPr lang="en-GB" sz="1000" b="1">
                <a:solidFill>
                  <a:schemeClr val="tx1">
                    <a:lumMod val="75000"/>
                  </a:schemeClr>
                </a:solidFill>
              </a:rPr>
              <a:t>, tall </a:t>
            </a:r>
            <a:r>
              <a:rPr lang="en-GB" sz="1000" b="1" err="1">
                <a:solidFill>
                  <a:schemeClr val="tx1">
                    <a:lumMod val="75000"/>
                  </a:schemeClr>
                </a:solidFill>
              </a:rPr>
              <a:t>i</a:t>
            </a:r>
            <a:r>
              <a:rPr lang="en-GB" sz="1000" b="1">
                <a:solidFill>
                  <a:schemeClr val="tx1">
                    <a:lumMod val="75000"/>
                  </a:schemeClr>
                </a:solidFill>
              </a:rPr>
              <a:t> </a:t>
            </a:r>
            <a:r>
              <a:rPr lang="en-GB" sz="1000" b="1" err="1">
                <a:solidFill>
                  <a:schemeClr val="tx1">
                    <a:lumMod val="75000"/>
                  </a:schemeClr>
                </a:solidFill>
              </a:rPr>
              <a:t>millioner</a:t>
            </a:r>
            <a:r>
              <a:rPr lang="en-GB" sz="1000" b="1">
                <a:solidFill>
                  <a:schemeClr val="tx1">
                    <a:lumMod val="75000"/>
                  </a:schemeClr>
                </a:solidFill>
              </a:rPr>
              <a:t> </a:t>
            </a:r>
            <a:r>
              <a:rPr lang="en-GB" sz="1000" b="1" err="1">
                <a:solidFill>
                  <a:schemeClr val="tx1">
                    <a:lumMod val="75000"/>
                  </a:schemeClr>
                </a:solidFill>
              </a:rPr>
              <a:t>minutter</a:t>
            </a:r>
            <a:r>
              <a:rPr lang="en-GB" sz="1000" b="1">
                <a:solidFill>
                  <a:schemeClr val="tx1">
                    <a:lumMod val="75000"/>
                  </a:schemeClr>
                </a:solidFill>
              </a:rPr>
              <a:t> </a:t>
            </a:r>
            <a:r>
              <a:rPr lang="en-GB" sz="1000" b="1" err="1">
                <a:solidFill>
                  <a:schemeClr val="tx1">
                    <a:lumMod val="75000"/>
                  </a:schemeClr>
                </a:solidFill>
              </a:rPr>
              <a:t>inkludert</a:t>
            </a:r>
            <a:r>
              <a:rPr lang="en-GB" sz="1000" b="1">
                <a:solidFill>
                  <a:schemeClr val="tx1">
                    <a:lumMod val="75000"/>
                  </a:schemeClr>
                </a:solidFill>
              </a:rPr>
              <a:t> live-TV, playback </a:t>
            </a:r>
            <a:r>
              <a:rPr lang="en-GB" sz="1000" b="1" err="1">
                <a:solidFill>
                  <a:schemeClr val="tx1">
                    <a:lumMod val="75000"/>
                  </a:schemeClr>
                </a:solidFill>
              </a:rPr>
              <a:t>og</a:t>
            </a:r>
            <a:r>
              <a:rPr lang="en-GB" sz="1000" b="1">
                <a:solidFill>
                  <a:schemeClr val="tx1">
                    <a:lumMod val="75000"/>
                  </a:schemeClr>
                </a:solidFill>
              </a:rPr>
              <a:t> VOD.</a:t>
            </a:r>
            <a:endParaRPr lang="nb-NO" sz="1000">
              <a:solidFill>
                <a:schemeClr val="tx1">
                  <a:lumMod val="75000"/>
                </a:schemeClr>
              </a:solidFill>
            </a:endParaRPr>
          </a:p>
        </p:txBody>
      </p:sp>
    </p:spTree>
    <p:extLst>
      <p:ext uri="{BB962C8B-B14F-4D97-AF65-F5344CB8AC3E}">
        <p14:creationId xmlns:p14="http://schemas.microsoft.com/office/powerpoint/2010/main" val="2115678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programtitler TV 2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239598871"/>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354108" y="6250738"/>
            <a:ext cx="2771048"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26</a:t>
            </a:fld>
            <a:endParaRPr lang="en-GB" sz="1000"/>
          </a:p>
        </p:txBody>
      </p:sp>
      <p:sp>
        <p:nvSpPr>
          <p:cNvPr id="3" name="Plassholder for tekst 5">
            <a:extLst>
              <a:ext uri="{FF2B5EF4-FFF2-40B4-BE49-F238E27FC236}">
                <a16:creationId xmlns:a16="http://schemas.microsoft.com/office/drawing/2014/main" id="{DAF01F65-18DA-7FED-FF1A-0D07AA544EA7}"/>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a:solidFill>
                  <a:schemeClr val="tx1">
                    <a:lumMod val="75000"/>
                  </a:schemeClr>
                </a:solidFill>
              </a:rPr>
              <a:t>*</a:t>
            </a:r>
            <a:r>
              <a:rPr lang="en-GB" sz="1000" b="1" err="1">
                <a:solidFill>
                  <a:schemeClr val="tx1">
                    <a:lumMod val="75000"/>
                  </a:schemeClr>
                </a:solidFill>
              </a:rPr>
              <a:t>Antall</a:t>
            </a:r>
            <a:r>
              <a:rPr lang="en-GB" sz="1000" b="1">
                <a:solidFill>
                  <a:schemeClr val="tx1">
                    <a:lumMod val="75000"/>
                  </a:schemeClr>
                </a:solidFill>
              </a:rPr>
              <a:t> </a:t>
            </a:r>
            <a:r>
              <a:rPr lang="en-GB" sz="1000" b="1" err="1">
                <a:solidFill>
                  <a:schemeClr val="tx1">
                    <a:lumMod val="75000"/>
                  </a:schemeClr>
                </a:solidFill>
              </a:rPr>
              <a:t>seerminutter</a:t>
            </a:r>
            <a:r>
              <a:rPr lang="en-GB" sz="1000" b="1">
                <a:solidFill>
                  <a:schemeClr val="tx1">
                    <a:lumMod val="75000"/>
                  </a:schemeClr>
                </a:solidFill>
              </a:rPr>
              <a:t> </a:t>
            </a:r>
            <a:r>
              <a:rPr lang="en-GB" sz="1000" b="1" err="1">
                <a:solidFill>
                  <a:schemeClr val="tx1">
                    <a:lumMod val="75000"/>
                  </a:schemeClr>
                </a:solidFill>
              </a:rPr>
              <a:t>totalt</a:t>
            </a:r>
            <a:r>
              <a:rPr lang="en-GB" sz="1000" b="1">
                <a:solidFill>
                  <a:schemeClr val="tx1">
                    <a:lumMod val="75000"/>
                  </a:schemeClr>
                </a:solidFill>
              </a:rPr>
              <a:t> per </a:t>
            </a:r>
            <a:r>
              <a:rPr lang="en-GB" sz="1000" b="1" err="1">
                <a:solidFill>
                  <a:schemeClr val="tx1">
                    <a:lumMod val="75000"/>
                  </a:schemeClr>
                </a:solidFill>
              </a:rPr>
              <a:t>programtittel</a:t>
            </a:r>
            <a:r>
              <a:rPr lang="en-GB" sz="1000" b="1">
                <a:solidFill>
                  <a:schemeClr val="tx1">
                    <a:lumMod val="75000"/>
                  </a:schemeClr>
                </a:solidFill>
              </a:rPr>
              <a:t>, tall </a:t>
            </a:r>
            <a:r>
              <a:rPr lang="en-GB" sz="1000" b="1" err="1">
                <a:solidFill>
                  <a:schemeClr val="tx1">
                    <a:lumMod val="75000"/>
                  </a:schemeClr>
                </a:solidFill>
              </a:rPr>
              <a:t>i</a:t>
            </a:r>
            <a:r>
              <a:rPr lang="en-GB" sz="1000" b="1">
                <a:solidFill>
                  <a:schemeClr val="tx1">
                    <a:lumMod val="75000"/>
                  </a:schemeClr>
                </a:solidFill>
              </a:rPr>
              <a:t> </a:t>
            </a:r>
            <a:r>
              <a:rPr lang="en-GB" sz="1000" b="1" err="1">
                <a:solidFill>
                  <a:schemeClr val="tx1">
                    <a:lumMod val="75000"/>
                  </a:schemeClr>
                </a:solidFill>
              </a:rPr>
              <a:t>millioner</a:t>
            </a:r>
            <a:r>
              <a:rPr lang="en-GB" sz="1000" b="1">
                <a:solidFill>
                  <a:schemeClr val="tx1">
                    <a:lumMod val="75000"/>
                  </a:schemeClr>
                </a:solidFill>
              </a:rPr>
              <a:t> </a:t>
            </a:r>
            <a:r>
              <a:rPr lang="en-GB" sz="1000" b="1" err="1">
                <a:solidFill>
                  <a:schemeClr val="tx1">
                    <a:lumMod val="75000"/>
                  </a:schemeClr>
                </a:solidFill>
              </a:rPr>
              <a:t>minutter</a:t>
            </a:r>
            <a:r>
              <a:rPr lang="en-GB" sz="1000" b="1">
                <a:solidFill>
                  <a:schemeClr val="tx1">
                    <a:lumMod val="75000"/>
                  </a:schemeClr>
                </a:solidFill>
              </a:rPr>
              <a:t> </a:t>
            </a:r>
            <a:r>
              <a:rPr lang="en-GB" sz="1000" b="1" err="1">
                <a:solidFill>
                  <a:schemeClr val="tx1">
                    <a:lumMod val="75000"/>
                  </a:schemeClr>
                </a:solidFill>
              </a:rPr>
              <a:t>inkludert</a:t>
            </a:r>
            <a:r>
              <a:rPr lang="en-GB" sz="1000" b="1">
                <a:solidFill>
                  <a:schemeClr val="tx1">
                    <a:lumMod val="75000"/>
                  </a:schemeClr>
                </a:solidFill>
              </a:rPr>
              <a:t> live-TV, playback </a:t>
            </a:r>
            <a:r>
              <a:rPr lang="en-GB" sz="1000" b="1" err="1">
                <a:solidFill>
                  <a:schemeClr val="tx1">
                    <a:lumMod val="75000"/>
                  </a:schemeClr>
                </a:solidFill>
              </a:rPr>
              <a:t>og</a:t>
            </a:r>
            <a:r>
              <a:rPr lang="en-GB" sz="1000" b="1">
                <a:solidFill>
                  <a:schemeClr val="tx1">
                    <a:lumMod val="75000"/>
                  </a:schemeClr>
                </a:solidFill>
              </a:rPr>
              <a:t> VOD.</a:t>
            </a:r>
            <a:endParaRPr lang="nb-NO" sz="1000">
              <a:solidFill>
                <a:schemeClr val="tx1">
                  <a:lumMod val="75000"/>
                </a:schemeClr>
              </a:solidFill>
            </a:endParaRPr>
          </a:p>
        </p:txBody>
      </p:sp>
    </p:spTree>
    <p:extLst>
      <p:ext uri="{BB962C8B-B14F-4D97-AF65-F5344CB8AC3E}">
        <p14:creationId xmlns:p14="http://schemas.microsoft.com/office/powerpoint/2010/main" val="2291920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programtitler Warner Bros. </a:t>
            </a:r>
            <a:r>
              <a:rPr lang="nb-NO" err="1"/>
              <a:t>Discovery</a:t>
            </a:r>
            <a:r>
              <a:rPr lang="nb-NO"/>
              <a:t>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3361825581"/>
              </p:ext>
            </p:extLst>
          </p:nvPr>
        </p:nvGraphicFramePr>
        <p:xfrm>
          <a:off x="359997" y="1163227"/>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156670" y="6210257"/>
            <a:ext cx="4120041"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a:t>
            </a:r>
            <a:r>
              <a:rPr lang="nb-NO" sz="800" err="1">
                <a:solidFill>
                  <a:schemeClr val="tx1">
                    <a:lumMod val="75000"/>
                  </a:schemeClr>
                </a:solidFill>
              </a:rPr>
              <a:t>Kantar</a:t>
            </a:r>
            <a:r>
              <a:rPr lang="nb-NO" sz="800">
                <a:solidFill>
                  <a:schemeClr val="tx1">
                    <a:lumMod val="75000"/>
                  </a:schemeClr>
                </a:solidFill>
              </a:rPr>
              <a:t> Media TVOV.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27</a:t>
            </a:fld>
            <a:endParaRPr lang="en-GB" sz="1000"/>
          </a:p>
        </p:txBody>
      </p:sp>
      <p:sp>
        <p:nvSpPr>
          <p:cNvPr id="2" name="Plassholder for tekst 5">
            <a:extLst>
              <a:ext uri="{FF2B5EF4-FFF2-40B4-BE49-F238E27FC236}">
                <a16:creationId xmlns:a16="http://schemas.microsoft.com/office/drawing/2014/main" id="{115D8AB3-19BF-9447-F0D0-2FF1172FCE9E}"/>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a:solidFill>
                  <a:schemeClr val="tx1">
                    <a:lumMod val="75000"/>
                  </a:schemeClr>
                </a:solidFill>
              </a:rPr>
              <a:t>*</a:t>
            </a:r>
            <a:r>
              <a:rPr lang="en-GB" sz="1000" b="1" err="1">
                <a:solidFill>
                  <a:schemeClr val="tx1">
                    <a:lumMod val="75000"/>
                  </a:schemeClr>
                </a:solidFill>
              </a:rPr>
              <a:t>Antall</a:t>
            </a:r>
            <a:r>
              <a:rPr lang="en-GB" sz="1000" b="1">
                <a:solidFill>
                  <a:schemeClr val="tx1">
                    <a:lumMod val="75000"/>
                  </a:schemeClr>
                </a:solidFill>
              </a:rPr>
              <a:t> </a:t>
            </a:r>
            <a:r>
              <a:rPr lang="en-GB" sz="1000" b="1" err="1">
                <a:solidFill>
                  <a:schemeClr val="tx1">
                    <a:lumMod val="75000"/>
                  </a:schemeClr>
                </a:solidFill>
              </a:rPr>
              <a:t>seerminutter</a:t>
            </a:r>
            <a:r>
              <a:rPr lang="en-GB" sz="1000" b="1">
                <a:solidFill>
                  <a:schemeClr val="tx1">
                    <a:lumMod val="75000"/>
                  </a:schemeClr>
                </a:solidFill>
              </a:rPr>
              <a:t> </a:t>
            </a:r>
            <a:r>
              <a:rPr lang="en-GB" sz="1000" b="1" err="1">
                <a:solidFill>
                  <a:schemeClr val="tx1">
                    <a:lumMod val="75000"/>
                  </a:schemeClr>
                </a:solidFill>
              </a:rPr>
              <a:t>totalt</a:t>
            </a:r>
            <a:r>
              <a:rPr lang="en-GB" sz="1000" b="1">
                <a:solidFill>
                  <a:schemeClr val="tx1">
                    <a:lumMod val="75000"/>
                  </a:schemeClr>
                </a:solidFill>
              </a:rPr>
              <a:t> per </a:t>
            </a:r>
            <a:r>
              <a:rPr lang="en-GB" sz="1000" b="1" err="1">
                <a:solidFill>
                  <a:schemeClr val="tx1">
                    <a:lumMod val="75000"/>
                  </a:schemeClr>
                </a:solidFill>
              </a:rPr>
              <a:t>programtittel</a:t>
            </a:r>
            <a:r>
              <a:rPr lang="en-GB" sz="1000" b="1">
                <a:solidFill>
                  <a:schemeClr val="tx1">
                    <a:lumMod val="75000"/>
                  </a:schemeClr>
                </a:solidFill>
              </a:rPr>
              <a:t>, tall </a:t>
            </a:r>
            <a:r>
              <a:rPr lang="en-GB" sz="1000" b="1" err="1">
                <a:solidFill>
                  <a:schemeClr val="tx1">
                    <a:lumMod val="75000"/>
                  </a:schemeClr>
                </a:solidFill>
              </a:rPr>
              <a:t>i</a:t>
            </a:r>
            <a:r>
              <a:rPr lang="en-GB" sz="1000" b="1">
                <a:solidFill>
                  <a:schemeClr val="tx1">
                    <a:lumMod val="75000"/>
                  </a:schemeClr>
                </a:solidFill>
              </a:rPr>
              <a:t> </a:t>
            </a:r>
            <a:r>
              <a:rPr lang="en-GB" sz="1000" b="1" err="1">
                <a:solidFill>
                  <a:schemeClr val="tx1">
                    <a:lumMod val="75000"/>
                  </a:schemeClr>
                </a:solidFill>
              </a:rPr>
              <a:t>millioner</a:t>
            </a:r>
            <a:r>
              <a:rPr lang="en-GB" sz="1000" b="1">
                <a:solidFill>
                  <a:schemeClr val="tx1">
                    <a:lumMod val="75000"/>
                  </a:schemeClr>
                </a:solidFill>
              </a:rPr>
              <a:t> </a:t>
            </a:r>
            <a:r>
              <a:rPr lang="en-GB" sz="1000" b="1" err="1">
                <a:solidFill>
                  <a:schemeClr val="tx1">
                    <a:lumMod val="75000"/>
                  </a:schemeClr>
                </a:solidFill>
              </a:rPr>
              <a:t>minutter</a:t>
            </a:r>
            <a:r>
              <a:rPr lang="en-GB" sz="1000" b="1">
                <a:solidFill>
                  <a:schemeClr val="tx1">
                    <a:lumMod val="75000"/>
                  </a:schemeClr>
                </a:solidFill>
              </a:rPr>
              <a:t> </a:t>
            </a:r>
            <a:r>
              <a:rPr lang="en-GB" sz="1000" b="1" err="1">
                <a:solidFill>
                  <a:schemeClr val="tx1">
                    <a:lumMod val="75000"/>
                  </a:schemeClr>
                </a:solidFill>
              </a:rPr>
              <a:t>inkludert</a:t>
            </a:r>
            <a:r>
              <a:rPr lang="en-GB" sz="1000" b="1">
                <a:solidFill>
                  <a:schemeClr val="tx1">
                    <a:lumMod val="75000"/>
                  </a:schemeClr>
                </a:solidFill>
              </a:rPr>
              <a:t> live-TV, playback </a:t>
            </a:r>
            <a:r>
              <a:rPr lang="en-GB" sz="1000" b="1" err="1">
                <a:solidFill>
                  <a:schemeClr val="tx1">
                    <a:lumMod val="75000"/>
                  </a:schemeClr>
                </a:solidFill>
              </a:rPr>
              <a:t>og</a:t>
            </a:r>
            <a:r>
              <a:rPr lang="en-GB" sz="1000" b="1">
                <a:solidFill>
                  <a:schemeClr val="tx1">
                    <a:lumMod val="75000"/>
                  </a:schemeClr>
                </a:solidFill>
              </a:rPr>
              <a:t> VOD.</a:t>
            </a:r>
            <a:endParaRPr lang="nb-NO" sz="1000">
              <a:solidFill>
                <a:schemeClr val="tx1">
                  <a:lumMod val="75000"/>
                </a:schemeClr>
              </a:solidFill>
            </a:endParaRPr>
          </a:p>
        </p:txBody>
      </p:sp>
    </p:spTree>
    <p:extLst>
      <p:ext uri="{BB962C8B-B14F-4D97-AF65-F5344CB8AC3E}">
        <p14:creationId xmlns:p14="http://schemas.microsoft.com/office/powerpoint/2010/main" val="311319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7331DA-E4F0-484C-944C-DFA83B2FE90C}"/>
              </a:ext>
            </a:extLst>
          </p:cNvPr>
          <p:cNvSpPr txBox="1">
            <a:spLocks/>
          </p:cNvSpPr>
          <p:nvPr/>
        </p:nvSpPr>
        <p:spPr>
          <a:xfrm>
            <a:off x="359993" y="458881"/>
            <a:ext cx="11466875" cy="704346"/>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nb-NO"/>
              <a:t>Topp 10 programtitler </a:t>
            </a:r>
            <a:r>
              <a:rPr lang="nb-NO" err="1"/>
              <a:t>Viaplay</a:t>
            </a:r>
            <a:r>
              <a:rPr lang="nb-NO"/>
              <a:t> Group (seertid, millioner minutter)</a:t>
            </a:r>
          </a:p>
        </p:txBody>
      </p:sp>
      <p:graphicFrame>
        <p:nvGraphicFramePr>
          <p:cNvPr id="10" name="Chart 9">
            <a:extLst>
              <a:ext uri="{FF2B5EF4-FFF2-40B4-BE49-F238E27FC236}">
                <a16:creationId xmlns:a16="http://schemas.microsoft.com/office/drawing/2014/main" id="{F3318A72-F194-4DA8-B4CC-7C3E1F1CE66B}"/>
              </a:ext>
            </a:extLst>
          </p:cNvPr>
          <p:cNvGraphicFramePr/>
          <p:nvPr>
            <p:extLst>
              <p:ext uri="{D42A27DB-BD31-4B8C-83A1-F6EECF244321}">
                <p14:modId xmlns:p14="http://schemas.microsoft.com/office/powerpoint/2010/main" val="3859166716"/>
              </p:ext>
            </p:extLst>
          </p:nvPr>
        </p:nvGraphicFramePr>
        <p:xfrm>
          <a:off x="359997" y="1269030"/>
          <a:ext cx="11466871" cy="4655681"/>
        </p:xfrm>
        <a:graphic>
          <a:graphicData uri="http://schemas.openxmlformats.org/drawingml/2006/chart">
            <c:chart xmlns:c="http://schemas.openxmlformats.org/drawingml/2006/chart" xmlns:r="http://schemas.openxmlformats.org/officeDocument/2006/relationships" r:id="rId4"/>
          </a:graphicData>
        </a:graphic>
      </p:graphicFrame>
      <p:sp>
        <p:nvSpPr>
          <p:cNvPr id="5" name="Plassholder for tekst 5">
            <a:extLst>
              <a:ext uri="{FF2B5EF4-FFF2-40B4-BE49-F238E27FC236}">
                <a16:creationId xmlns:a16="http://schemas.microsoft.com/office/drawing/2014/main" id="{07D172F9-9812-42BB-86B5-1BC45D910765}"/>
              </a:ext>
            </a:extLst>
          </p:cNvPr>
          <p:cNvSpPr txBox="1">
            <a:spLocks/>
          </p:cNvSpPr>
          <p:nvPr>
            <p:custDataLst>
              <p:tags r:id="rId1"/>
            </p:custDataLst>
          </p:nvPr>
        </p:nvSpPr>
        <p:spPr>
          <a:xfrm>
            <a:off x="2063178" y="6210257"/>
            <a:ext cx="3781374"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chemeClr val="tx1">
                    <a:lumMod val="75000"/>
                  </a:schemeClr>
                </a:solidFill>
              </a:rPr>
              <a:t>Kilde:</a:t>
            </a:r>
            <a:r>
              <a:rPr lang="nb-NO" sz="800">
                <a:solidFill>
                  <a:schemeClr val="tx1">
                    <a:lumMod val="75000"/>
                  </a:schemeClr>
                </a:solidFill>
              </a:rPr>
              <a:t> Kantar Media TVOV. Personer 10-79 år.</a:t>
            </a:r>
          </a:p>
        </p:txBody>
      </p:sp>
      <p:sp>
        <p:nvSpPr>
          <p:cNvPr id="7" name="Slide Number Placeholder 2">
            <a:extLst>
              <a:ext uri="{FF2B5EF4-FFF2-40B4-BE49-F238E27FC236}">
                <a16:creationId xmlns:a16="http://schemas.microsoft.com/office/drawing/2014/main" id="{657CBA39-E2F5-48A3-88EF-4F2AD6EB8ADA}"/>
              </a:ext>
            </a:extLst>
          </p:cNvPr>
          <p:cNvSpPr txBox="1">
            <a:spLocks/>
          </p:cNvSpPr>
          <p:nvPr/>
        </p:nvSpPr>
        <p:spPr>
          <a:xfrm>
            <a:off x="10856913" y="6390000"/>
            <a:ext cx="96996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034BEE3-566C-4068-A777-C3A4762E861B}" type="slidenum">
              <a:rPr lang="en-GB" sz="1000" smtClean="0"/>
              <a:pPr algn="r"/>
              <a:t>28</a:t>
            </a:fld>
            <a:endParaRPr lang="en-GB" sz="1000"/>
          </a:p>
        </p:txBody>
      </p:sp>
      <p:sp>
        <p:nvSpPr>
          <p:cNvPr id="2" name="Plassholder for tekst 5">
            <a:extLst>
              <a:ext uri="{FF2B5EF4-FFF2-40B4-BE49-F238E27FC236}">
                <a16:creationId xmlns:a16="http://schemas.microsoft.com/office/drawing/2014/main" id="{3E050D4C-D377-F89E-F676-1341662DCB1C}"/>
              </a:ext>
            </a:extLst>
          </p:cNvPr>
          <p:cNvSpPr txBox="1">
            <a:spLocks/>
          </p:cNvSpPr>
          <p:nvPr>
            <p:custDataLst>
              <p:tags r:id="rId2"/>
            </p:custDataLst>
          </p:nvPr>
        </p:nvSpPr>
        <p:spPr>
          <a:xfrm>
            <a:off x="4613565" y="6210257"/>
            <a:ext cx="6816436" cy="377723"/>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spcBef>
                <a:spcPct val="0"/>
              </a:spcBef>
            </a:pPr>
            <a:r>
              <a:rPr lang="en-GB" sz="1000" b="1">
                <a:solidFill>
                  <a:schemeClr val="tx1">
                    <a:lumMod val="75000"/>
                  </a:schemeClr>
                </a:solidFill>
              </a:rPr>
              <a:t>*</a:t>
            </a:r>
            <a:r>
              <a:rPr lang="en-GB" sz="1000" b="1" err="1">
                <a:solidFill>
                  <a:schemeClr val="tx1">
                    <a:lumMod val="75000"/>
                  </a:schemeClr>
                </a:solidFill>
              </a:rPr>
              <a:t>Antall</a:t>
            </a:r>
            <a:r>
              <a:rPr lang="en-GB" sz="1000" b="1">
                <a:solidFill>
                  <a:schemeClr val="tx1">
                    <a:lumMod val="75000"/>
                  </a:schemeClr>
                </a:solidFill>
              </a:rPr>
              <a:t> </a:t>
            </a:r>
            <a:r>
              <a:rPr lang="en-GB" sz="1000" b="1" err="1">
                <a:solidFill>
                  <a:schemeClr val="tx1">
                    <a:lumMod val="75000"/>
                  </a:schemeClr>
                </a:solidFill>
              </a:rPr>
              <a:t>seerminutter</a:t>
            </a:r>
            <a:r>
              <a:rPr lang="en-GB" sz="1000" b="1">
                <a:solidFill>
                  <a:schemeClr val="tx1">
                    <a:lumMod val="75000"/>
                  </a:schemeClr>
                </a:solidFill>
              </a:rPr>
              <a:t> </a:t>
            </a:r>
            <a:r>
              <a:rPr lang="en-GB" sz="1000" b="1" err="1">
                <a:solidFill>
                  <a:schemeClr val="tx1">
                    <a:lumMod val="75000"/>
                  </a:schemeClr>
                </a:solidFill>
              </a:rPr>
              <a:t>totalt</a:t>
            </a:r>
            <a:r>
              <a:rPr lang="en-GB" sz="1000" b="1">
                <a:solidFill>
                  <a:schemeClr val="tx1">
                    <a:lumMod val="75000"/>
                  </a:schemeClr>
                </a:solidFill>
              </a:rPr>
              <a:t> per </a:t>
            </a:r>
            <a:r>
              <a:rPr lang="en-GB" sz="1000" b="1" err="1">
                <a:solidFill>
                  <a:schemeClr val="tx1">
                    <a:lumMod val="75000"/>
                  </a:schemeClr>
                </a:solidFill>
              </a:rPr>
              <a:t>programtittel</a:t>
            </a:r>
            <a:r>
              <a:rPr lang="en-GB" sz="1000" b="1">
                <a:solidFill>
                  <a:schemeClr val="tx1">
                    <a:lumMod val="75000"/>
                  </a:schemeClr>
                </a:solidFill>
              </a:rPr>
              <a:t>, tall </a:t>
            </a:r>
            <a:r>
              <a:rPr lang="en-GB" sz="1000" b="1" err="1">
                <a:solidFill>
                  <a:schemeClr val="tx1">
                    <a:lumMod val="75000"/>
                  </a:schemeClr>
                </a:solidFill>
              </a:rPr>
              <a:t>i</a:t>
            </a:r>
            <a:r>
              <a:rPr lang="en-GB" sz="1000" b="1">
                <a:solidFill>
                  <a:schemeClr val="tx1">
                    <a:lumMod val="75000"/>
                  </a:schemeClr>
                </a:solidFill>
              </a:rPr>
              <a:t> </a:t>
            </a:r>
            <a:r>
              <a:rPr lang="en-GB" sz="1000" b="1" err="1">
                <a:solidFill>
                  <a:schemeClr val="tx1">
                    <a:lumMod val="75000"/>
                  </a:schemeClr>
                </a:solidFill>
              </a:rPr>
              <a:t>millioner</a:t>
            </a:r>
            <a:r>
              <a:rPr lang="en-GB" sz="1000" b="1">
                <a:solidFill>
                  <a:schemeClr val="tx1">
                    <a:lumMod val="75000"/>
                  </a:schemeClr>
                </a:solidFill>
              </a:rPr>
              <a:t> </a:t>
            </a:r>
            <a:r>
              <a:rPr lang="en-GB" sz="1000" b="1" err="1">
                <a:solidFill>
                  <a:schemeClr val="tx1">
                    <a:lumMod val="75000"/>
                  </a:schemeClr>
                </a:solidFill>
              </a:rPr>
              <a:t>minutter</a:t>
            </a:r>
            <a:r>
              <a:rPr lang="en-GB" sz="1000" b="1">
                <a:solidFill>
                  <a:schemeClr val="tx1">
                    <a:lumMod val="75000"/>
                  </a:schemeClr>
                </a:solidFill>
              </a:rPr>
              <a:t> </a:t>
            </a:r>
            <a:r>
              <a:rPr lang="en-GB" sz="1000" b="1" err="1">
                <a:solidFill>
                  <a:schemeClr val="tx1">
                    <a:lumMod val="75000"/>
                  </a:schemeClr>
                </a:solidFill>
              </a:rPr>
              <a:t>inkludert</a:t>
            </a:r>
            <a:r>
              <a:rPr lang="en-GB" sz="1000" b="1">
                <a:solidFill>
                  <a:schemeClr val="tx1">
                    <a:lumMod val="75000"/>
                  </a:schemeClr>
                </a:solidFill>
              </a:rPr>
              <a:t> live-TV, playback </a:t>
            </a:r>
            <a:r>
              <a:rPr lang="en-GB" sz="1000" b="1" err="1">
                <a:solidFill>
                  <a:schemeClr val="tx1">
                    <a:lumMod val="75000"/>
                  </a:schemeClr>
                </a:solidFill>
              </a:rPr>
              <a:t>og</a:t>
            </a:r>
            <a:r>
              <a:rPr lang="en-GB" sz="1000" b="1">
                <a:solidFill>
                  <a:schemeClr val="tx1">
                    <a:lumMod val="75000"/>
                  </a:schemeClr>
                </a:solidFill>
              </a:rPr>
              <a:t> VOD.</a:t>
            </a:r>
            <a:endParaRPr lang="nb-NO" sz="1000">
              <a:solidFill>
                <a:schemeClr val="tx1">
                  <a:lumMod val="75000"/>
                </a:schemeClr>
              </a:solidFill>
            </a:endParaRPr>
          </a:p>
        </p:txBody>
      </p:sp>
    </p:spTree>
    <p:extLst>
      <p:ext uri="{BB962C8B-B14F-4D97-AF65-F5344CB8AC3E}">
        <p14:creationId xmlns:p14="http://schemas.microsoft.com/office/powerpoint/2010/main" val="350267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84EB53B0-C3F4-876E-1213-66D0E7990A2C}"/>
              </a:ext>
            </a:extLst>
          </p:cNvPr>
          <p:cNvSpPr>
            <a:spLocks noGrp="1"/>
          </p:cNvSpPr>
          <p:nvPr>
            <p:ph type="ctrTitle"/>
          </p:nvPr>
        </p:nvSpPr>
        <p:spPr>
          <a:xfrm>
            <a:off x="7275007" y="1452600"/>
            <a:ext cx="4091814" cy="1976400"/>
          </a:xfrm>
        </p:spPr>
        <p:txBody>
          <a:bodyPr/>
          <a:lstStyle/>
          <a:p>
            <a:r>
              <a:rPr lang="nb-NO" b="1"/>
              <a:t>For mer informasjon:</a:t>
            </a:r>
            <a:br>
              <a:rPr lang="nb-NO"/>
            </a:br>
            <a:r>
              <a:rPr lang="nb-NO">
                <a:hlinkClick r:id="rId2"/>
              </a:rPr>
              <a:t>http://kantar.no/medier</a:t>
            </a:r>
            <a:endParaRPr lang="nb-NO"/>
          </a:p>
        </p:txBody>
      </p:sp>
      <p:sp>
        <p:nvSpPr>
          <p:cNvPr id="12" name="Subtitle 3">
            <a:extLst>
              <a:ext uri="{FF2B5EF4-FFF2-40B4-BE49-F238E27FC236}">
                <a16:creationId xmlns:a16="http://schemas.microsoft.com/office/drawing/2014/main" id="{46A890F0-920E-3EA0-5272-2B1E429D9354}"/>
              </a:ext>
            </a:extLst>
          </p:cNvPr>
          <p:cNvSpPr>
            <a:spLocks noGrp="1"/>
          </p:cNvSpPr>
          <p:nvPr>
            <p:ph type="subTitle" idx="1"/>
          </p:nvPr>
        </p:nvSpPr>
        <p:spPr>
          <a:xfrm>
            <a:off x="7275007" y="3748194"/>
            <a:ext cx="4091814" cy="1022400"/>
          </a:xfrm>
        </p:spPr>
        <p:txBody>
          <a:bodyPr/>
          <a:lstStyle/>
          <a:p>
            <a:r>
              <a:rPr lang="nb-NO" b="1"/>
              <a:t>Kontakt:</a:t>
            </a:r>
          </a:p>
          <a:p>
            <a:r>
              <a:rPr lang="nb-NO"/>
              <a:t>Jasin Nordheim</a:t>
            </a:r>
          </a:p>
          <a:p>
            <a:r>
              <a:rPr lang="nb-NO">
                <a:hlinkClick r:id="rId3"/>
              </a:rPr>
              <a:t>Jasin.Nordheim@kantar.com</a:t>
            </a:r>
            <a:endParaRPr lang="nb-NO"/>
          </a:p>
          <a:p>
            <a:endParaRPr lang="nb-NO"/>
          </a:p>
          <a:p>
            <a:r>
              <a:rPr lang="nb-NO"/>
              <a:t>Martin </a:t>
            </a:r>
            <a:r>
              <a:rPr lang="nb-NO" err="1"/>
              <a:t>Lillekjendlie</a:t>
            </a:r>
            <a:r>
              <a:rPr lang="nb-NO"/>
              <a:t> Nybu</a:t>
            </a:r>
          </a:p>
          <a:p>
            <a:r>
              <a:rPr lang="nb-NO">
                <a:hlinkClick r:id="rId4"/>
              </a:rPr>
              <a:t>Martin.Nybu@kantar.com</a:t>
            </a:r>
            <a:endParaRPr lang="nb-NO"/>
          </a:p>
          <a:p>
            <a:endParaRPr lang="nb-NO"/>
          </a:p>
        </p:txBody>
      </p:sp>
    </p:spTree>
    <p:extLst>
      <p:ext uri="{BB962C8B-B14F-4D97-AF65-F5344CB8AC3E}">
        <p14:creationId xmlns:p14="http://schemas.microsoft.com/office/powerpoint/2010/main" val="1866180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425968"/>
            <a:ext cx="11466875" cy="403200"/>
          </a:xfrm>
        </p:spPr>
        <p:txBody>
          <a:bodyPr/>
          <a:lstStyle/>
          <a:p>
            <a:r>
              <a:rPr lang="en-GB" err="1"/>
              <a:t>Oppsummering</a:t>
            </a:r>
            <a:endParaRPr lang="en-GB"/>
          </a:p>
        </p:txBody>
      </p:sp>
      <p:sp>
        <p:nvSpPr>
          <p:cNvPr id="2" name="Content Placeholder 1"/>
          <p:cNvSpPr>
            <a:spLocks noGrp="1"/>
          </p:cNvSpPr>
          <p:nvPr>
            <p:ph sz="quarter" idx="14"/>
          </p:nvPr>
        </p:nvSpPr>
        <p:spPr>
          <a:xfrm>
            <a:off x="360363" y="957430"/>
            <a:ext cx="11326540" cy="4752169"/>
          </a:xfrm>
        </p:spPr>
        <p:txBody>
          <a:bodyPr/>
          <a:lstStyle/>
          <a:p>
            <a:pPr>
              <a:lnSpc>
                <a:spcPts val="1800"/>
              </a:lnSpc>
              <a:spcBef>
                <a:spcPts val="600"/>
              </a:spcBef>
            </a:pPr>
            <a:r>
              <a:rPr lang="nb-NO">
                <a:solidFill>
                  <a:schemeClr val="tx1">
                    <a:lumMod val="75000"/>
                  </a:schemeClr>
                </a:solidFill>
              </a:rPr>
              <a:t>Personer 10-79 år i Norge så i gjennomsnitt 1 time og 43 minutter på TV og online video daglig i 2023, en nedgang på 5 minutter fra 2022. Video </a:t>
            </a:r>
            <a:r>
              <a:rPr lang="nb-NO" err="1">
                <a:solidFill>
                  <a:schemeClr val="tx1">
                    <a:lumMod val="75000"/>
                  </a:schemeClr>
                </a:solidFill>
              </a:rPr>
              <a:t>on</a:t>
            </a:r>
            <a:r>
              <a:rPr lang="nb-NO">
                <a:solidFill>
                  <a:schemeClr val="tx1">
                    <a:lumMod val="75000"/>
                  </a:schemeClr>
                </a:solidFill>
              </a:rPr>
              <a:t> </a:t>
            </a:r>
            <a:r>
              <a:rPr lang="nb-NO" err="1">
                <a:solidFill>
                  <a:schemeClr val="tx1">
                    <a:lumMod val="75000"/>
                  </a:schemeClr>
                </a:solidFill>
              </a:rPr>
              <a:t>demand</a:t>
            </a:r>
            <a:r>
              <a:rPr lang="nb-NO">
                <a:solidFill>
                  <a:schemeClr val="tx1">
                    <a:lumMod val="75000"/>
                  </a:schemeClr>
                </a:solidFill>
              </a:rPr>
              <a:t> (VOD)-innhold fra TV-selskapenes nettspillere står for 20% av totalkonsumet med 21 minutter i gjennomsnitt per dag, mens andelen tidsforsinket seing står for 14 prosent av seingen med 14 minutter i 2023.</a:t>
            </a:r>
          </a:p>
          <a:p>
            <a:pPr fontAlgn="b">
              <a:lnSpc>
                <a:spcPts val="1800"/>
              </a:lnSpc>
            </a:pPr>
            <a:r>
              <a:rPr lang="nb-NO">
                <a:solidFill>
                  <a:schemeClr val="tx1">
                    <a:lumMod val="75000"/>
                  </a:schemeClr>
                </a:solidFill>
              </a:rPr>
              <a:t>Mesteparten av seingen foregår på den store skjermen hjemme med 81 prosent av seingen på TV-skjermen. Seing på Nettbrett, PC/Mac og mobil står for 5 prosent av totalen, med totalt 5 minutter. 14 prosent av seingen foregikk på skjermer utenfor hjemmet. </a:t>
            </a:r>
          </a:p>
          <a:p>
            <a:pPr fontAlgn="b">
              <a:lnSpc>
                <a:spcPts val="1800"/>
              </a:lnSpc>
            </a:pPr>
            <a:r>
              <a:rPr lang="nb-NO">
                <a:solidFill>
                  <a:schemeClr val="tx1">
                    <a:lumMod val="75000"/>
                  </a:schemeClr>
                </a:solidFill>
              </a:rPr>
              <a:t>TVOV-undersøkelsen legger opp til en programsentrert rapportering av seertall, fordelt på live-TV, Video </a:t>
            </a:r>
            <a:r>
              <a:rPr lang="nb-NO" err="1">
                <a:solidFill>
                  <a:schemeClr val="tx1">
                    <a:lumMod val="75000"/>
                  </a:schemeClr>
                </a:solidFill>
              </a:rPr>
              <a:t>on</a:t>
            </a:r>
            <a:r>
              <a:rPr lang="nb-NO">
                <a:solidFill>
                  <a:schemeClr val="tx1">
                    <a:lumMod val="75000"/>
                  </a:schemeClr>
                </a:solidFill>
              </a:rPr>
              <a:t> </a:t>
            </a:r>
            <a:r>
              <a:rPr lang="nb-NO" err="1">
                <a:solidFill>
                  <a:schemeClr val="tx1">
                    <a:lumMod val="75000"/>
                  </a:schemeClr>
                </a:solidFill>
              </a:rPr>
              <a:t>demand</a:t>
            </a:r>
            <a:r>
              <a:rPr lang="nb-NO">
                <a:solidFill>
                  <a:schemeClr val="tx1">
                    <a:lumMod val="75000"/>
                  </a:schemeClr>
                </a:solidFill>
              </a:rPr>
              <a:t> (VOD) og tidsforsinket seing (playback inntil 99 dager). Flere av de mest sette programmene har stort innslag av VOD-seing som akkumuleres over tid i nettspillerne. Dette kan medføre en overvekt av programmer publisert tidlig på året fordi disse programmene har hatt en lengre periode tilgjengelig for konsum.</a:t>
            </a:r>
          </a:p>
          <a:p>
            <a:pPr fontAlgn="b">
              <a:lnSpc>
                <a:spcPts val="1800"/>
              </a:lnSpc>
            </a:pPr>
            <a:r>
              <a:rPr lang="nb-NO">
                <a:solidFill>
                  <a:schemeClr val="tx1">
                    <a:lumMod val="75000"/>
                  </a:schemeClr>
                </a:solidFill>
              </a:rPr>
              <a:t>De mest sette enkeltprogrammene totalt var </a:t>
            </a:r>
            <a:r>
              <a:rPr lang="nb-NO" i="1">
                <a:solidFill>
                  <a:schemeClr val="tx1">
                    <a:lumMod val="75000"/>
                  </a:schemeClr>
                </a:solidFill>
              </a:rPr>
              <a:t>Exit (S03E01) </a:t>
            </a:r>
            <a:r>
              <a:rPr lang="nb-NO">
                <a:solidFill>
                  <a:schemeClr val="tx1">
                    <a:lumMod val="75000"/>
                  </a:schemeClr>
                </a:solidFill>
              </a:rPr>
              <a:t>på NRK som hadde 1 824 000 seere totalt fordelt på direktesending, VOD og playback. På TV 2 var </a:t>
            </a:r>
            <a:r>
              <a:rPr lang="nb-NO" i="1">
                <a:solidFill>
                  <a:schemeClr val="tx1">
                    <a:lumMod val="75000"/>
                  </a:schemeClr>
                </a:solidFill>
              </a:rPr>
              <a:t>Kompani Lauritzen </a:t>
            </a:r>
            <a:r>
              <a:rPr lang="nb-NO">
                <a:solidFill>
                  <a:schemeClr val="tx1">
                    <a:lumMod val="75000"/>
                  </a:schemeClr>
                </a:solidFill>
              </a:rPr>
              <a:t>(S04E01) det mest sette enkeltprogrammet med 1 320 000 seere. Det mest sette enkeltprogrammene hos Warner Bros. </a:t>
            </a:r>
            <a:r>
              <a:rPr lang="nb-NO" err="1">
                <a:solidFill>
                  <a:schemeClr val="tx1">
                    <a:lumMod val="75000"/>
                  </a:schemeClr>
                </a:solidFill>
              </a:rPr>
              <a:t>Discovery</a:t>
            </a:r>
            <a:r>
              <a:rPr lang="nb-NO">
                <a:solidFill>
                  <a:schemeClr val="tx1">
                    <a:lumMod val="75000"/>
                  </a:schemeClr>
                </a:solidFill>
              </a:rPr>
              <a:t> var </a:t>
            </a:r>
            <a:r>
              <a:rPr lang="nb-NO" i="1">
                <a:solidFill>
                  <a:schemeClr val="tx1">
                    <a:lumMod val="75000"/>
                  </a:schemeClr>
                </a:solidFill>
              </a:rPr>
              <a:t>Kongen Befaler (S07E01)</a:t>
            </a:r>
            <a:r>
              <a:rPr lang="nb-NO" i="1"/>
              <a:t> </a:t>
            </a:r>
            <a:r>
              <a:rPr lang="nb-NO">
                <a:solidFill>
                  <a:schemeClr val="tx1">
                    <a:lumMod val="75000"/>
                  </a:schemeClr>
                </a:solidFill>
              </a:rPr>
              <a:t>med 727 000 og hos </a:t>
            </a:r>
            <a:r>
              <a:rPr lang="nb-NO" err="1">
                <a:solidFill>
                  <a:schemeClr val="tx1">
                    <a:lumMod val="75000"/>
                  </a:schemeClr>
                </a:solidFill>
              </a:rPr>
              <a:t>Viaplay</a:t>
            </a:r>
            <a:r>
              <a:rPr lang="nb-NO">
                <a:solidFill>
                  <a:schemeClr val="tx1">
                    <a:lumMod val="75000"/>
                  </a:schemeClr>
                </a:solidFill>
              </a:rPr>
              <a:t> Group var det </a:t>
            </a:r>
            <a:r>
              <a:rPr lang="nb-NO" i="1">
                <a:solidFill>
                  <a:schemeClr val="tx1">
                    <a:lumMod val="75000"/>
                  </a:schemeClr>
                </a:solidFill>
              </a:rPr>
              <a:t>Håndball-VM Kvinner Finale: Frankrike - Norge </a:t>
            </a:r>
            <a:r>
              <a:rPr lang="nb-NO">
                <a:solidFill>
                  <a:schemeClr val="tx1">
                    <a:lumMod val="75000"/>
                  </a:schemeClr>
                </a:solidFill>
              </a:rPr>
              <a:t>med 907 000 seere. </a:t>
            </a:r>
          </a:p>
          <a:p>
            <a:pPr fontAlgn="b">
              <a:lnSpc>
                <a:spcPts val="1800"/>
              </a:lnSpc>
            </a:pPr>
            <a:r>
              <a:rPr lang="nb-NO">
                <a:solidFill>
                  <a:schemeClr val="tx1">
                    <a:lumMod val="75000"/>
                  </a:schemeClr>
                </a:solidFill>
              </a:rPr>
              <a:t>Det mest strømmede enkeltstående programmet (VOD) var </a:t>
            </a:r>
            <a:r>
              <a:rPr lang="nb-NO" i="1">
                <a:solidFill>
                  <a:schemeClr val="tx1">
                    <a:lumMod val="75000"/>
                  </a:schemeClr>
                </a:solidFill>
              </a:rPr>
              <a:t>Exit (S0303)</a:t>
            </a:r>
            <a:r>
              <a:rPr lang="nb-NO">
                <a:solidFill>
                  <a:schemeClr val="tx1">
                    <a:lumMod val="75000"/>
                  </a:schemeClr>
                </a:solidFill>
              </a:rPr>
              <a:t> på NRK TV med </a:t>
            </a:r>
            <a:r>
              <a:rPr lang="nb-NO">
                <a:solidFill>
                  <a:srgbClr val="000000"/>
                </a:solidFill>
              </a:rPr>
              <a:t>1 553 000 </a:t>
            </a:r>
            <a:r>
              <a:rPr lang="nb-NO">
                <a:solidFill>
                  <a:schemeClr val="tx1">
                    <a:lumMod val="75000"/>
                  </a:schemeClr>
                </a:solidFill>
              </a:rPr>
              <a:t>seere totalt. For TV 2 var det </a:t>
            </a:r>
            <a:r>
              <a:rPr lang="nb-NO" i="1">
                <a:solidFill>
                  <a:schemeClr val="tx1">
                    <a:lumMod val="75000"/>
                  </a:schemeClr>
                </a:solidFill>
              </a:rPr>
              <a:t>Kompani Lauritzen: Tropp 2</a:t>
            </a:r>
            <a:r>
              <a:rPr lang="nb-NO">
                <a:solidFill>
                  <a:schemeClr val="tx1">
                    <a:lumMod val="75000"/>
                  </a:schemeClr>
                </a:solidFill>
              </a:rPr>
              <a:t> (Episode 1) med        755 000 seere, Warner Bros. </a:t>
            </a:r>
            <a:r>
              <a:rPr lang="nb-NO" err="1">
                <a:solidFill>
                  <a:schemeClr val="tx1">
                    <a:lumMod val="75000"/>
                  </a:schemeClr>
                </a:solidFill>
              </a:rPr>
              <a:t>Discovery</a:t>
            </a:r>
            <a:r>
              <a:rPr lang="nb-NO">
                <a:solidFill>
                  <a:schemeClr val="tx1">
                    <a:lumMod val="75000"/>
                  </a:schemeClr>
                </a:solidFill>
              </a:rPr>
              <a:t> </a:t>
            </a:r>
            <a:r>
              <a:rPr lang="nb-NO" i="1">
                <a:solidFill>
                  <a:schemeClr val="tx1">
                    <a:lumMod val="75000"/>
                  </a:schemeClr>
                </a:solidFill>
              </a:rPr>
              <a:t>Kongen Befaler </a:t>
            </a:r>
            <a:r>
              <a:rPr lang="nb-NO">
                <a:solidFill>
                  <a:schemeClr val="tx1">
                    <a:lumMod val="75000"/>
                  </a:schemeClr>
                </a:solidFill>
              </a:rPr>
              <a:t>(</a:t>
            </a:r>
            <a:r>
              <a:rPr lang="nb-NO">
                <a:solidFill>
                  <a:srgbClr val="000000"/>
                </a:solidFill>
                <a:latin typeface="Arial" panose="020B0604020202020204" pitchFamily="34" charset="0"/>
              </a:rPr>
              <a:t>S07E02</a:t>
            </a:r>
            <a:r>
              <a:rPr lang="nb-NO">
                <a:solidFill>
                  <a:schemeClr val="tx1">
                    <a:lumMod val="75000"/>
                  </a:schemeClr>
                </a:solidFill>
              </a:rPr>
              <a:t>) med 241 000 seere</a:t>
            </a:r>
            <a:r>
              <a:rPr lang="nb-NO" i="1"/>
              <a:t>.</a:t>
            </a:r>
            <a:r>
              <a:rPr lang="nb-NO"/>
              <a:t> </a:t>
            </a:r>
          </a:p>
        </p:txBody>
      </p:sp>
      <p:sp>
        <p:nvSpPr>
          <p:cNvPr id="6" name="Slide Number Placeholder 5">
            <a:extLst>
              <a:ext uri="{FF2B5EF4-FFF2-40B4-BE49-F238E27FC236}">
                <a16:creationId xmlns:a16="http://schemas.microsoft.com/office/drawing/2014/main" id="{70936503-F102-33E2-6D17-E00BD6349689}"/>
              </a:ext>
            </a:extLst>
          </p:cNvPr>
          <p:cNvSpPr>
            <a:spLocks noGrp="1"/>
          </p:cNvSpPr>
          <p:nvPr>
            <p:ph type="sldNum" sz="quarter" idx="10"/>
          </p:nvPr>
        </p:nvSpPr>
        <p:spPr/>
        <p:txBody>
          <a:bodyPr/>
          <a:lstStyle/>
          <a:p>
            <a:fld id="{4034BEE3-566C-4068-A777-C3A4762E861B}" type="slidenum">
              <a:rPr lang="en-GB" smtClean="0"/>
              <a:pPr/>
              <a:t>3</a:t>
            </a:fld>
            <a:endParaRPr lang="en-GB"/>
          </a:p>
        </p:txBody>
      </p:sp>
    </p:spTree>
    <p:extLst>
      <p:ext uri="{BB962C8B-B14F-4D97-AF65-F5344CB8AC3E}">
        <p14:creationId xmlns:p14="http://schemas.microsoft.com/office/powerpoint/2010/main" val="825985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425968"/>
            <a:ext cx="11466875" cy="403200"/>
          </a:xfrm>
        </p:spPr>
        <p:txBody>
          <a:bodyPr/>
          <a:lstStyle/>
          <a:p>
            <a:r>
              <a:rPr lang="en-GB"/>
              <a:t>Om TVOV-</a:t>
            </a:r>
            <a:r>
              <a:rPr lang="en-GB" err="1"/>
              <a:t>undersøkelsen</a:t>
            </a:r>
            <a:endParaRPr lang="en-GB"/>
          </a:p>
        </p:txBody>
      </p:sp>
      <p:sp>
        <p:nvSpPr>
          <p:cNvPr id="2" name="Content Placeholder 1"/>
          <p:cNvSpPr>
            <a:spLocks noGrp="1"/>
          </p:cNvSpPr>
          <p:nvPr>
            <p:ph sz="quarter" idx="14"/>
          </p:nvPr>
        </p:nvSpPr>
        <p:spPr>
          <a:xfrm>
            <a:off x="360363" y="957430"/>
            <a:ext cx="11466000" cy="4752169"/>
          </a:xfrm>
        </p:spPr>
        <p:txBody>
          <a:bodyPr/>
          <a:lstStyle/>
          <a:p>
            <a:pPr>
              <a:lnSpc>
                <a:spcPct val="150000"/>
              </a:lnSpc>
            </a:pPr>
            <a:r>
              <a:rPr lang="nb-NO">
                <a:solidFill>
                  <a:schemeClr val="tx1">
                    <a:lumMod val="75000"/>
                  </a:schemeClr>
                </a:solidFill>
              </a:rPr>
              <a:t>TVOV-undersøkelsen rapporterer seeratferd på alle faste enheter som kan vise TV-sendinger og som regelmessig brukes til dette i de private husstandene tilknyttet undersøkelsen. I tillegg måles TV-seing utenfor hjemmet, samt nett-TV-tjenestene til NRK, TV 2, Warner Bros. </a:t>
            </a:r>
            <a:r>
              <a:rPr lang="nb-NO" err="1">
                <a:solidFill>
                  <a:schemeClr val="tx1">
                    <a:lumMod val="75000"/>
                  </a:schemeClr>
                </a:solidFill>
              </a:rPr>
              <a:t>Discovery</a:t>
            </a:r>
            <a:r>
              <a:rPr lang="nb-NO">
                <a:solidFill>
                  <a:schemeClr val="tx1">
                    <a:lumMod val="75000"/>
                  </a:schemeClr>
                </a:solidFill>
              </a:rPr>
              <a:t> på alle typer skjermer</a:t>
            </a:r>
            <a:r>
              <a:rPr lang="nb-NO"/>
              <a:t>. </a:t>
            </a:r>
            <a:r>
              <a:rPr lang="nb-NO" err="1"/>
              <a:t>Viaplay</a:t>
            </a:r>
            <a:r>
              <a:rPr lang="nb-NO"/>
              <a:t> Group sin onlinespiller </a:t>
            </a:r>
            <a:r>
              <a:rPr lang="nb-NO" err="1"/>
              <a:t>Viafree</a:t>
            </a:r>
            <a:r>
              <a:rPr lang="nb-NO"/>
              <a:t> ble avviklet fra undersøkelsen ved utgangen av mai 2022.</a:t>
            </a:r>
          </a:p>
          <a:p>
            <a:pPr>
              <a:lnSpc>
                <a:spcPct val="150000"/>
              </a:lnSpc>
            </a:pPr>
            <a:endParaRPr lang="nb-NO">
              <a:solidFill>
                <a:schemeClr val="tx1">
                  <a:lumMod val="75000"/>
                </a:schemeClr>
              </a:solidFill>
            </a:endParaRPr>
          </a:p>
          <a:p>
            <a:pPr>
              <a:lnSpc>
                <a:spcPct val="150000"/>
              </a:lnSpc>
            </a:pPr>
            <a:r>
              <a:rPr lang="nb-NO">
                <a:solidFill>
                  <a:schemeClr val="tx1">
                    <a:lumMod val="75000"/>
                  </a:schemeClr>
                </a:solidFill>
              </a:rPr>
              <a:t>Offisielle seertall består av live TV-seing pluss </a:t>
            </a:r>
            <a:r>
              <a:rPr lang="nb-NO"/>
              <a:t>inntil syv dagers tidsforsinket seing </a:t>
            </a:r>
            <a:r>
              <a:rPr lang="nb-NO">
                <a:solidFill>
                  <a:schemeClr val="tx1">
                    <a:lumMod val="75000"/>
                  </a:schemeClr>
                </a:solidFill>
              </a:rPr>
              <a:t>(opptak og </a:t>
            </a:r>
            <a:r>
              <a:rPr lang="nb-NO" err="1">
                <a:solidFill>
                  <a:schemeClr val="tx1">
                    <a:lumMod val="75000"/>
                  </a:schemeClr>
                </a:solidFill>
              </a:rPr>
              <a:t>ukesarkiv</a:t>
            </a:r>
            <a:r>
              <a:rPr lang="nb-NO">
                <a:solidFill>
                  <a:schemeClr val="tx1">
                    <a:lumMod val="75000"/>
                  </a:schemeClr>
                </a:solidFill>
              </a:rPr>
              <a:t>), og video </a:t>
            </a:r>
            <a:r>
              <a:rPr lang="nb-NO" err="1">
                <a:solidFill>
                  <a:schemeClr val="tx1">
                    <a:lumMod val="75000"/>
                  </a:schemeClr>
                </a:solidFill>
              </a:rPr>
              <a:t>on</a:t>
            </a:r>
            <a:r>
              <a:rPr lang="nb-NO">
                <a:solidFill>
                  <a:schemeClr val="tx1">
                    <a:lumMod val="75000"/>
                  </a:schemeClr>
                </a:solidFill>
              </a:rPr>
              <a:t> </a:t>
            </a:r>
            <a:r>
              <a:rPr lang="nb-NO" err="1">
                <a:solidFill>
                  <a:schemeClr val="tx1">
                    <a:lumMod val="75000"/>
                  </a:schemeClr>
                </a:solidFill>
              </a:rPr>
              <a:t>demand</a:t>
            </a:r>
            <a:r>
              <a:rPr lang="nb-NO">
                <a:solidFill>
                  <a:schemeClr val="tx1">
                    <a:lumMod val="75000"/>
                  </a:schemeClr>
                </a:solidFill>
              </a:rPr>
              <a:t> (VOD). Til sammen konsoliderte tall.</a:t>
            </a:r>
          </a:p>
          <a:p>
            <a:pPr>
              <a:lnSpc>
                <a:spcPct val="150000"/>
              </a:lnSpc>
            </a:pPr>
            <a:r>
              <a:rPr lang="nb-NO">
                <a:solidFill>
                  <a:schemeClr val="tx1">
                    <a:lumMod val="75000"/>
                  </a:schemeClr>
                </a:solidFill>
              </a:rPr>
              <a:t>Video </a:t>
            </a:r>
            <a:r>
              <a:rPr lang="nb-NO" err="1">
                <a:solidFill>
                  <a:schemeClr val="tx1">
                    <a:lumMod val="75000"/>
                  </a:schemeClr>
                </a:solidFill>
              </a:rPr>
              <a:t>on</a:t>
            </a:r>
            <a:r>
              <a:rPr lang="nb-NO">
                <a:solidFill>
                  <a:schemeClr val="tx1">
                    <a:lumMod val="75000"/>
                  </a:schemeClr>
                </a:solidFill>
              </a:rPr>
              <a:t> </a:t>
            </a:r>
            <a:r>
              <a:rPr lang="nb-NO" err="1">
                <a:solidFill>
                  <a:schemeClr val="tx1">
                    <a:lumMod val="75000"/>
                  </a:schemeClr>
                </a:solidFill>
              </a:rPr>
              <a:t>demand</a:t>
            </a:r>
            <a:r>
              <a:rPr lang="nb-NO">
                <a:solidFill>
                  <a:schemeClr val="tx1">
                    <a:lumMod val="75000"/>
                  </a:schemeClr>
                </a:solidFill>
              </a:rPr>
              <a:t> (VOD) er et nytt element som ble innført i rapporteringen fra 2018. Dette er </a:t>
            </a:r>
            <a:r>
              <a:rPr lang="nb-NO" i="1" err="1">
                <a:solidFill>
                  <a:schemeClr val="tx1">
                    <a:lumMod val="75000"/>
                  </a:schemeClr>
                </a:solidFill>
              </a:rPr>
              <a:t>on</a:t>
            </a:r>
            <a:r>
              <a:rPr lang="nb-NO" i="1">
                <a:solidFill>
                  <a:schemeClr val="tx1">
                    <a:lumMod val="75000"/>
                  </a:schemeClr>
                </a:solidFill>
              </a:rPr>
              <a:t> </a:t>
            </a:r>
            <a:r>
              <a:rPr lang="nb-NO" i="1" err="1">
                <a:solidFill>
                  <a:schemeClr val="tx1">
                    <a:lumMod val="75000"/>
                  </a:schemeClr>
                </a:solidFill>
              </a:rPr>
              <a:t>demand</a:t>
            </a:r>
            <a:r>
              <a:rPr lang="nb-NO">
                <a:solidFill>
                  <a:schemeClr val="tx1">
                    <a:lumMod val="75000"/>
                  </a:schemeClr>
                </a:solidFill>
              </a:rPr>
              <a:t>-avspillinger av innhold på TV-selskapenes nettspillere som ligger i arkivet og kan spilles av etter ønske. Live-avspillinger i TV-selskapenes nettspillere blir betraktet som såkalt «live online», og faller under live-TV i rapporteringen.</a:t>
            </a:r>
          </a:p>
          <a:p>
            <a:pPr>
              <a:lnSpc>
                <a:spcPct val="150000"/>
              </a:lnSpc>
            </a:pPr>
            <a:r>
              <a:rPr lang="nb-NO">
                <a:solidFill>
                  <a:schemeClr val="tx1">
                    <a:lumMod val="75000"/>
                  </a:schemeClr>
                </a:solidFill>
              </a:rPr>
              <a:t>TVOV-undersøkelsen leveres </a:t>
            </a:r>
            <a:r>
              <a:rPr lang="nb-NO"/>
              <a:t>av </a:t>
            </a:r>
            <a:r>
              <a:rPr lang="nb-NO" err="1"/>
              <a:t>Kantar</a:t>
            </a:r>
            <a:r>
              <a:rPr lang="nb-NO"/>
              <a:t> Media for </a:t>
            </a:r>
            <a:r>
              <a:rPr lang="nb-NO">
                <a:solidFill>
                  <a:schemeClr val="tx1">
                    <a:lumMod val="75000"/>
                  </a:schemeClr>
                </a:solidFill>
              </a:rPr>
              <a:t>NRK, TV 2, Warner Bros. </a:t>
            </a:r>
            <a:r>
              <a:rPr lang="nb-NO" err="1">
                <a:solidFill>
                  <a:schemeClr val="tx1">
                    <a:lumMod val="75000"/>
                  </a:schemeClr>
                </a:solidFill>
              </a:rPr>
              <a:t>Discovery</a:t>
            </a:r>
            <a:r>
              <a:rPr lang="nb-NO">
                <a:solidFill>
                  <a:schemeClr val="tx1">
                    <a:lumMod val="75000"/>
                  </a:schemeClr>
                </a:solidFill>
              </a:rPr>
              <a:t> og </a:t>
            </a:r>
            <a:r>
              <a:rPr lang="nb-NO" err="1">
                <a:solidFill>
                  <a:schemeClr val="tx1">
                    <a:lumMod val="75000"/>
                  </a:schemeClr>
                </a:solidFill>
              </a:rPr>
              <a:t>Viaplay</a:t>
            </a:r>
            <a:r>
              <a:rPr lang="nb-NO">
                <a:solidFill>
                  <a:schemeClr val="tx1">
                    <a:lumMod val="75000"/>
                  </a:schemeClr>
                </a:solidFill>
              </a:rPr>
              <a:t> Group.</a:t>
            </a:r>
            <a:endParaRPr lang="nb-NO">
              <a:solidFill>
                <a:srgbClr val="FF0000"/>
              </a:solidFill>
            </a:endParaRPr>
          </a:p>
          <a:p>
            <a:pPr>
              <a:lnSpc>
                <a:spcPct val="150000"/>
              </a:lnSpc>
            </a:pPr>
            <a:r>
              <a:rPr lang="nb-NO">
                <a:solidFill>
                  <a:schemeClr val="tx1">
                    <a:lumMod val="75000"/>
                  </a:schemeClr>
                </a:solidFill>
              </a:rPr>
              <a:t>Alle tall i rapporten er rapportert i TVOV-undersøkelsens offisielle univers, personer 10-79 år, dersom ikke annet er oppgitt.</a:t>
            </a:r>
          </a:p>
          <a:p>
            <a:pPr>
              <a:lnSpc>
                <a:spcPct val="150000"/>
              </a:lnSpc>
            </a:pPr>
            <a:r>
              <a:rPr lang="nb-NO">
                <a:solidFill>
                  <a:schemeClr val="tx1">
                    <a:lumMod val="75000"/>
                  </a:schemeClr>
                </a:solidFill>
              </a:rPr>
              <a:t>Du kan lese mer om </a:t>
            </a:r>
            <a:r>
              <a:rPr lang="nb-NO" err="1">
                <a:solidFill>
                  <a:schemeClr val="tx1">
                    <a:lumMod val="75000"/>
                  </a:schemeClr>
                </a:solidFill>
              </a:rPr>
              <a:t>Kantars</a:t>
            </a:r>
            <a:r>
              <a:rPr lang="nb-NO">
                <a:solidFill>
                  <a:schemeClr val="tx1">
                    <a:lumMod val="75000"/>
                  </a:schemeClr>
                </a:solidFill>
              </a:rPr>
              <a:t> mediemålinger på </a:t>
            </a:r>
            <a:r>
              <a:rPr lang="nb-NO">
                <a:solidFill>
                  <a:schemeClr val="tx1">
                    <a:lumMod val="75000"/>
                  </a:schemeClr>
                </a:solidFill>
                <a:hlinkClick r:id="rId2"/>
              </a:rPr>
              <a:t>http://kantar.no/medier</a:t>
            </a:r>
            <a:r>
              <a:rPr lang="nb-NO">
                <a:solidFill>
                  <a:schemeClr val="tx1">
                    <a:lumMod val="75000"/>
                  </a:schemeClr>
                </a:solidFill>
              </a:rPr>
              <a:t>.</a:t>
            </a:r>
          </a:p>
          <a:p>
            <a:pPr>
              <a:lnSpc>
                <a:spcPct val="150000"/>
              </a:lnSpc>
            </a:pPr>
            <a:endParaRPr lang="nb-NO">
              <a:solidFill>
                <a:schemeClr val="tx1">
                  <a:lumMod val="75000"/>
                </a:schemeClr>
              </a:solidFill>
            </a:endParaRPr>
          </a:p>
          <a:p>
            <a:pPr>
              <a:lnSpc>
                <a:spcPct val="150000"/>
              </a:lnSpc>
            </a:pPr>
            <a:endParaRPr lang="nb-NO">
              <a:solidFill>
                <a:schemeClr val="tx1">
                  <a:lumMod val="75000"/>
                </a:schemeClr>
              </a:solidFill>
              <a:latin typeface="Verdana"/>
            </a:endParaRPr>
          </a:p>
        </p:txBody>
      </p:sp>
      <p:sp>
        <p:nvSpPr>
          <p:cNvPr id="6" name="Slide Number Placeholder 5">
            <a:extLst>
              <a:ext uri="{FF2B5EF4-FFF2-40B4-BE49-F238E27FC236}">
                <a16:creationId xmlns:a16="http://schemas.microsoft.com/office/drawing/2014/main" id="{5FE375F0-C327-6370-9F1D-761844738361}"/>
              </a:ext>
            </a:extLst>
          </p:cNvPr>
          <p:cNvSpPr>
            <a:spLocks noGrp="1"/>
          </p:cNvSpPr>
          <p:nvPr>
            <p:ph type="sldNum" sz="quarter" idx="10"/>
          </p:nvPr>
        </p:nvSpPr>
        <p:spPr/>
        <p:txBody>
          <a:bodyPr/>
          <a:lstStyle/>
          <a:p>
            <a:fld id="{4034BEE3-566C-4068-A777-C3A4762E861B}" type="slidenum">
              <a:rPr lang="en-GB" smtClean="0"/>
              <a:pPr/>
              <a:t>4</a:t>
            </a:fld>
            <a:endParaRPr lang="en-GB"/>
          </a:p>
        </p:txBody>
      </p:sp>
    </p:spTree>
    <p:extLst>
      <p:ext uri="{BB962C8B-B14F-4D97-AF65-F5344CB8AC3E}">
        <p14:creationId xmlns:p14="http://schemas.microsoft.com/office/powerpoint/2010/main" val="22645822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21BC36F-78C9-440A-A0AF-A157AD075F16}"/>
              </a:ext>
            </a:extLst>
          </p:cNvPr>
          <p:cNvSpPr>
            <a:spLocks noGrp="1"/>
          </p:cNvSpPr>
          <p:nvPr>
            <p:ph type="body" sz="quarter" idx="15"/>
          </p:nvPr>
        </p:nvSpPr>
        <p:spPr/>
        <p:txBody>
          <a:bodyPr/>
          <a:lstStyle/>
          <a:p>
            <a:endParaRPr lang="nb-NO" sz="3000"/>
          </a:p>
          <a:p>
            <a:r>
              <a:rPr lang="nb-NO" sz="3000"/>
              <a:t>TVOV-året 2023 </a:t>
            </a:r>
          </a:p>
        </p:txBody>
      </p:sp>
      <p:sp>
        <p:nvSpPr>
          <p:cNvPr id="8" name="Text Placeholder 7">
            <a:extLst>
              <a:ext uri="{FF2B5EF4-FFF2-40B4-BE49-F238E27FC236}">
                <a16:creationId xmlns:a16="http://schemas.microsoft.com/office/drawing/2014/main" id="{1E23CBB6-0FBE-4AFF-8947-F3262937EA5A}"/>
              </a:ext>
            </a:extLst>
          </p:cNvPr>
          <p:cNvSpPr>
            <a:spLocks noGrp="1"/>
          </p:cNvSpPr>
          <p:nvPr>
            <p:ph type="body" sz="quarter" idx="16"/>
          </p:nvPr>
        </p:nvSpPr>
        <p:spPr/>
        <p:txBody>
          <a:bodyPr/>
          <a:lstStyle/>
          <a:p>
            <a:r>
              <a:rPr lang="nb-NO" b="1"/>
              <a:t>2</a:t>
            </a:r>
          </a:p>
        </p:txBody>
      </p:sp>
    </p:spTree>
    <p:extLst>
      <p:ext uri="{BB962C8B-B14F-4D97-AF65-F5344CB8AC3E}">
        <p14:creationId xmlns:p14="http://schemas.microsoft.com/office/powerpoint/2010/main" val="22330067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err="1"/>
              <a:t>Konsum</a:t>
            </a:r>
            <a:r>
              <a:rPr lang="en-GB"/>
              <a:t> </a:t>
            </a:r>
            <a:r>
              <a:rPr lang="en-GB" err="1"/>
              <a:t>av</a:t>
            </a:r>
            <a:r>
              <a:rPr lang="en-GB"/>
              <a:t> TV </a:t>
            </a:r>
            <a:r>
              <a:rPr lang="en-GB" err="1"/>
              <a:t>og</a:t>
            </a:r>
            <a:r>
              <a:rPr lang="en-GB"/>
              <a:t> Online Video (TVOV)</a:t>
            </a:r>
          </a:p>
        </p:txBody>
      </p:sp>
      <p:graphicFrame>
        <p:nvGraphicFramePr>
          <p:cNvPr id="20" name="Plassholder for innhold 5">
            <a:extLst>
              <a:ext uri="{FF2B5EF4-FFF2-40B4-BE49-F238E27FC236}">
                <a16:creationId xmlns:a16="http://schemas.microsoft.com/office/drawing/2014/main" id="{A636D4DB-F708-4088-93E8-C711D9DEA7DA}"/>
              </a:ext>
            </a:extLst>
          </p:cNvPr>
          <p:cNvGraphicFramePr>
            <a:graphicFrameLocks/>
          </p:cNvGraphicFramePr>
          <p:nvPr>
            <p:extLst>
              <p:ext uri="{D42A27DB-BD31-4B8C-83A1-F6EECF244321}">
                <p14:modId xmlns:p14="http://schemas.microsoft.com/office/powerpoint/2010/main" val="2427015877"/>
              </p:ext>
            </p:extLst>
          </p:nvPr>
        </p:nvGraphicFramePr>
        <p:xfrm>
          <a:off x="348342" y="1177085"/>
          <a:ext cx="5471343" cy="4746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Plassholder for innhold 5">
            <a:extLst>
              <a:ext uri="{FF2B5EF4-FFF2-40B4-BE49-F238E27FC236}">
                <a16:creationId xmlns:a16="http://schemas.microsoft.com/office/drawing/2014/main" id="{269087F5-25EB-4450-85C6-FF1A63339F8E}"/>
              </a:ext>
            </a:extLst>
          </p:cNvPr>
          <p:cNvGraphicFramePr>
            <a:graphicFrameLocks/>
          </p:cNvGraphicFramePr>
          <p:nvPr>
            <p:extLst>
              <p:ext uri="{D42A27DB-BD31-4B8C-83A1-F6EECF244321}">
                <p14:modId xmlns:p14="http://schemas.microsoft.com/office/powerpoint/2010/main" val="3350992616"/>
              </p:ext>
            </p:extLst>
          </p:nvPr>
        </p:nvGraphicFramePr>
        <p:xfrm>
          <a:off x="6035824" y="1177085"/>
          <a:ext cx="5791050" cy="4746637"/>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a:extLst>
              <a:ext uri="{FF2B5EF4-FFF2-40B4-BE49-F238E27FC236}">
                <a16:creationId xmlns:a16="http://schemas.microsoft.com/office/drawing/2014/main" id="{4B60875C-B76B-4640-BC26-3DB4E47CDAE3}"/>
              </a:ext>
            </a:extLst>
          </p:cNvPr>
          <p:cNvSpPr txBox="1"/>
          <p:nvPr/>
        </p:nvSpPr>
        <p:spPr>
          <a:xfrm>
            <a:off x="6093435" y="833628"/>
            <a:ext cx="3159519" cy="246221"/>
          </a:xfrm>
          <a:prstGeom prst="rect">
            <a:avLst/>
          </a:prstGeom>
          <a:noFill/>
        </p:spPr>
        <p:txBody>
          <a:bodyPr wrap="none" lIns="0" tIns="0" rIns="0" bIns="0" rtlCol="0">
            <a:spAutoFit/>
          </a:bodyPr>
          <a:lstStyle/>
          <a:p>
            <a:r>
              <a:rPr lang="nb-NO" sz="1600">
                <a:solidFill>
                  <a:srgbClr val="6B6B6B"/>
                </a:solidFill>
                <a:latin typeface="Arial" panose="020B0604020202020204" pitchFamily="34" charset="0"/>
                <a:cs typeface="Arial" panose="020B0604020202020204" pitchFamily="34" charset="0"/>
              </a:rPr>
              <a:t>Seertid i minutter per aldersgruppe</a:t>
            </a:r>
          </a:p>
        </p:txBody>
      </p:sp>
      <p:sp>
        <p:nvSpPr>
          <p:cNvPr id="23" name="TextBox 22">
            <a:extLst>
              <a:ext uri="{FF2B5EF4-FFF2-40B4-BE49-F238E27FC236}">
                <a16:creationId xmlns:a16="http://schemas.microsoft.com/office/drawing/2014/main" id="{1A95C808-90CD-4A86-8814-544252C6DFA9}"/>
              </a:ext>
            </a:extLst>
          </p:cNvPr>
          <p:cNvSpPr txBox="1"/>
          <p:nvPr/>
        </p:nvSpPr>
        <p:spPr>
          <a:xfrm>
            <a:off x="359999" y="864573"/>
            <a:ext cx="3651641" cy="246221"/>
          </a:xfrm>
          <a:prstGeom prst="rect">
            <a:avLst/>
          </a:prstGeom>
          <a:noFill/>
        </p:spPr>
        <p:txBody>
          <a:bodyPr wrap="none" lIns="0" tIns="0" rIns="0" bIns="0" rtlCol="0">
            <a:spAutoFit/>
          </a:bodyPr>
          <a:lstStyle/>
          <a:p>
            <a:r>
              <a:rPr lang="nb-NO" sz="1600">
                <a:solidFill>
                  <a:srgbClr val="6B6B6B"/>
                </a:solidFill>
                <a:latin typeface="Arial" panose="020B0604020202020204" pitchFamily="34" charset="0"/>
                <a:cs typeface="Arial" panose="020B0604020202020204" pitchFamily="34" charset="0"/>
              </a:rPr>
              <a:t>Seertid i minutter totalt og per mediehus</a:t>
            </a:r>
          </a:p>
        </p:txBody>
      </p:sp>
      <p:sp>
        <p:nvSpPr>
          <p:cNvPr id="24" name="Plassholder for tekst 10">
            <a:extLst>
              <a:ext uri="{FF2B5EF4-FFF2-40B4-BE49-F238E27FC236}">
                <a16:creationId xmlns:a16="http://schemas.microsoft.com/office/drawing/2014/main" id="{1EA943F7-4AB9-4CF3-9127-816A2CAEDA1B}"/>
              </a:ext>
            </a:extLst>
          </p:cNvPr>
          <p:cNvSpPr txBox="1">
            <a:spLocks/>
          </p:cNvSpPr>
          <p:nvPr>
            <p:custDataLst>
              <p:tags r:id="rId1"/>
            </p:custDataLst>
          </p:nvPr>
        </p:nvSpPr>
        <p:spPr>
          <a:xfrm>
            <a:off x="7607300" y="6341406"/>
            <a:ext cx="4077678" cy="377723"/>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r>
              <a:rPr lang="nb-NO" sz="1000" b="1">
                <a:solidFill>
                  <a:schemeClr val="tx1"/>
                </a:solidFill>
              </a:rPr>
              <a:t>Kilde</a:t>
            </a:r>
            <a:r>
              <a:rPr lang="nb-NO" sz="1000">
                <a:solidFill>
                  <a:schemeClr val="tx1"/>
                </a:solidFill>
              </a:rPr>
              <a:t>: </a:t>
            </a:r>
            <a:r>
              <a:rPr lang="nb-NO" sz="1000" err="1">
                <a:solidFill>
                  <a:schemeClr val="tx1"/>
                </a:solidFill>
              </a:rPr>
              <a:t>Kantar</a:t>
            </a:r>
            <a:r>
              <a:rPr lang="nb-NO" sz="1000">
                <a:solidFill>
                  <a:schemeClr val="tx1"/>
                </a:solidFill>
              </a:rPr>
              <a:t> Media TVOV. Gjennomsnittlig daglig seertid januar-desember</a:t>
            </a:r>
            <a:r>
              <a:rPr lang="nb-NO" sz="1000" b="1">
                <a:solidFill>
                  <a:schemeClr val="tx1"/>
                </a:solidFill>
              </a:rPr>
              <a:t>. VOD er kun for mediehusene NRK, TV2 og Warner Bros. </a:t>
            </a:r>
            <a:r>
              <a:rPr lang="nb-NO" sz="1000" b="1" err="1">
                <a:solidFill>
                  <a:schemeClr val="tx1"/>
                </a:solidFill>
              </a:rPr>
              <a:t>Discovery</a:t>
            </a:r>
            <a:r>
              <a:rPr lang="nb-NO" sz="1000" b="1">
                <a:solidFill>
                  <a:schemeClr val="tx1"/>
                </a:solidFill>
              </a:rPr>
              <a:t> og </a:t>
            </a:r>
            <a:r>
              <a:rPr lang="nb-NO" sz="1000" b="1" err="1">
                <a:solidFill>
                  <a:schemeClr val="tx1"/>
                </a:solidFill>
              </a:rPr>
              <a:t>Viaplay</a:t>
            </a:r>
            <a:r>
              <a:rPr lang="nb-NO" sz="1000" b="1">
                <a:solidFill>
                  <a:schemeClr val="tx1"/>
                </a:solidFill>
              </a:rPr>
              <a:t> Group (</a:t>
            </a:r>
            <a:r>
              <a:rPr lang="nb-NO" sz="1000" b="1" err="1">
                <a:solidFill>
                  <a:schemeClr val="tx1"/>
                </a:solidFill>
              </a:rPr>
              <a:t>Viafree</a:t>
            </a:r>
            <a:r>
              <a:rPr lang="nb-NO" sz="1000" b="1">
                <a:solidFill>
                  <a:schemeClr val="tx1"/>
                </a:solidFill>
              </a:rPr>
              <a:t> inntil 31.05.22).</a:t>
            </a:r>
            <a:endParaRPr lang="nb-NO" sz="1000" i="1">
              <a:solidFill>
                <a:schemeClr val="tx1"/>
              </a:solidFill>
            </a:endParaRPr>
          </a:p>
        </p:txBody>
      </p:sp>
      <p:sp>
        <p:nvSpPr>
          <p:cNvPr id="2" name="TextBox 1">
            <a:extLst>
              <a:ext uri="{FF2B5EF4-FFF2-40B4-BE49-F238E27FC236}">
                <a16:creationId xmlns:a16="http://schemas.microsoft.com/office/drawing/2014/main" id="{BE81FC52-D1F3-4B8E-8C86-E8A44D907506}"/>
              </a:ext>
            </a:extLst>
          </p:cNvPr>
          <p:cNvSpPr txBox="1"/>
          <p:nvPr/>
        </p:nvSpPr>
        <p:spPr>
          <a:xfrm>
            <a:off x="2028001" y="6396312"/>
            <a:ext cx="4802737" cy="123111"/>
          </a:xfrm>
          <a:prstGeom prst="rect">
            <a:avLst/>
          </a:prstGeom>
          <a:noFill/>
        </p:spPr>
        <p:txBody>
          <a:bodyPr wrap="square" lIns="0" tIns="0" rIns="0" bIns="0" rtlCol="0">
            <a:spAutoFit/>
          </a:bodyPr>
          <a:lstStyle/>
          <a:p>
            <a:r>
              <a:rPr lang="nb-NO" sz="800" b="1">
                <a:latin typeface="Calibri" panose="020F0502020204030204" pitchFamily="34" charset="0"/>
                <a:ea typeface="Calibri" panose="020F0502020204030204" pitchFamily="34" charset="0"/>
              </a:rPr>
              <a:t>*</a:t>
            </a:r>
            <a:r>
              <a:rPr lang="nb-NO" sz="800" b="1" err="1">
                <a:latin typeface="Calibri" panose="020F0502020204030204" pitchFamily="34" charset="0"/>
                <a:ea typeface="Calibri" panose="020F0502020204030204" pitchFamily="34" charset="0"/>
              </a:rPr>
              <a:t>Viaplay</a:t>
            </a:r>
            <a:r>
              <a:rPr lang="nb-NO" sz="800" b="1">
                <a:latin typeface="Calibri" panose="020F0502020204030204" pitchFamily="34" charset="0"/>
                <a:ea typeface="Calibri" panose="020F0502020204030204" pitchFamily="34" charset="0"/>
              </a:rPr>
              <a:t> Group</a:t>
            </a:r>
            <a:r>
              <a:rPr lang="nb-NO" sz="800">
                <a:effectLst/>
                <a:latin typeface="Calibri" panose="020F0502020204030204" pitchFamily="34" charset="0"/>
                <a:ea typeface="Calibri" panose="020F0502020204030204" pitchFamily="34" charset="0"/>
              </a:rPr>
              <a:t> sine andeler inkluderer ikke tredjepartskanalene som de håndterer reklamesalget av.</a:t>
            </a:r>
            <a:endParaRPr lang="nb-NO" sz="800"/>
          </a:p>
        </p:txBody>
      </p:sp>
      <p:sp>
        <p:nvSpPr>
          <p:cNvPr id="5" name="Slide Number Placeholder 4">
            <a:extLst>
              <a:ext uri="{FF2B5EF4-FFF2-40B4-BE49-F238E27FC236}">
                <a16:creationId xmlns:a16="http://schemas.microsoft.com/office/drawing/2014/main" id="{910F0DBD-5813-A6D7-92D1-99BE237561A8}"/>
              </a:ext>
            </a:extLst>
          </p:cNvPr>
          <p:cNvSpPr>
            <a:spLocks noGrp="1"/>
          </p:cNvSpPr>
          <p:nvPr>
            <p:ph type="sldNum" sz="quarter" idx="10"/>
          </p:nvPr>
        </p:nvSpPr>
        <p:spPr/>
        <p:txBody>
          <a:bodyPr/>
          <a:lstStyle/>
          <a:p>
            <a:fld id="{4034BEE3-566C-4068-A777-C3A4762E861B}" type="slidenum">
              <a:rPr lang="en-GB" smtClean="0"/>
              <a:pPr/>
              <a:t>6</a:t>
            </a:fld>
            <a:endParaRPr lang="en-GB"/>
          </a:p>
        </p:txBody>
      </p:sp>
    </p:spTree>
    <p:extLst>
      <p:ext uri="{BB962C8B-B14F-4D97-AF65-F5344CB8AC3E}">
        <p14:creationId xmlns:p14="http://schemas.microsoft.com/office/powerpoint/2010/main" val="1369037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err="1"/>
              <a:t>Konsum</a:t>
            </a:r>
            <a:r>
              <a:rPr lang="en-GB"/>
              <a:t> </a:t>
            </a:r>
            <a:r>
              <a:rPr lang="en-GB" err="1"/>
              <a:t>av</a:t>
            </a:r>
            <a:r>
              <a:rPr lang="en-GB"/>
              <a:t> TV </a:t>
            </a:r>
            <a:r>
              <a:rPr lang="en-GB" err="1"/>
              <a:t>og</a:t>
            </a:r>
            <a:r>
              <a:rPr lang="en-GB"/>
              <a:t> Online Video (TVOV)</a:t>
            </a:r>
            <a:br>
              <a:rPr lang="en-GB"/>
            </a:br>
            <a:r>
              <a:rPr lang="en-GB" b="0" i="1" err="1"/>
              <a:t>Fordelt</a:t>
            </a:r>
            <a:r>
              <a:rPr lang="en-GB" b="0" i="1"/>
              <a:t> </a:t>
            </a:r>
            <a:r>
              <a:rPr lang="en-GB" b="0" i="1" err="1"/>
              <a:t>på</a:t>
            </a:r>
            <a:r>
              <a:rPr lang="en-GB" b="0" i="1"/>
              <a:t> live, </a:t>
            </a:r>
            <a:r>
              <a:rPr lang="en-GB" b="0" i="1" err="1"/>
              <a:t>opptak</a:t>
            </a:r>
            <a:r>
              <a:rPr lang="en-GB" b="0" i="1"/>
              <a:t> </a:t>
            </a:r>
            <a:r>
              <a:rPr lang="en-GB" b="0" i="1" err="1"/>
              <a:t>og</a:t>
            </a:r>
            <a:r>
              <a:rPr lang="en-GB" b="0" i="1"/>
              <a:t> VOD</a:t>
            </a:r>
            <a:endParaRPr lang="en-GB" i="1"/>
          </a:p>
        </p:txBody>
      </p:sp>
      <p:graphicFrame>
        <p:nvGraphicFramePr>
          <p:cNvPr id="7" name="Plassholder for innhold 5">
            <a:extLst>
              <a:ext uri="{FF2B5EF4-FFF2-40B4-BE49-F238E27FC236}">
                <a16:creationId xmlns:a16="http://schemas.microsoft.com/office/drawing/2014/main" id="{39CBBB2D-F5F4-4375-AE88-12FF75210190}"/>
              </a:ext>
            </a:extLst>
          </p:cNvPr>
          <p:cNvGraphicFramePr>
            <a:graphicFrameLocks/>
          </p:cNvGraphicFramePr>
          <p:nvPr>
            <p:extLst>
              <p:ext uri="{D42A27DB-BD31-4B8C-83A1-F6EECF244321}">
                <p14:modId xmlns:p14="http://schemas.microsoft.com/office/powerpoint/2010/main" val="3316329347"/>
              </p:ext>
            </p:extLst>
          </p:nvPr>
        </p:nvGraphicFramePr>
        <p:xfrm>
          <a:off x="407368" y="1728269"/>
          <a:ext cx="6035961" cy="3978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817C20DE-C801-442C-9AB5-25709C6E6CB8}"/>
              </a:ext>
            </a:extLst>
          </p:cNvPr>
          <p:cNvGraphicFramePr/>
          <p:nvPr>
            <p:extLst>
              <p:ext uri="{D42A27DB-BD31-4B8C-83A1-F6EECF244321}">
                <p14:modId xmlns:p14="http://schemas.microsoft.com/office/powerpoint/2010/main" val="3062951393"/>
              </p:ext>
            </p:extLst>
          </p:nvPr>
        </p:nvGraphicFramePr>
        <p:xfrm>
          <a:off x="7404209" y="1667056"/>
          <a:ext cx="4245723" cy="3523888"/>
        </p:xfrm>
        <a:graphic>
          <a:graphicData uri="http://schemas.openxmlformats.org/drawingml/2006/chart">
            <c:chart xmlns:c="http://schemas.openxmlformats.org/drawingml/2006/chart" xmlns:r="http://schemas.openxmlformats.org/officeDocument/2006/relationships" r:id="rId4"/>
          </a:graphicData>
        </a:graphic>
      </p:graphicFrame>
      <p:sp>
        <p:nvSpPr>
          <p:cNvPr id="11" name="Oval 10">
            <a:extLst>
              <a:ext uri="{FF2B5EF4-FFF2-40B4-BE49-F238E27FC236}">
                <a16:creationId xmlns:a16="http://schemas.microsoft.com/office/drawing/2014/main" id="{226A3C77-9A05-444C-AFD5-3D5C2F5FAA6D}"/>
              </a:ext>
            </a:extLst>
          </p:cNvPr>
          <p:cNvSpPr/>
          <p:nvPr/>
        </p:nvSpPr>
        <p:spPr>
          <a:xfrm>
            <a:off x="10399748" y="4032508"/>
            <a:ext cx="653718" cy="647648"/>
          </a:xfrm>
          <a:prstGeom prst="ellipse">
            <a:avLst/>
          </a:prstGeom>
          <a:noFill/>
          <a:ln w="571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nb-NO" sz="1600">
              <a:solidFill>
                <a:schemeClr val="tx1"/>
              </a:solidFill>
            </a:endParaRPr>
          </a:p>
        </p:txBody>
      </p:sp>
      <p:sp>
        <p:nvSpPr>
          <p:cNvPr id="9" name="TextBox 8">
            <a:extLst>
              <a:ext uri="{FF2B5EF4-FFF2-40B4-BE49-F238E27FC236}">
                <a16:creationId xmlns:a16="http://schemas.microsoft.com/office/drawing/2014/main" id="{BE6102D1-E22F-457E-B103-A31C235C7247}"/>
              </a:ext>
            </a:extLst>
          </p:cNvPr>
          <p:cNvSpPr txBox="1"/>
          <p:nvPr/>
        </p:nvSpPr>
        <p:spPr>
          <a:xfrm>
            <a:off x="3919036" y="5334028"/>
            <a:ext cx="1473160" cy="215444"/>
          </a:xfrm>
          <a:prstGeom prst="rect">
            <a:avLst/>
          </a:prstGeom>
          <a:noFill/>
        </p:spPr>
        <p:txBody>
          <a:bodyPr wrap="none" lIns="0" tIns="0" rIns="0" bIns="0" rtlCol="0">
            <a:spAutoFit/>
          </a:bodyPr>
          <a:lstStyle/>
          <a:p>
            <a:r>
              <a:rPr lang="nb-NO" sz="1400" b="1">
                <a:solidFill>
                  <a:schemeClr val="tx1">
                    <a:lumMod val="75000"/>
                  </a:schemeClr>
                </a:solidFill>
              </a:rPr>
              <a:t>Seertid i minutter</a:t>
            </a:r>
          </a:p>
        </p:txBody>
      </p:sp>
      <p:sp>
        <p:nvSpPr>
          <p:cNvPr id="4" name="Slide Number Placeholder 3">
            <a:extLst>
              <a:ext uri="{FF2B5EF4-FFF2-40B4-BE49-F238E27FC236}">
                <a16:creationId xmlns:a16="http://schemas.microsoft.com/office/drawing/2014/main" id="{7F6B163A-E99D-A899-1252-1DED45999FA8}"/>
              </a:ext>
            </a:extLst>
          </p:cNvPr>
          <p:cNvSpPr>
            <a:spLocks noGrp="1"/>
          </p:cNvSpPr>
          <p:nvPr>
            <p:ph type="sldNum" sz="quarter" idx="10"/>
          </p:nvPr>
        </p:nvSpPr>
        <p:spPr/>
        <p:txBody>
          <a:bodyPr/>
          <a:lstStyle/>
          <a:p>
            <a:fld id="{4034BEE3-566C-4068-A777-C3A4762E861B}" type="slidenum">
              <a:rPr lang="en-GB" smtClean="0"/>
              <a:pPr/>
              <a:t>7</a:t>
            </a:fld>
            <a:endParaRPr lang="en-GB"/>
          </a:p>
        </p:txBody>
      </p:sp>
      <p:sp>
        <p:nvSpPr>
          <p:cNvPr id="5" name="Plassholder for tekst 10">
            <a:extLst>
              <a:ext uri="{FF2B5EF4-FFF2-40B4-BE49-F238E27FC236}">
                <a16:creationId xmlns:a16="http://schemas.microsoft.com/office/drawing/2014/main" id="{E75D4966-47F8-7260-383A-DE99FFBBAEBE}"/>
              </a:ext>
            </a:extLst>
          </p:cNvPr>
          <p:cNvSpPr txBox="1">
            <a:spLocks/>
          </p:cNvSpPr>
          <p:nvPr>
            <p:custDataLst>
              <p:tags r:id="rId1"/>
            </p:custDataLst>
          </p:nvPr>
        </p:nvSpPr>
        <p:spPr>
          <a:xfrm>
            <a:off x="2038351" y="6096000"/>
            <a:ext cx="9611582" cy="772787"/>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r>
              <a:rPr lang="nb-NO" sz="1000" b="1">
                <a:solidFill>
                  <a:schemeClr val="tx1"/>
                </a:solidFill>
              </a:rPr>
              <a:t>Kilde: </a:t>
            </a:r>
            <a:r>
              <a:rPr lang="nb-NO" sz="1000" err="1">
                <a:solidFill>
                  <a:schemeClr val="tx1"/>
                </a:solidFill>
              </a:rPr>
              <a:t>Kantar</a:t>
            </a:r>
            <a:r>
              <a:rPr lang="nb-NO" sz="1000">
                <a:solidFill>
                  <a:schemeClr val="tx1"/>
                </a:solidFill>
              </a:rPr>
              <a:t> Media TVOV. Gjennomsnittlig daglig seertid januar-desember</a:t>
            </a:r>
            <a:r>
              <a:rPr lang="nb-NO" sz="1000" b="1">
                <a:solidFill>
                  <a:schemeClr val="tx1"/>
                </a:solidFill>
              </a:rPr>
              <a:t>. VOD er kun for mediehusene NRK, TV2 og Warner Bros. </a:t>
            </a:r>
            <a:r>
              <a:rPr lang="nb-NO" sz="1000" b="1" err="1">
                <a:solidFill>
                  <a:schemeClr val="tx1"/>
                </a:solidFill>
              </a:rPr>
              <a:t>Discovery</a:t>
            </a:r>
            <a:r>
              <a:rPr lang="nb-NO" sz="1000" b="1">
                <a:solidFill>
                  <a:schemeClr val="tx1"/>
                </a:solidFill>
              </a:rPr>
              <a:t> og </a:t>
            </a:r>
            <a:r>
              <a:rPr lang="nb-NO" sz="1000" b="1" err="1">
                <a:solidFill>
                  <a:schemeClr val="tx1"/>
                </a:solidFill>
              </a:rPr>
              <a:t>Viaplay</a:t>
            </a:r>
            <a:r>
              <a:rPr lang="nb-NO" sz="1000" b="1">
                <a:solidFill>
                  <a:schemeClr val="tx1"/>
                </a:solidFill>
              </a:rPr>
              <a:t> Group (</a:t>
            </a:r>
            <a:r>
              <a:rPr lang="nb-NO" sz="1000" b="1" err="1">
                <a:solidFill>
                  <a:schemeClr val="tx1"/>
                </a:solidFill>
              </a:rPr>
              <a:t>Viafree</a:t>
            </a:r>
            <a:r>
              <a:rPr lang="nb-NO" sz="1000" b="1">
                <a:solidFill>
                  <a:schemeClr val="tx1"/>
                </a:solidFill>
              </a:rPr>
              <a:t> inntil 31.05.22). </a:t>
            </a:r>
            <a:r>
              <a:rPr lang="nb-NO" sz="1000">
                <a:solidFill>
                  <a:schemeClr val="tx1"/>
                </a:solidFill>
              </a:rPr>
              <a:t>Seing fra strømmetjenester som </a:t>
            </a:r>
            <a:r>
              <a:rPr lang="nb-NO" sz="1000" err="1">
                <a:solidFill>
                  <a:schemeClr val="tx1"/>
                </a:solidFill>
              </a:rPr>
              <a:t>Netflix</a:t>
            </a:r>
            <a:r>
              <a:rPr lang="nb-NO" sz="1000">
                <a:solidFill>
                  <a:schemeClr val="tx1"/>
                </a:solidFill>
              </a:rPr>
              <a:t> og HBO er ikke inkludert i tallene</a:t>
            </a:r>
            <a:endParaRPr lang="nb-NO" sz="1000" i="1">
              <a:solidFill>
                <a:schemeClr val="tx1"/>
              </a:solidFill>
            </a:endParaRPr>
          </a:p>
        </p:txBody>
      </p:sp>
    </p:spTree>
    <p:extLst>
      <p:ext uri="{BB962C8B-B14F-4D97-AF65-F5344CB8AC3E}">
        <p14:creationId xmlns:p14="http://schemas.microsoft.com/office/powerpoint/2010/main" val="6486346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F4D1124-9F92-437A-A178-14F268CDC549}"/>
              </a:ext>
            </a:extLst>
          </p:cNvPr>
          <p:cNvSpPr>
            <a:spLocks noGrp="1"/>
          </p:cNvSpPr>
          <p:nvPr>
            <p:ph type="title"/>
          </p:nvPr>
        </p:nvSpPr>
        <p:spPr/>
        <p:txBody>
          <a:bodyPr/>
          <a:lstStyle/>
          <a:p>
            <a:r>
              <a:rPr lang="en-GB" err="1"/>
              <a:t>Konsum</a:t>
            </a:r>
            <a:r>
              <a:rPr lang="en-GB"/>
              <a:t> </a:t>
            </a:r>
            <a:r>
              <a:rPr lang="en-GB" err="1"/>
              <a:t>av</a:t>
            </a:r>
            <a:r>
              <a:rPr lang="en-GB"/>
              <a:t> TV </a:t>
            </a:r>
            <a:r>
              <a:rPr lang="en-GB" err="1"/>
              <a:t>og</a:t>
            </a:r>
            <a:r>
              <a:rPr lang="en-GB"/>
              <a:t> Online Video (TVOV)</a:t>
            </a:r>
            <a:br>
              <a:rPr lang="en-GB"/>
            </a:br>
            <a:r>
              <a:rPr lang="en-GB" b="0" i="1" err="1"/>
              <a:t>Fordelt</a:t>
            </a:r>
            <a:r>
              <a:rPr lang="en-GB" b="0" i="1"/>
              <a:t> </a:t>
            </a:r>
            <a:r>
              <a:rPr lang="en-GB" b="0" i="1" err="1"/>
              <a:t>på</a:t>
            </a:r>
            <a:r>
              <a:rPr lang="en-GB" b="0" i="1"/>
              <a:t> </a:t>
            </a:r>
            <a:r>
              <a:rPr lang="en-GB" b="0" i="1" err="1"/>
              <a:t>skjermtype</a:t>
            </a:r>
            <a:r>
              <a:rPr lang="en-GB" b="0" i="1"/>
              <a:t> </a:t>
            </a:r>
            <a:r>
              <a:rPr lang="en-GB" b="0" i="1" err="1"/>
              <a:t>og</a:t>
            </a:r>
            <a:r>
              <a:rPr lang="en-GB" b="0" i="1"/>
              <a:t> </a:t>
            </a:r>
            <a:r>
              <a:rPr lang="en-GB" b="0" i="1" err="1"/>
              <a:t>oppholdssted</a:t>
            </a:r>
            <a:endParaRPr lang="en-GB" b="0" i="1"/>
          </a:p>
        </p:txBody>
      </p:sp>
      <p:graphicFrame>
        <p:nvGraphicFramePr>
          <p:cNvPr id="15" name="Plassholder for innhold 5">
            <a:extLst>
              <a:ext uri="{FF2B5EF4-FFF2-40B4-BE49-F238E27FC236}">
                <a16:creationId xmlns:a16="http://schemas.microsoft.com/office/drawing/2014/main" id="{621589F9-DEC5-4BFA-BA13-E5EF791B8670}"/>
              </a:ext>
            </a:extLst>
          </p:cNvPr>
          <p:cNvGraphicFramePr>
            <a:graphicFrameLocks/>
          </p:cNvGraphicFramePr>
          <p:nvPr>
            <p:extLst>
              <p:ext uri="{D42A27DB-BD31-4B8C-83A1-F6EECF244321}">
                <p14:modId xmlns:p14="http://schemas.microsoft.com/office/powerpoint/2010/main" val="233159880"/>
              </p:ext>
            </p:extLst>
          </p:nvPr>
        </p:nvGraphicFramePr>
        <p:xfrm>
          <a:off x="359999" y="1726786"/>
          <a:ext cx="6393472" cy="39803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F4413E95-1D1C-4755-938B-DBED243428CC}"/>
              </a:ext>
            </a:extLst>
          </p:cNvPr>
          <p:cNvGraphicFramePr/>
          <p:nvPr>
            <p:extLst>
              <p:ext uri="{D42A27DB-BD31-4B8C-83A1-F6EECF244321}">
                <p14:modId xmlns:p14="http://schemas.microsoft.com/office/powerpoint/2010/main" val="695286372"/>
              </p:ext>
            </p:extLst>
          </p:nvPr>
        </p:nvGraphicFramePr>
        <p:xfrm>
          <a:off x="6443413" y="2068372"/>
          <a:ext cx="5154861" cy="3297159"/>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EE9DC0A-33E8-49D1-8C7C-E9E937BE98B8}"/>
              </a:ext>
            </a:extLst>
          </p:cNvPr>
          <p:cNvSpPr txBox="1"/>
          <p:nvPr/>
        </p:nvSpPr>
        <p:spPr>
          <a:xfrm>
            <a:off x="10464785" y="3430922"/>
            <a:ext cx="1064607" cy="369332"/>
          </a:xfrm>
          <a:prstGeom prst="rect">
            <a:avLst/>
          </a:prstGeom>
          <a:noFill/>
        </p:spPr>
        <p:txBody>
          <a:bodyPr wrap="square" lIns="0" tIns="0" rIns="0" bIns="0" rtlCol="0">
            <a:spAutoFit/>
          </a:bodyPr>
          <a:lstStyle/>
          <a:p>
            <a:r>
              <a:rPr lang="nb-NO" sz="1200"/>
              <a:t>TV-skjermer hjemme 81%</a:t>
            </a:r>
          </a:p>
        </p:txBody>
      </p:sp>
      <p:sp>
        <p:nvSpPr>
          <p:cNvPr id="19" name="TextBox 18">
            <a:extLst>
              <a:ext uri="{FF2B5EF4-FFF2-40B4-BE49-F238E27FC236}">
                <a16:creationId xmlns:a16="http://schemas.microsoft.com/office/drawing/2014/main" id="{ADD98651-6FA9-4CB3-90E1-C662FEA28D83}"/>
              </a:ext>
            </a:extLst>
          </p:cNvPr>
          <p:cNvSpPr txBox="1"/>
          <p:nvPr/>
        </p:nvSpPr>
        <p:spPr>
          <a:xfrm>
            <a:off x="4495606" y="5023945"/>
            <a:ext cx="1473160" cy="215444"/>
          </a:xfrm>
          <a:prstGeom prst="rect">
            <a:avLst/>
          </a:prstGeom>
          <a:noFill/>
        </p:spPr>
        <p:txBody>
          <a:bodyPr wrap="none" lIns="0" tIns="0" rIns="0" bIns="0" rtlCol="0">
            <a:spAutoFit/>
          </a:bodyPr>
          <a:lstStyle/>
          <a:p>
            <a:r>
              <a:rPr lang="nb-NO" sz="1400" b="1">
                <a:solidFill>
                  <a:schemeClr val="tx1">
                    <a:lumMod val="75000"/>
                  </a:schemeClr>
                </a:solidFill>
              </a:rPr>
              <a:t>Seertid i minutter</a:t>
            </a:r>
          </a:p>
        </p:txBody>
      </p:sp>
      <p:sp>
        <p:nvSpPr>
          <p:cNvPr id="9" name="Plassholder for tekst 10">
            <a:extLst>
              <a:ext uri="{FF2B5EF4-FFF2-40B4-BE49-F238E27FC236}">
                <a16:creationId xmlns:a16="http://schemas.microsoft.com/office/drawing/2014/main" id="{623AA257-87D5-465C-9ED1-4AC5BE714833}"/>
              </a:ext>
            </a:extLst>
          </p:cNvPr>
          <p:cNvSpPr txBox="1">
            <a:spLocks/>
          </p:cNvSpPr>
          <p:nvPr>
            <p:custDataLst>
              <p:tags r:id="rId1"/>
            </p:custDataLst>
          </p:nvPr>
        </p:nvSpPr>
        <p:spPr>
          <a:xfrm>
            <a:off x="2059118" y="6300895"/>
            <a:ext cx="9650896" cy="377723"/>
          </a:xfrm>
          <a:prstGeom prst="rect">
            <a:avLst/>
          </a:prstGeom>
        </p:spPr>
        <p:txBody>
          <a:bodyPr vert="horz" lIns="0" tIns="0" rIns="0" bIns="0" rtlCol="0" anchor="ctr">
            <a:noAutofit/>
          </a:bodyPr>
          <a:lstStyle>
            <a:lvl1pPr marL="342000" indent="-342000" algn="l" defTabSz="914400" rtl="0" eaLnBrk="1" latinLnBrk="0" hangingPunct="1">
              <a:spcBef>
                <a:spcPts val="1320"/>
              </a:spcBef>
              <a:buFont typeface="Wingdings" pitchFamily="2" charset="2"/>
              <a:buChar char=""/>
              <a:defRPr lang="en-US" sz="2000" b="0" kern="1200" dirty="0" smtClean="0">
                <a:solidFill>
                  <a:srgbClr val="333333"/>
                </a:solidFill>
                <a:latin typeface="+mn-lt"/>
                <a:ea typeface="+mn-ea"/>
                <a:cs typeface="+mn-cs"/>
              </a:defRPr>
            </a:lvl1pPr>
            <a:lvl2pPr marL="741600" indent="-284400" algn="l" defTabSz="914400" rtl="0" eaLnBrk="1" latinLnBrk="0" hangingPunct="1">
              <a:spcBef>
                <a:spcPct val="20000"/>
              </a:spcBef>
              <a:buClr>
                <a:schemeClr val="tx1">
                  <a:lumMod val="65000"/>
                  <a:lumOff val="35000"/>
                </a:schemeClr>
              </a:buClr>
              <a:buFont typeface="Wingdings" pitchFamily="2" charset="2"/>
              <a:buChar char=""/>
              <a:defRPr sz="1800" b="0" kern="1200">
                <a:solidFill>
                  <a:srgbClr val="333333"/>
                </a:solidFill>
                <a:latin typeface="+mn-lt"/>
                <a:ea typeface="+mn-ea"/>
                <a:cs typeface="+mn-cs"/>
              </a:defRPr>
            </a:lvl2pPr>
            <a:lvl3pPr marL="1144800" indent="-230400" algn="l" defTabSz="914400" rtl="0" eaLnBrk="1" latinLnBrk="0" hangingPunct="1">
              <a:spcBef>
                <a:spcPct val="20000"/>
              </a:spcBef>
              <a:buClr>
                <a:schemeClr val="tx1">
                  <a:lumMod val="50000"/>
                  <a:lumOff val="50000"/>
                </a:schemeClr>
              </a:buClr>
              <a:buFont typeface="Wingdings" pitchFamily="2" charset="2"/>
              <a:buChar char=""/>
              <a:defRPr sz="1600" kern="1200">
                <a:solidFill>
                  <a:srgbClr val="333333"/>
                </a:solidFill>
                <a:latin typeface="+mn-lt"/>
                <a:ea typeface="+mn-ea"/>
                <a:cs typeface="+mn-cs"/>
              </a:defRPr>
            </a:lvl3pPr>
            <a:lvl4pPr marL="1544400" indent="-230400" algn="l" defTabSz="914400" rtl="0" eaLnBrk="1" latinLnBrk="0" hangingPunct="1">
              <a:spcBef>
                <a:spcPct val="20000"/>
              </a:spcBef>
              <a:buClr>
                <a:schemeClr val="bg1">
                  <a:lumMod val="65000"/>
                </a:schemeClr>
              </a:buClr>
              <a:buFont typeface="Wingdings" pitchFamily="2" charset="2"/>
              <a:buChar char="n"/>
              <a:defRPr sz="1400" kern="1200">
                <a:solidFill>
                  <a:srgbClr val="333333"/>
                </a:solidFill>
                <a:latin typeface="+mn-lt"/>
                <a:ea typeface="+mn-ea"/>
                <a:cs typeface="+mn-cs"/>
              </a:defRPr>
            </a:lvl4pPr>
            <a:lvl5pPr marL="1944000" indent="-230400" algn="l" defTabSz="914400" rtl="0" eaLnBrk="1" latinLnBrk="0" hangingPunct="1">
              <a:spcBef>
                <a:spcPts val="336"/>
              </a:spcBef>
              <a:spcAft>
                <a:spcPts val="0"/>
              </a:spcAft>
              <a:buClr>
                <a:schemeClr val="bg1">
                  <a:lumMod val="85000"/>
                </a:schemeClr>
              </a:buClr>
              <a:buFont typeface="Wingdings" pitchFamily="2" charset="2"/>
              <a:buChar char="n"/>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None/>
            </a:pPr>
            <a:r>
              <a:rPr lang="nb-NO" sz="1000" b="1">
                <a:solidFill>
                  <a:schemeClr val="tx1"/>
                </a:solidFill>
              </a:rPr>
              <a:t>Kilde</a:t>
            </a:r>
            <a:r>
              <a:rPr lang="nb-NO" sz="1000">
                <a:solidFill>
                  <a:schemeClr val="tx1"/>
                </a:solidFill>
              </a:rPr>
              <a:t>: </a:t>
            </a:r>
            <a:r>
              <a:rPr lang="nb-NO" sz="1000" err="1">
                <a:solidFill>
                  <a:schemeClr val="tx1"/>
                </a:solidFill>
              </a:rPr>
              <a:t>Kantar</a:t>
            </a:r>
            <a:r>
              <a:rPr lang="nb-NO" sz="1000">
                <a:solidFill>
                  <a:schemeClr val="tx1"/>
                </a:solidFill>
              </a:rPr>
              <a:t> Media TVOV. Gjennomsnittlig daglig seertid. </a:t>
            </a:r>
            <a:r>
              <a:rPr lang="nb-NO" sz="1000" b="1">
                <a:solidFill>
                  <a:schemeClr val="tx1"/>
                </a:solidFill>
              </a:rPr>
              <a:t>TV-skjermer hjemme: </a:t>
            </a:r>
            <a:r>
              <a:rPr lang="nb-NO" sz="1000">
                <a:solidFill>
                  <a:schemeClr val="tx1"/>
                </a:solidFill>
              </a:rPr>
              <a:t>Konsum på stasjonære TV-skjermer hjemme. </a:t>
            </a:r>
            <a:r>
              <a:rPr lang="nb-NO" sz="1000" b="1">
                <a:solidFill>
                  <a:schemeClr val="tx1"/>
                </a:solidFill>
              </a:rPr>
              <a:t>PC, nettbrett, mobil: </a:t>
            </a:r>
            <a:r>
              <a:rPr lang="nb-NO" sz="1000">
                <a:solidFill>
                  <a:schemeClr val="tx1"/>
                </a:solidFill>
              </a:rPr>
              <a:t>Konsum på PC, nettbrett og mobiler uavhengig av oppholdssted. </a:t>
            </a:r>
            <a:r>
              <a:rPr lang="nb-NO" sz="1000" b="1">
                <a:solidFill>
                  <a:schemeClr val="tx1"/>
                </a:solidFill>
              </a:rPr>
              <a:t>Utenfor hjemmet: </a:t>
            </a:r>
            <a:r>
              <a:rPr lang="nb-NO" sz="1000">
                <a:solidFill>
                  <a:schemeClr val="tx1"/>
                </a:solidFill>
              </a:rPr>
              <a:t>Konsum via TV-skjermer og andre enheter utenfor eget hjem.</a:t>
            </a:r>
            <a:r>
              <a:rPr lang="nb-NO" sz="1000" b="1">
                <a:solidFill>
                  <a:schemeClr val="tx1"/>
                </a:solidFill>
              </a:rPr>
              <a:t> </a:t>
            </a:r>
          </a:p>
        </p:txBody>
      </p:sp>
      <p:sp>
        <p:nvSpPr>
          <p:cNvPr id="4" name="Slide Number Placeholder 3">
            <a:extLst>
              <a:ext uri="{FF2B5EF4-FFF2-40B4-BE49-F238E27FC236}">
                <a16:creationId xmlns:a16="http://schemas.microsoft.com/office/drawing/2014/main" id="{549649CE-CB87-DC13-7C19-EBEB01C8ED3E}"/>
              </a:ext>
            </a:extLst>
          </p:cNvPr>
          <p:cNvSpPr>
            <a:spLocks noGrp="1"/>
          </p:cNvSpPr>
          <p:nvPr>
            <p:ph type="sldNum" sz="quarter" idx="10"/>
          </p:nvPr>
        </p:nvSpPr>
        <p:spPr/>
        <p:txBody>
          <a:bodyPr/>
          <a:lstStyle/>
          <a:p>
            <a:fld id="{4034BEE3-566C-4068-A777-C3A4762E861B}" type="slidenum">
              <a:rPr lang="en-GB" smtClean="0"/>
              <a:pPr/>
              <a:t>8</a:t>
            </a:fld>
            <a:endParaRPr lang="en-GB"/>
          </a:p>
        </p:txBody>
      </p:sp>
    </p:spTree>
    <p:extLst>
      <p:ext uri="{BB962C8B-B14F-4D97-AF65-F5344CB8AC3E}">
        <p14:creationId xmlns:p14="http://schemas.microsoft.com/office/powerpoint/2010/main" val="5210867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D0689150-EEBB-4AC0-9EF5-24339602396E}"/>
              </a:ext>
            </a:extLst>
          </p:cNvPr>
          <p:cNvSpPr>
            <a:spLocks noGrp="1"/>
          </p:cNvSpPr>
          <p:nvPr>
            <p:ph type="title"/>
          </p:nvPr>
        </p:nvSpPr>
        <p:spPr>
          <a:xfrm>
            <a:off x="359999" y="430718"/>
            <a:ext cx="11466875" cy="704346"/>
          </a:xfrm>
        </p:spPr>
        <p:txBody>
          <a:bodyPr/>
          <a:lstStyle/>
          <a:p>
            <a:r>
              <a:rPr lang="nb-NO" sz="2400">
                <a:solidFill>
                  <a:srgbClr val="000000"/>
                </a:solidFill>
              </a:rPr>
              <a:t>Markedsandeler per mediehus (lineære kanaler)</a:t>
            </a:r>
            <a:endParaRPr lang="en-AU" sz="2400">
              <a:solidFill>
                <a:srgbClr val="000000"/>
              </a:solidFill>
            </a:endParaRPr>
          </a:p>
        </p:txBody>
      </p:sp>
      <p:graphicFrame>
        <p:nvGraphicFramePr>
          <p:cNvPr id="14" name="Chart 13">
            <a:extLst>
              <a:ext uri="{FF2B5EF4-FFF2-40B4-BE49-F238E27FC236}">
                <a16:creationId xmlns:a16="http://schemas.microsoft.com/office/drawing/2014/main" id="{BCDE7DF9-B6B4-49F4-8D46-5F29EDBE086F}"/>
              </a:ext>
            </a:extLst>
          </p:cNvPr>
          <p:cNvGraphicFramePr/>
          <p:nvPr>
            <p:extLst>
              <p:ext uri="{D42A27DB-BD31-4B8C-83A1-F6EECF244321}">
                <p14:modId xmlns:p14="http://schemas.microsoft.com/office/powerpoint/2010/main" val="3551714794"/>
              </p:ext>
            </p:extLst>
          </p:nvPr>
        </p:nvGraphicFramePr>
        <p:xfrm>
          <a:off x="359999" y="957414"/>
          <a:ext cx="11466875" cy="4444903"/>
        </p:xfrm>
        <a:graphic>
          <a:graphicData uri="http://schemas.openxmlformats.org/drawingml/2006/chart">
            <c:chart xmlns:c="http://schemas.openxmlformats.org/drawingml/2006/chart" xmlns:r="http://schemas.openxmlformats.org/officeDocument/2006/relationships" r:id="rId3"/>
          </a:graphicData>
        </a:graphic>
      </p:graphicFrame>
      <p:sp>
        <p:nvSpPr>
          <p:cNvPr id="15" name="Plassholder for tekst 6">
            <a:extLst>
              <a:ext uri="{FF2B5EF4-FFF2-40B4-BE49-F238E27FC236}">
                <a16:creationId xmlns:a16="http://schemas.microsoft.com/office/drawing/2014/main" id="{C94E7B8E-A0D4-4770-9A8C-F3F2C6FFC878}"/>
              </a:ext>
            </a:extLst>
          </p:cNvPr>
          <p:cNvSpPr txBox="1">
            <a:spLocks/>
          </p:cNvSpPr>
          <p:nvPr>
            <p:custDataLst>
              <p:tags r:id="rId1"/>
            </p:custDataLst>
          </p:nvPr>
        </p:nvSpPr>
        <p:spPr>
          <a:xfrm>
            <a:off x="6317839" y="6283744"/>
            <a:ext cx="5509035" cy="335622"/>
          </a:xfrm>
          <a:prstGeom prst="rect">
            <a:avLst/>
          </a:prstGeom>
        </p:spPr>
        <p:txBody>
          <a:bodyPr lIns="0" tIns="0" rIns="0" bIns="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pPr>
            <a:r>
              <a:rPr lang="nb-NO" sz="800" b="1">
                <a:solidFill>
                  <a:srgbClr val="000000"/>
                </a:solidFill>
                <a:latin typeface="+mj-lt"/>
              </a:rPr>
              <a:t>Kilde: </a:t>
            </a:r>
            <a:r>
              <a:rPr lang="nb-NO" sz="800" err="1">
                <a:solidFill>
                  <a:srgbClr val="000000"/>
                </a:solidFill>
                <a:latin typeface="+mj-lt"/>
              </a:rPr>
              <a:t>Kantar</a:t>
            </a:r>
            <a:r>
              <a:rPr lang="nb-NO" sz="800">
                <a:solidFill>
                  <a:srgbClr val="000000"/>
                </a:solidFill>
                <a:latin typeface="+mj-lt"/>
              </a:rPr>
              <a:t> Media TVOV. Personer 10-79 år. </a:t>
            </a:r>
            <a:r>
              <a:rPr lang="nb-NO" sz="800" b="1">
                <a:solidFill>
                  <a:srgbClr val="000000"/>
                </a:solidFill>
                <a:latin typeface="+mj-lt"/>
              </a:rPr>
              <a:t>Markedsandeler i prosent per mediehus (lineære kanaler). </a:t>
            </a:r>
          </a:p>
        </p:txBody>
      </p:sp>
      <p:sp>
        <p:nvSpPr>
          <p:cNvPr id="6" name="TextBox 5">
            <a:extLst>
              <a:ext uri="{FF2B5EF4-FFF2-40B4-BE49-F238E27FC236}">
                <a16:creationId xmlns:a16="http://schemas.microsoft.com/office/drawing/2014/main" id="{157C2A71-6E81-4BF2-B3AC-EB786F63D44B}"/>
              </a:ext>
            </a:extLst>
          </p:cNvPr>
          <p:cNvSpPr txBox="1"/>
          <p:nvPr/>
        </p:nvSpPr>
        <p:spPr>
          <a:xfrm>
            <a:off x="2017874" y="6390000"/>
            <a:ext cx="4802737" cy="123111"/>
          </a:xfrm>
          <a:prstGeom prst="rect">
            <a:avLst/>
          </a:prstGeom>
          <a:noFill/>
        </p:spPr>
        <p:txBody>
          <a:bodyPr wrap="square" lIns="0" tIns="0" rIns="0" bIns="0" rtlCol="0">
            <a:spAutoFit/>
          </a:bodyPr>
          <a:lstStyle/>
          <a:p>
            <a:r>
              <a:rPr lang="nb-NO" sz="800" b="1">
                <a:latin typeface="Calibri" panose="020F0502020204030204" pitchFamily="34" charset="0"/>
                <a:ea typeface="Calibri" panose="020F0502020204030204" pitchFamily="34" charset="0"/>
              </a:rPr>
              <a:t>*</a:t>
            </a:r>
            <a:r>
              <a:rPr lang="nb-NO" sz="800" b="1" err="1">
                <a:latin typeface="Calibri" panose="020F0502020204030204" pitchFamily="34" charset="0"/>
                <a:ea typeface="Calibri" panose="020F0502020204030204" pitchFamily="34" charset="0"/>
              </a:rPr>
              <a:t>Viaplay</a:t>
            </a:r>
            <a:r>
              <a:rPr lang="nb-NO" sz="800" b="1">
                <a:latin typeface="Calibri" panose="020F0502020204030204" pitchFamily="34" charset="0"/>
                <a:ea typeface="Calibri" panose="020F0502020204030204" pitchFamily="34" charset="0"/>
              </a:rPr>
              <a:t> Group</a:t>
            </a:r>
            <a:r>
              <a:rPr lang="nb-NO" sz="800">
                <a:effectLst/>
                <a:latin typeface="Calibri" panose="020F0502020204030204" pitchFamily="34" charset="0"/>
                <a:ea typeface="Calibri" panose="020F0502020204030204" pitchFamily="34" charset="0"/>
              </a:rPr>
              <a:t> sine andeler inkluderer ikke tredjepartskanalene som de håndterer reklamesalget av.</a:t>
            </a:r>
            <a:endParaRPr lang="nb-NO" sz="800"/>
          </a:p>
        </p:txBody>
      </p:sp>
      <p:sp>
        <p:nvSpPr>
          <p:cNvPr id="4" name="Slide Number Placeholder 3">
            <a:extLst>
              <a:ext uri="{FF2B5EF4-FFF2-40B4-BE49-F238E27FC236}">
                <a16:creationId xmlns:a16="http://schemas.microsoft.com/office/drawing/2014/main" id="{779B5022-9BB2-A59B-4FFA-5FC496F3365A}"/>
              </a:ext>
            </a:extLst>
          </p:cNvPr>
          <p:cNvSpPr>
            <a:spLocks noGrp="1"/>
          </p:cNvSpPr>
          <p:nvPr>
            <p:ph type="sldNum" sz="quarter" idx="10"/>
          </p:nvPr>
        </p:nvSpPr>
        <p:spPr/>
        <p:txBody>
          <a:bodyPr/>
          <a:lstStyle/>
          <a:p>
            <a:fld id="{4034BEE3-566C-4068-A777-C3A4762E861B}" type="slidenum">
              <a:rPr lang="en-GB" smtClean="0"/>
              <a:pPr/>
              <a:t>9</a:t>
            </a:fld>
            <a:endParaRPr lang="en-GB"/>
          </a:p>
        </p:txBody>
      </p:sp>
    </p:spTree>
    <p:extLst>
      <p:ext uri="{BB962C8B-B14F-4D97-AF65-F5344CB8AC3E}">
        <p14:creationId xmlns:p14="http://schemas.microsoft.com/office/powerpoint/2010/main" val="36353370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29"/>
</p:tagLst>
</file>

<file path=ppt/tags/tag10.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11.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SHP" val="SOURCEBOX"/>
</p:tagLst>
</file>

<file path=ppt/tags/tag17.xml><?xml version="1.0" encoding="utf-8"?>
<p:tagLst xmlns:a="http://schemas.openxmlformats.org/drawingml/2006/main" xmlns:r="http://schemas.openxmlformats.org/officeDocument/2006/relationships" xmlns:p="http://schemas.openxmlformats.org/presentationml/2006/main">
  <p:tag name="LEG" val="True"/>
  <p:tag name="XAS" val="True"/>
  <p:tag name="YAS" val="True"/>
  <p:tag name="SKP" val="False"/>
  <p:tag name="AREA" val="AREA_1_11"/>
</p:tagLst>
</file>

<file path=ppt/tags/tag18.xml><?xml version="1.0" encoding="utf-8"?>
<p:tagLst xmlns:a="http://schemas.openxmlformats.org/drawingml/2006/main" xmlns:r="http://schemas.openxmlformats.org/officeDocument/2006/relationships" xmlns:p="http://schemas.openxmlformats.org/presentationml/2006/main">
  <p:tag name="SHP" val="SOURCEBOX"/>
</p:tagLst>
</file>

<file path=ppt/tags/tag19.xml><?xml version="1.0" encoding="utf-8"?>
<p:tagLst xmlns:a="http://schemas.openxmlformats.org/drawingml/2006/main" xmlns:r="http://schemas.openxmlformats.org/officeDocument/2006/relationships" xmlns:p="http://schemas.openxmlformats.org/presentationml/2006/main">
  <p:tag name="LEG" val="True"/>
  <p:tag name="XAS" val="True"/>
  <p:tag name="YAS" val="True"/>
  <p:tag name="SKP" val="False"/>
  <p:tag name="AREA" val="AREA_1_11"/>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20.xml><?xml version="1.0" encoding="utf-8"?>
<p:tagLst xmlns:a="http://schemas.openxmlformats.org/drawingml/2006/main" xmlns:r="http://schemas.openxmlformats.org/officeDocument/2006/relationships" xmlns:p="http://schemas.openxmlformats.org/presentationml/2006/main">
  <p:tag name="SHP" val="SOURCEBOX"/>
</p:tagLst>
</file>

<file path=ppt/tags/tag21.xml><?xml version="1.0" encoding="utf-8"?>
<p:tagLst xmlns:a="http://schemas.openxmlformats.org/drawingml/2006/main" xmlns:r="http://schemas.openxmlformats.org/officeDocument/2006/relationships" xmlns:p="http://schemas.openxmlformats.org/presentationml/2006/main">
  <p:tag name="SHP" val="SOURCEBOX"/>
</p:tagLst>
</file>

<file path=ppt/tags/tag22.xml><?xml version="1.0" encoding="utf-8"?>
<p:tagLst xmlns:a="http://schemas.openxmlformats.org/drawingml/2006/main" xmlns:r="http://schemas.openxmlformats.org/officeDocument/2006/relationships" xmlns:p="http://schemas.openxmlformats.org/presentationml/2006/main">
  <p:tag name="SHP" val="SOURCEBOX"/>
</p:tagLst>
</file>

<file path=ppt/tags/tag23.xml><?xml version="1.0" encoding="utf-8"?>
<p:tagLst xmlns:a="http://schemas.openxmlformats.org/drawingml/2006/main" xmlns:r="http://schemas.openxmlformats.org/officeDocument/2006/relationships" xmlns:p="http://schemas.openxmlformats.org/presentationml/2006/main">
  <p:tag name="SHP" val="SOURCEBOX"/>
</p:tagLst>
</file>

<file path=ppt/tags/tag24.xml><?xml version="1.0" encoding="utf-8"?>
<p:tagLst xmlns:a="http://schemas.openxmlformats.org/drawingml/2006/main" xmlns:r="http://schemas.openxmlformats.org/officeDocument/2006/relationships" xmlns:p="http://schemas.openxmlformats.org/presentationml/2006/main">
  <p:tag name="SHP" val="SOURCEBOX"/>
</p:tagLst>
</file>

<file path=ppt/tags/tag25.xml><?xml version="1.0" encoding="utf-8"?>
<p:tagLst xmlns:a="http://schemas.openxmlformats.org/drawingml/2006/main" xmlns:r="http://schemas.openxmlformats.org/officeDocument/2006/relationships" xmlns:p="http://schemas.openxmlformats.org/presentationml/2006/main">
  <p:tag name="SHP" val="SOURCEBOX"/>
</p:tagLst>
</file>

<file path=ppt/tags/tag26.xml><?xml version="1.0" encoding="utf-8"?>
<p:tagLst xmlns:a="http://schemas.openxmlformats.org/drawingml/2006/main" xmlns:r="http://schemas.openxmlformats.org/officeDocument/2006/relationships" xmlns:p="http://schemas.openxmlformats.org/presentationml/2006/main">
  <p:tag name="SHP" val="SOURCEBOX"/>
</p:tagLst>
</file>

<file path=ppt/tags/tag27.xml><?xml version="1.0" encoding="utf-8"?>
<p:tagLst xmlns:a="http://schemas.openxmlformats.org/drawingml/2006/main" xmlns:r="http://schemas.openxmlformats.org/officeDocument/2006/relationships" xmlns:p="http://schemas.openxmlformats.org/presentationml/2006/main">
  <p:tag name="SHP" val="SOURCEBOX"/>
</p:tagLst>
</file>

<file path=ppt/tags/tag28.xml><?xml version="1.0" encoding="utf-8"?>
<p:tagLst xmlns:a="http://schemas.openxmlformats.org/drawingml/2006/main" xmlns:r="http://schemas.openxmlformats.org/officeDocument/2006/relationships" xmlns:p="http://schemas.openxmlformats.org/presentationml/2006/main">
  <p:tag name="SHP" val="SOURCEBOX"/>
</p:tagLst>
</file>

<file path=ppt/tags/tag29.xml><?xml version="1.0" encoding="utf-8"?>
<p:tagLst xmlns:a="http://schemas.openxmlformats.org/drawingml/2006/main" xmlns:r="http://schemas.openxmlformats.org/officeDocument/2006/relationships" xmlns:p="http://schemas.openxmlformats.org/presentationml/2006/main">
  <p:tag name="SHP" val="SOURCEBOX"/>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30.xml><?xml version="1.0" encoding="utf-8"?>
<p:tagLst xmlns:a="http://schemas.openxmlformats.org/drawingml/2006/main" xmlns:r="http://schemas.openxmlformats.org/officeDocument/2006/relationships" xmlns:p="http://schemas.openxmlformats.org/presentationml/2006/main">
  <p:tag name="SHP" val="SOURCEBOX"/>
</p:tagLst>
</file>

<file path=ppt/tags/tag31.xml><?xml version="1.0" encoding="utf-8"?>
<p:tagLst xmlns:a="http://schemas.openxmlformats.org/drawingml/2006/main" xmlns:r="http://schemas.openxmlformats.org/officeDocument/2006/relationships" xmlns:p="http://schemas.openxmlformats.org/presentationml/2006/main">
  <p:tag name="SHP" val="SOURCEBOX"/>
</p:tagLst>
</file>

<file path=ppt/tags/tag32.xml><?xml version="1.0" encoding="utf-8"?>
<p:tagLst xmlns:a="http://schemas.openxmlformats.org/drawingml/2006/main" xmlns:r="http://schemas.openxmlformats.org/officeDocument/2006/relationships" xmlns:p="http://schemas.openxmlformats.org/presentationml/2006/main">
  <p:tag name="SHP" val="SOURCEBOX"/>
</p:tagLst>
</file>

<file path=ppt/tags/tag33.xml><?xml version="1.0" encoding="utf-8"?>
<p:tagLst xmlns:a="http://schemas.openxmlformats.org/drawingml/2006/main" xmlns:r="http://schemas.openxmlformats.org/officeDocument/2006/relationships" xmlns:p="http://schemas.openxmlformats.org/presentationml/2006/main">
  <p:tag name="SHP" val="SOURCEBOX"/>
</p:tagLst>
</file>

<file path=ppt/tags/tag34.xml><?xml version="1.0" encoding="utf-8"?>
<p:tagLst xmlns:a="http://schemas.openxmlformats.org/drawingml/2006/main" xmlns:r="http://schemas.openxmlformats.org/officeDocument/2006/relationships" xmlns:p="http://schemas.openxmlformats.org/presentationml/2006/main">
  <p:tag name="SHP" val="SOURCEBOX"/>
</p:tagLst>
</file>

<file path=ppt/tags/tag35.xml><?xml version="1.0" encoding="utf-8"?>
<p:tagLst xmlns:a="http://schemas.openxmlformats.org/drawingml/2006/main" xmlns:r="http://schemas.openxmlformats.org/officeDocument/2006/relationships" xmlns:p="http://schemas.openxmlformats.org/presentationml/2006/main">
  <p:tag name="SHP" val="SOURCEBOX"/>
</p:tagLst>
</file>

<file path=ppt/tags/tag36.xml><?xml version="1.0" encoding="utf-8"?>
<p:tagLst xmlns:a="http://schemas.openxmlformats.org/drawingml/2006/main" xmlns:r="http://schemas.openxmlformats.org/officeDocument/2006/relationships" xmlns:p="http://schemas.openxmlformats.org/presentationml/2006/main">
  <p:tag name="SHP" val="SOURCEBOX"/>
</p:tagLst>
</file>

<file path=ppt/tags/tag37.xml><?xml version="1.0" encoding="utf-8"?>
<p:tagLst xmlns:a="http://schemas.openxmlformats.org/drawingml/2006/main" xmlns:r="http://schemas.openxmlformats.org/officeDocument/2006/relationships" xmlns:p="http://schemas.openxmlformats.org/presentationml/2006/main">
  <p:tag name="SHP" val="SOURCEBOX"/>
</p:tagLst>
</file>

<file path=ppt/tags/tag38.xml><?xml version="1.0" encoding="utf-8"?>
<p:tagLst xmlns:a="http://schemas.openxmlformats.org/drawingml/2006/main" xmlns:r="http://schemas.openxmlformats.org/officeDocument/2006/relationships" xmlns:p="http://schemas.openxmlformats.org/presentationml/2006/main">
  <p:tag name="SHP" val="SOURCEBOX"/>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9.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heme/theme1.xml><?xml version="1.0" encoding="utf-8"?>
<a:theme xmlns:a="http://schemas.openxmlformats.org/drawingml/2006/main" name="Kantar template master White">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D0CFE80C-E454-469A-90B8-F174E31134F7}" vid="{D9973D35-6823-433A-8C2B-07A6416C7C00}"/>
    </a:ext>
  </a:extLst>
</a:theme>
</file>

<file path=ppt/theme/theme2.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report template 16x9.potx" id="{5634706E-79F9-45A6-A4B5-5D8781601AAD}" vid="{621E18E1-E447-4C07-B38C-0DB4D1E96E3B}"/>
    </a:ext>
  </a:extLst>
</a:theme>
</file>

<file path=ppt/theme/theme3.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report template 16x9.potx" id="{5634706E-79F9-45A6-A4B5-5D8781601AAD}" vid="{FC360E35-1948-4014-8F54-3E0652FABC5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482CDBE2811694F8A25F6556B02CBCB" ma:contentTypeVersion="3" ma:contentTypeDescription="Opprett et nytt dokument." ma:contentTypeScope="" ma:versionID="537c7a7efad47a8c10c98e87c2001e79">
  <xsd:schema xmlns:xsd="http://www.w3.org/2001/XMLSchema" xmlns:xs="http://www.w3.org/2001/XMLSchema" xmlns:p="http://schemas.microsoft.com/office/2006/metadata/properties" xmlns:ns2="d3bfc167-03b7-46c0-80e8-3459b6eb76b9" targetNamespace="http://schemas.microsoft.com/office/2006/metadata/properties" ma:root="true" ma:fieldsID="24281767a0fa227d1d30fe44cde08881" ns2:_="">
    <xsd:import namespace="d3bfc167-03b7-46c0-80e8-3459b6eb76b9"/>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bfc167-03b7-46c0-80e8-3459b6eb76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D860E2-9102-431C-BC60-BB3CDCF5544A}">
  <ds:schemaRefs>
    <ds:schemaRef ds:uri="d3bfc167-03b7-46c0-80e8-3459b6eb76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2193883-9DEF-4394-A746-8B0504B231C0}">
  <ds:schemaRefs>
    <ds:schemaRef ds:uri="d3bfc167-03b7-46c0-80e8-3459b6eb76b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report template 16x9</Template>
  <Application>Microsoft Office PowerPoint</Application>
  <PresentationFormat>Widescreen</PresentationFormat>
  <Slides>29</Slides>
  <Notes>0</Notes>
  <HiddenSlides>0</HiddenSlides>
  <ScaleCrop>false</ScaleCrop>
  <HeadingPairs>
    <vt:vector size="4" baseType="variant">
      <vt:variant>
        <vt:lpstr>Theme</vt:lpstr>
      </vt:variant>
      <vt:variant>
        <vt:i4>3</vt:i4>
      </vt:variant>
      <vt:variant>
        <vt:lpstr>Slide Titles</vt:lpstr>
      </vt:variant>
      <vt:variant>
        <vt:i4>29</vt:i4>
      </vt:variant>
    </vt:vector>
  </HeadingPairs>
  <TitlesOfParts>
    <vt:vector size="32" baseType="lpstr">
      <vt:lpstr>Kantar template master White</vt:lpstr>
      <vt:lpstr>Kantar template master</vt:lpstr>
      <vt:lpstr>Content slides - no sub heading</vt:lpstr>
      <vt:lpstr>Årsrapport for konsum av TV og online video i Norge 2023</vt:lpstr>
      <vt:lpstr>PowerPoint Presentation</vt:lpstr>
      <vt:lpstr>Oppsummering</vt:lpstr>
      <vt:lpstr>Om TVOV-undersøkelsen</vt:lpstr>
      <vt:lpstr>PowerPoint Presentation</vt:lpstr>
      <vt:lpstr>Konsum av TV og Online Video (TVOV)</vt:lpstr>
      <vt:lpstr>Konsum av TV og Online Video (TVOV) Fordelt på live, opptak og VOD</vt:lpstr>
      <vt:lpstr>Konsum av TV og Online Video (TVOV) Fordelt på skjermtype og oppholdssted</vt:lpstr>
      <vt:lpstr>Markedsandeler per mediehus (lineære kanaler)</vt:lpstr>
      <vt:lpstr>Markedsandeler per lineære kanaler (topp 20)</vt:lpstr>
      <vt:lpstr>Seere i prosent av befolkningen 2023:  Ukedager og helg</vt:lpstr>
      <vt:lpstr>Seere i prosent av befolkningen 2023:  Live, Playback, VOD og totalt</vt:lpstr>
      <vt:lpstr>Sjangerfordelt TVOV-konsum 2023 (prosent)</vt:lpstr>
      <vt:lpstr>PowerPoint Presentation</vt:lpstr>
      <vt:lpstr>Toppliste programmer 2023</vt:lpstr>
      <vt:lpstr>PowerPoint Presentation</vt:lpstr>
      <vt:lpstr>PowerPoint Presentation</vt:lpstr>
      <vt:lpstr>PowerPoint Presentation</vt:lpstr>
      <vt:lpstr>PowerPoint Presentation</vt:lpstr>
      <vt:lpstr>PowerPoint Presentation</vt:lpstr>
      <vt:lpstr>PowerPoint Presentation</vt:lpstr>
      <vt:lpstr>Topp 10 programmer on demand NRK (NRK TV)</vt:lpstr>
      <vt:lpstr>Topp 10 programmer on demand Warner Bros. Discovery (Discovery+)</vt:lpstr>
      <vt:lpstr>PowerPoint Presentation</vt:lpstr>
      <vt:lpstr>PowerPoint Presentation</vt:lpstr>
      <vt:lpstr>PowerPoint Presentation</vt:lpstr>
      <vt:lpstr>PowerPoint Presentation</vt:lpstr>
      <vt:lpstr>PowerPoint Presentation</vt:lpstr>
      <vt:lpstr>For mer informasjon: http://kantar.no/medier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Årsrapport for konsum av TV og online video i Norge 2020</dc:title>
  <dc:subject>Sub-heading</dc:subject>
  <dc:creator>Nygaard, Christofer (TSOSO)</dc:creator>
  <cp:keywords>Project reference</cp:keywords>
  <dc:description>Date</dc:description>
  <cp:revision>1</cp:revision>
  <cp:lastPrinted>2017-03-24T13:40:26Z</cp:lastPrinted>
  <dcterms:created xsi:type="dcterms:W3CDTF">2020-02-17T14:46:36Z</dcterms:created>
  <dcterms:modified xsi:type="dcterms:W3CDTF">2024-01-05T10:05:17Z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0x0101006482CDBE2811694F8A25F6556B02CBCB</vt:lpwstr>
  </property>
  <property fmtid="{D5CDD505-2E9C-101B-9397-08002B2CF9AE}" pid="3" name="MSIP_Label_3741da7a-79c1-417c-b408-16c0bfe99fca_Enabled">
    <vt:lpwstr>true</vt:lpwstr>
  </property>
  <property fmtid="{D5CDD505-2E9C-101B-9397-08002B2CF9AE}" pid="4" name="MSIP_Label_3741da7a-79c1-417c-b408-16c0bfe99fca_SetDate">
    <vt:lpwstr>2023-01-09T15:36:55Z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96c960ea-baa8-498e-8571-62b9855ab005</vt:lpwstr>
  </property>
  <property fmtid="{D5CDD505-2E9C-101B-9397-08002B2CF9AE}" pid="9" name="MSIP_Label_3741da7a-79c1-417c-b408-16c0bfe99fca_ContentBits">
    <vt:lpwstr>0</vt:lpwstr>
  </property>
</Properties>
</file>